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3"/>
  </p:notesMasterIdLst>
  <p:sldIdLst>
    <p:sldId id="268" r:id="rId2"/>
    <p:sldId id="271" r:id="rId3"/>
    <p:sldId id="299" r:id="rId4"/>
    <p:sldId id="258" r:id="rId5"/>
    <p:sldId id="301" r:id="rId6"/>
    <p:sldId id="261" r:id="rId7"/>
    <p:sldId id="304" r:id="rId8"/>
    <p:sldId id="260" r:id="rId9"/>
    <p:sldId id="264" r:id="rId10"/>
    <p:sldId id="306" r:id="rId11"/>
    <p:sldId id="302" r:id="rId12"/>
  </p:sldIdLst>
  <p:sldSz cx="12192000" cy="6858000"/>
  <p:notesSz cx="17348200" cy="9753600"/>
  <p:embeddedFontLst>
    <p:embeddedFont>
      <p:font typeface="Calibri" pitchFamily="34" charset="0"/>
      <p:regular r:id="rId14"/>
      <p:bold r:id="rId15"/>
      <p:italic r:id="rId16"/>
      <p:boldItalic r:id="rId17"/>
    </p:embeddedFont>
    <p:embeddedFont>
      <p:font typeface="Joti One" charset="0"/>
      <p:regular r:id="rId18"/>
    </p:embeddedFont>
    <p:embeddedFont>
      <p:font typeface="Cambria" pitchFamily="18" charset="0"/>
      <p:regular r:id="rId19"/>
      <p:bold r:id="rId20"/>
      <p:italic r:id="rId21"/>
      <p:boldItalic r:id="rId22"/>
    </p:embeddedFont>
    <p:embeddedFont>
      <p:font typeface="Roboto Condensed Light"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8E03336-FBA8-4AEC-8EF0-62F868E1D55B}">
          <p14:sldIdLst>
            <p14:sldId id="268"/>
          </p14:sldIdLst>
        </p14:section>
        <p14:section name="Khởi động" id="{17CE1325-612D-4DA0-B39C-DFA410C7F2DE}">
          <p14:sldIdLst>
            <p14:sldId id="271"/>
            <p14:sldId id="299"/>
          </p14:sldIdLst>
        </p14:section>
        <p14:section name="Khám phá" id="{08333D01-5EDE-443D-9D68-0C5F87A29F33}">
          <p14:sldIdLst>
            <p14:sldId id="258"/>
            <p14:sldId id="301"/>
            <p14:sldId id="261"/>
          </p14:sldIdLst>
        </p14:section>
        <p14:section name="Củng cố" id="{2E825E29-25E6-4617-B2E7-8F4E3438A09D}">
          <p14:sldIdLst>
            <p14:sldId id="304"/>
            <p14:sldId id="260"/>
            <p14:sldId id="264"/>
            <p14:sldId id="306"/>
            <p14:sldId id="302"/>
          </p14:sldIdLst>
        </p14:section>
      </p14:sectionLst>
    </p:ext>
    <p:ext uri="{EFAFB233-063F-42B5-8137-9DF3F51BA10A}">
      <p15:sldGuideLst xmlns="" xmlns:p15="http://schemas.microsoft.com/office/powerpoint/2012/main">
        <p15:guide id="1" pos="376" userDrawn="1">
          <p15:clr>
            <a:srgbClr val="9AA0A6"/>
          </p15:clr>
        </p15:guide>
        <p15:guide id="2" pos="6935" userDrawn="1">
          <p15:clr>
            <a:srgbClr val="9AA0A6"/>
          </p15:clr>
        </p15:guide>
        <p15:guide id="3" orient="horz" pos="699" userDrawn="1">
          <p15:clr>
            <a:srgbClr val="9AA0A6"/>
          </p15:clr>
        </p15:guide>
        <p15:guide id="4" orient="horz" pos="304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FCD"/>
    <a:srgbClr val="FFFFFF"/>
    <a:srgbClr val="88CAAC"/>
    <a:srgbClr val="604B6B"/>
    <a:srgbClr val="F3F3F3"/>
    <a:srgbClr val="DE5353"/>
    <a:srgbClr val="EB9898"/>
    <a:srgbClr val="E7C014"/>
    <a:srgbClr val="3F2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49CD179-CC44-42D9-9D21-F46F9A56EC2B}">
  <a:tblStyle styleId="{F49CD179-CC44-42D9-9D21-F46F9A56EC2B}"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809" autoAdjust="0"/>
  </p:normalViewPr>
  <p:slideViewPr>
    <p:cSldViewPr snapToGrid="0">
      <p:cViewPr varScale="1">
        <p:scale>
          <a:sx n="74" d="100"/>
          <a:sy n="74" d="100"/>
        </p:scale>
        <p:origin x="-558" y="-90"/>
      </p:cViewPr>
      <p:guideLst>
        <p:guide orient="horz" pos="699"/>
        <p:guide orient="horz" pos="3040"/>
        <p:guide pos="376"/>
        <p:guide pos="6935"/>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431794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4c68a97855_1_141: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4c68a97855_1_14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Sau khi giáo viên hướng dẫn, phân tích đề bài, viết lời giải, gv khuyến khích hs tìm cách làm khác.</a:t>
            </a:r>
          </a:p>
          <a:p>
            <a:pPr marL="0" lvl="0" indent="0" algn="l" rtl="0">
              <a:spcBef>
                <a:spcPts val="0"/>
              </a:spcBef>
              <a:spcAft>
                <a:spcPts val="0"/>
              </a:spcAft>
              <a:buNone/>
            </a:pPr>
            <a:r>
              <a:rPr lang="en-US"/>
              <a:t>Số tiền được giảm là 100 - 80 = 20 nghìn đồng</a:t>
            </a:r>
          </a:p>
          <a:p>
            <a:pPr marL="0" lvl="0" indent="0" algn="l" rtl="0">
              <a:spcBef>
                <a:spcPts val="0"/>
              </a:spcBef>
              <a:spcAft>
                <a:spcPts val="0"/>
              </a:spcAft>
              <a:buNone/>
            </a:pPr>
            <a:r>
              <a:rPr lang="en-US"/>
              <a:t>giảm 20 : 100 = 20%</a:t>
            </a:r>
            <a:endParaRPr/>
          </a:p>
        </p:txBody>
      </p:sp>
    </p:spTree>
    <p:extLst>
      <p:ext uri="{BB962C8B-B14F-4D97-AF65-F5344CB8AC3E}">
        <p14:creationId xmlns:p14="http://schemas.microsoft.com/office/powerpoint/2010/main" val="387617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303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mbria" panose="02040503050406030204" pitchFamily="18" charset="0"/>
                <a:ea typeface="Cambria" panose="02040503050406030204" pitchFamily="18" charset="0"/>
              </a:rPr>
              <a:t>Bạn Hồng tham gia dự án học tập giáo dục về bình đẳng giới "Cùng em tới trường" đã nhận phần công việc khảo sát số lượng bạn nữ đi học trong khối lớp của mình. Sau khi thu thập thông tin, bạn ấy ghi lại nội dung như sau:</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Cô giáo hỗ trợ cho Hồng nhận xét rằng, chúng ta cần làm cho các số liệu ÍT HƠN và DỄ ĐÁNH GIÁ tỉ lệ các bạn học sinh nữ hơn.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Vậy, Hồng nên làm thế nào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Hãy tập trung vào yêu cầu "xác định tỉ lệ bạn nữ đến trường" Khi đó, ta cần biết trong mỗi lớp, số bạn nữ chiếm bao nhiêu phần và quy đổi làm sao để có thể so sánh số phần đó giữa các lớp với nhau.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ta cần tìm các cách biểu diễn sao cho số phần của tổng thể bằng nhau.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Đó chính là tính thành tỉ số phần trăm.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Nhiệm vụ của các bạn giúp Hồng tìm tỉ số phần trăm của các số </a:t>
            </a:r>
          </a:p>
          <a:p>
            <a:pPr marL="0" lvl="0" indent="0" algn="l" rtl="0">
              <a:spcBef>
                <a:spcPts val="0"/>
              </a:spcBef>
              <a:spcAft>
                <a:spcPts val="0"/>
              </a:spcAft>
              <a:buNone/>
            </a:pPr>
            <a:endParaRPr/>
          </a:p>
        </p:txBody>
      </p:sp>
    </p:spTree>
    <p:extLst>
      <p:ext uri="{BB962C8B-B14F-4D97-AF65-F5344CB8AC3E}">
        <p14:creationId xmlns:p14="http://schemas.microsoft.com/office/powerpoint/2010/main" val="402880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4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10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Sau khi giáo viên hướng dẫn, phân tích đề bài, viết lời giải, gv khuyến khích hs tìm cách làm khác.</a:t>
            </a:r>
          </a:p>
          <a:p>
            <a:pPr marL="0" lvl="0" indent="0" algn="l" rtl="0">
              <a:spcBef>
                <a:spcPts val="0"/>
              </a:spcBef>
              <a:spcAft>
                <a:spcPts val="0"/>
              </a:spcAft>
              <a:buNone/>
            </a:pPr>
            <a:r>
              <a:rPr lang="en-US"/>
              <a:t>Số tiền được giảm là 100 - 80 = 20 nghìn đồng</a:t>
            </a:r>
          </a:p>
          <a:p>
            <a:pPr marL="0" lvl="0" indent="0" algn="l" rtl="0">
              <a:spcBef>
                <a:spcPts val="0"/>
              </a:spcBef>
              <a:spcAft>
                <a:spcPts val="0"/>
              </a:spcAft>
              <a:buNone/>
            </a:pPr>
            <a:r>
              <a:rPr lang="en-US"/>
              <a:t>giảm 20 : 100 = 20%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TEXT 1">
  <p:cSld name="OBJECT_1">
    <p:bg>
      <p:bgPr>
        <a:solidFill>
          <a:schemeClr val="lt1"/>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83700" y="2557067"/>
            <a:ext cx="3824800" cy="12132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6000"/>
              <a:buNone/>
              <a:defRPr sz="8000" b="1" i="0">
                <a:solidFill>
                  <a:srgbClr val="F3F3F3"/>
                </a:solidFill>
                <a:latin typeface="Cambria" panose="02040503050406030204" pitchFamily="18" charset="0"/>
                <a:ea typeface="Cambria" panose="02040503050406030204" pitchFamily="18" charset="0"/>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6" name="Google Shape;16;p4"/>
          <p:cNvSpPr txBox="1">
            <a:spLocks noGrp="1"/>
          </p:cNvSpPr>
          <p:nvPr>
            <p:ph type="subTitle" idx="1"/>
          </p:nvPr>
        </p:nvSpPr>
        <p:spPr>
          <a:xfrm>
            <a:off x="6542867" y="3934433"/>
            <a:ext cx="4465600" cy="612400"/>
          </a:xfrm>
          <a:prstGeom prst="rect">
            <a:avLst/>
          </a:prstGeom>
        </p:spPr>
        <p:txBody>
          <a:bodyPr spcFirstLastPara="1" wrap="square" lIns="0" tIns="0" rIns="0" bIns="0" anchor="t" anchorCtr="0">
            <a:noAutofit/>
          </a:bodyPr>
          <a:lstStyle>
            <a:lvl1pPr lvl="0" algn="r" rtl="0">
              <a:spcBef>
                <a:spcPts val="0"/>
              </a:spcBef>
              <a:spcAft>
                <a:spcPts val="0"/>
              </a:spcAft>
              <a:buNone/>
              <a:defRPr sz="1600">
                <a:solidFill>
                  <a:srgbClr val="F3F3F3"/>
                </a:solidFill>
              </a:defRPr>
            </a:lvl1pPr>
            <a:lvl2pPr lvl="1" algn="r" rtl="0">
              <a:spcBef>
                <a:spcPts val="0"/>
              </a:spcBef>
              <a:spcAft>
                <a:spcPts val="0"/>
              </a:spcAft>
              <a:buNone/>
              <a:defRPr sz="1600">
                <a:solidFill>
                  <a:srgbClr val="F3F3F3"/>
                </a:solidFill>
              </a:defRPr>
            </a:lvl2pPr>
            <a:lvl3pPr lvl="2" algn="r" rtl="0">
              <a:spcBef>
                <a:spcPts val="0"/>
              </a:spcBef>
              <a:spcAft>
                <a:spcPts val="0"/>
              </a:spcAft>
              <a:buNone/>
              <a:defRPr sz="1600">
                <a:solidFill>
                  <a:srgbClr val="F3F3F3"/>
                </a:solidFill>
              </a:defRPr>
            </a:lvl3pPr>
            <a:lvl4pPr lvl="3" algn="r" rtl="0">
              <a:spcBef>
                <a:spcPts val="0"/>
              </a:spcBef>
              <a:spcAft>
                <a:spcPts val="0"/>
              </a:spcAft>
              <a:buNone/>
              <a:defRPr sz="1600">
                <a:solidFill>
                  <a:srgbClr val="F3F3F3"/>
                </a:solidFill>
              </a:defRPr>
            </a:lvl4pPr>
            <a:lvl5pPr lvl="4" algn="r" rtl="0">
              <a:spcBef>
                <a:spcPts val="0"/>
              </a:spcBef>
              <a:spcAft>
                <a:spcPts val="0"/>
              </a:spcAft>
              <a:buNone/>
              <a:defRPr sz="1600">
                <a:solidFill>
                  <a:srgbClr val="F3F3F3"/>
                </a:solidFill>
              </a:defRPr>
            </a:lvl5pPr>
            <a:lvl6pPr lvl="5" algn="r" rtl="0">
              <a:spcBef>
                <a:spcPts val="0"/>
              </a:spcBef>
              <a:spcAft>
                <a:spcPts val="0"/>
              </a:spcAft>
              <a:buNone/>
              <a:defRPr sz="1600">
                <a:solidFill>
                  <a:srgbClr val="F3F3F3"/>
                </a:solidFill>
              </a:defRPr>
            </a:lvl6pPr>
            <a:lvl7pPr lvl="6" algn="r" rtl="0">
              <a:spcBef>
                <a:spcPts val="0"/>
              </a:spcBef>
              <a:spcAft>
                <a:spcPts val="0"/>
              </a:spcAft>
              <a:buNone/>
              <a:defRPr sz="1600">
                <a:solidFill>
                  <a:srgbClr val="F3F3F3"/>
                </a:solidFill>
              </a:defRPr>
            </a:lvl7pPr>
            <a:lvl8pPr lvl="7" algn="r" rtl="0">
              <a:spcBef>
                <a:spcPts val="0"/>
              </a:spcBef>
              <a:spcAft>
                <a:spcPts val="0"/>
              </a:spcAft>
              <a:buNone/>
              <a:defRPr sz="1600">
                <a:solidFill>
                  <a:srgbClr val="F3F3F3"/>
                </a:solidFill>
              </a:defRPr>
            </a:lvl8pPr>
            <a:lvl9pPr lvl="8" algn="r" rtl="0">
              <a:spcBef>
                <a:spcPts val="0"/>
              </a:spcBef>
              <a:spcAft>
                <a:spcPts val="0"/>
              </a:spcAft>
              <a:buNone/>
              <a:defRPr sz="1600">
                <a:solidFill>
                  <a:srgbClr val="F3F3F3"/>
                </a:solidFill>
              </a:defRPr>
            </a:lvl9pPr>
          </a:lstStyle>
          <a:p>
            <a:endParaRPr/>
          </a:p>
        </p:txBody>
      </p:sp>
      <p:sp>
        <p:nvSpPr>
          <p:cNvPr id="17" name="Google Shape;17;p4"/>
          <p:cNvSpPr/>
          <p:nvPr/>
        </p:nvSpPr>
        <p:spPr>
          <a:xfrm>
            <a:off x="6" y="1"/>
            <a:ext cx="4924828" cy="6895940"/>
          </a:xfrm>
          <a:custGeom>
            <a:avLst/>
            <a:gdLst/>
            <a:ahLst/>
            <a:cxnLst/>
            <a:rect l="l" t="t" r="r" b="b"/>
            <a:pathLst>
              <a:path w="20018" h="28030" extrusionOk="0">
                <a:moveTo>
                  <a:pt x="0" y="0"/>
                </a:moveTo>
                <a:lnTo>
                  <a:pt x="0" y="7265"/>
                </a:lnTo>
                <a:lnTo>
                  <a:pt x="0" y="27655"/>
                </a:lnTo>
                <a:cubicBezTo>
                  <a:pt x="780" y="27780"/>
                  <a:pt x="1435" y="27936"/>
                  <a:pt x="2214" y="27936"/>
                </a:cubicBezTo>
                <a:cubicBezTo>
                  <a:pt x="2867" y="27997"/>
                  <a:pt x="3511" y="28029"/>
                  <a:pt x="4142" y="28029"/>
                </a:cubicBezTo>
                <a:cubicBezTo>
                  <a:pt x="8662" y="28029"/>
                  <a:pt x="12555" y="26382"/>
                  <a:pt x="14935" y="21950"/>
                </a:cubicBezTo>
                <a:cubicBezTo>
                  <a:pt x="20017" y="12721"/>
                  <a:pt x="6111" y="7140"/>
                  <a:pt x="10009"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58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5282300" y="2398667"/>
            <a:ext cx="5759600" cy="29904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37" name="Google Shape;37;p7"/>
          <p:cNvSpPr txBox="1">
            <a:spLocks noGrp="1"/>
          </p:cNvSpPr>
          <p:nvPr>
            <p:ph type="subTitle" idx="1"/>
          </p:nvPr>
        </p:nvSpPr>
        <p:spPr>
          <a:xfrm>
            <a:off x="5463501" y="5452968"/>
            <a:ext cx="5578400" cy="4736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
        <p:nvSpPr>
          <p:cNvPr id="38" name="Google Shape;38;p7"/>
          <p:cNvSpPr/>
          <p:nvPr/>
        </p:nvSpPr>
        <p:spPr>
          <a:xfrm rot="5400000" flipH="1">
            <a:off x="-1320980" y="1219053"/>
            <a:ext cx="6959919" cy="4317976"/>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35715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Title and Content">
    <p:bg>
      <p:bgPr>
        <a:solidFill>
          <a:srgbClr val="F3F3F3"/>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168900" y="1978033"/>
            <a:ext cx="2636800" cy="562000"/>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3" name="Google Shape;23;p6"/>
          <p:cNvSpPr txBox="1">
            <a:spLocks noGrp="1"/>
          </p:cNvSpPr>
          <p:nvPr>
            <p:ph type="subTitle" idx="1"/>
          </p:nvPr>
        </p:nvSpPr>
        <p:spPr>
          <a:xfrm>
            <a:off x="5556712" y="2540033"/>
            <a:ext cx="2248800" cy="4404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4" name="Google Shape;24;p6"/>
          <p:cNvSpPr txBox="1">
            <a:spLocks noGrp="1"/>
          </p:cNvSpPr>
          <p:nvPr>
            <p:ph type="title" idx="2"/>
          </p:nvPr>
        </p:nvSpPr>
        <p:spPr>
          <a:xfrm>
            <a:off x="8371759" y="1978023"/>
            <a:ext cx="2636800" cy="5620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25" name="Google Shape;25;p6"/>
          <p:cNvSpPr txBox="1">
            <a:spLocks noGrp="1"/>
          </p:cNvSpPr>
          <p:nvPr>
            <p:ph type="subTitle" idx="3"/>
          </p:nvPr>
        </p:nvSpPr>
        <p:spPr>
          <a:xfrm>
            <a:off x="8371759" y="2540033"/>
            <a:ext cx="2248800" cy="4404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 name="Google Shape;26;p6"/>
          <p:cNvSpPr txBox="1">
            <a:spLocks noGrp="1"/>
          </p:cNvSpPr>
          <p:nvPr>
            <p:ph type="title" idx="4"/>
          </p:nvPr>
        </p:nvSpPr>
        <p:spPr>
          <a:xfrm>
            <a:off x="8371759" y="4807433"/>
            <a:ext cx="2636800" cy="5620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27" name="Google Shape;27;p6"/>
          <p:cNvSpPr txBox="1">
            <a:spLocks noGrp="1"/>
          </p:cNvSpPr>
          <p:nvPr>
            <p:ph type="subTitle" idx="5"/>
          </p:nvPr>
        </p:nvSpPr>
        <p:spPr>
          <a:xfrm>
            <a:off x="8371759" y="5369433"/>
            <a:ext cx="2248800" cy="4404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 name="Google Shape;28;p6"/>
          <p:cNvSpPr txBox="1">
            <a:spLocks noGrp="1"/>
          </p:cNvSpPr>
          <p:nvPr>
            <p:ph type="title" idx="6" hasCustomPrompt="1"/>
          </p:nvPr>
        </p:nvSpPr>
        <p:spPr>
          <a:xfrm>
            <a:off x="5168900" y="1149267"/>
            <a:ext cx="2636800" cy="9304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9600">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9" name="Google Shape;29;p6"/>
          <p:cNvSpPr txBox="1">
            <a:spLocks noGrp="1"/>
          </p:cNvSpPr>
          <p:nvPr>
            <p:ph type="title" idx="7" hasCustomPrompt="1"/>
          </p:nvPr>
        </p:nvSpPr>
        <p:spPr>
          <a:xfrm>
            <a:off x="8371759" y="1149267"/>
            <a:ext cx="2636800" cy="9304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9600">
                <a:latin typeface="Cambria" panose="02040503050406030204" pitchFamily="18" charset="0"/>
                <a:ea typeface="Cambria" panose="02040503050406030204" pitchFamily="18"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0" name="Google Shape;30;p6"/>
          <p:cNvSpPr txBox="1">
            <a:spLocks noGrp="1"/>
          </p:cNvSpPr>
          <p:nvPr>
            <p:ph type="title" idx="8" hasCustomPrompt="1"/>
          </p:nvPr>
        </p:nvSpPr>
        <p:spPr>
          <a:xfrm>
            <a:off x="8371771" y="3978671"/>
            <a:ext cx="2071200" cy="9304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9600">
                <a:latin typeface="Cambria" panose="02040503050406030204" pitchFamily="18" charset="0"/>
                <a:ea typeface="Cambria" panose="02040503050406030204" pitchFamily="18"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1" name="Google Shape;31;p6"/>
          <p:cNvSpPr txBox="1">
            <a:spLocks noGrp="1"/>
          </p:cNvSpPr>
          <p:nvPr>
            <p:ph type="title" idx="9"/>
          </p:nvPr>
        </p:nvSpPr>
        <p:spPr>
          <a:xfrm>
            <a:off x="5168900" y="4807433"/>
            <a:ext cx="2636800" cy="5620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2" name="Google Shape;32;p6"/>
          <p:cNvSpPr txBox="1">
            <a:spLocks noGrp="1"/>
          </p:cNvSpPr>
          <p:nvPr>
            <p:ph type="subTitle" idx="13"/>
          </p:nvPr>
        </p:nvSpPr>
        <p:spPr>
          <a:xfrm>
            <a:off x="5556712" y="5369433"/>
            <a:ext cx="2248800" cy="4404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33" name="Google Shape;33;p6"/>
          <p:cNvSpPr txBox="1">
            <a:spLocks noGrp="1"/>
          </p:cNvSpPr>
          <p:nvPr>
            <p:ph type="title" idx="14" hasCustomPrompt="1"/>
          </p:nvPr>
        </p:nvSpPr>
        <p:spPr>
          <a:xfrm>
            <a:off x="5168900" y="3978667"/>
            <a:ext cx="2636800" cy="9304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9600">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p:nvPr/>
        </p:nvSpPr>
        <p:spPr>
          <a:xfrm flipH="1">
            <a:off x="-66" y="1900"/>
            <a:ext cx="5443361" cy="6858040"/>
          </a:xfrm>
          <a:custGeom>
            <a:avLst/>
            <a:gdLst/>
            <a:ahLst/>
            <a:cxnLst/>
            <a:rect l="l" t="t" r="r" b="b"/>
            <a:pathLst>
              <a:path w="43526" h="34421" extrusionOk="0">
                <a:moveTo>
                  <a:pt x="7950" y="0"/>
                </a:moveTo>
                <a:cubicBezTo>
                  <a:pt x="7950" y="0"/>
                  <a:pt x="0" y="16899"/>
                  <a:pt x="21700" y="24569"/>
                </a:cubicBezTo>
                <a:cubicBezTo>
                  <a:pt x="28061" y="26751"/>
                  <a:pt x="32737" y="30274"/>
                  <a:pt x="35606" y="34421"/>
                </a:cubicBezTo>
                <a:lnTo>
                  <a:pt x="43525" y="34421"/>
                </a:lnTo>
                <a:lnTo>
                  <a:pt x="43525"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solidFill>
                <a:schemeClr val="lt1"/>
              </a:solidFill>
            </a:endParaRPr>
          </a:p>
        </p:txBody>
      </p:sp>
    </p:spTree>
  </p:cSld>
  <p:clrMapOvr>
    <a:masterClrMapping/>
  </p:clrMapOvr>
  <p:extLst>
    <p:ext uri="{DCECCB84-F9BA-43D5-87BE-67443E8EF086}">
      <p15:sldGuideLst xmlns="" xmlns:p15="http://schemas.microsoft.com/office/powerpoint/2012/main">
        <p15:guide id="1" pos="7343" userDrawn="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p:cSld name="CUSTOM_1">
    <p:bg>
      <p:bgPr>
        <a:solidFill>
          <a:srgbClr val="F3F3F3"/>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1" name="Google Shape;51;p10"/>
          <p:cNvSpPr txBox="1">
            <a:spLocks noGrp="1"/>
          </p:cNvSpPr>
          <p:nvPr>
            <p:ph type="subTitle" idx="1"/>
          </p:nvPr>
        </p:nvSpPr>
        <p:spPr>
          <a:xfrm>
            <a:off x="1670000"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2" name="Google Shape;52;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3" name="Google Shape;53;p10"/>
          <p:cNvSpPr txBox="1">
            <a:spLocks noGrp="1"/>
          </p:cNvSpPr>
          <p:nvPr>
            <p:ph type="subTitle" idx="3"/>
          </p:nvPr>
        </p:nvSpPr>
        <p:spPr>
          <a:xfrm>
            <a:off x="4869025"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4" name="Google Shape;54;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5" name="Google Shape;55;p10"/>
          <p:cNvSpPr txBox="1">
            <a:spLocks noGrp="1"/>
          </p:cNvSpPr>
          <p:nvPr>
            <p:ph type="subTitle" idx="5"/>
          </p:nvPr>
        </p:nvSpPr>
        <p:spPr>
          <a:xfrm>
            <a:off x="8069868"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6" name="Google Shape;56;p10"/>
          <p:cNvSpPr txBox="1">
            <a:spLocks noGrp="1"/>
          </p:cNvSpPr>
          <p:nvPr>
            <p:ph type="title" idx="6"/>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p:cSld name="CUSTOM_8">
    <p:bg>
      <p:bgPr>
        <a:solidFill>
          <a:srgbClr val="F3F3F3"/>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DESIGN 2">
  <p:cSld name="CUSTOM_8_1_1">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3F3F3"/>
              </a:buClr>
              <a:buSzPts val="1800"/>
              <a:buNone/>
              <a:defRPr sz="2400" i="0">
                <a:solidFill>
                  <a:srgbClr val="F3F3F3"/>
                </a:solidFill>
                <a:latin typeface="Cambria" panose="02040503050406030204" pitchFamily="18" charset="0"/>
                <a:ea typeface="Cambria" panose="02040503050406030204" pitchFamily="18" charset="0"/>
              </a:defRPr>
            </a:lvl1pPr>
            <a:lvl2pPr lvl="1" algn="ctr" rtl="0">
              <a:spcBef>
                <a:spcPts val="0"/>
              </a:spcBef>
              <a:spcAft>
                <a:spcPts val="0"/>
              </a:spcAft>
              <a:buClr>
                <a:srgbClr val="F3F3F3"/>
              </a:buClr>
              <a:buSzPts val="1800"/>
              <a:buNone/>
              <a:defRPr sz="2400">
                <a:solidFill>
                  <a:srgbClr val="F3F3F3"/>
                </a:solidFill>
              </a:defRPr>
            </a:lvl2pPr>
            <a:lvl3pPr lvl="2" algn="ctr" rtl="0">
              <a:spcBef>
                <a:spcPts val="0"/>
              </a:spcBef>
              <a:spcAft>
                <a:spcPts val="0"/>
              </a:spcAft>
              <a:buClr>
                <a:srgbClr val="F3F3F3"/>
              </a:buClr>
              <a:buSzPts val="1800"/>
              <a:buNone/>
              <a:defRPr sz="2400">
                <a:solidFill>
                  <a:srgbClr val="F3F3F3"/>
                </a:solidFill>
              </a:defRPr>
            </a:lvl3pPr>
            <a:lvl4pPr lvl="3" algn="ctr" rtl="0">
              <a:spcBef>
                <a:spcPts val="0"/>
              </a:spcBef>
              <a:spcAft>
                <a:spcPts val="0"/>
              </a:spcAft>
              <a:buClr>
                <a:srgbClr val="F3F3F3"/>
              </a:buClr>
              <a:buSzPts val="1800"/>
              <a:buNone/>
              <a:defRPr sz="2400">
                <a:solidFill>
                  <a:srgbClr val="F3F3F3"/>
                </a:solidFill>
              </a:defRPr>
            </a:lvl4pPr>
            <a:lvl5pPr lvl="4" algn="ctr" rtl="0">
              <a:spcBef>
                <a:spcPts val="0"/>
              </a:spcBef>
              <a:spcAft>
                <a:spcPts val="0"/>
              </a:spcAft>
              <a:buClr>
                <a:srgbClr val="F3F3F3"/>
              </a:buClr>
              <a:buSzPts val="1800"/>
              <a:buNone/>
              <a:defRPr sz="2400">
                <a:solidFill>
                  <a:srgbClr val="F3F3F3"/>
                </a:solidFill>
              </a:defRPr>
            </a:lvl5pPr>
            <a:lvl6pPr lvl="5" algn="ctr" rtl="0">
              <a:spcBef>
                <a:spcPts val="0"/>
              </a:spcBef>
              <a:spcAft>
                <a:spcPts val="0"/>
              </a:spcAft>
              <a:buClr>
                <a:srgbClr val="F3F3F3"/>
              </a:buClr>
              <a:buSzPts val="1800"/>
              <a:buNone/>
              <a:defRPr sz="2400">
                <a:solidFill>
                  <a:srgbClr val="F3F3F3"/>
                </a:solidFill>
              </a:defRPr>
            </a:lvl6pPr>
            <a:lvl7pPr lvl="6" algn="ctr" rtl="0">
              <a:spcBef>
                <a:spcPts val="0"/>
              </a:spcBef>
              <a:spcAft>
                <a:spcPts val="0"/>
              </a:spcAft>
              <a:buClr>
                <a:srgbClr val="F3F3F3"/>
              </a:buClr>
              <a:buSzPts val="1800"/>
              <a:buNone/>
              <a:defRPr sz="2400">
                <a:solidFill>
                  <a:srgbClr val="F3F3F3"/>
                </a:solidFill>
              </a:defRPr>
            </a:lvl7pPr>
            <a:lvl8pPr lvl="7" algn="ctr" rtl="0">
              <a:spcBef>
                <a:spcPts val="0"/>
              </a:spcBef>
              <a:spcAft>
                <a:spcPts val="0"/>
              </a:spcAft>
              <a:buClr>
                <a:srgbClr val="F3F3F3"/>
              </a:buClr>
              <a:buSzPts val="1800"/>
              <a:buNone/>
              <a:defRPr sz="2400">
                <a:solidFill>
                  <a:srgbClr val="F3F3F3"/>
                </a:solidFill>
              </a:defRPr>
            </a:lvl8pPr>
            <a:lvl9pPr lvl="8" algn="ctr" rtl="0">
              <a:spcBef>
                <a:spcPts val="0"/>
              </a:spcBef>
              <a:spcAft>
                <a:spcPts val="0"/>
              </a:spcAft>
              <a:buClr>
                <a:srgbClr val="F3F3F3"/>
              </a:buClr>
              <a:buSzPts val="1800"/>
              <a:buNone/>
              <a:defRPr sz="2400">
                <a:solidFill>
                  <a:srgbClr val="F3F3F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3">
  <p:cSld name="CUSTOM_8_1_1_1">
    <p:bg>
      <p:bgPr>
        <a:solidFill>
          <a:srgbClr val="F3F3F3"/>
        </a:solidFill>
        <a:effectLst/>
      </p:bgPr>
    </p:bg>
    <p:spTree>
      <p:nvGrpSpPr>
        <p:cNvPr id="1" name="Shape 71"/>
        <p:cNvGrpSpPr/>
        <p:nvPr/>
      </p:nvGrpSpPr>
      <p:grpSpPr>
        <a:xfrm>
          <a:off x="0" y="0"/>
          <a:ext cx="0" cy="0"/>
          <a:chOff x="0" y="0"/>
          <a:chExt cx="0" cy="0"/>
        </a:xfrm>
      </p:grpSpPr>
      <p:sp>
        <p:nvSpPr>
          <p:cNvPr id="72" name="Google Shape;72;p16"/>
          <p:cNvSpPr/>
          <p:nvPr/>
        </p:nvSpPr>
        <p:spPr>
          <a:xfrm rot="-5400000">
            <a:off x="-2905558" y="2906344"/>
            <a:ext cx="6881731" cy="1070585"/>
          </a:xfrm>
          <a:custGeom>
            <a:avLst/>
            <a:gdLst/>
            <a:ahLst/>
            <a:cxnLst/>
            <a:rect l="l" t="t" r="r" b="b"/>
            <a:pathLst>
              <a:path w="285628" h="45856" extrusionOk="0">
                <a:moveTo>
                  <a:pt x="1" y="0"/>
                </a:moveTo>
                <a:cubicBezTo>
                  <a:pt x="1" y="0"/>
                  <a:pt x="18451" y="35278"/>
                  <a:pt x="56183" y="35278"/>
                </a:cubicBezTo>
                <a:cubicBezTo>
                  <a:pt x="93924" y="35278"/>
                  <a:pt x="134330" y="23739"/>
                  <a:pt x="165201" y="23739"/>
                </a:cubicBezTo>
                <a:cubicBezTo>
                  <a:pt x="196063" y="23739"/>
                  <a:pt x="202212" y="45855"/>
                  <a:pt x="226460" y="45855"/>
                </a:cubicBezTo>
                <a:cubicBezTo>
                  <a:pt x="258072" y="45855"/>
                  <a:pt x="285628" y="0"/>
                  <a:pt x="28562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3" name="Google Shape;73;p16"/>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12">
    <p:bg>
      <p:bgPr>
        <a:solidFill>
          <a:schemeClr val="lt1"/>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2_3">
    <p:bg>
      <p:bgPr>
        <a:solidFill>
          <a:srgbClr val="F3F3F3"/>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
  <p:cSld name="CUSTOM_12_3_1">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 xmlns:a16="http://schemas.microsoft.com/office/drawing/2014/main" id="{2004B4C6-67B6-4CB2-8F47-0DEC825EA94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700"/>
              <a:buFont typeface="Joti One"/>
              <a:buNone/>
              <a:defRPr sz="3300" i="0" u="none" strike="noStrike" cap="none">
                <a:solidFill>
                  <a:schemeClr val="lt1"/>
                </a:solidFill>
                <a:latin typeface="Joti One"/>
                <a:ea typeface="Joti One"/>
                <a:cs typeface="Joti One"/>
                <a:sym typeface="Joti One"/>
              </a:defRPr>
            </a:lvl1pPr>
            <a:lvl2pPr lvl="1">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2pPr>
            <a:lvl3pPr lvl="2">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3pPr>
            <a:lvl4pPr lvl="3">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4pPr>
            <a:lvl5pPr lvl="4">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5pPr>
            <a:lvl6pPr lvl="5">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6pPr>
            <a:lvl7pPr lvl="6">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7pPr>
            <a:lvl8pPr lvl="7">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8pPr>
            <a:lvl9pPr lvl="8">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1pPr>
            <a:lvl2pPr marL="914400" marR="0" lvl="1"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2pPr>
            <a:lvl3pPr marL="1371600" marR="0" lvl="2"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3pPr>
            <a:lvl4pPr marL="1828800" marR="0" lvl="3"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4pPr>
            <a:lvl5pPr marL="2286000" marR="0" lvl="4"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5pPr>
            <a:lvl6pPr marL="2743200" marR="0" lvl="5"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6pPr>
            <a:lvl7pPr marL="3200400" marR="0" lvl="6"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7pPr>
            <a:lvl8pPr marL="3657600" marR="0" lvl="7"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8pPr>
            <a:lvl9pPr marL="4114800" marR="0" lvl="8"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6" r:id="rId3"/>
    <p:sldLayoutId id="2147483659" r:id="rId4"/>
    <p:sldLayoutId id="2147483661" r:id="rId5"/>
    <p:sldLayoutId id="2147483662" r:id="rId6"/>
    <p:sldLayoutId id="2147483671" r:id="rId7"/>
    <p:sldLayoutId id="2147483672" r:id="rId8"/>
    <p:sldLayoutId id="2147483673"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spreadsheets/d/14_FEXP9lsd-0nBQJiiBzPhhbTSxcIWpeK7BdeCL99wg/cop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88"/>
        <p:cNvGrpSpPr/>
        <p:nvPr/>
      </p:nvGrpSpPr>
      <p:grpSpPr>
        <a:xfrm>
          <a:off x="0" y="0"/>
          <a:ext cx="0" cy="0"/>
          <a:chOff x="0" y="0"/>
          <a:chExt cx="0" cy="0"/>
        </a:xfrm>
      </p:grpSpPr>
      <p:grpSp>
        <p:nvGrpSpPr>
          <p:cNvPr id="5" name="Group 4">
            <a:extLst>
              <a:ext uri="{FF2B5EF4-FFF2-40B4-BE49-F238E27FC236}">
                <a16:creationId xmlns="" xmlns:a16="http://schemas.microsoft.com/office/drawing/2014/main" id="{8FA6A895-3DCD-4E3D-97F8-806EC3544148}"/>
              </a:ext>
            </a:extLst>
          </p:cNvPr>
          <p:cNvGrpSpPr/>
          <p:nvPr/>
        </p:nvGrpSpPr>
        <p:grpSpPr>
          <a:xfrm>
            <a:off x="-1827248" y="1884701"/>
            <a:ext cx="4118563" cy="4118563"/>
            <a:chOff x="710826" y="1884701"/>
            <a:chExt cx="4118563" cy="4118563"/>
          </a:xfrm>
        </p:grpSpPr>
        <p:sp>
          <p:nvSpPr>
            <p:cNvPr id="2" name="Circle: Hollow 1">
              <a:extLst>
                <a:ext uri="{FF2B5EF4-FFF2-40B4-BE49-F238E27FC236}">
                  <a16:creationId xmlns="" xmlns:a16="http://schemas.microsoft.com/office/drawing/2014/main" id="{CEA8FD32-550D-4B96-9943-8259F5AAFB46}"/>
                </a:ext>
              </a:extLst>
            </p:cNvPr>
            <p:cNvSpPr/>
            <p:nvPr/>
          </p:nvSpPr>
          <p:spPr>
            <a:xfrm>
              <a:off x="710826" y="1884701"/>
              <a:ext cx="4118563" cy="4118563"/>
            </a:xfrm>
            <a:prstGeom prst="donut">
              <a:avLst>
                <a:gd name="adj" fmla="val 12728"/>
              </a:avLst>
            </a:prstGeom>
            <a:solidFill>
              <a:schemeClr val="bg1">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Google Shape;1599;p42">
              <a:extLst>
                <a:ext uri="{FF2B5EF4-FFF2-40B4-BE49-F238E27FC236}">
                  <a16:creationId xmlns="" xmlns:a16="http://schemas.microsoft.com/office/drawing/2014/main" id="{80BD847A-3EBD-40B2-AB0C-83BE7D30B8AE}"/>
                </a:ext>
              </a:extLst>
            </p:cNvPr>
            <p:cNvSpPr/>
            <p:nvPr/>
          </p:nvSpPr>
          <p:spPr>
            <a:xfrm>
              <a:off x="2753599" y="1942302"/>
              <a:ext cx="184000" cy="184000"/>
            </a:xfrm>
            <a:prstGeom prst="ellipse">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1589" name="Google Shape;1589;p42"/>
          <p:cNvSpPr txBox="1"/>
          <p:nvPr/>
        </p:nvSpPr>
        <p:spPr>
          <a:xfrm>
            <a:off x="2787671" y="4527774"/>
            <a:ext cx="8938036" cy="1372492"/>
          </a:xfrm>
          <a:prstGeom prst="rect">
            <a:avLst/>
          </a:prstGeom>
          <a:noFill/>
          <a:ln>
            <a:noFill/>
          </a:ln>
        </p:spPr>
        <p:txBody>
          <a:bodyPr spcFirstLastPara="1" wrap="square" lIns="0" tIns="8467" rIns="0" bIns="0" anchor="t" anchorCtr="0">
            <a:noAutofit/>
          </a:bodyPr>
          <a:lstStyle/>
          <a:p>
            <a:pPr>
              <a:buClr>
                <a:schemeClr val="dk1"/>
              </a:buClr>
              <a:buSzPts val="600"/>
            </a:pPr>
            <a:r>
              <a:rPr lang="en-US" sz="2800">
                <a:solidFill>
                  <a:srgbClr val="000001"/>
                </a:solidFill>
                <a:latin typeface="Cambria" panose="02040503050406030204" pitchFamily="18" charset="0"/>
                <a:ea typeface="Cambria" panose="02040503050406030204" pitchFamily="18" charset="0"/>
              </a:rPr>
              <a:t>Đọc hiểu tình huống đưa ra rồi quy về tìm tỉ số phần trăm của hai số.</a:t>
            </a:r>
            <a:endParaRPr sz="2400">
              <a:solidFill>
                <a:schemeClr val="lt1"/>
              </a:solidFill>
              <a:latin typeface="Roboto Condensed Light"/>
              <a:ea typeface="Roboto Condensed Light"/>
              <a:cs typeface="Roboto Condensed Light"/>
              <a:sym typeface="Roboto Condensed Light"/>
            </a:endParaRPr>
          </a:p>
        </p:txBody>
      </p:sp>
      <p:sp>
        <p:nvSpPr>
          <p:cNvPr id="1592" name="Google Shape;1592;p42"/>
          <p:cNvSpPr txBox="1"/>
          <p:nvPr/>
        </p:nvSpPr>
        <p:spPr>
          <a:xfrm>
            <a:off x="2725008" y="3235186"/>
            <a:ext cx="10569061" cy="1202935"/>
          </a:xfrm>
          <a:prstGeom prst="rect">
            <a:avLst/>
          </a:prstGeom>
          <a:noFill/>
          <a:ln>
            <a:noFill/>
          </a:ln>
        </p:spPr>
        <p:txBody>
          <a:bodyPr spcFirstLastPara="1" wrap="square" lIns="0" tIns="8467" rIns="0" bIns="0" anchor="t" anchorCtr="0">
            <a:noAutofit/>
          </a:bodyPr>
          <a:lstStyle/>
          <a:p>
            <a:pPr marL="16933"/>
            <a:r>
              <a:rPr lang="en-US" sz="2800">
                <a:solidFill>
                  <a:srgbClr val="000001"/>
                </a:solidFill>
                <a:latin typeface="Cambria" panose="02040503050406030204" pitchFamily="18" charset="0"/>
                <a:ea typeface="Cambria" panose="02040503050406030204" pitchFamily="18" charset="0"/>
              </a:rPr>
              <a:t>Thông qua định nghĩa tìm được tỉ số phần trăm của hai số.</a:t>
            </a:r>
            <a:endParaRPr sz="1400">
              <a:solidFill>
                <a:schemeClr val="lt1"/>
              </a:solidFill>
              <a:latin typeface="Roboto Condensed Light"/>
              <a:ea typeface="Roboto Condensed Light"/>
              <a:cs typeface="Roboto Condensed Light"/>
              <a:sym typeface="Roboto Condensed Light"/>
            </a:endParaRPr>
          </a:p>
        </p:txBody>
      </p:sp>
      <p:pic>
        <p:nvPicPr>
          <p:cNvPr id="1597" name="Google Shape;1597;p42" title="Gráfico">
            <a:hlinkClick r:id="rId3"/>
          </p:cNvPr>
          <p:cNvPicPr preferRelativeResize="0"/>
          <p:nvPr/>
        </p:nvPicPr>
        <p:blipFill rotWithShape="1">
          <a:blip r:embed="rId4">
            <a:alphaModFix/>
          </a:blip>
          <a:srcRect l="18478" r="18478"/>
          <a:stretch/>
        </p:blipFill>
        <p:spPr>
          <a:xfrm>
            <a:off x="-1753449" y="1997444"/>
            <a:ext cx="3970965" cy="3893077"/>
          </a:xfrm>
          <a:prstGeom prst="rect">
            <a:avLst/>
          </a:prstGeom>
          <a:noFill/>
          <a:ln>
            <a:noFill/>
          </a:ln>
        </p:spPr>
      </p:pic>
      <p:grpSp>
        <p:nvGrpSpPr>
          <p:cNvPr id="1603" name="Google Shape;1603;p42"/>
          <p:cNvGrpSpPr/>
          <p:nvPr/>
        </p:nvGrpSpPr>
        <p:grpSpPr>
          <a:xfrm>
            <a:off x="10042511" y="240252"/>
            <a:ext cx="1569824" cy="1008503"/>
            <a:chOff x="4636745" y="1201069"/>
            <a:chExt cx="1177368" cy="756377"/>
          </a:xfrm>
        </p:grpSpPr>
        <p:grpSp>
          <p:nvGrpSpPr>
            <p:cNvPr id="1604" name="Google Shape;1604;p42"/>
            <p:cNvGrpSpPr/>
            <p:nvPr/>
          </p:nvGrpSpPr>
          <p:grpSpPr>
            <a:xfrm rot="3392685">
              <a:off x="4935515" y="1331981"/>
              <a:ext cx="579800" cy="494553"/>
              <a:chOff x="5794823" y="394529"/>
              <a:chExt cx="1647605" cy="1405361"/>
            </a:xfrm>
          </p:grpSpPr>
          <p:sp>
            <p:nvSpPr>
              <p:cNvPr id="1605" name="Google Shape;1605;p42"/>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06" name="Google Shape;1606;p42"/>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607" name="Google Shape;1607;p42"/>
            <p:cNvGrpSpPr/>
            <p:nvPr/>
          </p:nvGrpSpPr>
          <p:grpSpPr>
            <a:xfrm flipH="1">
              <a:off x="4636745" y="1272658"/>
              <a:ext cx="1177368" cy="511093"/>
              <a:chOff x="5085720" y="658171"/>
              <a:chExt cx="2249891" cy="976673"/>
            </a:xfrm>
          </p:grpSpPr>
          <p:sp>
            <p:nvSpPr>
              <p:cNvPr id="1608" name="Google Shape;1608;p42"/>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09" name="Google Shape;1609;p42"/>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0" name="Google Shape;1610;p42"/>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1" name="Google Shape;1611;p42"/>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2" name="Google Shape;1612;p42"/>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613" name="Google Shape;1613;p42"/>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4" name="Google Shape;1614;p42"/>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5" name="Google Shape;1615;p42"/>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6" name="Google Shape;1616;p42"/>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sp>
        <p:nvSpPr>
          <p:cNvPr id="1617" name="Google Shape;1617;p42"/>
          <p:cNvSpPr txBox="1">
            <a:spLocks noGrp="1"/>
          </p:cNvSpPr>
          <p:nvPr>
            <p:ph type="title"/>
          </p:nvPr>
        </p:nvSpPr>
        <p:spPr>
          <a:xfrm>
            <a:off x="1468289" y="834157"/>
            <a:ext cx="9110944" cy="708000"/>
          </a:xfrm>
          <a:prstGeom prst="rect">
            <a:avLst/>
          </a:prstGeom>
        </p:spPr>
        <p:txBody>
          <a:bodyPr spcFirstLastPara="1" wrap="square" lIns="0" tIns="0" rIns="0" bIns="0" anchor="b" anchorCtr="0">
            <a:noAutofit/>
          </a:bodyPr>
          <a:lstStyle/>
          <a:p>
            <a:r>
              <a:rPr lang="en-US" sz="4800" b="1"/>
              <a:t>GIẢI TOÁN VỀ TỈ SỐ PHẦN TRĂM</a:t>
            </a:r>
            <a:endParaRPr sz="4800" b="1"/>
          </a:p>
        </p:txBody>
      </p:sp>
      <p:sp>
        <p:nvSpPr>
          <p:cNvPr id="1593" name="Google Shape;1593;p42"/>
          <p:cNvSpPr txBox="1"/>
          <p:nvPr/>
        </p:nvSpPr>
        <p:spPr>
          <a:xfrm>
            <a:off x="215525" y="4350123"/>
            <a:ext cx="1076929" cy="604400"/>
          </a:xfrm>
          <a:prstGeom prst="rect">
            <a:avLst/>
          </a:prstGeom>
          <a:noFill/>
          <a:ln>
            <a:noFill/>
          </a:ln>
        </p:spPr>
        <p:txBody>
          <a:bodyPr spcFirstLastPara="1" wrap="square" lIns="0" tIns="8467" rIns="0" bIns="0" anchor="b" anchorCtr="0">
            <a:noAutofit/>
          </a:bodyPr>
          <a:lstStyle/>
          <a:p>
            <a:pPr>
              <a:buClr>
                <a:schemeClr val="dk1"/>
              </a:buClr>
              <a:buSzPts val="600"/>
            </a:pPr>
            <a:r>
              <a:rPr lang="en-US" sz="2800" b="1">
                <a:solidFill>
                  <a:schemeClr val="accent2"/>
                </a:solidFill>
                <a:latin typeface="Cambria" panose="02040503050406030204" pitchFamily="18" charset="0"/>
                <a:ea typeface="Cambria" panose="02040503050406030204" pitchFamily="18" charset="0"/>
                <a:cs typeface="Joti One"/>
                <a:sym typeface="Joti One"/>
              </a:rPr>
              <a:t>15%</a:t>
            </a:r>
            <a:endParaRPr sz="2800" b="1">
              <a:solidFill>
                <a:schemeClr val="accent2"/>
              </a:solidFill>
              <a:latin typeface="Cambria" panose="02040503050406030204" pitchFamily="18" charset="0"/>
              <a:ea typeface="Cambria" panose="02040503050406030204" pitchFamily="18" charset="0"/>
              <a:cs typeface="Joti One"/>
              <a:sym typeface="Joti One"/>
            </a:endParaRPr>
          </a:p>
        </p:txBody>
      </p:sp>
      <p:sp>
        <p:nvSpPr>
          <p:cNvPr id="1594" name="Google Shape;1594;p42"/>
          <p:cNvSpPr txBox="1"/>
          <p:nvPr/>
        </p:nvSpPr>
        <p:spPr>
          <a:xfrm>
            <a:off x="149371" y="2793462"/>
            <a:ext cx="1076929" cy="604400"/>
          </a:xfrm>
          <a:prstGeom prst="rect">
            <a:avLst/>
          </a:prstGeom>
          <a:noFill/>
          <a:ln>
            <a:noFill/>
          </a:ln>
        </p:spPr>
        <p:txBody>
          <a:bodyPr spcFirstLastPara="1" wrap="square" lIns="0" tIns="8467" rIns="0" bIns="0" anchor="b" anchorCtr="0">
            <a:noAutofit/>
          </a:bodyPr>
          <a:lstStyle/>
          <a:p>
            <a:r>
              <a:rPr lang="en-US" sz="3600" b="1">
                <a:solidFill>
                  <a:schemeClr val="dk2"/>
                </a:solidFill>
                <a:latin typeface="Cambria" panose="02040503050406030204" pitchFamily="18" charset="0"/>
                <a:ea typeface="Cambria" panose="02040503050406030204" pitchFamily="18" charset="0"/>
                <a:cs typeface="Joti One"/>
                <a:sym typeface="Joti One"/>
              </a:rPr>
              <a:t>45%</a:t>
            </a:r>
            <a:endParaRPr sz="3600" b="1">
              <a:solidFill>
                <a:schemeClr val="dk2"/>
              </a:solidFill>
              <a:latin typeface="Cambria" panose="02040503050406030204" pitchFamily="18" charset="0"/>
              <a:ea typeface="Cambria" panose="02040503050406030204" pitchFamily="18" charset="0"/>
              <a:cs typeface="Joti One"/>
              <a:sym typeface="Joti One"/>
            </a:endParaRPr>
          </a:p>
        </p:txBody>
      </p:sp>
      <p:sp>
        <p:nvSpPr>
          <p:cNvPr id="1595" name="Google Shape;1595;p42"/>
          <p:cNvSpPr txBox="1"/>
          <p:nvPr/>
        </p:nvSpPr>
        <p:spPr>
          <a:xfrm>
            <a:off x="425046" y="3397862"/>
            <a:ext cx="1076929" cy="604400"/>
          </a:xfrm>
          <a:prstGeom prst="rect">
            <a:avLst/>
          </a:prstGeom>
          <a:noFill/>
          <a:ln>
            <a:noFill/>
          </a:ln>
        </p:spPr>
        <p:txBody>
          <a:bodyPr spcFirstLastPara="1" wrap="square" lIns="0" tIns="8467" rIns="0" bIns="0" anchor="b" anchorCtr="0">
            <a:noAutofit/>
          </a:bodyPr>
          <a:lstStyle/>
          <a:p>
            <a:pPr>
              <a:buClr>
                <a:schemeClr val="dk1"/>
              </a:buClr>
              <a:buSzPts val="600"/>
            </a:pPr>
            <a:r>
              <a:rPr lang="en-US" sz="3200" b="1">
                <a:solidFill>
                  <a:schemeClr val="accent1"/>
                </a:solidFill>
                <a:latin typeface="Cambria" panose="02040503050406030204" pitchFamily="18" charset="0"/>
                <a:ea typeface="Cambria" panose="02040503050406030204" pitchFamily="18" charset="0"/>
                <a:cs typeface="Joti One"/>
                <a:sym typeface="Joti One"/>
              </a:rPr>
              <a:t>30%</a:t>
            </a:r>
            <a:endParaRPr sz="3200" b="1">
              <a:solidFill>
                <a:schemeClr val="accent1"/>
              </a:solidFill>
              <a:latin typeface="Cambria" panose="02040503050406030204" pitchFamily="18" charset="0"/>
              <a:ea typeface="Cambria" panose="02040503050406030204" pitchFamily="18" charset="0"/>
              <a:cs typeface="Joti One"/>
              <a:sym typeface="Joti One"/>
            </a:endParaRPr>
          </a:p>
        </p:txBody>
      </p:sp>
      <p:sp>
        <p:nvSpPr>
          <p:cNvPr id="1596" name="Google Shape;1596;p42"/>
          <p:cNvSpPr txBox="1"/>
          <p:nvPr/>
        </p:nvSpPr>
        <p:spPr>
          <a:xfrm>
            <a:off x="628328" y="3886483"/>
            <a:ext cx="1076929" cy="604400"/>
          </a:xfrm>
          <a:prstGeom prst="rect">
            <a:avLst/>
          </a:prstGeom>
          <a:noFill/>
          <a:ln>
            <a:noFill/>
          </a:ln>
        </p:spPr>
        <p:txBody>
          <a:bodyPr spcFirstLastPara="1" wrap="square" lIns="0" tIns="8467" rIns="0" bIns="0" anchor="b" anchorCtr="0">
            <a:noAutofit/>
          </a:bodyPr>
          <a:lstStyle/>
          <a:p>
            <a:r>
              <a:rPr lang="en-US" sz="2489" b="1">
                <a:solidFill>
                  <a:schemeClr val="lt1"/>
                </a:solidFill>
                <a:latin typeface="Cambria" panose="02040503050406030204" pitchFamily="18" charset="0"/>
                <a:ea typeface="Cambria" panose="02040503050406030204" pitchFamily="18" charset="0"/>
                <a:cs typeface="Joti One"/>
                <a:sym typeface="Joti One"/>
              </a:rPr>
              <a:t>10%</a:t>
            </a:r>
            <a:endParaRPr sz="2489" b="1">
              <a:solidFill>
                <a:schemeClr val="lt1"/>
              </a:solidFill>
              <a:latin typeface="Cambria" panose="02040503050406030204" pitchFamily="18" charset="0"/>
              <a:ea typeface="Cambria" panose="02040503050406030204" pitchFamily="18" charset="0"/>
              <a:cs typeface="Joti One"/>
              <a:sym typeface="Joti One"/>
            </a:endParaRPr>
          </a:p>
        </p:txBody>
      </p:sp>
      <p:sp>
        <p:nvSpPr>
          <p:cNvPr id="36" name="Google Shape;1599;p42">
            <a:extLst>
              <a:ext uri="{FF2B5EF4-FFF2-40B4-BE49-F238E27FC236}">
                <a16:creationId xmlns="" xmlns:a16="http://schemas.microsoft.com/office/drawing/2014/main" id="{CC9DD8AC-F699-4C78-B1A2-F70EDDE6946A}"/>
              </a:ext>
            </a:extLst>
          </p:cNvPr>
          <p:cNvSpPr/>
          <p:nvPr/>
        </p:nvSpPr>
        <p:spPr>
          <a:xfrm>
            <a:off x="2457002" y="3427877"/>
            <a:ext cx="184000" cy="184000"/>
          </a:xfrm>
          <a:prstGeom prst="ellipse">
            <a:avLst/>
          </a:prstGeom>
          <a:solidFill>
            <a:srgbClr val="604B6B"/>
          </a:solidFill>
          <a:ln>
            <a:noFill/>
          </a:ln>
        </p:spPr>
        <p:txBody>
          <a:bodyPr spcFirstLastPara="1" wrap="square" lIns="121900" tIns="121900" rIns="121900" bIns="121900" anchor="ctr" anchorCtr="0">
            <a:noAutofit/>
          </a:bodyPr>
          <a:lstStyle/>
          <a:p>
            <a:endParaRPr sz="2489"/>
          </a:p>
        </p:txBody>
      </p:sp>
      <p:sp>
        <p:nvSpPr>
          <p:cNvPr id="37" name="Google Shape;1599;p42">
            <a:extLst>
              <a:ext uri="{FF2B5EF4-FFF2-40B4-BE49-F238E27FC236}">
                <a16:creationId xmlns="" xmlns:a16="http://schemas.microsoft.com/office/drawing/2014/main" id="{9CCF6109-9168-4F2C-A237-7A8D99AFEDEE}"/>
              </a:ext>
            </a:extLst>
          </p:cNvPr>
          <p:cNvSpPr/>
          <p:nvPr/>
        </p:nvSpPr>
        <p:spPr>
          <a:xfrm>
            <a:off x="2457002" y="4667684"/>
            <a:ext cx="184000" cy="184000"/>
          </a:xfrm>
          <a:prstGeom prst="ellipse">
            <a:avLst/>
          </a:prstGeom>
          <a:solidFill>
            <a:srgbClr val="604B6B"/>
          </a:solidFill>
          <a:ln>
            <a:noFill/>
          </a:ln>
        </p:spPr>
        <p:txBody>
          <a:bodyPr spcFirstLastPara="1" wrap="square" lIns="121900" tIns="121900" rIns="121900" bIns="121900" anchor="ctr" anchorCtr="0">
            <a:noAutofit/>
          </a:bodyPr>
          <a:lstStyle/>
          <a:p>
            <a:endParaRPr sz="2489"/>
          </a:p>
        </p:txBody>
      </p:sp>
      <p:sp>
        <p:nvSpPr>
          <p:cNvPr id="38" name="Google Shape;1592;p42">
            <a:extLst>
              <a:ext uri="{FF2B5EF4-FFF2-40B4-BE49-F238E27FC236}">
                <a16:creationId xmlns="" xmlns:a16="http://schemas.microsoft.com/office/drawing/2014/main" id="{2064C413-DB15-4974-A368-17E336CB0264}"/>
              </a:ext>
            </a:extLst>
          </p:cNvPr>
          <p:cNvSpPr txBox="1"/>
          <p:nvPr/>
        </p:nvSpPr>
        <p:spPr>
          <a:xfrm>
            <a:off x="2725008" y="1997444"/>
            <a:ext cx="3675079" cy="708001"/>
          </a:xfrm>
          <a:prstGeom prst="rect">
            <a:avLst/>
          </a:prstGeom>
          <a:noFill/>
          <a:ln>
            <a:noFill/>
          </a:ln>
        </p:spPr>
        <p:txBody>
          <a:bodyPr spcFirstLastPara="1" wrap="square" lIns="0" tIns="8467" rIns="0" bIns="0" anchor="t" anchorCtr="0">
            <a:noAutofit/>
          </a:bodyPr>
          <a:lstStyle/>
          <a:p>
            <a:pPr marL="16933"/>
            <a:r>
              <a:rPr lang="en-US" sz="3600" b="1" smtClean="0">
                <a:solidFill>
                  <a:srgbClr val="DE5353"/>
                </a:solidFill>
                <a:latin typeface="Cambria" panose="02040503050406030204" pitchFamily="18" charset="0"/>
                <a:ea typeface="Cambria" panose="02040503050406030204" pitchFamily="18" charset="0"/>
              </a:rPr>
              <a:t>Yêu cầu cần đạt</a:t>
            </a:r>
            <a:endParaRPr sz="1800" b="1">
              <a:solidFill>
                <a:srgbClr val="DE5353"/>
              </a:solidFill>
              <a:latin typeface="Roboto Condensed Light"/>
              <a:ea typeface="Roboto Condensed Light"/>
              <a:cs typeface="Roboto Condensed Light"/>
              <a:sym typeface="Roboto Condensed Light"/>
            </a:endParaRPr>
          </a:p>
        </p:txBody>
      </p:sp>
      <p:grpSp>
        <p:nvGrpSpPr>
          <p:cNvPr id="30" name="Google Shape;1603;p42">
            <a:extLst>
              <a:ext uri="{FF2B5EF4-FFF2-40B4-BE49-F238E27FC236}">
                <a16:creationId xmlns="" xmlns:a16="http://schemas.microsoft.com/office/drawing/2014/main" id="{08A6FB74-9A8F-4BFF-B88D-E0A10D8B8E71}"/>
              </a:ext>
            </a:extLst>
          </p:cNvPr>
          <p:cNvGrpSpPr/>
          <p:nvPr/>
        </p:nvGrpSpPr>
        <p:grpSpPr>
          <a:xfrm>
            <a:off x="-330059" y="6053429"/>
            <a:ext cx="1569824" cy="1008503"/>
            <a:chOff x="4636745" y="1201069"/>
            <a:chExt cx="1177368" cy="756377"/>
          </a:xfrm>
        </p:grpSpPr>
        <p:grpSp>
          <p:nvGrpSpPr>
            <p:cNvPr id="31" name="Google Shape;1604;p42">
              <a:extLst>
                <a:ext uri="{FF2B5EF4-FFF2-40B4-BE49-F238E27FC236}">
                  <a16:creationId xmlns="" xmlns:a16="http://schemas.microsoft.com/office/drawing/2014/main" id="{C8DD3F50-D13C-454C-8B64-37CD866BBD9B}"/>
                </a:ext>
              </a:extLst>
            </p:cNvPr>
            <p:cNvGrpSpPr/>
            <p:nvPr/>
          </p:nvGrpSpPr>
          <p:grpSpPr>
            <a:xfrm rot="3392685">
              <a:off x="4935515" y="1331981"/>
              <a:ext cx="579800" cy="494553"/>
              <a:chOff x="5794823" y="394529"/>
              <a:chExt cx="1647605" cy="1405361"/>
            </a:xfrm>
          </p:grpSpPr>
          <p:sp>
            <p:nvSpPr>
              <p:cNvPr id="46" name="Google Shape;1605;p42">
                <a:extLst>
                  <a:ext uri="{FF2B5EF4-FFF2-40B4-BE49-F238E27FC236}">
                    <a16:creationId xmlns="" xmlns:a16="http://schemas.microsoft.com/office/drawing/2014/main" id="{0E0FA882-0870-4F94-A48A-C0C45D9D3DE9}"/>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 name="Google Shape;1606;p42">
                <a:extLst>
                  <a:ext uri="{FF2B5EF4-FFF2-40B4-BE49-F238E27FC236}">
                    <a16:creationId xmlns="" xmlns:a16="http://schemas.microsoft.com/office/drawing/2014/main" id="{FAAC9BEB-A0D9-4A15-9104-0F7503123D10}"/>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32" name="Google Shape;1607;p42">
              <a:extLst>
                <a:ext uri="{FF2B5EF4-FFF2-40B4-BE49-F238E27FC236}">
                  <a16:creationId xmlns="" xmlns:a16="http://schemas.microsoft.com/office/drawing/2014/main" id="{BFE071BA-23C8-4897-BE53-1E6CF8442AD8}"/>
                </a:ext>
              </a:extLst>
            </p:cNvPr>
            <p:cNvGrpSpPr/>
            <p:nvPr/>
          </p:nvGrpSpPr>
          <p:grpSpPr>
            <a:xfrm flipH="1">
              <a:off x="4636745" y="1272658"/>
              <a:ext cx="1177368" cy="511093"/>
              <a:chOff x="5085720" y="658171"/>
              <a:chExt cx="2249891" cy="976673"/>
            </a:xfrm>
          </p:grpSpPr>
          <p:sp>
            <p:nvSpPr>
              <p:cNvPr id="33" name="Google Shape;1608;p42">
                <a:extLst>
                  <a:ext uri="{FF2B5EF4-FFF2-40B4-BE49-F238E27FC236}">
                    <a16:creationId xmlns="" xmlns:a16="http://schemas.microsoft.com/office/drawing/2014/main" id="{26EA4928-87AF-4EAC-B2F7-D01E7A6F99FF}"/>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5" name="Google Shape;1609;p42">
                <a:extLst>
                  <a:ext uri="{FF2B5EF4-FFF2-40B4-BE49-F238E27FC236}">
                    <a16:creationId xmlns="" xmlns:a16="http://schemas.microsoft.com/office/drawing/2014/main" id="{4F86EE1A-7D6B-4D15-8BFF-BF68A0D5FC64}"/>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9" name="Google Shape;1610;p42">
                <a:extLst>
                  <a:ext uri="{FF2B5EF4-FFF2-40B4-BE49-F238E27FC236}">
                    <a16:creationId xmlns="" xmlns:a16="http://schemas.microsoft.com/office/drawing/2014/main" id="{27EEC77D-7148-44DE-B8FC-037C176F95AF}"/>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0" name="Google Shape;1611;p42">
                <a:extLst>
                  <a:ext uri="{FF2B5EF4-FFF2-40B4-BE49-F238E27FC236}">
                    <a16:creationId xmlns="" xmlns:a16="http://schemas.microsoft.com/office/drawing/2014/main" id="{E69C70F7-C0E1-4187-ABD6-152BF2971E12}"/>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1" name="Google Shape;1612;p42">
                <a:extLst>
                  <a:ext uri="{FF2B5EF4-FFF2-40B4-BE49-F238E27FC236}">
                    <a16:creationId xmlns="" xmlns:a16="http://schemas.microsoft.com/office/drawing/2014/main" id="{5029AD47-E42D-406C-9ED9-BE1D378A97CE}"/>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 name="Google Shape;1613;p42">
                <a:extLst>
                  <a:ext uri="{FF2B5EF4-FFF2-40B4-BE49-F238E27FC236}">
                    <a16:creationId xmlns="" xmlns:a16="http://schemas.microsoft.com/office/drawing/2014/main" id="{E101A153-6A29-42F3-B2CB-6DE850BF06CB}"/>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3" name="Google Shape;1614;p42">
                <a:extLst>
                  <a:ext uri="{FF2B5EF4-FFF2-40B4-BE49-F238E27FC236}">
                    <a16:creationId xmlns="" xmlns:a16="http://schemas.microsoft.com/office/drawing/2014/main" id="{3C0591E8-FF0C-47D7-ABC9-5C8619D4929C}"/>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4" name="Google Shape;1615;p42">
                <a:extLst>
                  <a:ext uri="{FF2B5EF4-FFF2-40B4-BE49-F238E27FC236}">
                    <a16:creationId xmlns="" xmlns:a16="http://schemas.microsoft.com/office/drawing/2014/main" id="{D275ED9A-F921-462A-83FF-CB10663292CD}"/>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5" name="Google Shape;1616;p42">
                <a:extLst>
                  <a:ext uri="{FF2B5EF4-FFF2-40B4-BE49-F238E27FC236}">
                    <a16:creationId xmlns="" xmlns:a16="http://schemas.microsoft.com/office/drawing/2014/main" id="{FBABBD59-C11A-4ED6-8E3F-404E954E2284}"/>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grpSp>
        <p:nvGrpSpPr>
          <p:cNvPr id="48" name="Google Shape;1603;p42">
            <a:extLst>
              <a:ext uri="{FF2B5EF4-FFF2-40B4-BE49-F238E27FC236}">
                <a16:creationId xmlns="" xmlns:a16="http://schemas.microsoft.com/office/drawing/2014/main" id="{C0414E4A-5904-4489-915C-03E3ECC9D5FD}"/>
              </a:ext>
            </a:extLst>
          </p:cNvPr>
          <p:cNvGrpSpPr/>
          <p:nvPr/>
        </p:nvGrpSpPr>
        <p:grpSpPr>
          <a:xfrm flipH="1">
            <a:off x="10966469" y="5985152"/>
            <a:ext cx="1569824" cy="1008503"/>
            <a:chOff x="4636745" y="1201069"/>
            <a:chExt cx="1177368" cy="756377"/>
          </a:xfrm>
        </p:grpSpPr>
        <p:grpSp>
          <p:nvGrpSpPr>
            <p:cNvPr id="49" name="Google Shape;1604;p42">
              <a:extLst>
                <a:ext uri="{FF2B5EF4-FFF2-40B4-BE49-F238E27FC236}">
                  <a16:creationId xmlns="" xmlns:a16="http://schemas.microsoft.com/office/drawing/2014/main" id="{8F8EB608-5876-47BB-AF43-9DB853C23802}"/>
                </a:ext>
              </a:extLst>
            </p:cNvPr>
            <p:cNvGrpSpPr/>
            <p:nvPr/>
          </p:nvGrpSpPr>
          <p:grpSpPr>
            <a:xfrm rot="3392685">
              <a:off x="4935515" y="1331981"/>
              <a:ext cx="579800" cy="494553"/>
              <a:chOff x="5794823" y="394529"/>
              <a:chExt cx="1647605" cy="1405361"/>
            </a:xfrm>
          </p:grpSpPr>
          <p:sp>
            <p:nvSpPr>
              <p:cNvPr id="60" name="Google Shape;1605;p42">
                <a:extLst>
                  <a:ext uri="{FF2B5EF4-FFF2-40B4-BE49-F238E27FC236}">
                    <a16:creationId xmlns="" xmlns:a16="http://schemas.microsoft.com/office/drawing/2014/main" id="{A2059737-BB09-40E4-A262-767C76365EF1}"/>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1" name="Google Shape;1606;p42">
                <a:extLst>
                  <a:ext uri="{FF2B5EF4-FFF2-40B4-BE49-F238E27FC236}">
                    <a16:creationId xmlns="" xmlns:a16="http://schemas.microsoft.com/office/drawing/2014/main" id="{9AA60F2F-5BD2-4D4C-99FE-08AB397817C3}"/>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50" name="Google Shape;1607;p42">
              <a:extLst>
                <a:ext uri="{FF2B5EF4-FFF2-40B4-BE49-F238E27FC236}">
                  <a16:creationId xmlns="" xmlns:a16="http://schemas.microsoft.com/office/drawing/2014/main" id="{9355F69B-DF4E-4CEA-8352-71A9BC536670}"/>
                </a:ext>
              </a:extLst>
            </p:cNvPr>
            <p:cNvGrpSpPr/>
            <p:nvPr/>
          </p:nvGrpSpPr>
          <p:grpSpPr>
            <a:xfrm flipH="1">
              <a:off x="4636745" y="1272658"/>
              <a:ext cx="1177368" cy="511093"/>
              <a:chOff x="5085720" y="658171"/>
              <a:chExt cx="2249891" cy="976673"/>
            </a:xfrm>
          </p:grpSpPr>
          <p:sp>
            <p:nvSpPr>
              <p:cNvPr id="51" name="Google Shape;1608;p42">
                <a:extLst>
                  <a:ext uri="{FF2B5EF4-FFF2-40B4-BE49-F238E27FC236}">
                    <a16:creationId xmlns="" xmlns:a16="http://schemas.microsoft.com/office/drawing/2014/main" id="{B51AD7AC-C191-4A08-B5FB-E73BD81AE3CE}"/>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2" name="Google Shape;1609;p42">
                <a:extLst>
                  <a:ext uri="{FF2B5EF4-FFF2-40B4-BE49-F238E27FC236}">
                    <a16:creationId xmlns="" xmlns:a16="http://schemas.microsoft.com/office/drawing/2014/main" id="{0FE40C50-7C54-49CB-BB32-47F949E7F180}"/>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3" name="Google Shape;1610;p42">
                <a:extLst>
                  <a:ext uri="{FF2B5EF4-FFF2-40B4-BE49-F238E27FC236}">
                    <a16:creationId xmlns="" xmlns:a16="http://schemas.microsoft.com/office/drawing/2014/main" id="{21CE5D80-BF0C-4604-A68C-B0C1756E4C10}"/>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4" name="Google Shape;1611;p42">
                <a:extLst>
                  <a:ext uri="{FF2B5EF4-FFF2-40B4-BE49-F238E27FC236}">
                    <a16:creationId xmlns="" xmlns:a16="http://schemas.microsoft.com/office/drawing/2014/main" id="{7BDC11E6-808A-45CF-A0B5-4F12593A109D}"/>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5" name="Google Shape;1612;p42">
                <a:extLst>
                  <a:ext uri="{FF2B5EF4-FFF2-40B4-BE49-F238E27FC236}">
                    <a16:creationId xmlns="" xmlns:a16="http://schemas.microsoft.com/office/drawing/2014/main" id="{AE019C3F-F038-464E-AB2C-0CFA7B1F4B21}"/>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6" name="Google Shape;1613;p42">
                <a:extLst>
                  <a:ext uri="{FF2B5EF4-FFF2-40B4-BE49-F238E27FC236}">
                    <a16:creationId xmlns="" xmlns:a16="http://schemas.microsoft.com/office/drawing/2014/main" id="{8D28AD4E-5BD6-405D-B038-934DF7F2D7DE}"/>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7" name="Google Shape;1614;p42">
                <a:extLst>
                  <a:ext uri="{FF2B5EF4-FFF2-40B4-BE49-F238E27FC236}">
                    <a16:creationId xmlns="" xmlns:a16="http://schemas.microsoft.com/office/drawing/2014/main" id="{34FA10DE-9330-41D1-B49D-B1C2272FB4B5}"/>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8" name="Google Shape;1615;p42">
                <a:extLst>
                  <a:ext uri="{FF2B5EF4-FFF2-40B4-BE49-F238E27FC236}">
                    <a16:creationId xmlns="" xmlns:a16="http://schemas.microsoft.com/office/drawing/2014/main" id="{5049E488-DD55-419E-9CB6-28AB035E23E2}"/>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9" name="Google Shape;1616;p42">
                <a:extLst>
                  <a:ext uri="{FF2B5EF4-FFF2-40B4-BE49-F238E27FC236}">
                    <a16:creationId xmlns="" xmlns:a16="http://schemas.microsoft.com/office/drawing/2014/main" id="{7CC649F8-1733-4DCA-B088-AA94ED20EC1F}"/>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grpSp>
        <p:nvGrpSpPr>
          <p:cNvPr id="62" name="Google Shape;1603;p42">
            <a:extLst>
              <a:ext uri="{FF2B5EF4-FFF2-40B4-BE49-F238E27FC236}">
                <a16:creationId xmlns="" xmlns:a16="http://schemas.microsoft.com/office/drawing/2014/main" id="{311F8B4F-E413-4DF8-9A84-B7E570BDAA58}"/>
              </a:ext>
            </a:extLst>
          </p:cNvPr>
          <p:cNvGrpSpPr/>
          <p:nvPr/>
        </p:nvGrpSpPr>
        <p:grpSpPr>
          <a:xfrm flipV="1">
            <a:off x="-309517" y="-187184"/>
            <a:ext cx="1569824" cy="1008503"/>
            <a:chOff x="4636745" y="1201069"/>
            <a:chExt cx="1177368" cy="756377"/>
          </a:xfrm>
        </p:grpSpPr>
        <p:grpSp>
          <p:nvGrpSpPr>
            <p:cNvPr id="63" name="Google Shape;1604;p42">
              <a:extLst>
                <a:ext uri="{FF2B5EF4-FFF2-40B4-BE49-F238E27FC236}">
                  <a16:creationId xmlns="" xmlns:a16="http://schemas.microsoft.com/office/drawing/2014/main" id="{56F6FFD7-DD75-478A-A8C4-B3DBFDFE3F10}"/>
                </a:ext>
              </a:extLst>
            </p:cNvPr>
            <p:cNvGrpSpPr/>
            <p:nvPr/>
          </p:nvGrpSpPr>
          <p:grpSpPr>
            <a:xfrm rot="3392685">
              <a:off x="4935515" y="1331981"/>
              <a:ext cx="579800" cy="494553"/>
              <a:chOff x="5794823" y="394529"/>
              <a:chExt cx="1647605" cy="1405361"/>
            </a:xfrm>
          </p:grpSpPr>
          <p:sp>
            <p:nvSpPr>
              <p:cNvPr id="74" name="Google Shape;1605;p42">
                <a:extLst>
                  <a:ext uri="{FF2B5EF4-FFF2-40B4-BE49-F238E27FC236}">
                    <a16:creationId xmlns="" xmlns:a16="http://schemas.microsoft.com/office/drawing/2014/main" id="{0CA21439-0FFF-4D9B-AABE-90C2BA265E6F}"/>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5" name="Google Shape;1606;p42">
                <a:extLst>
                  <a:ext uri="{FF2B5EF4-FFF2-40B4-BE49-F238E27FC236}">
                    <a16:creationId xmlns="" xmlns:a16="http://schemas.microsoft.com/office/drawing/2014/main" id="{FC3A3223-0A0B-4E7C-876F-BFCDD4810F4F}"/>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64" name="Google Shape;1607;p42">
              <a:extLst>
                <a:ext uri="{FF2B5EF4-FFF2-40B4-BE49-F238E27FC236}">
                  <a16:creationId xmlns="" xmlns:a16="http://schemas.microsoft.com/office/drawing/2014/main" id="{2807DCCE-A18A-4CE7-8150-647E4615342E}"/>
                </a:ext>
              </a:extLst>
            </p:cNvPr>
            <p:cNvGrpSpPr/>
            <p:nvPr/>
          </p:nvGrpSpPr>
          <p:grpSpPr>
            <a:xfrm flipH="1">
              <a:off x="4636745" y="1272658"/>
              <a:ext cx="1177368" cy="511093"/>
              <a:chOff x="5085720" y="658171"/>
              <a:chExt cx="2249891" cy="976673"/>
            </a:xfrm>
          </p:grpSpPr>
          <p:sp>
            <p:nvSpPr>
              <p:cNvPr id="65" name="Google Shape;1608;p42">
                <a:extLst>
                  <a:ext uri="{FF2B5EF4-FFF2-40B4-BE49-F238E27FC236}">
                    <a16:creationId xmlns="" xmlns:a16="http://schemas.microsoft.com/office/drawing/2014/main" id="{DA60F565-A121-41C6-BF08-579CC80C7575}"/>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6" name="Google Shape;1609;p42">
                <a:extLst>
                  <a:ext uri="{FF2B5EF4-FFF2-40B4-BE49-F238E27FC236}">
                    <a16:creationId xmlns="" xmlns:a16="http://schemas.microsoft.com/office/drawing/2014/main" id="{E08C5EED-A980-4B01-820D-2B5D0E39DBDE}"/>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7" name="Google Shape;1610;p42">
                <a:extLst>
                  <a:ext uri="{FF2B5EF4-FFF2-40B4-BE49-F238E27FC236}">
                    <a16:creationId xmlns="" xmlns:a16="http://schemas.microsoft.com/office/drawing/2014/main" id="{BC685A40-AA34-43C4-8FE8-E8B74A630203}"/>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8" name="Google Shape;1611;p42">
                <a:extLst>
                  <a:ext uri="{FF2B5EF4-FFF2-40B4-BE49-F238E27FC236}">
                    <a16:creationId xmlns="" xmlns:a16="http://schemas.microsoft.com/office/drawing/2014/main" id="{B48BA598-39C9-41CB-B12A-2A36E7BA16A4}"/>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9" name="Google Shape;1612;p42">
                <a:extLst>
                  <a:ext uri="{FF2B5EF4-FFF2-40B4-BE49-F238E27FC236}">
                    <a16:creationId xmlns="" xmlns:a16="http://schemas.microsoft.com/office/drawing/2014/main" id="{0C63F196-E425-44CE-9C9A-35F388885304}"/>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 name="Google Shape;1613;p42">
                <a:extLst>
                  <a:ext uri="{FF2B5EF4-FFF2-40B4-BE49-F238E27FC236}">
                    <a16:creationId xmlns="" xmlns:a16="http://schemas.microsoft.com/office/drawing/2014/main" id="{BC74B59C-81FE-4896-BAEF-48F51F9EE985}"/>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1" name="Google Shape;1614;p42">
                <a:extLst>
                  <a:ext uri="{FF2B5EF4-FFF2-40B4-BE49-F238E27FC236}">
                    <a16:creationId xmlns="" xmlns:a16="http://schemas.microsoft.com/office/drawing/2014/main" id="{301AF0DE-5BC5-4CCB-BF89-7EDA3B0B559C}"/>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2" name="Google Shape;1615;p42">
                <a:extLst>
                  <a:ext uri="{FF2B5EF4-FFF2-40B4-BE49-F238E27FC236}">
                    <a16:creationId xmlns="" xmlns:a16="http://schemas.microsoft.com/office/drawing/2014/main" id="{EA79A3ED-BDC5-403E-9CB0-17A3CEEEEB74}"/>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3" name="Google Shape;1616;p42">
                <a:extLst>
                  <a:ext uri="{FF2B5EF4-FFF2-40B4-BE49-F238E27FC236}">
                    <a16:creationId xmlns="" xmlns:a16="http://schemas.microsoft.com/office/drawing/2014/main" id="{EE5D1F22-3983-4F41-8BEC-E45245AD4245}"/>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sp>
        <p:nvSpPr>
          <p:cNvPr id="76" name="Google Shape;1617;p42">
            <a:extLst>
              <a:ext uri="{FF2B5EF4-FFF2-40B4-BE49-F238E27FC236}">
                <a16:creationId xmlns="" xmlns:a16="http://schemas.microsoft.com/office/drawing/2014/main" id="{A51094EF-A67A-4EC3-976A-62624889F0FB}"/>
              </a:ext>
            </a:extLst>
          </p:cNvPr>
          <p:cNvSpPr txBox="1">
            <a:spLocks/>
          </p:cNvSpPr>
          <p:nvPr/>
        </p:nvSpPr>
        <p:spPr>
          <a:xfrm>
            <a:off x="862563" y="-266934"/>
            <a:ext cx="1800205" cy="708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Joti One"/>
              <a:buNone/>
              <a:defRPr sz="2400" b="0" i="0" u="none" strike="noStrike" cap="none">
                <a:solidFill>
                  <a:schemeClr val="lt1"/>
                </a:solidFill>
                <a:latin typeface="Cambria" panose="02040503050406030204" pitchFamily="18" charset="0"/>
                <a:ea typeface="Cambria" panose="02040503050406030204" pitchFamily="18" charset="0"/>
                <a:cs typeface="Joti One"/>
                <a:sym typeface="Joti One"/>
              </a:defRPr>
            </a:lvl1pPr>
            <a:lvl2pPr marR="0" lvl="1"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9pPr>
          </a:lstStyle>
          <a:p>
            <a:r>
              <a:rPr lang="en-US" sz="2800" b="1">
                <a:solidFill>
                  <a:srgbClr val="88CAAC"/>
                </a:solidFill>
              </a:rPr>
              <a:t>Môn Toán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2000" fill="hold"/>
                                            <p:tgtEl>
                                              <p:spTgt spid="159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
                                            </p:tgtEl>
                                            <p:attrNameLst>
                                              <p:attrName>r</p:attrName>
                                            </p:attrNameLst>
                                          </p:cBhvr>
                                        </p:animRot>
                                      </p:childTnLst>
                                    </p:cTn>
                                  </p:par>
                                  <p:par>
                                    <p:cTn id="9" presetID="6" presetClass="emph" presetSubtype="0" repeatCount="indefinite" accel="100000" autoRev="1" fill="hold" grpId="0" nodeType="withEffect">
                                      <p:stCondLst>
                                        <p:cond delay="0"/>
                                      </p:stCondLst>
                                      <p:childTnLst>
                                        <p:animScale>
                                          <p:cBhvr>
                                            <p:cTn id="10" dur="4000" fill="hold"/>
                                            <p:tgtEl>
                                              <p:spTgt spid="1594"/>
                                            </p:tgtEl>
                                          </p:cBhvr>
                                          <p:by x="120000" y="120000"/>
                                        </p:animScale>
                                      </p:childTnLst>
                                    </p:cTn>
                                  </p:par>
                                  <p:par>
                                    <p:cTn id="11" presetID="6" presetClass="emph" presetSubtype="0" repeatCount="indefinite" accel="100000" autoRev="1" fill="hold" grpId="0" nodeType="withEffect">
                                      <p:stCondLst>
                                        <p:cond delay="500"/>
                                      </p:stCondLst>
                                      <p:childTnLst>
                                        <p:animScale>
                                          <p:cBhvr>
                                            <p:cTn id="12" dur="4000" fill="hold"/>
                                            <p:tgtEl>
                                              <p:spTgt spid="1595"/>
                                            </p:tgtEl>
                                          </p:cBhvr>
                                          <p:by x="120000" y="120000"/>
                                        </p:animScale>
                                      </p:childTnLst>
                                    </p:cTn>
                                  </p:par>
                                  <p:par>
                                    <p:cTn id="13" presetID="6" presetClass="emph" presetSubtype="0" repeatCount="indefinite" accel="100000" autoRev="1" fill="hold" grpId="0" nodeType="withEffect">
                                      <p:stCondLst>
                                        <p:cond delay="250"/>
                                      </p:stCondLst>
                                      <p:childTnLst>
                                        <p:animScale>
                                          <p:cBhvr>
                                            <p:cTn id="14" dur="4000" fill="hold"/>
                                            <p:tgtEl>
                                              <p:spTgt spid="1596"/>
                                            </p:tgtEl>
                                          </p:cBhvr>
                                          <p:by x="120000" y="120000"/>
                                        </p:animScale>
                                      </p:childTnLst>
                                    </p:cTn>
                                  </p:par>
                                  <p:par>
                                    <p:cTn id="15" presetID="6" presetClass="emph" presetSubtype="0" repeatCount="indefinite" accel="100000" autoRev="1" fill="hold" grpId="0" nodeType="withEffect">
                                      <p:stCondLst>
                                        <p:cond delay="750"/>
                                      </p:stCondLst>
                                      <p:childTnLst>
                                        <p:animScale>
                                          <p:cBhvr>
                                            <p:cTn id="16" dur="4000" fill="hold"/>
                                            <p:tgtEl>
                                              <p:spTgt spid="1593"/>
                                            </p:tgtEl>
                                          </p:cBhvr>
                                          <p:by x="120000" y="120000"/>
                                        </p:animScale>
                                      </p:childTnLst>
                                    </p:cTn>
                                  </p:par>
                                  <p:par>
                                    <p:cTn id="17" presetID="2" presetClass="entr" presetSubtype="1" decel="100000" fill="hold" grpId="0" nodeType="withEffect">
                                      <p:stCondLst>
                                        <p:cond delay="0"/>
                                      </p:stCondLst>
                                      <p:iterate type="wd">
                                        <p:tmPct val="10000"/>
                                      </p:iterate>
                                      <p:childTnLst>
                                        <p:set>
                                          <p:cBhvr>
                                            <p:cTn id="18" dur="1" fill="hold">
                                              <p:stCondLst>
                                                <p:cond delay="0"/>
                                              </p:stCondLst>
                                            </p:cTn>
                                            <p:tgtEl>
                                              <p:spTgt spid="1617"/>
                                            </p:tgtEl>
                                            <p:attrNameLst>
                                              <p:attrName>style.visibility</p:attrName>
                                            </p:attrNameLst>
                                          </p:cBhvr>
                                          <p:to>
                                            <p:strVal val="visible"/>
                                          </p:to>
                                        </p:set>
                                        <p:anim calcmode="lin" valueType="num">
                                          <p:cBhvr additive="base">
                                            <p:cTn id="19" dur="1500" fill="hold"/>
                                            <p:tgtEl>
                                              <p:spTgt spid="1617"/>
                                            </p:tgtEl>
                                            <p:attrNameLst>
                                              <p:attrName>ppt_x</p:attrName>
                                            </p:attrNameLst>
                                          </p:cBhvr>
                                          <p:tavLst>
                                            <p:tav tm="0">
                                              <p:val>
                                                <p:strVal val="#ppt_x"/>
                                              </p:val>
                                            </p:tav>
                                            <p:tav tm="100000">
                                              <p:val>
                                                <p:strVal val="#ppt_x"/>
                                              </p:val>
                                            </p:tav>
                                          </p:tavLst>
                                        </p:anim>
                                        <p:anim calcmode="lin" valueType="num">
                                          <p:cBhvr additive="base">
                                            <p:cTn id="20" dur="1500" fill="hold"/>
                                            <p:tgtEl>
                                              <p:spTgt spid="16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60000">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60000">
                                          <p:cBhvr additive="base">
                                            <p:cTn id="25"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2" presetClass="entr" presetSubtype="2" fill="hold" grpId="0" nodeType="afterEffect" p14:presetBounceEnd="50000">
                                      <p:stCondLst>
                                        <p:cond delay="0"/>
                                      </p:stCondLst>
                                      <p:childTnLst>
                                        <p:set>
                                          <p:cBhvr>
                                            <p:cTn id="34" dur="1" fill="hold">
                                              <p:stCondLst>
                                                <p:cond delay="0"/>
                                              </p:stCondLst>
                                            </p:cTn>
                                            <p:tgtEl>
                                              <p:spTgt spid="1592"/>
                                            </p:tgtEl>
                                            <p:attrNameLst>
                                              <p:attrName>style.visibility</p:attrName>
                                            </p:attrNameLst>
                                          </p:cBhvr>
                                          <p:to>
                                            <p:strVal val="visible"/>
                                          </p:to>
                                        </p:set>
                                        <p:anim calcmode="lin" valueType="num" p14:bounceEnd="50000">
                                          <p:cBhvr additive="base">
                                            <p:cTn id="35" dur="1000" fill="hold"/>
                                            <p:tgtEl>
                                              <p:spTgt spid="1592"/>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1589"/>
                                            </p:tgtEl>
                                            <p:attrNameLst>
                                              <p:attrName>style.visibility</p:attrName>
                                            </p:attrNameLst>
                                          </p:cBhvr>
                                          <p:to>
                                            <p:strVal val="visible"/>
                                          </p:to>
                                        </p:set>
                                        <p:anim calcmode="lin" valueType="num" p14:bounceEnd="50000">
                                          <p:cBhvr additive="base">
                                            <p:cTn id="45" dur="1000" fill="hold"/>
                                            <p:tgtEl>
                                              <p:spTgt spid="1589"/>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1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p:bldP spid="1592" grpId="0"/>
          <p:bldP spid="1617" grpId="0"/>
          <p:bldP spid="1593" grpId="0"/>
          <p:bldP spid="1594" grpId="0"/>
          <p:bldP spid="1595" grpId="0"/>
          <p:bldP spid="1596" grpId="0"/>
          <p:bldP spid="36" grpId="0" animBg="1"/>
          <p:bldP spid="37"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2000" fill="hold"/>
                                            <p:tgtEl>
                                              <p:spTgt spid="159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
                                            </p:tgtEl>
                                            <p:attrNameLst>
                                              <p:attrName>r</p:attrName>
                                            </p:attrNameLst>
                                          </p:cBhvr>
                                        </p:animRot>
                                      </p:childTnLst>
                                    </p:cTn>
                                  </p:par>
                                  <p:par>
                                    <p:cTn id="9" presetID="6" presetClass="emph" presetSubtype="0" repeatCount="indefinite" accel="100000" autoRev="1" fill="hold" grpId="0" nodeType="withEffect">
                                      <p:stCondLst>
                                        <p:cond delay="0"/>
                                      </p:stCondLst>
                                      <p:childTnLst>
                                        <p:animScale>
                                          <p:cBhvr>
                                            <p:cTn id="10" dur="4000" fill="hold"/>
                                            <p:tgtEl>
                                              <p:spTgt spid="1594"/>
                                            </p:tgtEl>
                                          </p:cBhvr>
                                          <p:by x="120000" y="120000"/>
                                        </p:animScale>
                                      </p:childTnLst>
                                    </p:cTn>
                                  </p:par>
                                  <p:par>
                                    <p:cTn id="11" presetID="6" presetClass="emph" presetSubtype="0" repeatCount="indefinite" accel="100000" autoRev="1" fill="hold" grpId="0" nodeType="withEffect">
                                      <p:stCondLst>
                                        <p:cond delay="500"/>
                                      </p:stCondLst>
                                      <p:childTnLst>
                                        <p:animScale>
                                          <p:cBhvr>
                                            <p:cTn id="12" dur="4000" fill="hold"/>
                                            <p:tgtEl>
                                              <p:spTgt spid="1595"/>
                                            </p:tgtEl>
                                          </p:cBhvr>
                                          <p:by x="120000" y="120000"/>
                                        </p:animScale>
                                      </p:childTnLst>
                                    </p:cTn>
                                  </p:par>
                                  <p:par>
                                    <p:cTn id="13" presetID="6" presetClass="emph" presetSubtype="0" repeatCount="indefinite" accel="100000" autoRev="1" fill="hold" grpId="0" nodeType="withEffect">
                                      <p:stCondLst>
                                        <p:cond delay="250"/>
                                      </p:stCondLst>
                                      <p:childTnLst>
                                        <p:animScale>
                                          <p:cBhvr>
                                            <p:cTn id="14" dur="4000" fill="hold"/>
                                            <p:tgtEl>
                                              <p:spTgt spid="1596"/>
                                            </p:tgtEl>
                                          </p:cBhvr>
                                          <p:by x="120000" y="120000"/>
                                        </p:animScale>
                                      </p:childTnLst>
                                    </p:cTn>
                                  </p:par>
                                  <p:par>
                                    <p:cTn id="15" presetID="6" presetClass="emph" presetSubtype="0" repeatCount="indefinite" accel="100000" autoRev="1" fill="hold" grpId="0" nodeType="withEffect">
                                      <p:stCondLst>
                                        <p:cond delay="750"/>
                                      </p:stCondLst>
                                      <p:childTnLst>
                                        <p:animScale>
                                          <p:cBhvr>
                                            <p:cTn id="16" dur="4000" fill="hold"/>
                                            <p:tgtEl>
                                              <p:spTgt spid="1593"/>
                                            </p:tgtEl>
                                          </p:cBhvr>
                                          <p:by x="120000" y="120000"/>
                                        </p:animScale>
                                      </p:childTnLst>
                                    </p:cTn>
                                  </p:par>
                                  <p:par>
                                    <p:cTn id="17" presetID="2" presetClass="entr" presetSubtype="1" decel="100000" fill="hold" grpId="0" nodeType="withEffect">
                                      <p:stCondLst>
                                        <p:cond delay="0"/>
                                      </p:stCondLst>
                                      <p:iterate type="wd">
                                        <p:tmPct val="10000"/>
                                      </p:iterate>
                                      <p:childTnLst>
                                        <p:set>
                                          <p:cBhvr>
                                            <p:cTn id="18" dur="1" fill="hold">
                                              <p:stCondLst>
                                                <p:cond delay="0"/>
                                              </p:stCondLst>
                                            </p:cTn>
                                            <p:tgtEl>
                                              <p:spTgt spid="1617"/>
                                            </p:tgtEl>
                                            <p:attrNameLst>
                                              <p:attrName>style.visibility</p:attrName>
                                            </p:attrNameLst>
                                          </p:cBhvr>
                                          <p:to>
                                            <p:strVal val="visible"/>
                                          </p:to>
                                        </p:set>
                                        <p:anim calcmode="lin" valueType="num">
                                          <p:cBhvr additive="base">
                                            <p:cTn id="19" dur="1500" fill="hold"/>
                                            <p:tgtEl>
                                              <p:spTgt spid="1617"/>
                                            </p:tgtEl>
                                            <p:attrNameLst>
                                              <p:attrName>ppt_x</p:attrName>
                                            </p:attrNameLst>
                                          </p:cBhvr>
                                          <p:tavLst>
                                            <p:tav tm="0">
                                              <p:val>
                                                <p:strVal val="#ppt_x"/>
                                              </p:val>
                                            </p:tav>
                                            <p:tav tm="100000">
                                              <p:val>
                                                <p:strVal val="#ppt_x"/>
                                              </p:val>
                                            </p:tav>
                                          </p:tavLst>
                                        </p:anim>
                                        <p:anim calcmode="lin" valueType="num">
                                          <p:cBhvr additive="base">
                                            <p:cTn id="20" dur="1500" fill="hold"/>
                                            <p:tgtEl>
                                              <p:spTgt spid="16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1592"/>
                                            </p:tgtEl>
                                            <p:attrNameLst>
                                              <p:attrName>style.visibility</p:attrName>
                                            </p:attrNameLst>
                                          </p:cBhvr>
                                          <p:to>
                                            <p:strVal val="visible"/>
                                          </p:to>
                                        </p:set>
                                        <p:anim calcmode="lin" valueType="num">
                                          <p:cBhvr additive="base">
                                            <p:cTn id="35" dur="1000" fill="hold"/>
                                            <p:tgtEl>
                                              <p:spTgt spid="1592"/>
                                            </p:tgtEl>
                                            <p:attrNameLst>
                                              <p:attrName>ppt_x</p:attrName>
                                            </p:attrNameLst>
                                          </p:cBhvr>
                                          <p:tavLst>
                                            <p:tav tm="0">
                                              <p:val>
                                                <p:strVal val="1+#ppt_w/2"/>
                                              </p:val>
                                            </p:tav>
                                            <p:tav tm="100000">
                                              <p:val>
                                                <p:strVal val="#ppt_x"/>
                                              </p:val>
                                            </p:tav>
                                          </p:tavLst>
                                        </p:anim>
                                        <p:anim calcmode="lin" valueType="num">
                                          <p:cBhvr additive="base">
                                            <p:cTn id="36" dur="10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589"/>
                                            </p:tgtEl>
                                            <p:attrNameLst>
                                              <p:attrName>style.visibility</p:attrName>
                                            </p:attrNameLst>
                                          </p:cBhvr>
                                          <p:to>
                                            <p:strVal val="visible"/>
                                          </p:to>
                                        </p:set>
                                        <p:anim calcmode="lin" valueType="num">
                                          <p:cBhvr additive="base">
                                            <p:cTn id="45" dur="1000" fill="hold"/>
                                            <p:tgtEl>
                                              <p:spTgt spid="1589"/>
                                            </p:tgtEl>
                                            <p:attrNameLst>
                                              <p:attrName>ppt_x</p:attrName>
                                            </p:attrNameLst>
                                          </p:cBhvr>
                                          <p:tavLst>
                                            <p:tav tm="0">
                                              <p:val>
                                                <p:strVal val="1+#ppt_w/2"/>
                                              </p:val>
                                            </p:tav>
                                            <p:tav tm="100000">
                                              <p:val>
                                                <p:strVal val="#ppt_x"/>
                                              </p:val>
                                            </p:tav>
                                          </p:tavLst>
                                        </p:anim>
                                        <p:anim calcmode="lin" valueType="num">
                                          <p:cBhvr additive="base">
                                            <p:cTn id="46" dur="1000" fill="hold"/>
                                            <p:tgtEl>
                                              <p:spTgt spid="1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p:bldP spid="1592" grpId="0"/>
          <p:bldP spid="1617" grpId="0"/>
          <p:bldP spid="1593" grpId="0"/>
          <p:bldP spid="1594" grpId="0"/>
          <p:bldP spid="1595" grpId="0"/>
          <p:bldP spid="1596" grpId="0"/>
          <p:bldP spid="36" grpId="0" animBg="1"/>
          <p:bldP spid="37" grpId="0" animBg="1"/>
          <p:bldP spid="3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5"/>
        <p:cNvGrpSpPr/>
        <p:nvPr/>
      </p:nvGrpSpPr>
      <p:grpSpPr>
        <a:xfrm>
          <a:off x="0" y="0"/>
          <a:ext cx="0" cy="0"/>
          <a:chOff x="0" y="0"/>
          <a:chExt cx="0" cy="0"/>
        </a:xfrm>
      </p:grpSpPr>
      <p:sp>
        <p:nvSpPr>
          <p:cNvPr id="110" name="TextBox 109">
            <a:extLst>
              <a:ext uri="{FF2B5EF4-FFF2-40B4-BE49-F238E27FC236}">
                <a16:creationId xmlns="" xmlns:a16="http://schemas.microsoft.com/office/drawing/2014/main" id="{FAC32730-3366-43BE-A86D-00F42F08975A}"/>
              </a:ext>
            </a:extLst>
          </p:cNvPr>
          <p:cNvSpPr txBox="1"/>
          <p:nvPr/>
        </p:nvSpPr>
        <p:spPr>
          <a:xfrm>
            <a:off x="1" y="0"/>
            <a:ext cx="12192000" cy="716286"/>
          </a:xfrm>
          <a:custGeom>
            <a:avLst/>
            <a:gdLst>
              <a:gd name="connsiteX0" fmla="*/ 0 w 12192000"/>
              <a:gd name="connsiteY0" fmla="*/ 0 h 716286"/>
              <a:gd name="connsiteX1" fmla="*/ 458651 w 12192000"/>
              <a:gd name="connsiteY1" fmla="*/ 0 h 716286"/>
              <a:gd name="connsiteX2" fmla="*/ 1283063 w 12192000"/>
              <a:gd name="connsiteY2" fmla="*/ 0 h 716286"/>
              <a:gd name="connsiteX3" fmla="*/ 1497874 w 12192000"/>
              <a:gd name="connsiteY3" fmla="*/ 0 h 716286"/>
              <a:gd name="connsiteX4" fmla="*/ 2322286 w 12192000"/>
              <a:gd name="connsiteY4" fmla="*/ 0 h 716286"/>
              <a:gd name="connsiteX5" fmla="*/ 2780937 w 12192000"/>
              <a:gd name="connsiteY5" fmla="*/ 0 h 716286"/>
              <a:gd name="connsiteX6" fmla="*/ 2995749 w 12192000"/>
              <a:gd name="connsiteY6" fmla="*/ 0 h 716286"/>
              <a:gd name="connsiteX7" fmla="*/ 3698240 w 12192000"/>
              <a:gd name="connsiteY7" fmla="*/ 0 h 716286"/>
              <a:gd name="connsiteX8" fmla="*/ 3913051 w 12192000"/>
              <a:gd name="connsiteY8" fmla="*/ 0 h 716286"/>
              <a:gd name="connsiteX9" fmla="*/ 4493623 w 12192000"/>
              <a:gd name="connsiteY9" fmla="*/ 0 h 716286"/>
              <a:gd name="connsiteX10" fmla="*/ 4830354 w 12192000"/>
              <a:gd name="connsiteY10" fmla="*/ 0 h 716286"/>
              <a:gd name="connsiteX11" fmla="*/ 5045166 w 12192000"/>
              <a:gd name="connsiteY11" fmla="*/ 0 h 716286"/>
              <a:gd name="connsiteX12" fmla="*/ 5503817 w 12192000"/>
              <a:gd name="connsiteY12" fmla="*/ 0 h 716286"/>
              <a:gd name="connsiteX13" fmla="*/ 5718629 w 12192000"/>
              <a:gd name="connsiteY13" fmla="*/ 0 h 716286"/>
              <a:gd name="connsiteX14" fmla="*/ 6299200 w 12192000"/>
              <a:gd name="connsiteY14" fmla="*/ 0 h 716286"/>
              <a:gd name="connsiteX15" fmla="*/ 6514011 w 12192000"/>
              <a:gd name="connsiteY15" fmla="*/ 0 h 716286"/>
              <a:gd name="connsiteX16" fmla="*/ 6850743 w 12192000"/>
              <a:gd name="connsiteY16" fmla="*/ 0 h 716286"/>
              <a:gd name="connsiteX17" fmla="*/ 7065554 w 12192000"/>
              <a:gd name="connsiteY17" fmla="*/ 0 h 716286"/>
              <a:gd name="connsiteX18" fmla="*/ 7280366 w 12192000"/>
              <a:gd name="connsiteY18" fmla="*/ 0 h 716286"/>
              <a:gd name="connsiteX19" fmla="*/ 7617097 w 12192000"/>
              <a:gd name="connsiteY19" fmla="*/ 0 h 716286"/>
              <a:gd name="connsiteX20" fmla="*/ 8319589 w 12192000"/>
              <a:gd name="connsiteY20" fmla="*/ 0 h 716286"/>
              <a:gd name="connsiteX21" fmla="*/ 8656320 w 12192000"/>
              <a:gd name="connsiteY21" fmla="*/ 0 h 716286"/>
              <a:gd name="connsiteX22" fmla="*/ 8871131 w 12192000"/>
              <a:gd name="connsiteY22" fmla="*/ 0 h 716286"/>
              <a:gd name="connsiteX23" fmla="*/ 9207863 w 12192000"/>
              <a:gd name="connsiteY23" fmla="*/ 0 h 716286"/>
              <a:gd name="connsiteX24" fmla="*/ 10032274 w 12192000"/>
              <a:gd name="connsiteY24" fmla="*/ 0 h 716286"/>
              <a:gd name="connsiteX25" fmla="*/ 10369006 w 12192000"/>
              <a:gd name="connsiteY25" fmla="*/ 0 h 716286"/>
              <a:gd name="connsiteX26" fmla="*/ 10949577 w 12192000"/>
              <a:gd name="connsiteY26" fmla="*/ 0 h 716286"/>
              <a:gd name="connsiteX27" fmla="*/ 12192000 w 12192000"/>
              <a:gd name="connsiteY27" fmla="*/ 0 h 716286"/>
              <a:gd name="connsiteX28" fmla="*/ 12192000 w 12192000"/>
              <a:gd name="connsiteY28" fmla="*/ 350980 h 716286"/>
              <a:gd name="connsiteX29" fmla="*/ 12192000 w 12192000"/>
              <a:gd name="connsiteY29" fmla="*/ 716286 h 716286"/>
              <a:gd name="connsiteX30" fmla="*/ 11367589 w 12192000"/>
              <a:gd name="connsiteY30" fmla="*/ 716286 h 716286"/>
              <a:gd name="connsiteX31" fmla="*/ 10543177 w 12192000"/>
              <a:gd name="connsiteY31" fmla="*/ 716286 h 716286"/>
              <a:gd name="connsiteX32" fmla="*/ 10084526 w 12192000"/>
              <a:gd name="connsiteY32" fmla="*/ 716286 h 716286"/>
              <a:gd name="connsiteX33" fmla="*/ 9503954 w 12192000"/>
              <a:gd name="connsiteY33" fmla="*/ 716286 h 716286"/>
              <a:gd name="connsiteX34" fmla="*/ 8801463 w 12192000"/>
              <a:gd name="connsiteY34" fmla="*/ 716286 h 716286"/>
              <a:gd name="connsiteX35" fmla="*/ 8220891 w 12192000"/>
              <a:gd name="connsiteY35" fmla="*/ 716286 h 716286"/>
              <a:gd name="connsiteX36" fmla="*/ 7762240 w 12192000"/>
              <a:gd name="connsiteY36" fmla="*/ 716286 h 716286"/>
              <a:gd name="connsiteX37" fmla="*/ 7181669 w 12192000"/>
              <a:gd name="connsiteY37" fmla="*/ 716286 h 716286"/>
              <a:gd name="connsiteX38" fmla="*/ 6479177 w 12192000"/>
              <a:gd name="connsiteY38" fmla="*/ 716286 h 716286"/>
              <a:gd name="connsiteX39" fmla="*/ 6020526 w 12192000"/>
              <a:gd name="connsiteY39" fmla="*/ 716286 h 716286"/>
              <a:gd name="connsiteX40" fmla="*/ 5196114 w 12192000"/>
              <a:gd name="connsiteY40" fmla="*/ 716286 h 716286"/>
              <a:gd name="connsiteX41" fmla="*/ 4371703 w 12192000"/>
              <a:gd name="connsiteY41" fmla="*/ 716286 h 716286"/>
              <a:gd name="connsiteX42" fmla="*/ 4034971 w 12192000"/>
              <a:gd name="connsiteY42" fmla="*/ 716286 h 716286"/>
              <a:gd name="connsiteX43" fmla="*/ 3576320 w 12192000"/>
              <a:gd name="connsiteY43" fmla="*/ 716286 h 716286"/>
              <a:gd name="connsiteX44" fmla="*/ 3239589 w 12192000"/>
              <a:gd name="connsiteY44" fmla="*/ 716286 h 716286"/>
              <a:gd name="connsiteX45" fmla="*/ 2780937 w 12192000"/>
              <a:gd name="connsiteY45" fmla="*/ 716286 h 716286"/>
              <a:gd name="connsiteX46" fmla="*/ 2444206 w 12192000"/>
              <a:gd name="connsiteY46" fmla="*/ 716286 h 716286"/>
              <a:gd name="connsiteX47" fmla="*/ 1619794 w 12192000"/>
              <a:gd name="connsiteY47" fmla="*/ 716286 h 716286"/>
              <a:gd name="connsiteX48" fmla="*/ 1283063 w 12192000"/>
              <a:gd name="connsiteY48" fmla="*/ 716286 h 716286"/>
              <a:gd name="connsiteX49" fmla="*/ 946331 w 12192000"/>
              <a:gd name="connsiteY49" fmla="*/ 716286 h 716286"/>
              <a:gd name="connsiteX50" fmla="*/ 0 w 12192000"/>
              <a:gd name="connsiteY50" fmla="*/ 716286 h 716286"/>
              <a:gd name="connsiteX51" fmla="*/ 0 w 12192000"/>
              <a:gd name="connsiteY51" fmla="*/ 365306 h 716286"/>
              <a:gd name="connsiteX52" fmla="*/ 0 w 12192000"/>
              <a:gd name="connsiteY52"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716286" fill="none" extrusionOk="0">
                <a:moveTo>
                  <a:pt x="0" y="0"/>
                </a:moveTo>
                <a:cubicBezTo>
                  <a:pt x="95131" y="-29336"/>
                  <a:pt x="347272" y="35193"/>
                  <a:pt x="458651" y="0"/>
                </a:cubicBezTo>
                <a:cubicBezTo>
                  <a:pt x="570030" y="-35193"/>
                  <a:pt x="952573" y="88087"/>
                  <a:pt x="1283063" y="0"/>
                </a:cubicBezTo>
                <a:cubicBezTo>
                  <a:pt x="1613553" y="-88087"/>
                  <a:pt x="1396168" y="2482"/>
                  <a:pt x="1497874" y="0"/>
                </a:cubicBezTo>
                <a:cubicBezTo>
                  <a:pt x="1599580" y="-2482"/>
                  <a:pt x="2011773" y="11283"/>
                  <a:pt x="2322286" y="0"/>
                </a:cubicBezTo>
                <a:cubicBezTo>
                  <a:pt x="2632799" y="-11283"/>
                  <a:pt x="2645829" y="12743"/>
                  <a:pt x="2780937" y="0"/>
                </a:cubicBezTo>
                <a:cubicBezTo>
                  <a:pt x="2916045" y="-12743"/>
                  <a:pt x="2895946" y="8733"/>
                  <a:pt x="2995749" y="0"/>
                </a:cubicBezTo>
                <a:cubicBezTo>
                  <a:pt x="3095552" y="-8733"/>
                  <a:pt x="3550398" y="36680"/>
                  <a:pt x="3698240" y="0"/>
                </a:cubicBezTo>
                <a:cubicBezTo>
                  <a:pt x="3846082" y="-36680"/>
                  <a:pt x="3859662" y="2636"/>
                  <a:pt x="3913051" y="0"/>
                </a:cubicBezTo>
                <a:cubicBezTo>
                  <a:pt x="3966440" y="-2636"/>
                  <a:pt x="4342978" y="24379"/>
                  <a:pt x="4493623" y="0"/>
                </a:cubicBezTo>
                <a:cubicBezTo>
                  <a:pt x="4644268" y="-24379"/>
                  <a:pt x="4678250" y="26376"/>
                  <a:pt x="4830354" y="0"/>
                </a:cubicBezTo>
                <a:cubicBezTo>
                  <a:pt x="4982458" y="-26376"/>
                  <a:pt x="4945614" y="16759"/>
                  <a:pt x="5045166" y="0"/>
                </a:cubicBezTo>
                <a:cubicBezTo>
                  <a:pt x="5144718" y="-16759"/>
                  <a:pt x="5346540" y="3528"/>
                  <a:pt x="5503817" y="0"/>
                </a:cubicBezTo>
                <a:cubicBezTo>
                  <a:pt x="5661094" y="-3528"/>
                  <a:pt x="5663502" y="16436"/>
                  <a:pt x="5718629" y="0"/>
                </a:cubicBezTo>
                <a:cubicBezTo>
                  <a:pt x="5773756" y="-16436"/>
                  <a:pt x="6124269" y="64871"/>
                  <a:pt x="6299200" y="0"/>
                </a:cubicBezTo>
                <a:cubicBezTo>
                  <a:pt x="6474131" y="-64871"/>
                  <a:pt x="6449169" y="25294"/>
                  <a:pt x="6514011" y="0"/>
                </a:cubicBezTo>
                <a:cubicBezTo>
                  <a:pt x="6578853" y="-25294"/>
                  <a:pt x="6774088" y="1173"/>
                  <a:pt x="6850743" y="0"/>
                </a:cubicBezTo>
                <a:cubicBezTo>
                  <a:pt x="6927398" y="-1173"/>
                  <a:pt x="6977725" y="4106"/>
                  <a:pt x="7065554" y="0"/>
                </a:cubicBezTo>
                <a:cubicBezTo>
                  <a:pt x="7153383" y="-4106"/>
                  <a:pt x="7183222" y="13739"/>
                  <a:pt x="7280366" y="0"/>
                </a:cubicBezTo>
                <a:cubicBezTo>
                  <a:pt x="7377510" y="-13739"/>
                  <a:pt x="7481527" y="924"/>
                  <a:pt x="7617097" y="0"/>
                </a:cubicBezTo>
                <a:cubicBezTo>
                  <a:pt x="7752667" y="-924"/>
                  <a:pt x="8048994" y="49420"/>
                  <a:pt x="8319589" y="0"/>
                </a:cubicBezTo>
                <a:cubicBezTo>
                  <a:pt x="8590184" y="-49420"/>
                  <a:pt x="8527419" y="12165"/>
                  <a:pt x="8656320" y="0"/>
                </a:cubicBezTo>
                <a:cubicBezTo>
                  <a:pt x="8785221" y="-12165"/>
                  <a:pt x="8768127" y="23988"/>
                  <a:pt x="8871131" y="0"/>
                </a:cubicBezTo>
                <a:cubicBezTo>
                  <a:pt x="8974135" y="-23988"/>
                  <a:pt x="9101556" y="5329"/>
                  <a:pt x="9207863" y="0"/>
                </a:cubicBezTo>
                <a:cubicBezTo>
                  <a:pt x="9314170" y="-5329"/>
                  <a:pt x="9827296" y="2929"/>
                  <a:pt x="10032274" y="0"/>
                </a:cubicBezTo>
                <a:cubicBezTo>
                  <a:pt x="10237252" y="-2929"/>
                  <a:pt x="10255071" y="14550"/>
                  <a:pt x="10369006" y="0"/>
                </a:cubicBezTo>
                <a:cubicBezTo>
                  <a:pt x="10482941" y="-14550"/>
                  <a:pt x="10727353" y="14538"/>
                  <a:pt x="10949577" y="0"/>
                </a:cubicBezTo>
                <a:cubicBezTo>
                  <a:pt x="11171801" y="-14538"/>
                  <a:pt x="11651302" y="129569"/>
                  <a:pt x="12192000" y="0"/>
                </a:cubicBezTo>
                <a:cubicBezTo>
                  <a:pt x="12192855" y="149301"/>
                  <a:pt x="12189818" y="202562"/>
                  <a:pt x="12192000" y="350980"/>
                </a:cubicBezTo>
                <a:cubicBezTo>
                  <a:pt x="12194182" y="499398"/>
                  <a:pt x="12183306" y="637546"/>
                  <a:pt x="12192000" y="716286"/>
                </a:cubicBezTo>
                <a:cubicBezTo>
                  <a:pt x="11877010" y="787037"/>
                  <a:pt x="11709448" y="671291"/>
                  <a:pt x="11367589" y="716286"/>
                </a:cubicBezTo>
                <a:cubicBezTo>
                  <a:pt x="11025730" y="761281"/>
                  <a:pt x="10800635" y="627579"/>
                  <a:pt x="10543177" y="716286"/>
                </a:cubicBezTo>
                <a:cubicBezTo>
                  <a:pt x="10285719" y="804993"/>
                  <a:pt x="10272566" y="663547"/>
                  <a:pt x="10084526" y="716286"/>
                </a:cubicBezTo>
                <a:cubicBezTo>
                  <a:pt x="9896486" y="769025"/>
                  <a:pt x="9779316" y="672110"/>
                  <a:pt x="9503954" y="716286"/>
                </a:cubicBezTo>
                <a:cubicBezTo>
                  <a:pt x="9228592" y="760462"/>
                  <a:pt x="8972403" y="704948"/>
                  <a:pt x="8801463" y="716286"/>
                </a:cubicBezTo>
                <a:cubicBezTo>
                  <a:pt x="8630523" y="727624"/>
                  <a:pt x="8490887" y="668656"/>
                  <a:pt x="8220891" y="716286"/>
                </a:cubicBezTo>
                <a:cubicBezTo>
                  <a:pt x="7950895" y="763916"/>
                  <a:pt x="7937685" y="682848"/>
                  <a:pt x="7762240" y="716286"/>
                </a:cubicBezTo>
                <a:cubicBezTo>
                  <a:pt x="7586795" y="749724"/>
                  <a:pt x="7332499" y="685189"/>
                  <a:pt x="7181669" y="716286"/>
                </a:cubicBezTo>
                <a:cubicBezTo>
                  <a:pt x="7030839" y="747383"/>
                  <a:pt x="6750556" y="696015"/>
                  <a:pt x="6479177" y="716286"/>
                </a:cubicBezTo>
                <a:cubicBezTo>
                  <a:pt x="6207798" y="736557"/>
                  <a:pt x="6136935" y="675893"/>
                  <a:pt x="6020526" y="716286"/>
                </a:cubicBezTo>
                <a:cubicBezTo>
                  <a:pt x="5904117" y="756679"/>
                  <a:pt x="5457522" y="624697"/>
                  <a:pt x="5196114" y="716286"/>
                </a:cubicBezTo>
                <a:cubicBezTo>
                  <a:pt x="4934706" y="807875"/>
                  <a:pt x="4728124" y="708110"/>
                  <a:pt x="4371703" y="716286"/>
                </a:cubicBezTo>
                <a:cubicBezTo>
                  <a:pt x="4015282" y="724462"/>
                  <a:pt x="4175659" y="705171"/>
                  <a:pt x="4034971" y="716286"/>
                </a:cubicBezTo>
                <a:cubicBezTo>
                  <a:pt x="3894283" y="727401"/>
                  <a:pt x="3668916" y="684665"/>
                  <a:pt x="3576320" y="716286"/>
                </a:cubicBezTo>
                <a:cubicBezTo>
                  <a:pt x="3483724" y="747907"/>
                  <a:pt x="3386543" y="704821"/>
                  <a:pt x="3239589" y="716286"/>
                </a:cubicBezTo>
                <a:cubicBezTo>
                  <a:pt x="3092635" y="727751"/>
                  <a:pt x="2910252" y="714984"/>
                  <a:pt x="2780937" y="716286"/>
                </a:cubicBezTo>
                <a:cubicBezTo>
                  <a:pt x="2651622" y="717588"/>
                  <a:pt x="2575306" y="685153"/>
                  <a:pt x="2444206" y="716286"/>
                </a:cubicBezTo>
                <a:cubicBezTo>
                  <a:pt x="2313106" y="747419"/>
                  <a:pt x="2013246" y="632853"/>
                  <a:pt x="1619794" y="716286"/>
                </a:cubicBezTo>
                <a:cubicBezTo>
                  <a:pt x="1226342" y="799719"/>
                  <a:pt x="1435366" y="707699"/>
                  <a:pt x="1283063" y="716286"/>
                </a:cubicBezTo>
                <a:cubicBezTo>
                  <a:pt x="1130760" y="724873"/>
                  <a:pt x="1065187" y="680079"/>
                  <a:pt x="946331" y="716286"/>
                </a:cubicBezTo>
                <a:cubicBezTo>
                  <a:pt x="827475" y="752493"/>
                  <a:pt x="358481" y="670363"/>
                  <a:pt x="0" y="716286"/>
                </a:cubicBezTo>
                <a:cubicBezTo>
                  <a:pt x="-40042" y="579796"/>
                  <a:pt x="9721" y="520882"/>
                  <a:pt x="0" y="365306"/>
                </a:cubicBezTo>
                <a:cubicBezTo>
                  <a:pt x="-9721" y="209730"/>
                  <a:pt x="21757" y="111952"/>
                  <a:pt x="0" y="0"/>
                </a:cubicBezTo>
                <a:close/>
              </a:path>
              <a:path w="12192000" h="716286" stroke="0" extrusionOk="0">
                <a:moveTo>
                  <a:pt x="0" y="0"/>
                </a:moveTo>
                <a:cubicBezTo>
                  <a:pt x="71788" y="-15974"/>
                  <a:pt x="154788" y="2873"/>
                  <a:pt x="214811" y="0"/>
                </a:cubicBezTo>
                <a:cubicBezTo>
                  <a:pt x="274834" y="-2873"/>
                  <a:pt x="657282" y="65483"/>
                  <a:pt x="917303" y="0"/>
                </a:cubicBezTo>
                <a:cubicBezTo>
                  <a:pt x="1177324" y="-65483"/>
                  <a:pt x="1263496" y="19845"/>
                  <a:pt x="1375954" y="0"/>
                </a:cubicBezTo>
                <a:cubicBezTo>
                  <a:pt x="1488412" y="-19845"/>
                  <a:pt x="1619090" y="10602"/>
                  <a:pt x="1712686" y="0"/>
                </a:cubicBezTo>
                <a:cubicBezTo>
                  <a:pt x="1806282" y="-10602"/>
                  <a:pt x="2171372" y="52781"/>
                  <a:pt x="2415177" y="0"/>
                </a:cubicBezTo>
                <a:cubicBezTo>
                  <a:pt x="2658982" y="-52781"/>
                  <a:pt x="2739676" y="52824"/>
                  <a:pt x="2995749" y="0"/>
                </a:cubicBezTo>
                <a:cubicBezTo>
                  <a:pt x="3251822" y="-52824"/>
                  <a:pt x="3125046" y="5450"/>
                  <a:pt x="3210560" y="0"/>
                </a:cubicBezTo>
                <a:cubicBezTo>
                  <a:pt x="3296074" y="-5450"/>
                  <a:pt x="3415513" y="1200"/>
                  <a:pt x="3547291" y="0"/>
                </a:cubicBezTo>
                <a:cubicBezTo>
                  <a:pt x="3679069" y="-1200"/>
                  <a:pt x="3801872" y="14553"/>
                  <a:pt x="3884023" y="0"/>
                </a:cubicBezTo>
                <a:cubicBezTo>
                  <a:pt x="3966174" y="-14553"/>
                  <a:pt x="4138340" y="15289"/>
                  <a:pt x="4220754" y="0"/>
                </a:cubicBezTo>
                <a:cubicBezTo>
                  <a:pt x="4303168" y="-15289"/>
                  <a:pt x="4713088" y="39700"/>
                  <a:pt x="4923246" y="0"/>
                </a:cubicBezTo>
                <a:cubicBezTo>
                  <a:pt x="5133404" y="-39700"/>
                  <a:pt x="5189441" y="34586"/>
                  <a:pt x="5259977" y="0"/>
                </a:cubicBezTo>
                <a:cubicBezTo>
                  <a:pt x="5330513" y="-34586"/>
                  <a:pt x="5816219" y="95598"/>
                  <a:pt x="6084389" y="0"/>
                </a:cubicBezTo>
                <a:cubicBezTo>
                  <a:pt x="6352559" y="-95598"/>
                  <a:pt x="6449367" y="52679"/>
                  <a:pt x="6543040" y="0"/>
                </a:cubicBezTo>
                <a:cubicBezTo>
                  <a:pt x="6636713" y="-52679"/>
                  <a:pt x="6921159" y="26480"/>
                  <a:pt x="7123611" y="0"/>
                </a:cubicBezTo>
                <a:cubicBezTo>
                  <a:pt x="7326063" y="-26480"/>
                  <a:pt x="7736259" y="54560"/>
                  <a:pt x="7948023" y="0"/>
                </a:cubicBezTo>
                <a:cubicBezTo>
                  <a:pt x="8159787" y="-54560"/>
                  <a:pt x="8132241" y="38909"/>
                  <a:pt x="8284754" y="0"/>
                </a:cubicBezTo>
                <a:cubicBezTo>
                  <a:pt x="8437267" y="-38909"/>
                  <a:pt x="8678661" y="67952"/>
                  <a:pt x="8865326" y="0"/>
                </a:cubicBezTo>
                <a:cubicBezTo>
                  <a:pt x="9051991" y="-67952"/>
                  <a:pt x="9477805" y="11694"/>
                  <a:pt x="9689737" y="0"/>
                </a:cubicBezTo>
                <a:cubicBezTo>
                  <a:pt x="9901669" y="-11694"/>
                  <a:pt x="9861222" y="18740"/>
                  <a:pt x="9904549" y="0"/>
                </a:cubicBezTo>
                <a:cubicBezTo>
                  <a:pt x="9947876" y="-18740"/>
                  <a:pt x="10287970" y="65870"/>
                  <a:pt x="10485120" y="0"/>
                </a:cubicBezTo>
                <a:cubicBezTo>
                  <a:pt x="10682270" y="-65870"/>
                  <a:pt x="10617471" y="6614"/>
                  <a:pt x="10699931" y="0"/>
                </a:cubicBezTo>
                <a:cubicBezTo>
                  <a:pt x="10782391" y="-6614"/>
                  <a:pt x="11109198" y="20968"/>
                  <a:pt x="11280503" y="0"/>
                </a:cubicBezTo>
                <a:cubicBezTo>
                  <a:pt x="11451808" y="-20968"/>
                  <a:pt x="11786515" y="43204"/>
                  <a:pt x="12192000" y="0"/>
                </a:cubicBezTo>
                <a:cubicBezTo>
                  <a:pt x="12197335" y="80133"/>
                  <a:pt x="12191917" y="245550"/>
                  <a:pt x="12192000" y="372469"/>
                </a:cubicBezTo>
                <a:cubicBezTo>
                  <a:pt x="12192083" y="499388"/>
                  <a:pt x="12173314" y="589552"/>
                  <a:pt x="12192000" y="716286"/>
                </a:cubicBezTo>
                <a:cubicBezTo>
                  <a:pt x="12064539" y="743030"/>
                  <a:pt x="12023262" y="681374"/>
                  <a:pt x="11855269" y="716286"/>
                </a:cubicBezTo>
                <a:cubicBezTo>
                  <a:pt x="11687276" y="751198"/>
                  <a:pt x="11728239" y="691570"/>
                  <a:pt x="11640457" y="716286"/>
                </a:cubicBezTo>
                <a:cubicBezTo>
                  <a:pt x="11552675" y="741002"/>
                  <a:pt x="11174728" y="704412"/>
                  <a:pt x="10816046" y="716286"/>
                </a:cubicBezTo>
                <a:cubicBezTo>
                  <a:pt x="10457364" y="728160"/>
                  <a:pt x="10513270" y="672206"/>
                  <a:pt x="10357394" y="716286"/>
                </a:cubicBezTo>
                <a:cubicBezTo>
                  <a:pt x="10201518" y="760366"/>
                  <a:pt x="9914668" y="657308"/>
                  <a:pt x="9654903" y="716286"/>
                </a:cubicBezTo>
                <a:cubicBezTo>
                  <a:pt x="9395138" y="775264"/>
                  <a:pt x="9414226" y="695728"/>
                  <a:pt x="9196251" y="716286"/>
                </a:cubicBezTo>
                <a:cubicBezTo>
                  <a:pt x="8978276" y="736844"/>
                  <a:pt x="8677626" y="713691"/>
                  <a:pt x="8371840" y="716286"/>
                </a:cubicBezTo>
                <a:cubicBezTo>
                  <a:pt x="8066054" y="718881"/>
                  <a:pt x="7827371" y="686870"/>
                  <a:pt x="7669349" y="716286"/>
                </a:cubicBezTo>
                <a:cubicBezTo>
                  <a:pt x="7511327" y="745702"/>
                  <a:pt x="7387987" y="662785"/>
                  <a:pt x="7210697" y="716286"/>
                </a:cubicBezTo>
                <a:cubicBezTo>
                  <a:pt x="7033407" y="769787"/>
                  <a:pt x="6841600" y="682001"/>
                  <a:pt x="6508206" y="716286"/>
                </a:cubicBezTo>
                <a:cubicBezTo>
                  <a:pt x="6174812" y="750571"/>
                  <a:pt x="6177619" y="693519"/>
                  <a:pt x="6049554" y="716286"/>
                </a:cubicBezTo>
                <a:cubicBezTo>
                  <a:pt x="5921489" y="739053"/>
                  <a:pt x="5620698" y="684394"/>
                  <a:pt x="5468983" y="716286"/>
                </a:cubicBezTo>
                <a:cubicBezTo>
                  <a:pt x="5317268" y="748178"/>
                  <a:pt x="5152609" y="673528"/>
                  <a:pt x="5010331" y="716286"/>
                </a:cubicBezTo>
                <a:cubicBezTo>
                  <a:pt x="4868053" y="759044"/>
                  <a:pt x="4692044" y="668710"/>
                  <a:pt x="4551680" y="716286"/>
                </a:cubicBezTo>
                <a:cubicBezTo>
                  <a:pt x="4411316" y="763862"/>
                  <a:pt x="4381341" y="692941"/>
                  <a:pt x="4214949" y="716286"/>
                </a:cubicBezTo>
                <a:cubicBezTo>
                  <a:pt x="4048557" y="739631"/>
                  <a:pt x="3915153" y="650579"/>
                  <a:pt x="3634377" y="716286"/>
                </a:cubicBezTo>
                <a:cubicBezTo>
                  <a:pt x="3353601" y="781993"/>
                  <a:pt x="3394202" y="699210"/>
                  <a:pt x="3175726" y="716286"/>
                </a:cubicBezTo>
                <a:cubicBezTo>
                  <a:pt x="2957250" y="733362"/>
                  <a:pt x="2936753" y="687117"/>
                  <a:pt x="2838994" y="716286"/>
                </a:cubicBezTo>
                <a:cubicBezTo>
                  <a:pt x="2741235" y="745455"/>
                  <a:pt x="2442008" y="703118"/>
                  <a:pt x="2258423" y="716286"/>
                </a:cubicBezTo>
                <a:cubicBezTo>
                  <a:pt x="2074838" y="729454"/>
                  <a:pt x="1923650" y="693598"/>
                  <a:pt x="1799771" y="716286"/>
                </a:cubicBezTo>
                <a:cubicBezTo>
                  <a:pt x="1675892" y="738974"/>
                  <a:pt x="1691008" y="714015"/>
                  <a:pt x="1584960" y="716286"/>
                </a:cubicBezTo>
                <a:cubicBezTo>
                  <a:pt x="1478912" y="718557"/>
                  <a:pt x="1057231" y="649017"/>
                  <a:pt x="760549" y="716286"/>
                </a:cubicBezTo>
                <a:cubicBezTo>
                  <a:pt x="463867" y="783555"/>
                  <a:pt x="290674" y="674406"/>
                  <a:pt x="0" y="716286"/>
                </a:cubicBezTo>
                <a:cubicBezTo>
                  <a:pt x="-24080" y="591262"/>
                  <a:pt x="33178" y="440149"/>
                  <a:pt x="0" y="365306"/>
                </a:cubicBezTo>
                <a:cubicBezTo>
                  <a:pt x="-33178" y="290463"/>
                  <a:pt x="43062" y="167332"/>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Đọc hiểu tình huống đưa về bài toán cơ bản. </a:t>
            </a:r>
          </a:p>
        </p:txBody>
      </p:sp>
      <p:sp>
        <p:nvSpPr>
          <p:cNvPr id="1083" name="Google Shape;1083;p38"/>
          <p:cNvSpPr/>
          <p:nvPr/>
        </p:nvSpPr>
        <p:spPr>
          <a:xfrm>
            <a:off x="-1431890" y="4317750"/>
            <a:ext cx="3905" cy="85"/>
          </a:xfrm>
          <a:custGeom>
            <a:avLst/>
            <a:gdLst/>
            <a:ahLst/>
            <a:cxnLst/>
            <a:rect l="l" t="t" r="r" b="b"/>
            <a:pathLst>
              <a:path w="46" h="1" extrusionOk="0">
                <a:moveTo>
                  <a:pt x="45" y="1"/>
                </a:moveTo>
                <a:lnTo>
                  <a:pt x="0" y="1"/>
                </a:lnTo>
                <a:lnTo>
                  <a:pt x="0" y="1"/>
                </a:lnTo>
                <a:close/>
              </a:path>
            </a:pathLst>
          </a:custGeom>
          <a:solidFill>
            <a:srgbClr val="85748D"/>
          </a:solidFill>
          <a:ln>
            <a:noFill/>
          </a:ln>
        </p:spPr>
        <p:txBody>
          <a:bodyPr spcFirstLastPara="1" wrap="square" lIns="121900" tIns="121900" rIns="121900" bIns="121900" anchor="ctr" anchorCtr="0">
            <a:noAutofit/>
          </a:bodyPr>
          <a:lstStyle/>
          <a:p>
            <a:endParaRPr sz="2489"/>
          </a:p>
        </p:txBody>
      </p:sp>
      <p:grpSp>
        <p:nvGrpSpPr>
          <p:cNvPr id="1085" name="Google Shape;1085;p38"/>
          <p:cNvGrpSpPr/>
          <p:nvPr/>
        </p:nvGrpSpPr>
        <p:grpSpPr>
          <a:xfrm rot="9212037" flipH="1">
            <a:off x="-260456" y="-87268"/>
            <a:ext cx="2078503" cy="1845949"/>
            <a:chOff x="5400719" y="1493275"/>
            <a:chExt cx="3101802" cy="2754756"/>
          </a:xfrm>
        </p:grpSpPr>
        <p:sp>
          <p:nvSpPr>
            <p:cNvPr id="1086" name="Google Shape;1086;p38"/>
            <p:cNvSpPr/>
            <p:nvPr/>
          </p:nvSpPr>
          <p:spPr>
            <a:xfrm rot="4500017" flipH="1">
              <a:off x="6732843" y="2349208"/>
              <a:ext cx="1208073" cy="208983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087" name="Google Shape;1087;p38"/>
            <p:cNvSpPr/>
            <p:nvPr/>
          </p:nvSpPr>
          <p:spPr>
            <a:xfrm rot="3627969" flipH="1">
              <a:off x="5504129" y="1908930"/>
              <a:ext cx="1656643" cy="1203185"/>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102" name="Google Shape;1102;p38"/>
          <p:cNvGrpSpPr/>
          <p:nvPr/>
        </p:nvGrpSpPr>
        <p:grpSpPr>
          <a:xfrm>
            <a:off x="1620755" y="805932"/>
            <a:ext cx="483354" cy="483354"/>
            <a:chOff x="5334050" y="2368838"/>
            <a:chExt cx="367325" cy="367325"/>
          </a:xfrm>
        </p:grpSpPr>
        <p:sp>
          <p:nvSpPr>
            <p:cNvPr id="1103" name="Google Shape;1103;p38"/>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104" name="Google Shape;1104;p38"/>
            <p:cNvGrpSpPr/>
            <p:nvPr/>
          </p:nvGrpSpPr>
          <p:grpSpPr>
            <a:xfrm>
              <a:off x="5395575" y="2368950"/>
              <a:ext cx="238925" cy="366875"/>
              <a:chOff x="5395575" y="2368950"/>
              <a:chExt cx="238925" cy="366875"/>
            </a:xfrm>
          </p:grpSpPr>
          <p:sp>
            <p:nvSpPr>
              <p:cNvPr id="1105" name="Google Shape;1105;p38"/>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106" name="Google Shape;1106;p38"/>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07" name="Google Shape;1107;p38"/>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08" name="Google Shape;1108;p38"/>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09" name="Google Shape;1109;p38"/>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110" name="Google Shape;1110;p38"/>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1" name="Google Shape;1111;p38"/>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112" name="Google Shape;1112;p38"/>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113" name="Google Shape;1113;p38"/>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4" name="Google Shape;1114;p38"/>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15" name="Google Shape;1115;p38"/>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116" name="Google Shape;1116;p38"/>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7" name="Google Shape;1117;p38"/>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8" name="Google Shape;1118;p38"/>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9" name="Google Shape;1119;p38"/>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0" name="Google Shape;1120;p38"/>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1" name="Google Shape;1121;p38"/>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2" name="Google Shape;1122;p38"/>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123" name="Google Shape;1123;p38"/>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4" name="Google Shape;1124;p38"/>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5" name="Google Shape;1125;p38"/>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26" name="Google Shape;1126;p38"/>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127" name="Google Shape;1127;p38"/>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28" name="Google Shape;1128;p38"/>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29" name="Google Shape;1129;p38"/>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0" name="Google Shape;1130;p38"/>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1" name="Google Shape;1131;p38"/>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2" name="Google Shape;1132;p38"/>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133" name="Google Shape;1133;p38"/>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4" name="Google Shape;1134;p38"/>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5" name="Google Shape;1135;p38"/>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36" name="Google Shape;1136;p38"/>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37" name="Google Shape;1137;p38"/>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138" name="Google Shape;1138;p38"/>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139" name="Google Shape;1139;p38"/>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0" name="Google Shape;1140;p38"/>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1" name="Google Shape;1141;p38"/>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153" name="Google Shape;1153;p38"/>
          <p:cNvGrpSpPr/>
          <p:nvPr/>
        </p:nvGrpSpPr>
        <p:grpSpPr>
          <a:xfrm rot="7747666">
            <a:off x="-709827" y="919950"/>
            <a:ext cx="3000084" cy="1302329"/>
            <a:chOff x="5085720" y="658171"/>
            <a:chExt cx="2249891" cy="976673"/>
          </a:xfrm>
        </p:grpSpPr>
        <p:sp>
          <p:nvSpPr>
            <p:cNvPr id="1154" name="Google Shape;1154;p38"/>
            <p:cNvSpPr/>
            <p:nvPr/>
          </p:nvSpPr>
          <p:spPr>
            <a:xfrm flipH="1">
              <a:off x="6821691" y="1075216"/>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5" name="Google Shape;1155;p38"/>
            <p:cNvSpPr/>
            <p:nvPr/>
          </p:nvSpPr>
          <p:spPr>
            <a:xfrm flipH="1">
              <a:off x="5613323" y="135125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6" name="Google Shape;1156;p38"/>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7" name="Google Shape;1157;p38"/>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8" name="Google Shape;1158;p38"/>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9" name="Google Shape;1159;p38"/>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0" name="Google Shape;1160;p38"/>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1" name="Google Shape;1161;p38"/>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2" name="Google Shape;1162;p38"/>
            <p:cNvSpPr/>
            <p:nvPr/>
          </p:nvSpPr>
          <p:spPr>
            <a:xfrm flipH="1">
              <a:off x="6562845" y="1095063"/>
              <a:ext cx="34287" cy="34287"/>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89" name="TextBox 88">
            <a:extLst>
              <a:ext uri="{FF2B5EF4-FFF2-40B4-BE49-F238E27FC236}">
                <a16:creationId xmlns="" xmlns:a16="http://schemas.microsoft.com/office/drawing/2014/main" id="{03EA5DB4-DB00-4F83-9569-3DD2B678F30D}"/>
              </a:ext>
            </a:extLst>
          </p:cNvPr>
          <p:cNvSpPr txBox="1"/>
          <p:nvPr/>
        </p:nvSpPr>
        <p:spPr>
          <a:xfrm>
            <a:off x="780232" y="746814"/>
            <a:ext cx="11213779" cy="2092881"/>
          </a:xfrm>
          <a:prstGeom prst="rect">
            <a:avLst/>
          </a:prstGeom>
          <a:noFill/>
        </p:spPr>
        <p:txBody>
          <a:bodyPr wrap="square" rtlCol="0">
            <a:spAutoFit/>
          </a:bodyPr>
          <a:lstStyle/>
          <a:p>
            <a:pPr algn="just"/>
            <a:r>
              <a:rPr lang="en-US" sz="2600" b="1">
                <a:latin typeface="+mj-lt"/>
              </a:rPr>
              <a:t>                  Bài tập bổ trợ</a:t>
            </a:r>
          </a:p>
          <a:p>
            <a:pPr algn="just"/>
            <a:r>
              <a:rPr lang="en-US" sz="2600">
                <a:latin typeface="+mj-lt"/>
              </a:rPr>
              <a:t>	Một cửa hàng bán 1 bộ đồ trẻ em với giá 100 nghìn đồng. Do dịch bệnh </a:t>
            </a:r>
            <a:r>
              <a:rPr lang="en-US" sz="2600" smtClean="0">
                <a:latin typeface="+mj-lt"/>
              </a:rPr>
              <a:t>bùng </a:t>
            </a:r>
            <a:r>
              <a:rPr lang="en-US" sz="2600">
                <a:latin typeface="+mj-lt"/>
              </a:rPr>
              <a:t>phát khiến cửa hàng đóng cửa. Chủ cửa hàng quyết định chuyển sang hình thức bán hàng online và giảm giá bán sản phẩm còn 80 nghìn đồng.</a:t>
            </a:r>
          </a:p>
          <a:p>
            <a:pPr algn="just"/>
            <a:r>
              <a:rPr lang="en-US" sz="2600">
                <a:latin typeface="+mj-lt"/>
              </a:rPr>
              <a:t>Hỏi giá tiền của 1 bộ quần áo giảm bao nhiêu phần trăm so với giá ban đầu ?</a:t>
            </a:r>
          </a:p>
        </p:txBody>
      </p:sp>
      <p:sp>
        <p:nvSpPr>
          <p:cNvPr id="92" name="TextBox 91">
            <a:extLst>
              <a:ext uri="{FF2B5EF4-FFF2-40B4-BE49-F238E27FC236}">
                <a16:creationId xmlns="" xmlns:a16="http://schemas.microsoft.com/office/drawing/2014/main" id="{B7D433B6-F8F7-4A52-81DA-07CA4DDE2296}"/>
              </a:ext>
            </a:extLst>
          </p:cNvPr>
          <p:cNvSpPr txBox="1"/>
          <p:nvPr/>
        </p:nvSpPr>
        <p:spPr>
          <a:xfrm>
            <a:off x="82672" y="4766199"/>
            <a:ext cx="3135285" cy="1420261"/>
          </a:xfrm>
          <a:prstGeom prst="rect">
            <a:avLst/>
          </a:prstGeom>
          <a:noFill/>
        </p:spPr>
        <p:txBody>
          <a:bodyPr wrap="square" rtlCol="0">
            <a:spAutoFit/>
          </a:bodyPr>
          <a:lstStyle/>
          <a:p>
            <a:pPr>
              <a:lnSpc>
                <a:spcPct val="150000"/>
              </a:lnSpc>
            </a:pPr>
            <a:r>
              <a:rPr lang="en-US" sz="2000" b="1">
                <a:latin typeface="+mj-lt"/>
              </a:rPr>
              <a:t>Bán hàng </a:t>
            </a:r>
          </a:p>
          <a:p>
            <a:pPr>
              <a:lnSpc>
                <a:spcPct val="150000"/>
              </a:lnSpc>
            </a:pPr>
            <a:r>
              <a:rPr lang="en-US" sz="2000">
                <a:latin typeface="+mj-lt"/>
              </a:rPr>
              <a:t>Trực tiếp: </a:t>
            </a:r>
            <a:r>
              <a:rPr lang="en-US" sz="2000">
                <a:solidFill>
                  <a:srgbClr val="C00000"/>
                </a:solidFill>
                <a:latin typeface="+mj-lt"/>
              </a:rPr>
              <a:t>100</a:t>
            </a:r>
            <a:r>
              <a:rPr lang="en-US" sz="2000">
                <a:latin typeface="+mj-lt"/>
              </a:rPr>
              <a:t> nghìn đồng.</a:t>
            </a:r>
          </a:p>
          <a:p>
            <a:pPr>
              <a:lnSpc>
                <a:spcPct val="150000"/>
              </a:lnSpc>
            </a:pPr>
            <a:r>
              <a:rPr lang="en-US" sz="2000">
                <a:latin typeface="+mj-lt"/>
              </a:rPr>
              <a:t>Online: </a:t>
            </a:r>
            <a:r>
              <a:rPr lang="en-US" sz="2000">
                <a:solidFill>
                  <a:srgbClr val="7030A0"/>
                </a:solidFill>
                <a:latin typeface="+mj-lt"/>
              </a:rPr>
              <a:t>80</a:t>
            </a:r>
            <a:r>
              <a:rPr lang="en-US" sz="2000">
                <a:latin typeface="+mj-lt"/>
              </a:rPr>
              <a:t> nghìn đồng.</a:t>
            </a:r>
          </a:p>
        </p:txBody>
      </p:sp>
      <p:grpSp>
        <p:nvGrpSpPr>
          <p:cNvPr id="20" name="Group 19">
            <a:extLst>
              <a:ext uri="{FF2B5EF4-FFF2-40B4-BE49-F238E27FC236}">
                <a16:creationId xmlns="" xmlns:a16="http://schemas.microsoft.com/office/drawing/2014/main" id="{86383153-4918-4CF4-B19E-E713CB83BD25}"/>
              </a:ext>
            </a:extLst>
          </p:cNvPr>
          <p:cNvGrpSpPr/>
          <p:nvPr/>
        </p:nvGrpSpPr>
        <p:grpSpPr>
          <a:xfrm>
            <a:off x="889107" y="3295992"/>
            <a:ext cx="1127003" cy="1471815"/>
            <a:chOff x="1180868" y="2561266"/>
            <a:chExt cx="1127003" cy="1471815"/>
          </a:xfrm>
        </p:grpSpPr>
        <p:pic>
          <p:nvPicPr>
            <p:cNvPr id="17" name="Graphic 16" descr="Shirt with solid fill">
              <a:extLst>
                <a:ext uri="{FF2B5EF4-FFF2-40B4-BE49-F238E27FC236}">
                  <a16:creationId xmlns="" xmlns:a16="http://schemas.microsoft.com/office/drawing/2014/main" id="{E05D9DF2-6213-4997-A091-9DAE7718CC7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80868" y="2561266"/>
              <a:ext cx="914400" cy="914400"/>
            </a:xfrm>
            <a:prstGeom prst="rect">
              <a:avLst/>
            </a:prstGeom>
          </p:spPr>
        </p:pic>
        <p:pic>
          <p:nvPicPr>
            <p:cNvPr id="19" name="Graphic 18" descr="Pants with solid fill">
              <a:extLst>
                <a:ext uri="{FF2B5EF4-FFF2-40B4-BE49-F238E27FC236}">
                  <a16:creationId xmlns="" xmlns:a16="http://schemas.microsoft.com/office/drawing/2014/main" id="{B851D2D9-18A2-4938-AC3D-27D5D7F6BAA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393471" y="3118681"/>
              <a:ext cx="914400" cy="914400"/>
            </a:xfrm>
            <a:prstGeom prst="rect">
              <a:avLst/>
            </a:prstGeom>
          </p:spPr>
        </p:pic>
      </p:grpSp>
      <p:sp>
        <p:nvSpPr>
          <p:cNvPr id="111" name="TextBox 110">
            <a:extLst>
              <a:ext uri="{FF2B5EF4-FFF2-40B4-BE49-F238E27FC236}">
                <a16:creationId xmlns="" xmlns:a16="http://schemas.microsoft.com/office/drawing/2014/main" id="{1A7A92A7-3C56-40D9-AEFE-84E8AE3FEC56}"/>
              </a:ext>
            </a:extLst>
          </p:cNvPr>
          <p:cNvSpPr txBox="1"/>
          <p:nvPr/>
        </p:nvSpPr>
        <p:spPr>
          <a:xfrm>
            <a:off x="3931534" y="3198188"/>
            <a:ext cx="7951807" cy="3619068"/>
          </a:xfrm>
          <a:prstGeom prst="rect">
            <a:avLst/>
          </a:prstGeom>
          <a:noFill/>
        </p:spPr>
        <p:txBody>
          <a:bodyPr wrap="square" rtlCol="0">
            <a:spAutoFit/>
          </a:bodyPr>
          <a:lstStyle/>
          <a:p>
            <a:pPr algn="ctr">
              <a:lnSpc>
                <a:spcPct val="150000"/>
              </a:lnSpc>
            </a:pPr>
            <a:r>
              <a:rPr lang="en-US" sz="2600" b="1">
                <a:latin typeface="+mj-lt"/>
              </a:rPr>
              <a:t>Bài giải</a:t>
            </a:r>
          </a:p>
          <a:p>
            <a:pPr algn="just">
              <a:lnSpc>
                <a:spcPct val="150000"/>
              </a:lnSpc>
            </a:pPr>
            <a:r>
              <a:rPr lang="en-US" sz="2600">
                <a:latin typeface="+mj-lt"/>
              </a:rPr>
              <a:t>Tỉ số phần trăm giá bán online so với giá ban đầu là:</a:t>
            </a:r>
          </a:p>
          <a:p>
            <a:pPr algn="ctr">
              <a:lnSpc>
                <a:spcPct val="150000"/>
              </a:lnSpc>
            </a:pPr>
            <a:r>
              <a:rPr lang="en-US" sz="2600">
                <a:latin typeface="+mj-lt"/>
              </a:rPr>
              <a:t>80 : 100 = 0,8 = 80% </a:t>
            </a:r>
          </a:p>
          <a:p>
            <a:pPr algn="just">
              <a:lnSpc>
                <a:spcPct val="150000"/>
              </a:lnSpc>
            </a:pPr>
            <a:r>
              <a:rPr lang="en-US" sz="2600">
                <a:latin typeface="+mj-lt"/>
              </a:rPr>
              <a:t>Bộ quần áo đã giảm số phần trăm là:</a:t>
            </a:r>
          </a:p>
          <a:p>
            <a:pPr algn="ctr">
              <a:lnSpc>
                <a:spcPct val="150000"/>
              </a:lnSpc>
            </a:pPr>
            <a:r>
              <a:rPr lang="en-US" sz="2600">
                <a:latin typeface="+mj-lt"/>
              </a:rPr>
              <a:t>100% - 80% = 20%</a:t>
            </a:r>
          </a:p>
          <a:p>
            <a:pPr algn="ctr">
              <a:lnSpc>
                <a:spcPct val="150000"/>
              </a:lnSpc>
            </a:pPr>
            <a:r>
              <a:rPr lang="en-US" sz="2600">
                <a:latin typeface="+mj-lt"/>
              </a:rPr>
              <a:t>Đáp số: 20%</a:t>
            </a:r>
          </a:p>
        </p:txBody>
      </p:sp>
    </p:spTree>
    <p:extLst>
      <p:ext uri="{BB962C8B-B14F-4D97-AF65-F5344CB8AC3E}">
        <p14:creationId xmlns:p14="http://schemas.microsoft.com/office/powerpoint/2010/main" val="373192802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fade">
                                      <p:cBhvr>
                                        <p:cTn id="12" dur="1000"/>
                                        <p:tgtEl>
                                          <p:spTgt spid="92">
                                            <p:txEl>
                                              <p:pRg st="0" end="0"/>
                                            </p:txEl>
                                          </p:spTgt>
                                        </p:tgtEl>
                                      </p:cBhvr>
                                    </p:animEffect>
                                    <p:anim calcmode="lin" valueType="num">
                                      <p:cBhvr>
                                        <p:cTn id="13" dur="1000" fill="hold"/>
                                        <p:tgtEl>
                                          <p:spTgt spid="9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92">
                                            <p:txEl>
                                              <p:pRg st="1" end="1"/>
                                            </p:txEl>
                                          </p:spTgt>
                                        </p:tgtEl>
                                        <p:attrNameLst>
                                          <p:attrName>style.visibility</p:attrName>
                                        </p:attrNameLst>
                                      </p:cBhvr>
                                      <p:to>
                                        <p:strVal val="visible"/>
                                      </p:to>
                                    </p:set>
                                    <p:animEffect transition="in" filter="fade">
                                      <p:cBhvr>
                                        <p:cTn id="18" dur="1000"/>
                                        <p:tgtEl>
                                          <p:spTgt spid="92">
                                            <p:txEl>
                                              <p:pRg st="1" end="1"/>
                                            </p:txEl>
                                          </p:spTgt>
                                        </p:tgtEl>
                                      </p:cBhvr>
                                    </p:animEffect>
                                    <p:anim calcmode="lin" valueType="num">
                                      <p:cBhvr>
                                        <p:cTn id="19" dur="1000" fill="hold"/>
                                        <p:tgtEl>
                                          <p:spTgt spid="9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92">
                                            <p:txEl>
                                              <p:pRg st="2" end="2"/>
                                            </p:txEl>
                                          </p:spTgt>
                                        </p:tgtEl>
                                        <p:attrNameLst>
                                          <p:attrName>style.visibility</p:attrName>
                                        </p:attrNameLst>
                                      </p:cBhvr>
                                      <p:to>
                                        <p:strVal val="visible"/>
                                      </p:to>
                                    </p:set>
                                    <p:animEffect transition="in" filter="fade">
                                      <p:cBhvr>
                                        <p:cTn id="24" dur="1000"/>
                                        <p:tgtEl>
                                          <p:spTgt spid="92">
                                            <p:txEl>
                                              <p:pRg st="2" end="2"/>
                                            </p:txEl>
                                          </p:spTgt>
                                        </p:tgtEl>
                                      </p:cBhvr>
                                    </p:animEffect>
                                    <p:anim calcmode="lin" valueType="num">
                                      <p:cBhvr>
                                        <p:cTn id="25" dur="1000" fill="hold"/>
                                        <p:tgtEl>
                                          <p:spTgt spid="9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wd">
                                    <p:tmAbs val="300"/>
                                  </p:iterate>
                                  <p:childTnLst>
                                    <p:set>
                                      <p:cBhvr>
                                        <p:cTn id="30"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wd">
                                    <p:tmAbs val="300"/>
                                  </p:iterate>
                                  <p:childTnLst>
                                    <p:set>
                                      <p:cBhvr>
                                        <p:cTn id="34"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wd">
                                    <p:tmAbs val="300"/>
                                  </p:iterate>
                                  <p:childTnLst>
                                    <p:set>
                                      <p:cBhvr>
                                        <p:cTn id="38"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wd">
                                    <p:tmAbs val="300"/>
                                  </p:iterate>
                                  <p:childTnLst>
                                    <p:set>
                                      <p:cBhvr>
                                        <p:cTn id="42"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iterate type="wd">
                                    <p:tmAbs val="300"/>
                                  </p:iterate>
                                  <p:childTnLst>
                                    <p:set>
                                      <p:cBhvr>
                                        <p:cTn id="46"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iterate type="wd">
                                    <p:tmAbs val="300"/>
                                  </p:iterate>
                                  <p:childTnLst>
                                    <p:set>
                                      <p:cBhvr>
                                        <p:cTn id="50" dur="1" fill="hold">
                                          <p:stCondLst>
                                            <p:cond delay="0"/>
                                          </p:stCondLst>
                                        </p:cTn>
                                        <p:tgtEl>
                                          <p:spTgt spid="1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oogle Shape;1214;p40">
            <a:extLst>
              <a:ext uri="{FF2B5EF4-FFF2-40B4-BE49-F238E27FC236}">
                <a16:creationId xmlns="" xmlns:a16="http://schemas.microsoft.com/office/drawing/2014/main" id="{A5B45307-B1B8-4D76-9F9D-BFA5B64201B1}"/>
              </a:ext>
            </a:extLst>
          </p:cNvPr>
          <p:cNvGrpSpPr/>
          <p:nvPr/>
        </p:nvGrpSpPr>
        <p:grpSpPr>
          <a:xfrm>
            <a:off x="-241321" y="5092870"/>
            <a:ext cx="11520897" cy="2416934"/>
            <a:chOff x="77541" y="3313050"/>
            <a:chExt cx="8736234" cy="1832748"/>
          </a:xfrm>
          <a:solidFill>
            <a:schemeClr val="bg1">
              <a:lumMod val="75000"/>
            </a:schemeClr>
          </a:solidFill>
        </p:grpSpPr>
        <p:sp>
          <p:nvSpPr>
            <p:cNvPr id="70" name="Google Shape;1215;p40">
              <a:extLst>
                <a:ext uri="{FF2B5EF4-FFF2-40B4-BE49-F238E27FC236}">
                  <a16:creationId xmlns="" xmlns:a16="http://schemas.microsoft.com/office/drawing/2014/main" id="{BFBDAF25-A24D-4882-AFFD-1446FC83B9A0}"/>
                </a:ext>
              </a:extLst>
            </p:cNvPr>
            <p:cNvSpPr/>
            <p:nvPr/>
          </p:nvSpPr>
          <p:spPr>
            <a:xfrm>
              <a:off x="8015775" y="4056875"/>
              <a:ext cx="798000" cy="1087800"/>
            </a:xfrm>
            <a:prstGeom prst="round1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16;p40">
              <a:extLst>
                <a:ext uri="{FF2B5EF4-FFF2-40B4-BE49-F238E27FC236}">
                  <a16:creationId xmlns="" xmlns:a16="http://schemas.microsoft.com/office/drawing/2014/main" id="{96DFB4E5-2F74-46A4-9D12-A77DCED93062}"/>
                </a:ext>
              </a:extLst>
            </p:cNvPr>
            <p:cNvSpPr/>
            <p:nvPr/>
          </p:nvSpPr>
          <p:spPr>
            <a:xfrm>
              <a:off x="749050" y="3313050"/>
              <a:ext cx="7645933" cy="1830470"/>
            </a:xfrm>
            <a:custGeom>
              <a:avLst/>
              <a:gdLst/>
              <a:ahLst/>
              <a:cxnLst/>
              <a:rect l="l" t="t" r="r" b="b"/>
              <a:pathLst>
                <a:path w="56488" h="22024" extrusionOk="0">
                  <a:moveTo>
                    <a:pt x="53948" y="1"/>
                  </a:moveTo>
                  <a:cubicBezTo>
                    <a:pt x="53663" y="1"/>
                    <a:pt x="53352" y="46"/>
                    <a:pt x="53012" y="151"/>
                  </a:cubicBezTo>
                  <a:cubicBezTo>
                    <a:pt x="50508" y="927"/>
                    <a:pt x="50508" y="9565"/>
                    <a:pt x="50508" y="9565"/>
                  </a:cubicBezTo>
                  <a:cubicBezTo>
                    <a:pt x="50508" y="9565"/>
                    <a:pt x="50170" y="4489"/>
                    <a:pt x="47650" y="4489"/>
                  </a:cubicBezTo>
                  <a:cubicBezTo>
                    <a:pt x="47624" y="4489"/>
                    <a:pt x="47598" y="4490"/>
                    <a:pt x="47572" y="4491"/>
                  </a:cubicBezTo>
                  <a:cubicBezTo>
                    <a:pt x="44980" y="4592"/>
                    <a:pt x="45220" y="9714"/>
                    <a:pt x="45220" y="9714"/>
                  </a:cubicBezTo>
                  <a:lnTo>
                    <a:pt x="18171" y="10439"/>
                  </a:lnTo>
                  <a:cubicBezTo>
                    <a:pt x="18171" y="10439"/>
                    <a:pt x="18033" y="8617"/>
                    <a:pt x="16413" y="7713"/>
                  </a:cubicBezTo>
                  <a:cubicBezTo>
                    <a:pt x="16246" y="7619"/>
                    <a:pt x="16089" y="7577"/>
                    <a:pt x="15942" y="7577"/>
                  </a:cubicBezTo>
                  <a:cubicBezTo>
                    <a:pt x="14667" y="7577"/>
                    <a:pt x="14146" y="10750"/>
                    <a:pt x="14146" y="10750"/>
                  </a:cubicBezTo>
                  <a:cubicBezTo>
                    <a:pt x="14146" y="10750"/>
                    <a:pt x="11343" y="2552"/>
                    <a:pt x="9510" y="2552"/>
                  </a:cubicBezTo>
                  <a:cubicBezTo>
                    <a:pt x="9315" y="2552"/>
                    <a:pt x="9131" y="2645"/>
                    <a:pt x="8963" y="2851"/>
                  </a:cubicBezTo>
                  <a:cubicBezTo>
                    <a:pt x="7390" y="4769"/>
                    <a:pt x="7543" y="10008"/>
                    <a:pt x="7590" y="11055"/>
                  </a:cubicBezTo>
                  <a:lnTo>
                    <a:pt x="7590" y="11055"/>
                  </a:lnTo>
                  <a:cubicBezTo>
                    <a:pt x="7480" y="10770"/>
                    <a:pt x="6933" y="10116"/>
                    <a:pt x="4560" y="8850"/>
                  </a:cubicBezTo>
                  <a:cubicBezTo>
                    <a:pt x="3645" y="8362"/>
                    <a:pt x="2896" y="8183"/>
                    <a:pt x="2287" y="8183"/>
                  </a:cubicBezTo>
                  <a:cubicBezTo>
                    <a:pt x="599" y="8183"/>
                    <a:pt x="1" y="9565"/>
                    <a:pt x="1" y="9565"/>
                  </a:cubicBezTo>
                  <a:lnTo>
                    <a:pt x="1" y="22024"/>
                  </a:lnTo>
                  <a:lnTo>
                    <a:pt x="56488" y="22024"/>
                  </a:lnTo>
                  <a:lnTo>
                    <a:pt x="56488" y="1842"/>
                  </a:lnTo>
                  <a:cubicBezTo>
                    <a:pt x="56488" y="1842"/>
                    <a:pt x="55764" y="1"/>
                    <a:pt x="539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17;p40">
              <a:extLst>
                <a:ext uri="{FF2B5EF4-FFF2-40B4-BE49-F238E27FC236}">
                  <a16:creationId xmlns="" xmlns:a16="http://schemas.microsoft.com/office/drawing/2014/main" id="{FA607004-A7B4-447F-8FCF-DFD0A9CBA14F}"/>
                </a:ext>
              </a:extLst>
            </p:cNvPr>
            <p:cNvSpPr/>
            <p:nvPr/>
          </p:nvSpPr>
          <p:spPr>
            <a:xfrm flipH="1">
              <a:off x="77541" y="3980100"/>
              <a:ext cx="1790259" cy="1165698"/>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578;p56">
            <a:extLst>
              <a:ext uri="{FF2B5EF4-FFF2-40B4-BE49-F238E27FC236}">
                <a16:creationId xmlns="" xmlns:a16="http://schemas.microsoft.com/office/drawing/2014/main" id="{98527D05-0992-4B87-8EB4-BBEF62A4CF3B}"/>
              </a:ext>
            </a:extLst>
          </p:cNvPr>
          <p:cNvGrpSpPr/>
          <p:nvPr/>
        </p:nvGrpSpPr>
        <p:grpSpPr>
          <a:xfrm flipH="1">
            <a:off x="-8655" y="3786856"/>
            <a:ext cx="1538911" cy="3193779"/>
            <a:chOff x="7203875" y="1220300"/>
            <a:chExt cx="1940129" cy="4026449"/>
          </a:xfrm>
        </p:grpSpPr>
        <p:sp>
          <p:nvSpPr>
            <p:cNvPr id="10" name="Google Shape;2579;p56">
              <a:extLst>
                <a:ext uri="{FF2B5EF4-FFF2-40B4-BE49-F238E27FC236}">
                  <a16:creationId xmlns="" xmlns:a16="http://schemas.microsoft.com/office/drawing/2014/main" id="{59ADF075-23C4-465F-987B-113E2165B437}"/>
                </a:ext>
              </a:extLst>
            </p:cNvPr>
            <p:cNvSpPr/>
            <p:nvPr/>
          </p:nvSpPr>
          <p:spPr>
            <a:xfrm flipH="1">
              <a:off x="7384037" y="3084449"/>
              <a:ext cx="1758680" cy="2162299"/>
            </a:xfrm>
            <a:custGeom>
              <a:avLst/>
              <a:gdLst/>
              <a:ahLst/>
              <a:cxnLst/>
              <a:rect l="l" t="t" r="r" b="b"/>
              <a:pathLst>
                <a:path w="23233" h="28565" extrusionOk="0">
                  <a:moveTo>
                    <a:pt x="1" y="1"/>
                  </a:moveTo>
                  <a:lnTo>
                    <a:pt x="1" y="28565"/>
                  </a:lnTo>
                  <a:lnTo>
                    <a:pt x="12199" y="27380"/>
                  </a:lnTo>
                  <a:lnTo>
                    <a:pt x="17965" y="21002"/>
                  </a:lnTo>
                  <a:cubicBezTo>
                    <a:pt x="23233" y="14767"/>
                    <a:pt x="17965" y="9702"/>
                    <a:pt x="17965" y="9702"/>
                  </a:cubicBezTo>
                  <a:cubicBezTo>
                    <a:pt x="10711" y="347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0;p56">
              <a:extLst>
                <a:ext uri="{FF2B5EF4-FFF2-40B4-BE49-F238E27FC236}">
                  <a16:creationId xmlns="" xmlns:a16="http://schemas.microsoft.com/office/drawing/2014/main" id="{212F9E2A-6514-425D-8793-12A95DE4F27D}"/>
                </a:ext>
              </a:extLst>
            </p:cNvPr>
            <p:cNvSpPr/>
            <p:nvPr/>
          </p:nvSpPr>
          <p:spPr>
            <a:xfrm flipH="1">
              <a:off x="8210347" y="2951826"/>
              <a:ext cx="589078" cy="802015"/>
            </a:xfrm>
            <a:custGeom>
              <a:avLst/>
              <a:gdLst/>
              <a:ahLst/>
              <a:cxnLst/>
              <a:rect l="l" t="t" r="r" b="b"/>
              <a:pathLst>
                <a:path w="7782" h="10595" extrusionOk="0">
                  <a:moveTo>
                    <a:pt x="3312" y="0"/>
                  </a:moveTo>
                  <a:cubicBezTo>
                    <a:pt x="2803" y="0"/>
                    <a:pt x="2430" y="181"/>
                    <a:pt x="2204" y="714"/>
                  </a:cubicBezTo>
                  <a:cubicBezTo>
                    <a:pt x="1840" y="1581"/>
                    <a:pt x="1533" y="2478"/>
                    <a:pt x="1199" y="3359"/>
                  </a:cubicBezTo>
                  <a:cubicBezTo>
                    <a:pt x="875" y="4216"/>
                    <a:pt x="547" y="5076"/>
                    <a:pt x="318" y="5964"/>
                  </a:cubicBezTo>
                  <a:cubicBezTo>
                    <a:pt x="126" y="6706"/>
                    <a:pt x="1" y="7482"/>
                    <a:pt x="116" y="8238"/>
                  </a:cubicBezTo>
                  <a:cubicBezTo>
                    <a:pt x="230" y="8998"/>
                    <a:pt x="611" y="9743"/>
                    <a:pt x="1253" y="10161"/>
                  </a:cubicBezTo>
                  <a:cubicBezTo>
                    <a:pt x="1655" y="10421"/>
                    <a:pt x="2133" y="10543"/>
                    <a:pt x="2613" y="10583"/>
                  </a:cubicBezTo>
                  <a:cubicBezTo>
                    <a:pt x="2708" y="10591"/>
                    <a:pt x="2805" y="10595"/>
                    <a:pt x="2902" y="10595"/>
                  </a:cubicBezTo>
                  <a:cubicBezTo>
                    <a:pt x="3327" y="10595"/>
                    <a:pt x="3756" y="10515"/>
                    <a:pt x="4114" y="10290"/>
                  </a:cubicBezTo>
                  <a:cubicBezTo>
                    <a:pt x="4465" y="10067"/>
                    <a:pt x="4721" y="9720"/>
                    <a:pt x="4951" y="9372"/>
                  </a:cubicBezTo>
                  <a:cubicBezTo>
                    <a:pt x="6196" y="7482"/>
                    <a:pt x="6911" y="5299"/>
                    <a:pt x="7613" y="3146"/>
                  </a:cubicBezTo>
                  <a:cubicBezTo>
                    <a:pt x="7698" y="2893"/>
                    <a:pt x="7782" y="2630"/>
                    <a:pt x="7769" y="2363"/>
                  </a:cubicBezTo>
                  <a:cubicBezTo>
                    <a:pt x="7738" y="1702"/>
                    <a:pt x="7144" y="1220"/>
                    <a:pt x="6561" y="909"/>
                  </a:cubicBezTo>
                  <a:cubicBezTo>
                    <a:pt x="5667" y="433"/>
                    <a:pt x="4678" y="153"/>
                    <a:pt x="3672" y="25"/>
                  </a:cubicBezTo>
                  <a:cubicBezTo>
                    <a:pt x="3545" y="9"/>
                    <a:pt x="3425" y="0"/>
                    <a:pt x="3312" y="0"/>
                  </a:cubicBezTo>
                  <a:close/>
                </a:path>
              </a:pathLst>
            </a:custGeom>
            <a:solidFill>
              <a:srgbClr val="DBA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1;p56">
              <a:extLst>
                <a:ext uri="{FF2B5EF4-FFF2-40B4-BE49-F238E27FC236}">
                  <a16:creationId xmlns="" xmlns:a16="http://schemas.microsoft.com/office/drawing/2014/main" id="{6C08EE66-1118-4C6C-A665-39D5D586055D}"/>
                </a:ext>
              </a:extLst>
            </p:cNvPr>
            <p:cNvSpPr/>
            <p:nvPr/>
          </p:nvSpPr>
          <p:spPr>
            <a:xfrm flipH="1">
              <a:off x="7424610" y="1548528"/>
              <a:ext cx="1591918" cy="1752019"/>
            </a:xfrm>
            <a:custGeom>
              <a:avLst/>
              <a:gdLst/>
              <a:ahLst/>
              <a:cxnLst/>
              <a:rect l="l" t="t" r="r" b="b"/>
              <a:pathLst>
                <a:path w="21030" h="23145" extrusionOk="0">
                  <a:moveTo>
                    <a:pt x="10448" y="1"/>
                  </a:moveTo>
                  <a:cubicBezTo>
                    <a:pt x="7995" y="1"/>
                    <a:pt x="5535" y="955"/>
                    <a:pt x="3749" y="2643"/>
                  </a:cubicBezTo>
                  <a:cubicBezTo>
                    <a:pt x="1620" y="4664"/>
                    <a:pt x="1192" y="7688"/>
                    <a:pt x="685" y="10471"/>
                  </a:cubicBezTo>
                  <a:cubicBezTo>
                    <a:pt x="210" y="13114"/>
                    <a:pt x="0" y="15975"/>
                    <a:pt x="1232" y="18361"/>
                  </a:cubicBezTo>
                  <a:cubicBezTo>
                    <a:pt x="2184" y="20210"/>
                    <a:pt x="3935" y="21580"/>
                    <a:pt x="5879" y="22326"/>
                  </a:cubicBezTo>
                  <a:cubicBezTo>
                    <a:pt x="7416" y="22915"/>
                    <a:pt x="9069" y="23144"/>
                    <a:pt x="10721" y="23144"/>
                  </a:cubicBezTo>
                  <a:cubicBezTo>
                    <a:pt x="11158" y="23144"/>
                    <a:pt x="11595" y="23128"/>
                    <a:pt x="12030" y="23098"/>
                  </a:cubicBezTo>
                  <a:cubicBezTo>
                    <a:pt x="12931" y="23034"/>
                    <a:pt x="13845" y="22913"/>
                    <a:pt x="14662" y="22532"/>
                  </a:cubicBezTo>
                  <a:cubicBezTo>
                    <a:pt x="15840" y="21982"/>
                    <a:pt x="16717" y="20942"/>
                    <a:pt x="17409" y="19842"/>
                  </a:cubicBezTo>
                  <a:cubicBezTo>
                    <a:pt x="18837" y="17574"/>
                    <a:pt x="19622" y="14966"/>
                    <a:pt x="20240" y="12361"/>
                  </a:cubicBezTo>
                  <a:cubicBezTo>
                    <a:pt x="20672" y="10529"/>
                    <a:pt x="21030" y="8585"/>
                    <a:pt x="20456" y="6793"/>
                  </a:cubicBezTo>
                  <a:cubicBezTo>
                    <a:pt x="20186" y="5953"/>
                    <a:pt x="19720" y="5184"/>
                    <a:pt x="19184" y="4482"/>
                  </a:cubicBezTo>
                  <a:cubicBezTo>
                    <a:pt x="17169" y="1860"/>
                    <a:pt x="14001" y="96"/>
                    <a:pt x="10698" y="4"/>
                  </a:cubicBezTo>
                  <a:cubicBezTo>
                    <a:pt x="10614" y="2"/>
                    <a:pt x="10531" y="1"/>
                    <a:pt x="10448"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2;p56">
              <a:extLst>
                <a:ext uri="{FF2B5EF4-FFF2-40B4-BE49-F238E27FC236}">
                  <a16:creationId xmlns="" xmlns:a16="http://schemas.microsoft.com/office/drawing/2014/main" id="{9E6CAA90-9814-4EBB-BB4B-C765ED2128C0}"/>
                </a:ext>
              </a:extLst>
            </p:cNvPr>
            <p:cNvSpPr/>
            <p:nvPr/>
          </p:nvSpPr>
          <p:spPr>
            <a:xfrm flipH="1">
              <a:off x="7445333" y="2036405"/>
              <a:ext cx="32247" cy="181144"/>
            </a:xfrm>
            <a:custGeom>
              <a:avLst/>
              <a:gdLst/>
              <a:ahLst/>
              <a:cxnLst/>
              <a:rect l="l" t="t" r="r" b="b"/>
              <a:pathLst>
                <a:path w="426" h="2393" extrusionOk="0">
                  <a:moveTo>
                    <a:pt x="31" y="75"/>
                  </a:moveTo>
                  <a:cubicBezTo>
                    <a:pt x="65" y="166"/>
                    <a:pt x="99" y="257"/>
                    <a:pt x="126" y="348"/>
                  </a:cubicBezTo>
                  <a:cubicBezTo>
                    <a:pt x="338" y="1013"/>
                    <a:pt x="426" y="1698"/>
                    <a:pt x="426" y="2393"/>
                  </a:cubicBezTo>
                  <a:cubicBezTo>
                    <a:pt x="426" y="1698"/>
                    <a:pt x="338" y="1013"/>
                    <a:pt x="126" y="348"/>
                  </a:cubicBezTo>
                  <a:cubicBezTo>
                    <a:pt x="99" y="257"/>
                    <a:pt x="65" y="166"/>
                    <a:pt x="31" y="75"/>
                  </a:cubicBezTo>
                  <a:close/>
                  <a:moveTo>
                    <a:pt x="28" y="65"/>
                  </a:moveTo>
                  <a:cubicBezTo>
                    <a:pt x="28" y="69"/>
                    <a:pt x="31" y="72"/>
                    <a:pt x="31" y="75"/>
                  </a:cubicBezTo>
                  <a:cubicBezTo>
                    <a:pt x="31" y="72"/>
                    <a:pt x="28" y="69"/>
                    <a:pt x="28" y="65"/>
                  </a:cubicBezTo>
                  <a:close/>
                  <a:moveTo>
                    <a:pt x="25" y="55"/>
                  </a:moveTo>
                  <a:cubicBezTo>
                    <a:pt x="25" y="58"/>
                    <a:pt x="28" y="61"/>
                    <a:pt x="28" y="65"/>
                  </a:cubicBezTo>
                  <a:cubicBezTo>
                    <a:pt x="28" y="61"/>
                    <a:pt x="25" y="58"/>
                    <a:pt x="25" y="55"/>
                  </a:cubicBezTo>
                  <a:close/>
                  <a:moveTo>
                    <a:pt x="21" y="48"/>
                  </a:moveTo>
                  <a:cubicBezTo>
                    <a:pt x="21" y="48"/>
                    <a:pt x="21" y="52"/>
                    <a:pt x="25" y="55"/>
                  </a:cubicBezTo>
                  <a:cubicBezTo>
                    <a:pt x="21" y="52"/>
                    <a:pt x="21" y="48"/>
                    <a:pt x="21" y="48"/>
                  </a:cubicBezTo>
                  <a:close/>
                  <a:moveTo>
                    <a:pt x="18" y="38"/>
                  </a:moveTo>
                  <a:lnTo>
                    <a:pt x="18" y="41"/>
                  </a:lnTo>
                  <a:lnTo>
                    <a:pt x="18" y="38"/>
                  </a:lnTo>
                  <a:close/>
                  <a:moveTo>
                    <a:pt x="14" y="28"/>
                  </a:moveTo>
                  <a:lnTo>
                    <a:pt x="14" y="31"/>
                  </a:lnTo>
                  <a:lnTo>
                    <a:pt x="14" y="28"/>
                  </a:lnTo>
                  <a:close/>
                  <a:moveTo>
                    <a:pt x="11" y="18"/>
                  </a:moveTo>
                  <a:lnTo>
                    <a:pt x="11" y="21"/>
                  </a:lnTo>
                  <a:lnTo>
                    <a:pt x="11" y="18"/>
                  </a:lnTo>
                  <a:close/>
                  <a:moveTo>
                    <a:pt x="8" y="8"/>
                  </a:moveTo>
                  <a:lnTo>
                    <a:pt x="8" y="11"/>
                  </a:lnTo>
                  <a:lnTo>
                    <a:pt x="8" y="8"/>
                  </a:lnTo>
                  <a:close/>
                  <a:moveTo>
                    <a:pt x="1" y="1"/>
                  </a:moveTo>
                  <a:lnTo>
                    <a:pt x="5" y="1"/>
                  </a:lnTo>
                  <a:close/>
                </a:path>
              </a:pathLst>
            </a:custGeom>
            <a:solidFill>
              <a:srgbClr val="D4D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3;p56">
              <a:extLst>
                <a:ext uri="{FF2B5EF4-FFF2-40B4-BE49-F238E27FC236}">
                  <a16:creationId xmlns="" xmlns:a16="http://schemas.microsoft.com/office/drawing/2014/main" id="{C8278CA8-C5B8-4904-B4A3-8FC481192EA8}"/>
                </a:ext>
              </a:extLst>
            </p:cNvPr>
            <p:cNvSpPr/>
            <p:nvPr/>
          </p:nvSpPr>
          <p:spPr>
            <a:xfrm flipH="1">
              <a:off x="7445334" y="1888566"/>
              <a:ext cx="183188" cy="883541"/>
            </a:xfrm>
            <a:custGeom>
              <a:avLst/>
              <a:gdLst/>
              <a:ahLst/>
              <a:cxnLst/>
              <a:rect l="l" t="t" r="r" b="b"/>
              <a:pathLst>
                <a:path w="2420" h="11672" extrusionOk="0">
                  <a:moveTo>
                    <a:pt x="854" y="0"/>
                  </a:moveTo>
                  <a:cubicBezTo>
                    <a:pt x="487" y="122"/>
                    <a:pt x="193" y="280"/>
                    <a:pt x="1" y="483"/>
                  </a:cubicBezTo>
                  <a:cubicBezTo>
                    <a:pt x="1" y="483"/>
                    <a:pt x="1536" y="5949"/>
                    <a:pt x="591" y="10366"/>
                  </a:cubicBezTo>
                  <a:cubicBezTo>
                    <a:pt x="436" y="11085"/>
                    <a:pt x="537" y="11493"/>
                    <a:pt x="814" y="11672"/>
                  </a:cubicBezTo>
                  <a:cubicBezTo>
                    <a:pt x="1256" y="10430"/>
                    <a:pt x="1600" y="9151"/>
                    <a:pt x="1904" y="7869"/>
                  </a:cubicBezTo>
                  <a:cubicBezTo>
                    <a:pt x="2177" y="6719"/>
                    <a:pt x="2420" y="5520"/>
                    <a:pt x="2420" y="4346"/>
                  </a:cubicBezTo>
                  <a:cubicBezTo>
                    <a:pt x="2420" y="3651"/>
                    <a:pt x="2332" y="2966"/>
                    <a:pt x="2120" y="2301"/>
                  </a:cubicBezTo>
                  <a:cubicBezTo>
                    <a:pt x="2093" y="2210"/>
                    <a:pt x="2059" y="2119"/>
                    <a:pt x="2025" y="2028"/>
                  </a:cubicBezTo>
                  <a:cubicBezTo>
                    <a:pt x="2025" y="2025"/>
                    <a:pt x="2022" y="2022"/>
                    <a:pt x="2022" y="2018"/>
                  </a:cubicBezTo>
                  <a:cubicBezTo>
                    <a:pt x="2022" y="2014"/>
                    <a:pt x="2019" y="2011"/>
                    <a:pt x="2019" y="2008"/>
                  </a:cubicBezTo>
                  <a:cubicBezTo>
                    <a:pt x="2015" y="2005"/>
                    <a:pt x="2015" y="2001"/>
                    <a:pt x="2015" y="2001"/>
                  </a:cubicBezTo>
                  <a:cubicBezTo>
                    <a:pt x="2015" y="1997"/>
                    <a:pt x="2015" y="1997"/>
                    <a:pt x="2012" y="1994"/>
                  </a:cubicBezTo>
                  <a:lnTo>
                    <a:pt x="2012" y="1991"/>
                  </a:lnTo>
                  <a:cubicBezTo>
                    <a:pt x="2012" y="1988"/>
                    <a:pt x="2008" y="1988"/>
                    <a:pt x="2008" y="1984"/>
                  </a:cubicBezTo>
                  <a:lnTo>
                    <a:pt x="2008" y="1981"/>
                  </a:lnTo>
                  <a:cubicBezTo>
                    <a:pt x="2005" y="1977"/>
                    <a:pt x="2005" y="1977"/>
                    <a:pt x="2005" y="1974"/>
                  </a:cubicBezTo>
                  <a:lnTo>
                    <a:pt x="2005" y="1971"/>
                  </a:lnTo>
                  <a:cubicBezTo>
                    <a:pt x="2002" y="1967"/>
                    <a:pt x="2002" y="1967"/>
                    <a:pt x="2002" y="1964"/>
                  </a:cubicBezTo>
                  <a:lnTo>
                    <a:pt x="2002" y="1961"/>
                  </a:lnTo>
                  <a:cubicBezTo>
                    <a:pt x="1999" y="1961"/>
                    <a:pt x="1999" y="1957"/>
                    <a:pt x="1999" y="1954"/>
                  </a:cubicBezTo>
                  <a:lnTo>
                    <a:pt x="1995" y="1954"/>
                  </a:lnTo>
                  <a:cubicBezTo>
                    <a:pt x="1722" y="1248"/>
                    <a:pt x="1314" y="600"/>
                    <a:pt x="854"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4;p56">
              <a:extLst>
                <a:ext uri="{FF2B5EF4-FFF2-40B4-BE49-F238E27FC236}">
                  <a16:creationId xmlns="" xmlns:a16="http://schemas.microsoft.com/office/drawing/2014/main" id="{9BF2A17C-82F3-4DF1-8C7A-EABD8E6E1933}"/>
                </a:ext>
              </a:extLst>
            </p:cNvPr>
            <p:cNvSpPr/>
            <p:nvPr/>
          </p:nvSpPr>
          <p:spPr>
            <a:xfrm flipH="1">
              <a:off x="8719110" y="1736260"/>
              <a:ext cx="49430" cy="49885"/>
            </a:xfrm>
            <a:custGeom>
              <a:avLst/>
              <a:gdLst/>
              <a:ahLst/>
              <a:cxnLst/>
              <a:rect l="l" t="t" r="r" b="b"/>
              <a:pathLst>
                <a:path w="653" h="659" extrusionOk="0">
                  <a:moveTo>
                    <a:pt x="1" y="659"/>
                  </a:moveTo>
                  <a:lnTo>
                    <a:pt x="1" y="659"/>
                  </a:lnTo>
                  <a:lnTo>
                    <a:pt x="1" y="659"/>
                  </a:lnTo>
                  <a:close/>
                  <a:moveTo>
                    <a:pt x="12" y="648"/>
                  </a:moveTo>
                  <a:lnTo>
                    <a:pt x="7" y="652"/>
                  </a:lnTo>
                  <a:lnTo>
                    <a:pt x="12" y="648"/>
                  </a:lnTo>
                  <a:close/>
                  <a:moveTo>
                    <a:pt x="21" y="639"/>
                  </a:moveTo>
                  <a:cubicBezTo>
                    <a:pt x="18" y="642"/>
                    <a:pt x="15" y="642"/>
                    <a:pt x="15" y="645"/>
                  </a:cubicBezTo>
                  <a:cubicBezTo>
                    <a:pt x="15" y="642"/>
                    <a:pt x="18" y="642"/>
                    <a:pt x="21" y="639"/>
                  </a:cubicBezTo>
                  <a:close/>
                  <a:moveTo>
                    <a:pt x="28" y="628"/>
                  </a:moveTo>
                  <a:cubicBezTo>
                    <a:pt x="24" y="632"/>
                    <a:pt x="24" y="635"/>
                    <a:pt x="21" y="635"/>
                  </a:cubicBezTo>
                  <a:cubicBezTo>
                    <a:pt x="24" y="635"/>
                    <a:pt x="24" y="632"/>
                    <a:pt x="28" y="628"/>
                  </a:cubicBezTo>
                  <a:close/>
                  <a:moveTo>
                    <a:pt x="642" y="11"/>
                  </a:moveTo>
                  <a:cubicBezTo>
                    <a:pt x="585" y="61"/>
                    <a:pt x="531" y="112"/>
                    <a:pt x="473" y="163"/>
                  </a:cubicBezTo>
                  <a:cubicBezTo>
                    <a:pt x="315" y="315"/>
                    <a:pt x="166" y="470"/>
                    <a:pt x="28" y="628"/>
                  </a:cubicBezTo>
                  <a:cubicBezTo>
                    <a:pt x="166" y="470"/>
                    <a:pt x="315" y="315"/>
                    <a:pt x="473" y="163"/>
                  </a:cubicBezTo>
                  <a:cubicBezTo>
                    <a:pt x="531" y="112"/>
                    <a:pt x="585" y="61"/>
                    <a:pt x="642" y="11"/>
                  </a:cubicBezTo>
                  <a:close/>
                  <a:moveTo>
                    <a:pt x="652" y="1"/>
                  </a:moveTo>
                  <a:lnTo>
                    <a:pt x="649" y="5"/>
                  </a:lnTo>
                  <a:close/>
                </a:path>
              </a:pathLst>
            </a:custGeom>
            <a:solidFill>
              <a:srgbClr val="D4D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85;p56">
              <a:extLst>
                <a:ext uri="{FF2B5EF4-FFF2-40B4-BE49-F238E27FC236}">
                  <a16:creationId xmlns="" xmlns:a16="http://schemas.microsoft.com/office/drawing/2014/main" id="{FEE5CDEE-F4D3-499A-8A42-EF8FBC41F893}"/>
                </a:ext>
              </a:extLst>
            </p:cNvPr>
            <p:cNvSpPr/>
            <p:nvPr/>
          </p:nvSpPr>
          <p:spPr>
            <a:xfrm flipH="1">
              <a:off x="8446071" y="1609087"/>
              <a:ext cx="481587" cy="669015"/>
            </a:xfrm>
            <a:custGeom>
              <a:avLst/>
              <a:gdLst/>
              <a:ahLst/>
              <a:cxnLst/>
              <a:rect l="l" t="t" r="r" b="b"/>
              <a:pathLst>
                <a:path w="6362" h="8838" extrusionOk="0">
                  <a:moveTo>
                    <a:pt x="5406" y="0"/>
                  </a:moveTo>
                  <a:cubicBezTo>
                    <a:pt x="4438" y="412"/>
                    <a:pt x="3534" y="979"/>
                    <a:pt x="2754" y="1681"/>
                  </a:cubicBezTo>
                  <a:lnTo>
                    <a:pt x="2751" y="1685"/>
                  </a:lnTo>
                  <a:lnTo>
                    <a:pt x="2744" y="1691"/>
                  </a:lnTo>
                  <a:cubicBezTo>
                    <a:pt x="2687" y="1741"/>
                    <a:pt x="2633" y="1792"/>
                    <a:pt x="2575" y="1843"/>
                  </a:cubicBezTo>
                  <a:cubicBezTo>
                    <a:pt x="2417" y="1995"/>
                    <a:pt x="2268" y="2150"/>
                    <a:pt x="2130" y="2308"/>
                  </a:cubicBezTo>
                  <a:cubicBezTo>
                    <a:pt x="2126" y="2312"/>
                    <a:pt x="2126" y="2315"/>
                    <a:pt x="2123" y="2315"/>
                  </a:cubicBezTo>
                  <a:lnTo>
                    <a:pt x="2123" y="2319"/>
                  </a:lnTo>
                  <a:cubicBezTo>
                    <a:pt x="2120" y="2322"/>
                    <a:pt x="2117" y="2322"/>
                    <a:pt x="2117" y="2325"/>
                  </a:cubicBezTo>
                  <a:cubicBezTo>
                    <a:pt x="2114" y="2325"/>
                    <a:pt x="2114" y="2328"/>
                    <a:pt x="2114" y="2328"/>
                  </a:cubicBezTo>
                  <a:lnTo>
                    <a:pt x="2109" y="2332"/>
                  </a:lnTo>
                  <a:cubicBezTo>
                    <a:pt x="2106" y="2336"/>
                    <a:pt x="2106" y="2336"/>
                    <a:pt x="2103" y="2339"/>
                  </a:cubicBezTo>
                  <a:cubicBezTo>
                    <a:pt x="946" y="3678"/>
                    <a:pt x="385" y="5365"/>
                    <a:pt x="1" y="7103"/>
                  </a:cubicBezTo>
                  <a:cubicBezTo>
                    <a:pt x="48" y="7545"/>
                    <a:pt x="61" y="7997"/>
                    <a:pt x="95" y="8440"/>
                  </a:cubicBezTo>
                  <a:cubicBezTo>
                    <a:pt x="105" y="8575"/>
                    <a:pt x="125" y="8726"/>
                    <a:pt x="240" y="8801"/>
                  </a:cubicBezTo>
                  <a:cubicBezTo>
                    <a:pt x="278" y="8824"/>
                    <a:pt x="321" y="8838"/>
                    <a:pt x="368" y="8838"/>
                  </a:cubicBezTo>
                  <a:cubicBezTo>
                    <a:pt x="449" y="8838"/>
                    <a:pt x="534" y="8801"/>
                    <a:pt x="595" y="8746"/>
                  </a:cubicBezTo>
                  <a:cubicBezTo>
                    <a:pt x="689" y="8662"/>
                    <a:pt x="747" y="8538"/>
                    <a:pt x="798" y="8423"/>
                  </a:cubicBezTo>
                  <a:cubicBezTo>
                    <a:pt x="1927" y="5902"/>
                    <a:pt x="3665" y="3658"/>
                    <a:pt x="5819" y="1934"/>
                  </a:cubicBezTo>
                  <a:cubicBezTo>
                    <a:pt x="6004" y="1782"/>
                    <a:pt x="6203" y="1624"/>
                    <a:pt x="6284" y="1397"/>
                  </a:cubicBezTo>
                  <a:cubicBezTo>
                    <a:pt x="6361" y="1168"/>
                    <a:pt x="6300" y="908"/>
                    <a:pt x="6169" y="702"/>
                  </a:cubicBezTo>
                  <a:cubicBezTo>
                    <a:pt x="6037" y="497"/>
                    <a:pt x="5849" y="338"/>
                    <a:pt x="5657" y="186"/>
                  </a:cubicBezTo>
                  <a:cubicBezTo>
                    <a:pt x="5576" y="122"/>
                    <a:pt x="5491" y="61"/>
                    <a:pt x="5406"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86;p56">
              <a:extLst>
                <a:ext uri="{FF2B5EF4-FFF2-40B4-BE49-F238E27FC236}">
                  <a16:creationId xmlns="" xmlns:a16="http://schemas.microsoft.com/office/drawing/2014/main" id="{D64AAEDF-D3E5-4793-8F41-F97145BE525F}"/>
                </a:ext>
              </a:extLst>
            </p:cNvPr>
            <p:cNvSpPr/>
            <p:nvPr/>
          </p:nvSpPr>
          <p:spPr>
            <a:xfrm flipH="1">
              <a:off x="8867557" y="2042082"/>
              <a:ext cx="276447" cy="414368"/>
            </a:xfrm>
            <a:custGeom>
              <a:avLst/>
              <a:gdLst/>
              <a:ahLst/>
              <a:cxnLst/>
              <a:rect l="l" t="t" r="r" b="b"/>
              <a:pathLst>
                <a:path w="3652" h="5474" extrusionOk="0">
                  <a:moveTo>
                    <a:pt x="1941" y="0"/>
                  </a:moveTo>
                  <a:cubicBezTo>
                    <a:pt x="1896" y="0"/>
                    <a:pt x="1851" y="3"/>
                    <a:pt x="1806" y="10"/>
                  </a:cubicBezTo>
                  <a:cubicBezTo>
                    <a:pt x="1455" y="64"/>
                    <a:pt x="1158" y="304"/>
                    <a:pt x="929" y="570"/>
                  </a:cubicBezTo>
                  <a:cubicBezTo>
                    <a:pt x="335" y="1265"/>
                    <a:pt x="68" y="2190"/>
                    <a:pt x="24" y="3101"/>
                  </a:cubicBezTo>
                  <a:cubicBezTo>
                    <a:pt x="1" y="3601"/>
                    <a:pt x="44" y="4117"/>
                    <a:pt x="281" y="4555"/>
                  </a:cubicBezTo>
                  <a:cubicBezTo>
                    <a:pt x="554" y="5058"/>
                    <a:pt x="1088" y="5415"/>
                    <a:pt x="1658" y="5467"/>
                  </a:cubicBezTo>
                  <a:cubicBezTo>
                    <a:pt x="1708" y="5471"/>
                    <a:pt x="1759" y="5474"/>
                    <a:pt x="1809" y="5474"/>
                  </a:cubicBezTo>
                  <a:cubicBezTo>
                    <a:pt x="2330" y="5474"/>
                    <a:pt x="2849" y="5223"/>
                    <a:pt x="3162" y="4805"/>
                  </a:cubicBezTo>
                  <a:cubicBezTo>
                    <a:pt x="3595" y="4238"/>
                    <a:pt x="3651" y="3391"/>
                    <a:pt x="3530" y="2710"/>
                  </a:cubicBezTo>
                  <a:cubicBezTo>
                    <a:pt x="3426" y="2109"/>
                    <a:pt x="3375" y="1380"/>
                    <a:pt x="3109" y="827"/>
                  </a:cubicBezTo>
                  <a:cubicBezTo>
                    <a:pt x="2892" y="375"/>
                    <a:pt x="2434" y="0"/>
                    <a:pt x="1941" y="0"/>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7;p56">
              <a:extLst>
                <a:ext uri="{FF2B5EF4-FFF2-40B4-BE49-F238E27FC236}">
                  <a16:creationId xmlns="" xmlns:a16="http://schemas.microsoft.com/office/drawing/2014/main" id="{5DC55365-6770-4681-89C1-9445ACCBC36F}"/>
                </a:ext>
              </a:extLst>
            </p:cNvPr>
            <p:cNvSpPr/>
            <p:nvPr/>
          </p:nvSpPr>
          <p:spPr>
            <a:xfrm flipH="1">
              <a:off x="8075223" y="2252599"/>
              <a:ext cx="394914" cy="445404"/>
            </a:xfrm>
            <a:custGeom>
              <a:avLst/>
              <a:gdLst/>
              <a:ahLst/>
              <a:cxnLst/>
              <a:rect l="l" t="t" r="r" b="b"/>
              <a:pathLst>
                <a:path w="5217" h="5884" extrusionOk="0">
                  <a:moveTo>
                    <a:pt x="3652" y="0"/>
                  </a:moveTo>
                  <a:cubicBezTo>
                    <a:pt x="3558" y="0"/>
                    <a:pt x="3409" y="118"/>
                    <a:pt x="3307" y="296"/>
                  </a:cubicBezTo>
                  <a:cubicBezTo>
                    <a:pt x="3071" y="715"/>
                    <a:pt x="2888" y="1153"/>
                    <a:pt x="2605" y="1545"/>
                  </a:cubicBezTo>
                  <a:cubicBezTo>
                    <a:pt x="2281" y="1983"/>
                    <a:pt x="1860" y="2368"/>
                    <a:pt x="1346" y="2561"/>
                  </a:cubicBezTo>
                  <a:cubicBezTo>
                    <a:pt x="1083" y="2659"/>
                    <a:pt x="793" y="2706"/>
                    <a:pt x="557" y="2857"/>
                  </a:cubicBezTo>
                  <a:cubicBezTo>
                    <a:pt x="183" y="3097"/>
                    <a:pt x="1" y="3580"/>
                    <a:pt x="58" y="4022"/>
                  </a:cubicBezTo>
                  <a:cubicBezTo>
                    <a:pt x="119" y="4464"/>
                    <a:pt x="388" y="4858"/>
                    <a:pt x="736" y="5135"/>
                  </a:cubicBezTo>
                  <a:cubicBezTo>
                    <a:pt x="1087" y="5412"/>
                    <a:pt x="1512" y="5577"/>
                    <a:pt x="1941" y="5692"/>
                  </a:cubicBezTo>
                  <a:cubicBezTo>
                    <a:pt x="2292" y="5786"/>
                    <a:pt x="2653" y="5844"/>
                    <a:pt x="3014" y="5871"/>
                  </a:cubicBezTo>
                  <a:cubicBezTo>
                    <a:pt x="3121" y="5879"/>
                    <a:pt x="3230" y="5883"/>
                    <a:pt x="3338" y="5883"/>
                  </a:cubicBezTo>
                  <a:cubicBezTo>
                    <a:pt x="3727" y="5883"/>
                    <a:pt x="4116" y="5823"/>
                    <a:pt x="4455" y="5638"/>
                  </a:cubicBezTo>
                  <a:cubicBezTo>
                    <a:pt x="4890" y="5405"/>
                    <a:pt x="5217" y="4922"/>
                    <a:pt x="5153" y="4433"/>
                  </a:cubicBezTo>
                  <a:cubicBezTo>
                    <a:pt x="5109" y="4082"/>
                    <a:pt x="4877" y="3785"/>
                    <a:pt x="4660" y="3505"/>
                  </a:cubicBezTo>
                  <a:cubicBezTo>
                    <a:pt x="4310" y="3053"/>
                    <a:pt x="3972" y="2581"/>
                    <a:pt x="3763" y="2047"/>
                  </a:cubicBezTo>
                  <a:cubicBezTo>
                    <a:pt x="3557" y="1511"/>
                    <a:pt x="3489" y="904"/>
                    <a:pt x="3685" y="367"/>
                  </a:cubicBezTo>
                  <a:cubicBezTo>
                    <a:pt x="3780" y="106"/>
                    <a:pt x="3740" y="0"/>
                    <a:pt x="3652" y="0"/>
                  </a:cubicBezTo>
                  <a:close/>
                </a:path>
              </a:pathLst>
            </a:custGeom>
            <a:solidFill>
              <a:srgbClr val="CE6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88;p56">
              <a:extLst>
                <a:ext uri="{FF2B5EF4-FFF2-40B4-BE49-F238E27FC236}">
                  <a16:creationId xmlns="" xmlns:a16="http://schemas.microsoft.com/office/drawing/2014/main" id="{F2B8AB74-83DC-46D2-9F05-0024DFD73527}"/>
                </a:ext>
              </a:extLst>
            </p:cNvPr>
            <p:cNvSpPr/>
            <p:nvPr/>
          </p:nvSpPr>
          <p:spPr>
            <a:xfrm flipH="1">
              <a:off x="8882544" y="2072134"/>
              <a:ext cx="134212" cy="332388"/>
            </a:xfrm>
            <a:custGeom>
              <a:avLst/>
              <a:gdLst/>
              <a:ahLst/>
              <a:cxnLst/>
              <a:rect l="l" t="t" r="r" b="b"/>
              <a:pathLst>
                <a:path w="1773" h="4391" extrusionOk="0">
                  <a:moveTo>
                    <a:pt x="121" y="1"/>
                  </a:moveTo>
                  <a:cubicBezTo>
                    <a:pt x="97" y="1"/>
                    <a:pt x="74" y="9"/>
                    <a:pt x="54" y="25"/>
                  </a:cubicBezTo>
                  <a:cubicBezTo>
                    <a:pt x="7" y="62"/>
                    <a:pt x="3" y="129"/>
                    <a:pt x="41" y="176"/>
                  </a:cubicBezTo>
                  <a:cubicBezTo>
                    <a:pt x="54" y="193"/>
                    <a:pt x="1509" y="1992"/>
                    <a:pt x="34" y="4226"/>
                  </a:cubicBezTo>
                  <a:cubicBezTo>
                    <a:pt x="0" y="4273"/>
                    <a:pt x="14" y="4341"/>
                    <a:pt x="64" y="4371"/>
                  </a:cubicBezTo>
                  <a:cubicBezTo>
                    <a:pt x="81" y="4384"/>
                    <a:pt x="101" y="4391"/>
                    <a:pt x="122" y="4391"/>
                  </a:cubicBezTo>
                  <a:cubicBezTo>
                    <a:pt x="156" y="4391"/>
                    <a:pt x="189" y="4375"/>
                    <a:pt x="209" y="4341"/>
                  </a:cubicBezTo>
                  <a:cubicBezTo>
                    <a:pt x="1772" y="1982"/>
                    <a:pt x="220" y="58"/>
                    <a:pt x="203" y="38"/>
                  </a:cubicBezTo>
                  <a:cubicBezTo>
                    <a:pt x="182" y="13"/>
                    <a:pt x="152" y="1"/>
                    <a:pt x="121"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89;p56">
              <a:extLst>
                <a:ext uri="{FF2B5EF4-FFF2-40B4-BE49-F238E27FC236}">
                  <a16:creationId xmlns="" xmlns:a16="http://schemas.microsoft.com/office/drawing/2014/main" id="{52CE67AE-CBE7-4B28-824C-DDB5BC00789A}"/>
                </a:ext>
              </a:extLst>
            </p:cNvPr>
            <p:cNvSpPr/>
            <p:nvPr/>
          </p:nvSpPr>
          <p:spPr>
            <a:xfrm flipH="1">
              <a:off x="8967401" y="2127243"/>
              <a:ext cx="103478" cy="231104"/>
            </a:xfrm>
            <a:custGeom>
              <a:avLst/>
              <a:gdLst/>
              <a:ahLst/>
              <a:cxnLst/>
              <a:rect l="l" t="t" r="r" b="b"/>
              <a:pathLst>
                <a:path w="1367" h="3053" extrusionOk="0">
                  <a:moveTo>
                    <a:pt x="1248" y="0"/>
                  </a:moveTo>
                  <a:cubicBezTo>
                    <a:pt x="1220" y="0"/>
                    <a:pt x="1192" y="11"/>
                    <a:pt x="1171" y="32"/>
                  </a:cubicBezTo>
                  <a:cubicBezTo>
                    <a:pt x="1157" y="46"/>
                    <a:pt x="0" y="1318"/>
                    <a:pt x="1090" y="3002"/>
                  </a:cubicBezTo>
                  <a:cubicBezTo>
                    <a:pt x="1110" y="3035"/>
                    <a:pt x="1144" y="3052"/>
                    <a:pt x="1178" y="3052"/>
                  </a:cubicBezTo>
                  <a:cubicBezTo>
                    <a:pt x="1198" y="3052"/>
                    <a:pt x="1218" y="3046"/>
                    <a:pt x="1235" y="3035"/>
                  </a:cubicBezTo>
                  <a:cubicBezTo>
                    <a:pt x="1285" y="3002"/>
                    <a:pt x="1299" y="2938"/>
                    <a:pt x="1265" y="2887"/>
                  </a:cubicBezTo>
                  <a:cubicBezTo>
                    <a:pt x="270" y="1345"/>
                    <a:pt x="1282" y="225"/>
                    <a:pt x="1326" y="177"/>
                  </a:cubicBezTo>
                  <a:cubicBezTo>
                    <a:pt x="1366" y="134"/>
                    <a:pt x="1363" y="66"/>
                    <a:pt x="1319" y="29"/>
                  </a:cubicBezTo>
                  <a:cubicBezTo>
                    <a:pt x="1300" y="10"/>
                    <a:pt x="1274" y="0"/>
                    <a:pt x="1248"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0;p56">
              <a:extLst>
                <a:ext uri="{FF2B5EF4-FFF2-40B4-BE49-F238E27FC236}">
                  <a16:creationId xmlns="" xmlns:a16="http://schemas.microsoft.com/office/drawing/2014/main" id="{C01D14B8-5645-4A42-8475-7642B9F80A39}"/>
                </a:ext>
              </a:extLst>
            </p:cNvPr>
            <p:cNvSpPr/>
            <p:nvPr/>
          </p:nvSpPr>
          <p:spPr>
            <a:xfrm flipH="1">
              <a:off x="7318844" y="2475229"/>
              <a:ext cx="322396" cy="396125"/>
            </a:xfrm>
            <a:custGeom>
              <a:avLst/>
              <a:gdLst/>
              <a:ahLst/>
              <a:cxnLst/>
              <a:rect l="l" t="t" r="r" b="b"/>
              <a:pathLst>
                <a:path w="4259" h="5233" extrusionOk="0">
                  <a:moveTo>
                    <a:pt x="2903" y="1"/>
                  </a:moveTo>
                  <a:cubicBezTo>
                    <a:pt x="2581" y="1"/>
                    <a:pt x="2248" y="122"/>
                    <a:pt x="1988" y="318"/>
                  </a:cubicBezTo>
                  <a:cubicBezTo>
                    <a:pt x="1502" y="690"/>
                    <a:pt x="1124" y="1317"/>
                    <a:pt x="756" y="1803"/>
                  </a:cubicBezTo>
                  <a:cubicBezTo>
                    <a:pt x="337" y="2353"/>
                    <a:pt x="0" y="3135"/>
                    <a:pt x="125" y="3837"/>
                  </a:cubicBezTo>
                  <a:cubicBezTo>
                    <a:pt x="226" y="4401"/>
                    <a:pt x="635" y="4897"/>
                    <a:pt x="1167" y="5110"/>
                  </a:cubicBezTo>
                  <a:cubicBezTo>
                    <a:pt x="1370" y="5192"/>
                    <a:pt x="1588" y="5233"/>
                    <a:pt x="1806" y="5233"/>
                  </a:cubicBezTo>
                  <a:cubicBezTo>
                    <a:pt x="2159" y="5233"/>
                    <a:pt x="2514" y="5128"/>
                    <a:pt x="2807" y="4928"/>
                  </a:cubicBezTo>
                  <a:cubicBezTo>
                    <a:pt x="3215" y="4644"/>
                    <a:pt x="3492" y="4205"/>
                    <a:pt x="3698" y="3750"/>
                  </a:cubicBezTo>
                  <a:cubicBezTo>
                    <a:pt x="4073" y="2920"/>
                    <a:pt x="4259" y="1975"/>
                    <a:pt x="4046" y="1087"/>
                  </a:cubicBezTo>
                  <a:cubicBezTo>
                    <a:pt x="3965" y="740"/>
                    <a:pt x="3810" y="392"/>
                    <a:pt x="3519" y="187"/>
                  </a:cubicBezTo>
                  <a:cubicBezTo>
                    <a:pt x="3338" y="58"/>
                    <a:pt x="3123" y="1"/>
                    <a:pt x="2903"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1;p56">
              <a:extLst>
                <a:ext uri="{FF2B5EF4-FFF2-40B4-BE49-F238E27FC236}">
                  <a16:creationId xmlns="" xmlns:a16="http://schemas.microsoft.com/office/drawing/2014/main" id="{A8F8690C-AF16-469A-B0E7-AA2860FBF6A1}"/>
                </a:ext>
              </a:extLst>
            </p:cNvPr>
            <p:cNvSpPr/>
            <p:nvPr/>
          </p:nvSpPr>
          <p:spPr>
            <a:xfrm flipH="1">
              <a:off x="7398326" y="2514743"/>
              <a:ext cx="184172" cy="284471"/>
            </a:xfrm>
            <a:custGeom>
              <a:avLst/>
              <a:gdLst/>
              <a:ahLst/>
              <a:cxnLst/>
              <a:rect l="l" t="t" r="r" b="b"/>
              <a:pathLst>
                <a:path w="2433" h="3758" extrusionOk="0">
                  <a:moveTo>
                    <a:pt x="2313" y="0"/>
                  </a:moveTo>
                  <a:cubicBezTo>
                    <a:pt x="2297" y="0"/>
                    <a:pt x="2280" y="4"/>
                    <a:pt x="2265" y="12"/>
                  </a:cubicBezTo>
                  <a:cubicBezTo>
                    <a:pt x="2241" y="22"/>
                    <a:pt x="0" y="1190"/>
                    <a:pt x="763" y="3683"/>
                  </a:cubicBezTo>
                  <a:cubicBezTo>
                    <a:pt x="776" y="3727"/>
                    <a:pt x="820" y="3758"/>
                    <a:pt x="864" y="3758"/>
                  </a:cubicBezTo>
                  <a:cubicBezTo>
                    <a:pt x="874" y="3758"/>
                    <a:pt x="888" y="3758"/>
                    <a:pt x="898" y="3754"/>
                  </a:cubicBezTo>
                  <a:cubicBezTo>
                    <a:pt x="952" y="3737"/>
                    <a:pt x="986" y="3677"/>
                    <a:pt x="966" y="3619"/>
                  </a:cubicBezTo>
                  <a:cubicBezTo>
                    <a:pt x="257" y="1301"/>
                    <a:pt x="2274" y="245"/>
                    <a:pt x="2359" y="201"/>
                  </a:cubicBezTo>
                  <a:cubicBezTo>
                    <a:pt x="2413" y="174"/>
                    <a:pt x="2433" y="110"/>
                    <a:pt x="2406" y="59"/>
                  </a:cubicBezTo>
                  <a:cubicBezTo>
                    <a:pt x="2387" y="22"/>
                    <a:pt x="2351" y="0"/>
                    <a:pt x="231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2;p56">
              <a:extLst>
                <a:ext uri="{FF2B5EF4-FFF2-40B4-BE49-F238E27FC236}">
                  <a16:creationId xmlns="" xmlns:a16="http://schemas.microsoft.com/office/drawing/2014/main" id="{D8FF4F2D-8C5A-4EFA-9467-1068EF1DE95F}"/>
                </a:ext>
              </a:extLst>
            </p:cNvPr>
            <p:cNvSpPr/>
            <p:nvPr/>
          </p:nvSpPr>
          <p:spPr>
            <a:xfrm flipH="1">
              <a:off x="7431481" y="2553652"/>
              <a:ext cx="101283" cy="218690"/>
            </a:xfrm>
            <a:custGeom>
              <a:avLst/>
              <a:gdLst/>
              <a:ahLst/>
              <a:cxnLst/>
              <a:rect l="l" t="t" r="r" b="b"/>
              <a:pathLst>
                <a:path w="1338" h="2889" extrusionOk="0">
                  <a:moveTo>
                    <a:pt x="963" y="0"/>
                  </a:moveTo>
                  <a:cubicBezTo>
                    <a:pt x="959" y="0"/>
                    <a:pt x="954" y="0"/>
                    <a:pt x="949" y="1"/>
                  </a:cubicBezTo>
                  <a:cubicBezTo>
                    <a:pt x="892" y="11"/>
                    <a:pt x="851" y="65"/>
                    <a:pt x="858" y="123"/>
                  </a:cubicBezTo>
                  <a:cubicBezTo>
                    <a:pt x="862" y="140"/>
                    <a:pt x="1108" y="1843"/>
                    <a:pt x="52" y="2700"/>
                  </a:cubicBezTo>
                  <a:cubicBezTo>
                    <a:pt x="8" y="2737"/>
                    <a:pt x="1" y="2805"/>
                    <a:pt x="38" y="2852"/>
                  </a:cubicBezTo>
                  <a:cubicBezTo>
                    <a:pt x="58" y="2876"/>
                    <a:pt x="89" y="2889"/>
                    <a:pt x="119" y="2889"/>
                  </a:cubicBezTo>
                  <a:cubicBezTo>
                    <a:pt x="143" y="2889"/>
                    <a:pt x="167" y="2882"/>
                    <a:pt x="187" y="2865"/>
                  </a:cubicBezTo>
                  <a:cubicBezTo>
                    <a:pt x="1337" y="1931"/>
                    <a:pt x="1081" y="166"/>
                    <a:pt x="1071" y="92"/>
                  </a:cubicBezTo>
                  <a:cubicBezTo>
                    <a:pt x="1062" y="36"/>
                    <a:pt x="1015" y="0"/>
                    <a:pt x="96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3;p56">
              <a:extLst>
                <a:ext uri="{FF2B5EF4-FFF2-40B4-BE49-F238E27FC236}">
                  <a16:creationId xmlns="" xmlns:a16="http://schemas.microsoft.com/office/drawing/2014/main" id="{EB5A1365-2B1E-4C04-B9B5-36D6E6FA2B30}"/>
                </a:ext>
              </a:extLst>
            </p:cNvPr>
            <p:cNvSpPr/>
            <p:nvPr/>
          </p:nvSpPr>
          <p:spPr>
            <a:xfrm flipH="1">
              <a:off x="7827158" y="2266301"/>
              <a:ext cx="241702" cy="213088"/>
            </a:xfrm>
            <a:custGeom>
              <a:avLst/>
              <a:gdLst/>
              <a:ahLst/>
              <a:cxnLst/>
              <a:rect l="l" t="t" r="r" b="b"/>
              <a:pathLst>
                <a:path w="3193" h="2815" extrusionOk="0">
                  <a:moveTo>
                    <a:pt x="1837" y="1"/>
                  </a:moveTo>
                  <a:cubicBezTo>
                    <a:pt x="1786" y="1"/>
                    <a:pt x="1734" y="4"/>
                    <a:pt x="1684" y="11"/>
                  </a:cubicBezTo>
                  <a:cubicBezTo>
                    <a:pt x="1438" y="41"/>
                    <a:pt x="1211" y="139"/>
                    <a:pt x="1013" y="257"/>
                  </a:cubicBezTo>
                  <a:cubicBezTo>
                    <a:pt x="615" y="497"/>
                    <a:pt x="291" y="818"/>
                    <a:pt x="14" y="1175"/>
                  </a:cubicBezTo>
                  <a:cubicBezTo>
                    <a:pt x="1" y="1192"/>
                    <a:pt x="1" y="1218"/>
                    <a:pt x="17" y="1235"/>
                  </a:cubicBezTo>
                  <a:cubicBezTo>
                    <a:pt x="26" y="1246"/>
                    <a:pt x="39" y="1252"/>
                    <a:pt x="53" y="1252"/>
                  </a:cubicBezTo>
                  <a:cubicBezTo>
                    <a:pt x="64" y="1252"/>
                    <a:pt x="76" y="1248"/>
                    <a:pt x="85" y="1239"/>
                  </a:cubicBezTo>
                  <a:lnTo>
                    <a:pt x="88" y="1239"/>
                  </a:lnTo>
                  <a:cubicBezTo>
                    <a:pt x="419" y="952"/>
                    <a:pt x="773" y="692"/>
                    <a:pt x="1147" y="500"/>
                  </a:cubicBezTo>
                  <a:cubicBezTo>
                    <a:pt x="1362" y="392"/>
                    <a:pt x="1598" y="317"/>
                    <a:pt x="1816" y="317"/>
                  </a:cubicBezTo>
                  <a:cubicBezTo>
                    <a:pt x="1971" y="317"/>
                    <a:pt x="2118" y="355"/>
                    <a:pt x="2241" y="446"/>
                  </a:cubicBezTo>
                  <a:cubicBezTo>
                    <a:pt x="2544" y="662"/>
                    <a:pt x="2706" y="1081"/>
                    <a:pt x="2821" y="1486"/>
                  </a:cubicBezTo>
                  <a:cubicBezTo>
                    <a:pt x="2936" y="1897"/>
                    <a:pt x="3007" y="2332"/>
                    <a:pt x="3071" y="2768"/>
                  </a:cubicBezTo>
                  <a:cubicBezTo>
                    <a:pt x="3074" y="2794"/>
                    <a:pt x="3094" y="2815"/>
                    <a:pt x="3122" y="2815"/>
                  </a:cubicBezTo>
                  <a:cubicBezTo>
                    <a:pt x="3152" y="2815"/>
                    <a:pt x="3175" y="2791"/>
                    <a:pt x="3175" y="2764"/>
                  </a:cubicBezTo>
                  <a:cubicBezTo>
                    <a:pt x="3192" y="2319"/>
                    <a:pt x="3175" y="1866"/>
                    <a:pt x="3085" y="1421"/>
                  </a:cubicBezTo>
                  <a:cubicBezTo>
                    <a:pt x="3044" y="1198"/>
                    <a:pt x="2973" y="976"/>
                    <a:pt x="2879" y="760"/>
                  </a:cubicBezTo>
                  <a:cubicBezTo>
                    <a:pt x="2781" y="544"/>
                    <a:pt x="2633" y="335"/>
                    <a:pt x="2423" y="183"/>
                  </a:cubicBezTo>
                  <a:cubicBezTo>
                    <a:pt x="2256" y="56"/>
                    <a:pt x="2042" y="1"/>
                    <a:pt x="1837"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4;p56">
              <a:extLst>
                <a:ext uri="{FF2B5EF4-FFF2-40B4-BE49-F238E27FC236}">
                  <a16:creationId xmlns="" xmlns:a16="http://schemas.microsoft.com/office/drawing/2014/main" id="{501E318E-F2A3-4C58-A948-E09BA6F888B2}"/>
                </a:ext>
              </a:extLst>
            </p:cNvPr>
            <p:cNvSpPr/>
            <p:nvPr/>
          </p:nvSpPr>
          <p:spPr>
            <a:xfrm flipH="1">
              <a:off x="8354397" y="2123307"/>
              <a:ext cx="263654" cy="177813"/>
            </a:xfrm>
            <a:custGeom>
              <a:avLst/>
              <a:gdLst/>
              <a:ahLst/>
              <a:cxnLst/>
              <a:rect l="l" t="t" r="r" b="b"/>
              <a:pathLst>
                <a:path w="3483" h="2349" extrusionOk="0">
                  <a:moveTo>
                    <a:pt x="2159" y="1"/>
                  </a:moveTo>
                  <a:cubicBezTo>
                    <a:pt x="1931" y="1"/>
                    <a:pt x="1713" y="65"/>
                    <a:pt x="1522" y="159"/>
                  </a:cubicBezTo>
                  <a:cubicBezTo>
                    <a:pt x="1310" y="263"/>
                    <a:pt x="1114" y="388"/>
                    <a:pt x="942" y="536"/>
                  </a:cubicBezTo>
                  <a:cubicBezTo>
                    <a:pt x="587" y="824"/>
                    <a:pt x="287" y="1161"/>
                    <a:pt x="17" y="1512"/>
                  </a:cubicBezTo>
                  <a:cubicBezTo>
                    <a:pt x="0" y="1532"/>
                    <a:pt x="0" y="1562"/>
                    <a:pt x="21" y="1583"/>
                  </a:cubicBezTo>
                  <a:cubicBezTo>
                    <a:pt x="32" y="1593"/>
                    <a:pt x="46" y="1599"/>
                    <a:pt x="61" y="1599"/>
                  </a:cubicBezTo>
                  <a:cubicBezTo>
                    <a:pt x="74" y="1599"/>
                    <a:pt x="86" y="1595"/>
                    <a:pt x="95" y="1586"/>
                  </a:cubicBezTo>
                  <a:cubicBezTo>
                    <a:pt x="422" y="1289"/>
                    <a:pt x="753" y="999"/>
                    <a:pt x="1104" y="752"/>
                  </a:cubicBezTo>
                  <a:cubicBezTo>
                    <a:pt x="1431" y="525"/>
                    <a:pt x="1803" y="319"/>
                    <a:pt x="2158" y="319"/>
                  </a:cubicBezTo>
                  <a:cubicBezTo>
                    <a:pt x="2177" y="319"/>
                    <a:pt x="2196" y="320"/>
                    <a:pt x="2214" y="321"/>
                  </a:cubicBezTo>
                  <a:cubicBezTo>
                    <a:pt x="2582" y="341"/>
                    <a:pt x="2855" y="682"/>
                    <a:pt x="3020" y="1059"/>
                  </a:cubicBezTo>
                  <a:cubicBezTo>
                    <a:pt x="3186" y="1447"/>
                    <a:pt x="3297" y="1872"/>
                    <a:pt x="3368" y="2305"/>
                  </a:cubicBezTo>
                  <a:lnTo>
                    <a:pt x="3368" y="2308"/>
                  </a:lnTo>
                  <a:cubicBezTo>
                    <a:pt x="3372" y="2328"/>
                    <a:pt x="3392" y="2345"/>
                    <a:pt x="3415" y="2349"/>
                  </a:cubicBezTo>
                  <a:cubicBezTo>
                    <a:pt x="3442" y="2349"/>
                    <a:pt x="3466" y="2328"/>
                    <a:pt x="3466" y="2302"/>
                  </a:cubicBezTo>
                  <a:cubicBezTo>
                    <a:pt x="3483" y="1849"/>
                    <a:pt x="3436" y="1397"/>
                    <a:pt x="3280" y="958"/>
                  </a:cubicBezTo>
                  <a:cubicBezTo>
                    <a:pt x="3202" y="739"/>
                    <a:pt x="3088" y="523"/>
                    <a:pt x="2919" y="338"/>
                  </a:cubicBezTo>
                  <a:cubicBezTo>
                    <a:pt x="2751" y="159"/>
                    <a:pt x="2501" y="14"/>
                    <a:pt x="2238" y="3"/>
                  </a:cubicBezTo>
                  <a:cubicBezTo>
                    <a:pt x="2212" y="2"/>
                    <a:pt x="2185" y="1"/>
                    <a:pt x="2159"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95;p56">
              <a:extLst>
                <a:ext uri="{FF2B5EF4-FFF2-40B4-BE49-F238E27FC236}">
                  <a16:creationId xmlns="" xmlns:a16="http://schemas.microsoft.com/office/drawing/2014/main" id="{285367EE-C3F6-48D1-B26D-00D8F11889DC}"/>
                </a:ext>
              </a:extLst>
            </p:cNvPr>
            <p:cNvSpPr/>
            <p:nvPr/>
          </p:nvSpPr>
          <p:spPr>
            <a:xfrm flipH="1">
              <a:off x="7782192" y="2019221"/>
              <a:ext cx="177586" cy="215511"/>
            </a:xfrm>
            <a:custGeom>
              <a:avLst/>
              <a:gdLst/>
              <a:ahLst/>
              <a:cxnLst/>
              <a:rect l="l" t="t" r="r" b="b"/>
              <a:pathLst>
                <a:path w="2346" h="2847" extrusionOk="0">
                  <a:moveTo>
                    <a:pt x="698" y="0"/>
                  </a:moveTo>
                  <a:cubicBezTo>
                    <a:pt x="464" y="0"/>
                    <a:pt x="234" y="118"/>
                    <a:pt x="102" y="326"/>
                  </a:cubicBezTo>
                  <a:cubicBezTo>
                    <a:pt x="24" y="447"/>
                    <a:pt x="0" y="609"/>
                    <a:pt x="78" y="727"/>
                  </a:cubicBezTo>
                  <a:cubicBezTo>
                    <a:pt x="122" y="794"/>
                    <a:pt x="192" y="842"/>
                    <a:pt x="260" y="886"/>
                  </a:cubicBezTo>
                  <a:cubicBezTo>
                    <a:pt x="820" y="1257"/>
                    <a:pt x="1299" y="1753"/>
                    <a:pt x="1647" y="2330"/>
                  </a:cubicBezTo>
                  <a:cubicBezTo>
                    <a:pt x="1762" y="2515"/>
                    <a:pt x="1873" y="2718"/>
                    <a:pt x="2066" y="2816"/>
                  </a:cubicBezTo>
                  <a:cubicBezTo>
                    <a:pt x="2102" y="2833"/>
                    <a:pt x="2141" y="2846"/>
                    <a:pt x="2181" y="2846"/>
                  </a:cubicBezTo>
                  <a:cubicBezTo>
                    <a:pt x="2197" y="2846"/>
                    <a:pt x="2212" y="2844"/>
                    <a:pt x="2228" y="2839"/>
                  </a:cubicBezTo>
                  <a:cubicBezTo>
                    <a:pt x="2332" y="2802"/>
                    <a:pt x="2346" y="2664"/>
                    <a:pt x="2335" y="2553"/>
                  </a:cubicBezTo>
                  <a:cubicBezTo>
                    <a:pt x="2268" y="1838"/>
                    <a:pt x="1917" y="1179"/>
                    <a:pt x="1512" y="586"/>
                  </a:cubicBezTo>
                  <a:cubicBezTo>
                    <a:pt x="1384" y="397"/>
                    <a:pt x="1242" y="211"/>
                    <a:pt x="1046" y="96"/>
                  </a:cubicBezTo>
                  <a:cubicBezTo>
                    <a:pt x="938" y="31"/>
                    <a:pt x="818" y="0"/>
                    <a:pt x="698"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96;p56">
              <a:extLst>
                <a:ext uri="{FF2B5EF4-FFF2-40B4-BE49-F238E27FC236}">
                  <a16:creationId xmlns="" xmlns:a16="http://schemas.microsoft.com/office/drawing/2014/main" id="{BA45BB36-64C6-448A-B027-866C4F70244C}"/>
                </a:ext>
              </a:extLst>
            </p:cNvPr>
            <p:cNvSpPr/>
            <p:nvPr/>
          </p:nvSpPr>
          <p:spPr>
            <a:xfrm flipH="1">
              <a:off x="8239714" y="1909004"/>
              <a:ext cx="261308" cy="94319"/>
            </a:xfrm>
            <a:custGeom>
              <a:avLst/>
              <a:gdLst/>
              <a:ahLst/>
              <a:cxnLst/>
              <a:rect l="l" t="t" r="r" b="b"/>
              <a:pathLst>
                <a:path w="3452" h="1246" extrusionOk="0">
                  <a:moveTo>
                    <a:pt x="2405" y="1"/>
                  </a:moveTo>
                  <a:cubicBezTo>
                    <a:pt x="2362" y="1"/>
                    <a:pt x="2318" y="2"/>
                    <a:pt x="2274" y="3"/>
                  </a:cubicBezTo>
                  <a:cubicBezTo>
                    <a:pt x="1555" y="27"/>
                    <a:pt x="817" y="135"/>
                    <a:pt x="199" y="503"/>
                  </a:cubicBezTo>
                  <a:cubicBezTo>
                    <a:pt x="105" y="560"/>
                    <a:pt x="0" y="658"/>
                    <a:pt x="34" y="763"/>
                  </a:cubicBezTo>
                  <a:cubicBezTo>
                    <a:pt x="51" y="816"/>
                    <a:pt x="98" y="853"/>
                    <a:pt x="149" y="877"/>
                  </a:cubicBezTo>
                  <a:cubicBezTo>
                    <a:pt x="252" y="932"/>
                    <a:pt x="367" y="947"/>
                    <a:pt x="484" y="947"/>
                  </a:cubicBezTo>
                  <a:cubicBezTo>
                    <a:pt x="584" y="947"/>
                    <a:pt x="687" y="936"/>
                    <a:pt x="786" y="928"/>
                  </a:cubicBezTo>
                  <a:cubicBezTo>
                    <a:pt x="921" y="916"/>
                    <a:pt x="1058" y="910"/>
                    <a:pt x="1194" y="910"/>
                  </a:cubicBezTo>
                  <a:cubicBezTo>
                    <a:pt x="1732" y="910"/>
                    <a:pt x="2270" y="1005"/>
                    <a:pt x="2774" y="1191"/>
                  </a:cubicBezTo>
                  <a:cubicBezTo>
                    <a:pt x="2844" y="1217"/>
                    <a:pt x="2918" y="1246"/>
                    <a:pt x="2995" y="1246"/>
                  </a:cubicBezTo>
                  <a:cubicBezTo>
                    <a:pt x="2999" y="1246"/>
                    <a:pt x="3003" y="1246"/>
                    <a:pt x="3006" y="1245"/>
                  </a:cubicBezTo>
                  <a:cubicBezTo>
                    <a:pt x="3148" y="1238"/>
                    <a:pt x="3266" y="1120"/>
                    <a:pt x="3317" y="989"/>
                  </a:cubicBezTo>
                  <a:cubicBezTo>
                    <a:pt x="3452" y="641"/>
                    <a:pt x="3287" y="236"/>
                    <a:pt x="2943" y="87"/>
                  </a:cubicBezTo>
                  <a:cubicBezTo>
                    <a:pt x="2776" y="17"/>
                    <a:pt x="2590" y="1"/>
                    <a:pt x="24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97;p56">
              <a:extLst>
                <a:ext uri="{FF2B5EF4-FFF2-40B4-BE49-F238E27FC236}">
                  <a16:creationId xmlns="" xmlns:a16="http://schemas.microsoft.com/office/drawing/2014/main" id="{D5DC0CD9-6909-4521-B657-358350822620}"/>
                </a:ext>
              </a:extLst>
            </p:cNvPr>
            <p:cNvSpPr/>
            <p:nvPr/>
          </p:nvSpPr>
          <p:spPr>
            <a:xfrm flipH="1">
              <a:off x="7203875" y="1220300"/>
              <a:ext cx="1736274" cy="940466"/>
            </a:xfrm>
            <a:custGeom>
              <a:avLst/>
              <a:gdLst/>
              <a:ahLst/>
              <a:cxnLst/>
              <a:rect l="l" t="t" r="r" b="b"/>
              <a:pathLst>
                <a:path w="22937" h="12424" extrusionOk="0">
                  <a:moveTo>
                    <a:pt x="6081" y="0"/>
                  </a:moveTo>
                  <a:cubicBezTo>
                    <a:pt x="5663" y="0"/>
                    <a:pt x="5245" y="20"/>
                    <a:pt x="4830" y="58"/>
                  </a:cubicBezTo>
                  <a:cubicBezTo>
                    <a:pt x="3982" y="135"/>
                    <a:pt x="3125" y="294"/>
                    <a:pt x="2380" y="702"/>
                  </a:cubicBezTo>
                  <a:cubicBezTo>
                    <a:pt x="1809" y="1016"/>
                    <a:pt x="1323" y="1465"/>
                    <a:pt x="902" y="1962"/>
                  </a:cubicBezTo>
                  <a:cubicBezTo>
                    <a:pt x="422" y="2521"/>
                    <a:pt x="0" y="3206"/>
                    <a:pt x="38" y="3942"/>
                  </a:cubicBezTo>
                  <a:cubicBezTo>
                    <a:pt x="92" y="5143"/>
                    <a:pt x="1330" y="5970"/>
                    <a:pt x="2517" y="6165"/>
                  </a:cubicBezTo>
                  <a:cubicBezTo>
                    <a:pt x="2938" y="6236"/>
                    <a:pt x="3364" y="6254"/>
                    <a:pt x="3791" y="6254"/>
                  </a:cubicBezTo>
                  <a:cubicBezTo>
                    <a:pt x="4210" y="6254"/>
                    <a:pt x="4630" y="6237"/>
                    <a:pt x="5050" y="6237"/>
                  </a:cubicBezTo>
                  <a:cubicBezTo>
                    <a:pt x="5406" y="6237"/>
                    <a:pt x="5762" y="6249"/>
                    <a:pt x="6115" y="6294"/>
                  </a:cubicBezTo>
                  <a:cubicBezTo>
                    <a:pt x="5406" y="6425"/>
                    <a:pt x="5210" y="7461"/>
                    <a:pt x="5646" y="8035"/>
                  </a:cubicBezTo>
                  <a:cubicBezTo>
                    <a:pt x="6081" y="8609"/>
                    <a:pt x="6857" y="8794"/>
                    <a:pt x="7576" y="8841"/>
                  </a:cubicBezTo>
                  <a:cubicBezTo>
                    <a:pt x="7767" y="8854"/>
                    <a:pt x="7959" y="8860"/>
                    <a:pt x="8150" y="8860"/>
                  </a:cubicBezTo>
                  <a:cubicBezTo>
                    <a:pt x="9506" y="8860"/>
                    <a:pt x="10854" y="8555"/>
                    <a:pt x="12182" y="8251"/>
                  </a:cubicBezTo>
                  <a:lnTo>
                    <a:pt x="12182" y="8251"/>
                  </a:lnTo>
                  <a:cubicBezTo>
                    <a:pt x="11810" y="8814"/>
                    <a:pt x="12215" y="9624"/>
                    <a:pt x="12823" y="9921"/>
                  </a:cubicBezTo>
                  <a:cubicBezTo>
                    <a:pt x="13163" y="10088"/>
                    <a:pt x="13538" y="10140"/>
                    <a:pt x="13921" y="10140"/>
                  </a:cubicBezTo>
                  <a:cubicBezTo>
                    <a:pt x="14218" y="10140"/>
                    <a:pt x="14521" y="10109"/>
                    <a:pt x="14814" y="10076"/>
                  </a:cubicBezTo>
                  <a:cubicBezTo>
                    <a:pt x="15610" y="9989"/>
                    <a:pt x="16406" y="9901"/>
                    <a:pt x="17200" y="9813"/>
                  </a:cubicBezTo>
                  <a:cubicBezTo>
                    <a:pt x="17263" y="9806"/>
                    <a:pt x="17328" y="9800"/>
                    <a:pt x="17391" y="9800"/>
                  </a:cubicBezTo>
                  <a:cubicBezTo>
                    <a:pt x="17485" y="9800"/>
                    <a:pt x="17576" y="9813"/>
                    <a:pt x="17658" y="9858"/>
                  </a:cubicBezTo>
                  <a:cubicBezTo>
                    <a:pt x="18016" y="10056"/>
                    <a:pt x="17837" y="10593"/>
                    <a:pt x="17797" y="11001"/>
                  </a:cubicBezTo>
                  <a:cubicBezTo>
                    <a:pt x="17733" y="11676"/>
                    <a:pt x="18286" y="12351"/>
                    <a:pt x="18961" y="12418"/>
                  </a:cubicBezTo>
                  <a:cubicBezTo>
                    <a:pt x="18997" y="12422"/>
                    <a:pt x="19033" y="12423"/>
                    <a:pt x="19068" y="12423"/>
                  </a:cubicBezTo>
                  <a:cubicBezTo>
                    <a:pt x="19706" y="12423"/>
                    <a:pt x="20317" y="11893"/>
                    <a:pt x="20379" y="11255"/>
                  </a:cubicBezTo>
                  <a:cubicBezTo>
                    <a:pt x="20530" y="11531"/>
                    <a:pt x="20850" y="11673"/>
                    <a:pt x="21168" y="11673"/>
                  </a:cubicBezTo>
                  <a:cubicBezTo>
                    <a:pt x="21281" y="11673"/>
                    <a:pt x="21393" y="11655"/>
                    <a:pt x="21499" y="11619"/>
                  </a:cubicBezTo>
                  <a:cubicBezTo>
                    <a:pt x="21903" y="11477"/>
                    <a:pt x="22204" y="11129"/>
                    <a:pt x="22396" y="10752"/>
                  </a:cubicBezTo>
                  <a:cubicBezTo>
                    <a:pt x="22936" y="9702"/>
                    <a:pt x="22751" y="8355"/>
                    <a:pt x="22035" y="7421"/>
                  </a:cubicBezTo>
                  <a:cubicBezTo>
                    <a:pt x="21293" y="6442"/>
                    <a:pt x="20412" y="6452"/>
                    <a:pt x="19423" y="5973"/>
                  </a:cubicBezTo>
                  <a:cubicBezTo>
                    <a:pt x="18671" y="5612"/>
                    <a:pt x="18752" y="4525"/>
                    <a:pt x="17935" y="4030"/>
                  </a:cubicBezTo>
                  <a:cubicBezTo>
                    <a:pt x="17691" y="3880"/>
                    <a:pt x="17399" y="3804"/>
                    <a:pt x="17110" y="3804"/>
                  </a:cubicBezTo>
                  <a:cubicBezTo>
                    <a:pt x="16681" y="3804"/>
                    <a:pt x="16260" y="3973"/>
                    <a:pt x="16018" y="4326"/>
                  </a:cubicBezTo>
                  <a:cubicBezTo>
                    <a:pt x="13558" y="1529"/>
                    <a:pt x="9811" y="0"/>
                    <a:pt x="6081"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98;p56">
              <a:extLst>
                <a:ext uri="{FF2B5EF4-FFF2-40B4-BE49-F238E27FC236}">
                  <a16:creationId xmlns="" xmlns:a16="http://schemas.microsoft.com/office/drawing/2014/main" id="{4576A1C8-7864-47F6-AF99-9FAFACA9143E}"/>
                </a:ext>
              </a:extLst>
            </p:cNvPr>
            <p:cNvSpPr/>
            <p:nvPr/>
          </p:nvSpPr>
          <p:spPr>
            <a:xfrm flipH="1">
              <a:off x="7253457" y="1289943"/>
              <a:ext cx="1661106" cy="807087"/>
            </a:xfrm>
            <a:custGeom>
              <a:avLst/>
              <a:gdLst/>
              <a:ahLst/>
              <a:cxnLst/>
              <a:rect l="l" t="t" r="r" b="b"/>
              <a:pathLst>
                <a:path w="21944" h="10662" extrusionOk="0">
                  <a:moveTo>
                    <a:pt x="5438" y="1"/>
                  </a:moveTo>
                  <a:cubicBezTo>
                    <a:pt x="4942" y="1"/>
                    <a:pt x="4458" y="48"/>
                    <a:pt x="3992" y="151"/>
                  </a:cubicBezTo>
                  <a:cubicBezTo>
                    <a:pt x="2227" y="539"/>
                    <a:pt x="891" y="1679"/>
                    <a:pt x="13" y="3542"/>
                  </a:cubicBezTo>
                  <a:cubicBezTo>
                    <a:pt x="0" y="3568"/>
                    <a:pt x="13" y="3605"/>
                    <a:pt x="41" y="3619"/>
                  </a:cubicBezTo>
                  <a:cubicBezTo>
                    <a:pt x="49" y="3623"/>
                    <a:pt x="59" y="3625"/>
                    <a:pt x="68" y="3625"/>
                  </a:cubicBezTo>
                  <a:cubicBezTo>
                    <a:pt x="90" y="3625"/>
                    <a:pt x="112" y="3614"/>
                    <a:pt x="122" y="3593"/>
                  </a:cubicBezTo>
                  <a:cubicBezTo>
                    <a:pt x="982" y="1766"/>
                    <a:pt x="2291" y="646"/>
                    <a:pt x="4015" y="268"/>
                  </a:cubicBezTo>
                  <a:cubicBezTo>
                    <a:pt x="4474" y="167"/>
                    <a:pt x="4951" y="121"/>
                    <a:pt x="5440" y="121"/>
                  </a:cubicBezTo>
                  <a:cubicBezTo>
                    <a:pt x="10862" y="121"/>
                    <a:pt x="17739" y="5821"/>
                    <a:pt x="17817" y="5884"/>
                  </a:cubicBezTo>
                  <a:cubicBezTo>
                    <a:pt x="17826" y="5893"/>
                    <a:pt x="17840" y="5897"/>
                    <a:pt x="17854" y="5897"/>
                  </a:cubicBezTo>
                  <a:cubicBezTo>
                    <a:pt x="19163" y="5897"/>
                    <a:pt x="20131" y="6281"/>
                    <a:pt x="20729" y="7038"/>
                  </a:cubicBezTo>
                  <a:cubicBezTo>
                    <a:pt x="21812" y="8407"/>
                    <a:pt x="21316" y="10564"/>
                    <a:pt x="21309" y="10587"/>
                  </a:cubicBezTo>
                  <a:cubicBezTo>
                    <a:pt x="21302" y="10618"/>
                    <a:pt x="21323" y="10651"/>
                    <a:pt x="21357" y="10658"/>
                  </a:cubicBezTo>
                  <a:cubicBezTo>
                    <a:pt x="21360" y="10662"/>
                    <a:pt x="21363" y="10662"/>
                    <a:pt x="21369" y="10662"/>
                  </a:cubicBezTo>
                  <a:cubicBezTo>
                    <a:pt x="21397" y="10662"/>
                    <a:pt x="21421" y="10641"/>
                    <a:pt x="21427" y="10614"/>
                  </a:cubicBezTo>
                  <a:cubicBezTo>
                    <a:pt x="21433" y="10590"/>
                    <a:pt x="21944" y="8380"/>
                    <a:pt x="20823" y="6963"/>
                  </a:cubicBezTo>
                  <a:cubicBezTo>
                    <a:pt x="20206" y="6180"/>
                    <a:pt x="19214" y="5782"/>
                    <a:pt x="17877" y="5775"/>
                  </a:cubicBezTo>
                  <a:cubicBezTo>
                    <a:pt x="17488" y="5457"/>
                    <a:pt x="10777" y="1"/>
                    <a:pt x="5438"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99;p56">
              <a:extLst>
                <a:ext uri="{FF2B5EF4-FFF2-40B4-BE49-F238E27FC236}">
                  <a16:creationId xmlns="" xmlns:a16="http://schemas.microsoft.com/office/drawing/2014/main" id="{DA2D2D67-CCF1-4B06-BEC3-8DC620735E92}"/>
                </a:ext>
              </a:extLst>
            </p:cNvPr>
            <p:cNvSpPr/>
            <p:nvPr/>
          </p:nvSpPr>
          <p:spPr>
            <a:xfrm flipH="1">
              <a:off x="7557911" y="1402582"/>
              <a:ext cx="1285192" cy="418077"/>
            </a:xfrm>
            <a:custGeom>
              <a:avLst/>
              <a:gdLst/>
              <a:ahLst/>
              <a:cxnLst/>
              <a:rect l="l" t="t" r="r" b="b"/>
              <a:pathLst>
                <a:path w="16978" h="5523" extrusionOk="0">
                  <a:moveTo>
                    <a:pt x="4963" y="1"/>
                  </a:moveTo>
                  <a:cubicBezTo>
                    <a:pt x="4295" y="1"/>
                    <a:pt x="3655" y="72"/>
                    <a:pt x="3062" y="235"/>
                  </a:cubicBezTo>
                  <a:cubicBezTo>
                    <a:pt x="1685" y="610"/>
                    <a:pt x="659" y="1440"/>
                    <a:pt x="14" y="2701"/>
                  </a:cubicBezTo>
                  <a:cubicBezTo>
                    <a:pt x="0" y="2728"/>
                    <a:pt x="11" y="2765"/>
                    <a:pt x="41" y="2782"/>
                  </a:cubicBezTo>
                  <a:cubicBezTo>
                    <a:pt x="50" y="2786"/>
                    <a:pt x="59" y="2788"/>
                    <a:pt x="69" y="2788"/>
                  </a:cubicBezTo>
                  <a:cubicBezTo>
                    <a:pt x="91" y="2788"/>
                    <a:pt x="113" y="2777"/>
                    <a:pt x="122" y="2756"/>
                  </a:cubicBezTo>
                  <a:cubicBezTo>
                    <a:pt x="750" y="1527"/>
                    <a:pt x="1749" y="717"/>
                    <a:pt x="3092" y="350"/>
                  </a:cubicBezTo>
                  <a:cubicBezTo>
                    <a:pt x="3677" y="190"/>
                    <a:pt x="4309" y="119"/>
                    <a:pt x="4967" y="119"/>
                  </a:cubicBezTo>
                  <a:cubicBezTo>
                    <a:pt x="8241" y="119"/>
                    <a:pt x="12195" y="1868"/>
                    <a:pt x="14622" y="3130"/>
                  </a:cubicBezTo>
                  <a:cubicBezTo>
                    <a:pt x="13433" y="2682"/>
                    <a:pt x="12346" y="2510"/>
                    <a:pt x="11378" y="2510"/>
                  </a:cubicBezTo>
                  <a:cubicBezTo>
                    <a:pt x="10151" y="2510"/>
                    <a:pt x="9114" y="2787"/>
                    <a:pt x="8301" y="3130"/>
                  </a:cubicBezTo>
                  <a:cubicBezTo>
                    <a:pt x="6294" y="3977"/>
                    <a:pt x="5163" y="5411"/>
                    <a:pt x="5153" y="5428"/>
                  </a:cubicBezTo>
                  <a:cubicBezTo>
                    <a:pt x="5133" y="5452"/>
                    <a:pt x="5136" y="5492"/>
                    <a:pt x="5163" y="5512"/>
                  </a:cubicBezTo>
                  <a:cubicBezTo>
                    <a:pt x="5174" y="5519"/>
                    <a:pt x="5187" y="5522"/>
                    <a:pt x="5200" y="5522"/>
                  </a:cubicBezTo>
                  <a:cubicBezTo>
                    <a:pt x="5217" y="5522"/>
                    <a:pt x="5238" y="5516"/>
                    <a:pt x="5248" y="5502"/>
                  </a:cubicBezTo>
                  <a:cubicBezTo>
                    <a:pt x="5261" y="5486"/>
                    <a:pt x="6368" y="4078"/>
                    <a:pt x="8349" y="3242"/>
                  </a:cubicBezTo>
                  <a:cubicBezTo>
                    <a:pt x="9149" y="2903"/>
                    <a:pt x="10168" y="2630"/>
                    <a:pt x="11375" y="2630"/>
                  </a:cubicBezTo>
                  <a:cubicBezTo>
                    <a:pt x="12802" y="2630"/>
                    <a:pt x="14491" y="3010"/>
                    <a:pt x="16393" y="4109"/>
                  </a:cubicBezTo>
                  <a:cubicBezTo>
                    <a:pt x="16670" y="4271"/>
                    <a:pt x="16839" y="4375"/>
                    <a:pt x="16873" y="4396"/>
                  </a:cubicBezTo>
                  <a:cubicBezTo>
                    <a:pt x="16873" y="4399"/>
                    <a:pt x="16876" y="4399"/>
                    <a:pt x="16879" y="4399"/>
                  </a:cubicBezTo>
                  <a:cubicBezTo>
                    <a:pt x="16889" y="4406"/>
                    <a:pt x="16900" y="4409"/>
                    <a:pt x="16911" y="4409"/>
                  </a:cubicBezTo>
                  <a:cubicBezTo>
                    <a:pt x="16930" y="4409"/>
                    <a:pt x="16949" y="4399"/>
                    <a:pt x="16960" y="4382"/>
                  </a:cubicBezTo>
                  <a:cubicBezTo>
                    <a:pt x="16977" y="4355"/>
                    <a:pt x="16971" y="4318"/>
                    <a:pt x="16943" y="4298"/>
                  </a:cubicBezTo>
                  <a:cubicBezTo>
                    <a:pt x="16940" y="4298"/>
                    <a:pt x="16940" y="4298"/>
                    <a:pt x="16937" y="4294"/>
                  </a:cubicBezTo>
                  <a:cubicBezTo>
                    <a:pt x="16771" y="4190"/>
                    <a:pt x="16610" y="4092"/>
                    <a:pt x="16448" y="4000"/>
                  </a:cubicBezTo>
                  <a:cubicBezTo>
                    <a:pt x="14787" y="3024"/>
                    <a:pt x="9293" y="1"/>
                    <a:pt x="4963"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0;p56">
              <a:extLst>
                <a:ext uri="{FF2B5EF4-FFF2-40B4-BE49-F238E27FC236}">
                  <a16:creationId xmlns="" xmlns:a16="http://schemas.microsoft.com/office/drawing/2014/main" id="{FD4523F7-6B64-4471-99C9-AF0A193BDA36}"/>
                </a:ext>
              </a:extLst>
            </p:cNvPr>
            <p:cNvSpPr/>
            <p:nvPr/>
          </p:nvSpPr>
          <p:spPr>
            <a:xfrm flipH="1">
              <a:off x="7395680" y="1710372"/>
              <a:ext cx="525795" cy="386663"/>
            </a:xfrm>
            <a:custGeom>
              <a:avLst/>
              <a:gdLst/>
              <a:ahLst/>
              <a:cxnLst/>
              <a:rect l="l" t="t" r="r" b="b"/>
              <a:pathLst>
                <a:path w="6946" h="5108" extrusionOk="0">
                  <a:moveTo>
                    <a:pt x="3344" y="1"/>
                  </a:moveTo>
                  <a:cubicBezTo>
                    <a:pt x="2733" y="1"/>
                    <a:pt x="2183" y="146"/>
                    <a:pt x="1701" y="437"/>
                  </a:cubicBezTo>
                  <a:cubicBezTo>
                    <a:pt x="362" y="1241"/>
                    <a:pt x="10" y="2904"/>
                    <a:pt x="7" y="2921"/>
                  </a:cubicBezTo>
                  <a:cubicBezTo>
                    <a:pt x="1" y="2954"/>
                    <a:pt x="21" y="2985"/>
                    <a:pt x="54" y="2992"/>
                  </a:cubicBezTo>
                  <a:cubicBezTo>
                    <a:pt x="58" y="2993"/>
                    <a:pt x="63" y="2993"/>
                    <a:pt x="67" y="2993"/>
                  </a:cubicBezTo>
                  <a:cubicBezTo>
                    <a:pt x="94" y="2993"/>
                    <a:pt x="120" y="2974"/>
                    <a:pt x="125" y="2945"/>
                  </a:cubicBezTo>
                  <a:cubicBezTo>
                    <a:pt x="129" y="2928"/>
                    <a:pt x="470" y="1314"/>
                    <a:pt x="1762" y="539"/>
                  </a:cubicBezTo>
                  <a:cubicBezTo>
                    <a:pt x="2226" y="260"/>
                    <a:pt x="2754" y="122"/>
                    <a:pt x="3343" y="122"/>
                  </a:cubicBezTo>
                  <a:cubicBezTo>
                    <a:pt x="3770" y="122"/>
                    <a:pt x="4229" y="195"/>
                    <a:pt x="4718" y="339"/>
                  </a:cubicBezTo>
                  <a:cubicBezTo>
                    <a:pt x="5528" y="582"/>
                    <a:pt x="6054" y="1018"/>
                    <a:pt x="6283" y="1632"/>
                  </a:cubicBezTo>
                  <a:cubicBezTo>
                    <a:pt x="6810" y="3052"/>
                    <a:pt x="5589" y="4993"/>
                    <a:pt x="5575" y="5013"/>
                  </a:cubicBezTo>
                  <a:cubicBezTo>
                    <a:pt x="5558" y="5044"/>
                    <a:pt x="5565" y="5080"/>
                    <a:pt x="5595" y="5097"/>
                  </a:cubicBezTo>
                  <a:cubicBezTo>
                    <a:pt x="5601" y="5104"/>
                    <a:pt x="5615" y="5108"/>
                    <a:pt x="5626" y="5108"/>
                  </a:cubicBezTo>
                  <a:cubicBezTo>
                    <a:pt x="5646" y="5108"/>
                    <a:pt x="5666" y="5097"/>
                    <a:pt x="5676" y="5077"/>
                  </a:cubicBezTo>
                  <a:cubicBezTo>
                    <a:pt x="5730" y="4996"/>
                    <a:pt x="6945" y="3066"/>
                    <a:pt x="6395" y="1591"/>
                  </a:cubicBezTo>
                  <a:cubicBezTo>
                    <a:pt x="6152" y="937"/>
                    <a:pt x="5601" y="478"/>
                    <a:pt x="4751" y="225"/>
                  </a:cubicBezTo>
                  <a:cubicBezTo>
                    <a:pt x="4252" y="76"/>
                    <a:pt x="3782" y="1"/>
                    <a:pt x="3344"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1;p56">
              <a:extLst>
                <a:ext uri="{FF2B5EF4-FFF2-40B4-BE49-F238E27FC236}">
                  <a16:creationId xmlns="" xmlns:a16="http://schemas.microsoft.com/office/drawing/2014/main" id="{DD5BA068-4BB0-4F42-805A-17F5739E5B49}"/>
                </a:ext>
              </a:extLst>
            </p:cNvPr>
            <p:cNvSpPr/>
            <p:nvPr/>
          </p:nvSpPr>
          <p:spPr>
            <a:xfrm flipH="1">
              <a:off x="7537988" y="1568664"/>
              <a:ext cx="71837" cy="167670"/>
            </a:xfrm>
            <a:custGeom>
              <a:avLst/>
              <a:gdLst/>
              <a:ahLst/>
              <a:cxnLst/>
              <a:rect l="l" t="t" r="r" b="b"/>
              <a:pathLst>
                <a:path w="949" h="2215" extrusionOk="0">
                  <a:moveTo>
                    <a:pt x="68" y="1"/>
                  </a:moveTo>
                  <a:cubicBezTo>
                    <a:pt x="52" y="1"/>
                    <a:pt x="37" y="7"/>
                    <a:pt x="27" y="18"/>
                  </a:cubicBezTo>
                  <a:cubicBezTo>
                    <a:pt x="3" y="42"/>
                    <a:pt x="0" y="82"/>
                    <a:pt x="24" y="106"/>
                  </a:cubicBezTo>
                  <a:cubicBezTo>
                    <a:pt x="816" y="903"/>
                    <a:pt x="560" y="2130"/>
                    <a:pt x="560" y="2144"/>
                  </a:cubicBezTo>
                  <a:cubicBezTo>
                    <a:pt x="553" y="2174"/>
                    <a:pt x="573" y="2208"/>
                    <a:pt x="604" y="2215"/>
                  </a:cubicBezTo>
                  <a:lnTo>
                    <a:pt x="618" y="2215"/>
                  </a:lnTo>
                  <a:cubicBezTo>
                    <a:pt x="645" y="2215"/>
                    <a:pt x="671" y="2194"/>
                    <a:pt x="679" y="2168"/>
                  </a:cubicBezTo>
                  <a:cubicBezTo>
                    <a:pt x="688" y="2117"/>
                    <a:pt x="948" y="865"/>
                    <a:pt x="112" y="18"/>
                  </a:cubicBezTo>
                  <a:cubicBezTo>
                    <a:pt x="100" y="7"/>
                    <a:pt x="83" y="1"/>
                    <a:pt x="68"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2;p56">
              <a:extLst>
                <a:ext uri="{FF2B5EF4-FFF2-40B4-BE49-F238E27FC236}">
                  <a16:creationId xmlns="" xmlns:a16="http://schemas.microsoft.com/office/drawing/2014/main" id="{4B3A4347-7605-4866-8041-7F6F6C83828D}"/>
                </a:ext>
              </a:extLst>
            </p:cNvPr>
            <p:cNvSpPr/>
            <p:nvPr/>
          </p:nvSpPr>
          <p:spPr>
            <a:xfrm flipH="1">
              <a:off x="8263717" y="3292393"/>
              <a:ext cx="773250" cy="579162"/>
            </a:xfrm>
            <a:custGeom>
              <a:avLst/>
              <a:gdLst/>
              <a:ahLst/>
              <a:cxnLst/>
              <a:rect l="l" t="t" r="r" b="b"/>
              <a:pathLst>
                <a:path w="10215" h="7651" extrusionOk="0">
                  <a:moveTo>
                    <a:pt x="2171" y="1"/>
                  </a:moveTo>
                  <a:cubicBezTo>
                    <a:pt x="2131" y="1"/>
                    <a:pt x="2093" y="22"/>
                    <a:pt x="2076" y="61"/>
                  </a:cubicBezTo>
                  <a:cubicBezTo>
                    <a:pt x="2055" y="108"/>
                    <a:pt x="1" y="4745"/>
                    <a:pt x="3928" y="7046"/>
                  </a:cubicBezTo>
                  <a:cubicBezTo>
                    <a:pt x="4610" y="7448"/>
                    <a:pt x="5288" y="7650"/>
                    <a:pt x="5947" y="7650"/>
                  </a:cubicBezTo>
                  <a:cubicBezTo>
                    <a:pt x="6287" y="7650"/>
                    <a:pt x="6621" y="7596"/>
                    <a:pt x="6952" y="7489"/>
                  </a:cubicBezTo>
                  <a:cubicBezTo>
                    <a:pt x="9024" y="6813"/>
                    <a:pt x="10144" y="4293"/>
                    <a:pt x="10191" y="4184"/>
                  </a:cubicBezTo>
                  <a:cubicBezTo>
                    <a:pt x="10214" y="4131"/>
                    <a:pt x="10191" y="4070"/>
                    <a:pt x="10138" y="4047"/>
                  </a:cubicBezTo>
                  <a:cubicBezTo>
                    <a:pt x="10123" y="4040"/>
                    <a:pt x="10108" y="4037"/>
                    <a:pt x="10093" y="4037"/>
                  </a:cubicBezTo>
                  <a:cubicBezTo>
                    <a:pt x="10052" y="4037"/>
                    <a:pt x="10013" y="4061"/>
                    <a:pt x="9996" y="4100"/>
                  </a:cubicBezTo>
                  <a:cubicBezTo>
                    <a:pt x="9985" y="4128"/>
                    <a:pt x="8865" y="6645"/>
                    <a:pt x="6884" y="7286"/>
                  </a:cubicBezTo>
                  <a:cubicBezTo>
                    <a:pt x="6577" y="7386"/>
                    <a:pt x="6264" y="7437"/>
                    <a:pt x="5946" y="7437"/>
                  </a:cubicBezTo>
                  <a:cubicBezTo>
                    <a:pt x="5325" y="7437"/>
                    <a:pt x="4686" y="7245"/>
                    <a:pt x="4036" y="6864"/>
                  </a:cubicBezTo>
                  <a:cubicBezTo>
                    <a:pt x="274" y="4657"/>
                    <a:pt x="2187" y="334"/>
                    <a:pt x="2268" y="149"/>
                  </a:cubicBezTo>
                  <a:cubicBezTo>
                    <a:pt x="2292" y="99"/>
                    <a:pt x="2268" y="34"/>
                    <a:pt x="2217" y="10"/>
                  </a:cubicBezTo>
                  <a:cubicBezTo>
                    <a:pt x="2202" y="4"/>
                    <a:pt x="2187"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3;p56">
              <a:extLst>
                <a:ext uri="{FF2B5EF4-FFF2-40B4-BE49-F238E27FC236}">
                  <a16:creationId xmlns="" xmlns:a16="http://schemas.microsoft.com/office/drawing/2014/main" id="{58452A7C-B3DF-4DAA-A0E0-12C69A1A247A}"/>
                </a:ext>
              </a:extLst>
            </p:cNvPr>
            <p:cNvSpPr/>
            <p:nvPr/>
          </p:nvSpPr>
          <p:spPr>
            <a:xfrm flipH="1">
              <a:off x="8774824" y="3317676"/>
              <a:ext cx="88490" cy="33080"/>
            </a:xfrm>
            <a:custGeom>
              <a:avLst/>
              <a:gdLst/>
              <a:ahLst/>
              <a:cxnLst/>
              <a:rect l="l" t="t" r="r" b="b"/>
              <a:pathLst>
                <a:path w="1169" h="437" extrusionOk="0">
                  <a:moveTo>
                    <a:pt x="123" y="0"/>
                  </a:moveTo>
                  <a:cubicBezTo>
                    <a:pt x="84" y="0"/>
                    <a:pt x="47" y="23"/>
                    <a:pt x="29" y="58"/>
                  </a:cubicBezTo>
                  <a:cubicBezTo>
                    <a:pt x="1" y="112"/>
                    <a:pt x="21" y="176"/>
                    <a:pt x="75" y="203"/>
                  </a:cubicBezTo>
                  <a:cubicBezTo>
                    <a:pt x="369" y="355"/>
                    <a:pt x="697" y="436"/>
                    <a:pt x="1027" y="436"/>
                  </a:cubicBezTo>
                  <a:lnTo>
                    <a:pt x="1064" y="436"/>
                  </a:lnTo>
                  <a:cubicBezTo>
                    <a:pt x="1122" y="433"/>
                    <a:pt x="1169" y="385"/>
                    <a:pt x="1169" y="324"/>
                  </a:cubicBezTo>
                  <a:cubicBezTo>
                    <a:pt x="1169" y="267"/>
                    <a:pt x="1115" y="223"/>
                    <a:pt x="1061" y="223"/>
                  </a:cubicBezTo>
                  <a:cubicBezTo>
                    <a:pt x="1054" y="223"/>
                    <a:pt x="1047" y="223"/>
                    <a:pt x="1041" y="223"/>
                  </a:cubicBezTo>
                  <a:cubicBezTo>
                    <a:pt x="737" y="223"/>
                    <a:pt x="440" y="153"/>
                    <a:pt x="173" y="14"/>
                  </a:cubicBezTo>
                  <a:cubicBezTo>
                    <a:pt x="157" y="5"/>
                    <a:pt x="140"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4;p56">
              <a:extLst>
                <a:ext uri="{FF2B5EF4-FFF2-40B4-BE49-F238E27FC236}">
                  <a16:creationId xmlns="" xmlns:a16="http://schemas.microsoft.com/office/drawing/2014/main" id="{78BFD5E8-CE37-4DE5-8B21-8657DB48C2C9}"/>
                </a:ext>
              </a:extLst>
            </p:cNvPr>
            <p:cNvSpPr/>
            <p:nvPr/>
          </p:nvSpPr>
          <p:spPr>
            <a:xfrm flipH="1">
              <a:off x="8796020" y="3358024"/>
              <a:ext cx="84100" cy="31717"/>
            </a:xfrm>
            <a:custGeom>
              <a:avLst/>
              <a:gdLst/>
              <a:ahLst/>
              <a:cxnLst/>
              <a:rect l="l" t="t" r="r" b="b"/>
              <a:pathLst>
                <a:path w="1111" h="419" extrusionOk="0">
                  <a:moveTo>
                    <a:pt x="1000" y="1"/>
                  </a:moveTo>
                  <a:cubicBezTo>
                    <a:pt x="997" y="1"/>
                    <a:pt x="995" y="1"/>
                    <a:pt x="992" y="1"/>
                  </a:cubicBezTo>
                  <a:cubicBezTo>
                    <a:pt x="679" y="24"/>
                    <a:pt x="372" y="95"/>
                    <a:pt x="81" y="213"/>
                  </a:cubicBezTo>
                  <a:cubicBezTo>
                    <a:pt x="24" y="233"/>
                    <a:pt x="0" y="297"/>
                    <a:pt x="21" y="352"/>
                  </a:cubicBezTo>
                  <a:cubicBezTo>
                    <a:pt x="38" y="392"/>
                    <a:pt x="78" y="419"/>
                    <a:pt x="119" y="419"/>
                  </a:cubicBezTo>
                  <a:cubicBezTo>
                    <a:pt x="132" y="419"/>
                    <a:pt x="145" y="416"/>
                    <a:pt x="159" y="409"/>
                  </a:cubicBezTo>
                  <a:cubicBezTo>
                    <a:pt x="429" y="301"/>
                    <a:pt x="716" y="233"/>
                    <a:pt x="1006" y="213"/>
                  </a:cubicBezTo>
                  <a:cubicBezTo>
                    <a:pt x="1067" y="207"/>
                    <a:pt x="1111" y="156"/>
                    <a:pt x="1107" y="98"/>
                  </a:cubicBezTo>
                  <a:cubicBezTo>
                    <a:pt x="1101" y="44"/>
                    <a:pt x="1054" y="1"/>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05;p56">
              <a:extLst>
                <a:ext uri="{FF2B5EF4-FFF2-40B4-BE49-F238E27FC236}">
                  <a16:creationId xmlns="" xmlns:a16="http://schemas.microsoft.com/office/drawing/2014/main" id="{D58E1BAF-E350-4B0B-A6D3-A0809BE3B77A}"/>
                </a:ext>
              </a:extLst>
            </p:cNvPr>
            <p:cNvSpPr/>
            <p:nvPr/>
          </p:nvSpPr>
          <p:spPr>
            <a:xfrm flipH="1">
              <a:off x="8816685" y="3525923"/>
              <a:ext cx="63435" cy="36032"/>
            </a:xfrm>
            <a:custGeom>
              <a:avLst/>
              <a:gdLst/>
              <a:ahLst/>
              <a:cxnLst/>
              <a:rect l="l" t="t" r="r" b="b"/>
              <a:pathLst>
                <a:path w="838" h="476" extrusionOk="0">
                  <a:moveTo>
                    <a:pt x="716" y="1"/>
                  </a:moveTo>
                  <a:cubicBezTo>
                    <a:pt x="701" y="1"/>
                    <a:pt x="686" y="4"/>
                    <a:pt x="672" y="10"/>
                  </a:cubicBezTo>
                  <a:lnTo>
                    <a:pt x="78" y="273"/>
                  </a:lnTo>
                  <a:cubicBezTo>
                    <a:pt x="24" y="297"/>
                    <a:pt x="0" y="361"/>
                    <a:pt x="24" y="415"/>
                  </a:cubicBezTo>
                  <a:cubicBezTo>
                    <a:pt x="41" y="451"/>
                    <a:pt x="81" y="476"/>
                    <a:pt x="122" y="476"/>
                  </a:cubicBezTo>
                  <a:cubicBezTo>
                    <a:pt x="136" y="476"/>
                    <a:pt x="153" y="472"/>
                    <a:pt x="165" y="468"/>
                  </a:cubicBezTo>
                  <a:lnTo>
                    <a:pt x="760" y="205"/>
                  </a:lnTo>
                  <a:cubicBezTo>
                    <a:pt x="810" y="182"/>
                    <a:pt x="838" y="118"/>
                    <a:pt x="813" y="64"/>
                  </a:cubicBezTo>
                  <a:cubicBezTo>
                    <a:pt x="796" y="24"/>
                    <a:pt x="757"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06;p56">
              <a:extLst>
                <a:ext uri="{FF2B5EF4-FFF2-40B4-BE49-F238E27FC236}">
                  <a16:creationId xmlns="" xmlns:a16="http://schemas.microsoft.com/office/drawing/2014/main" id="{E06FB28D-D39F-4A14-B26A-314A62C9A757}"/>
                </a:ext>
              </a:extLst>
            </p:cNvPr>
            <p:cNvSpPr/>
            <p:nvPr/>
          </p:nvSpPr>
          <p:spPr>
            <a:xfrm flipH="1">
              <a:off x="8827434" y="3560517"/>
              <a:ext cx="46327" cy="42012"/>
            </a:xfrm>
            <a:custGeom>
              <a:avLst/>
              <a:gdLst/>
              <a:ahLst/>
              <a:cxnLst/>
              <a:rect l="l" t="t" r="r" b="b"/>
              <a:pathLst>
                <a:path w="612" h="555" extrusionOk="0">
                  <a:moveTo>
                    <a:pt x="491" y="0"/>
                  </a:moveTo>
                  <a:cubicBezTo>
                    <a:pt x="476" y="0"/>
                    <a:pt x="460" y="4"/>
                    <a:pt x="446" y="11"/>
                  </a:cubicBezTo>
                  <a:cubicBezTo>
                    <a:pt x="271" y="92"/>
                    <a:pt x="122" y="228"/>
                    <a:pt x="28" y="396"/>
                  </a:cubicBezTo>
                  <a:cubicBezTo>
                    <a:pt x="0" y="447"/>
                    <a:pt x="18" y="511"/>
                    <a:pt x="69" y="541"/>
                  </a:cubicBezTo>
                  <a:cubicBezTo>
                    <a:pt x="86" y="548"/>
                    <a:pt x="102" y="555"/>
                    <a:pt x="122" y="555"/>
                  </a:cubicBezTo>
                  <a:cubicBezTo>
                    <a:pt x="159" y="555"/>
                    <a:pt x="193" y="535"/>
                    <a:pt x="213" y="501"/>
                  </a:cubicBezTo>
                  <a:cubicBezTo>
                    <a:pt x="288" y="373"/>
                    <a:pt x="399" y="265"/>
                    <a:pt x="534" y="204"/>
                  </a:cubicBezTo>
                  <a:cubicBezTo>
                    <a:pt x="588" y="177"/>
                    <a:pt x="612" y="116"/>
                    <a:pt x="584" y="62"/>
                  </a:cubicBezTo>
                  <a:cubicBezTo>
                    <a:pt x="568" y="23"/>
                    <a:pt x="530"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07;p56">
              <a:extLst>
                <a:ext uri="{FF2B5EF4-FFF2-40B4-BE49-F238E27FC236}">
                  <a16:creationId xmlns="" xmlns:a16="http://schemas.microsoft.com/office/drawing/2014/main" id="{63B325D4-D209-4BC7-9A3D-0B9D6B63042D}"/>
                </a:ext>
              </a:extLst>
            </p:cNvPr>
            <p:cNvSpPr/>
            <p:nvPr/>
          </p:nvSpPr>
          <p:spPr>
            <a:xfrm flipH="1">
              <a:off x="8750298" y="3693670"/>
              <a:ext cx="63359" cy="48598"/>
            </a:xfrm>
            <a:custGeom>
              <a:avLst/>
              <a:gdLst/>
              <a:ahLst/>
              <a:cxnLst/>
              <a:rect l="l" t="t" r="r" b="b"/>
              <a:pathLst>
                <a:path w="837" h="642" extrusionOk="0">
                  <a:moveTo>
                    <a:pt x="717" y="1"/>
                  </a:moveTo>
                  <a:cubicBezTo>
                    <a:pt x="695" y="1"/>
                    <a:pt x="673" y="8"/>
                    <a:pt x="654" y="21"/>
                  </a:cubicBezTo>
                  <a:lnTo>
                    <a:pt x="61" y="450"/>
                  </a:lnTo>
                  <a:cubicBezTo>
                    <a:pt x="13" y="483"/>
                    <a:pt x="0" y="548"/>
                    <a:pt x="33" y="595"/>
                  </a:cubicBezTo>
                  <a:cubicBezTo>
                    <a:pt x="57" y="625"/>
                    <a:pt x="88" y="642"/>
                    <a:pt x="122" y="642"/>
                  </a:cubicBezTo>
                  <a:cubicBezTo>
                    <a:pt x="142" y="642"/>
                    <a:pt x="165" y="635"/>
                    <a:pt x="182" y="621"/>
                  </a:cubicBezTo>
                  <a:lnTo>
                    <a:pt x="779" y="193"/>
                  </a:lnTo>
                  <a:cubicBezTo>
                    <a:pt x="826" y="159"/>
                    <a:pt x="837" y="92"/>
                    <a:pt x="803" y="45"/>
                  </a:cubicBezTo>
                  <a:cubicBezTo>
                    <a:pt x="783" y="16"/>
                    <a:pt x="75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08;p56">
              <a:extLst>
                <a:ext uri="{FF2B5EF4-FFF2-40B4-BE49-F238E27FC236}">
                  <a16:creationId xmlns="" xmlns:a16="http://schemas.microsoft.com/office/drawing/2014/main" id="{4188B2BD-1DDB-48EF-B644-985FB72692A8}"/>
                </a:ext>
              </a:extLst>
            </p:cNvPr>
            <p:cNvSpPr/>
            <p:nvPr/>
          </p:nvSpPr>
          <p:spPr>
            <a:xfrm flipH="1">
              <a:off x="8721683" y="3722057"/>
              <a:ext cx="40422" cy="56773"/>
            </a:xfrm>
            <a:custGeom>
              <a:avLst/>
              <a:gdLst/>
              <a:ahLst/>
              <a:cxnLst/>
              <a:rect l="l" t="t" r="r" b="b"/>
              <a:pathLst>
                <a:path w="534" h="750" extrusionOk="0">
                  <a:moveTo>
                    <a:pt x="414" y="0"/>
                  </a:moveTo>
                  <a:cubicBezTo>
                    <a:pt x="381" y="0"/>
                    <a:pt x="348" y="15"/>
                    <a:pt x="327" y="44"/>
                  </a:cubicBezTo>
                  <a:cubicBezTo>
                    <a:pt x="203" y="220"/>
                    <a:pt x="98" y="405"/>
                    <a:pt x="20" y="604"/>
                  </a:cubicBezTo>
                  <a:cubicBezTo>
                    <a:pt x="0" y="658"/>
                    <a:pt x="28" y="719"/>
                    <a:pt x="81" y="743"/>
                  </a:cubicBezTo>
                  <a:cubicBezTo>
                    <a:pt x="95" y="746"/>
                    <a:pt x="109" y="749"/>
                    <a:pt x="122" y="749"/>
                  </a:cubicBezTo>
                  <a:cubicBezTo>
                    <a:pt x="162" y="749"/>
                    <a:pt x="203" y="722"/>
                    <a:pt x="220" y="682"/>
                  </a:cubicBezTo>
                  <a:cubicBezTo>
                    <a:pt x="291" y="500"/>
                    <a:pt x="385" y="327"/>
                    <a:pt x="500" y="173"/>
                  </a:cubicBezTo>
                  <a:cubicBezTo>
                    <a:pt x="534" y="122"/>
                    <a:pt x="523" y="58"/>
                    <a:pt x="476" y="20"/>
                  </a:cubicBezTo>
                  <a:cubicBezTo>
                    <a:pt x="457" y="7"/>
                    <a:pt x="436"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09;p56">
              <a:extLst>
                <a:ext uri="{FF2B5EF4-FFF2-40B4-BE49-F238E27FC236}">
                  <a16:creationId xmlns="" xmlns:a16="http://schemas.microsoft.com/office/drawing/2014/main" id="{EB799B4A-37C6-47FB-BB94-E1379B1C5833}"/>
                </a:ext>
              </a:extLst>
            </p:cNvPr>
            <p:cNvSpPr/>
            <p:nvPr/>
          </p:nvSpPr>
          <p:spPr>
            <a:xfrm flipH="1">
              <a:off x="8591104" y="3766946"/>
              <a:ext cx="25889" cy="61391"/>
            </a:xfrm>
            <a:custGeom>
              <a:avLst/>
              <a:gdLst/>
              <a:ahLst/>
              <a:cxnLst/>
              <a:rect l="l" t="t" r="r" b="b"/>
              <a:pathLst>
                <a:path w="342" h="811" extrusionOk="0">
                  <a:moveTo>
                    <a:pt x="108" y="1"/>
                  </a:moveTo>
                  <a:cubicBezTo>
                    <a:pt x="106" y="1"/>
                    <a:pt x="103" y="1"/>
                    <a:pt x="101" y="1"/>
                  </a:cubicBezTo>
                  <a:cubicBezTo>
                    <a:pt x="44" y="5"/>
                    <a:pt x="0" y="58"/>
                    <a:pt x="3" y="116"/>
                  </a:cubicBezTo>
                  <a:cubicBezTo>
                    <a:pt x="20" y="325"/>
                    <a:pt x="61" y="534"/>
                    <a:pt x="122" y="734"/>
                  </a:cubicBezTo>
                  <a:cubicBezTo>
                    <a:pt x="135" y="781"/>
                    <a:pt x="176" y="811"/>
                    <a:pt x="223" y="811"/>
                  </a:cubicBezTo>
                  <a:cubicBezTo>
                    <a:pt x="233" y="811"/>
                    <a:pt x="243" y="807"/>
                    <a:pt x="253" y="804"/>
                  </a:cubicBezTo>
                  <a:cubicBezTo>
                    <a:pt x="310" y="787"/>
                    <a:pt x="341" y="730"/>
                    <a:pt x="324" y="673"/>
                  </a:cubicBezTo>
                  <a:cubicBezTo>
                    <a:pt x="267" y="487"/>
                    <a:pt x="229" y="295"/>
                    <a:pt x="216" y="99"/>
                  </a:cubicBezTo>
                  <a:cubicBezTo>
                    <a:pt x="212" y="43"/>
                    <a:pt x="16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0;p56">
              <a:extLst>
                <a:ext uri="{FF2B5EF4-FFF2-40B4-BE49-F238E27FC236}">
                  <a16:creationId xmlns="" xmlns:a16="http://schemas.microsoft.com/office/drawing/2014/main" id="{89DC8F92-1C1F-4910-8544-D0CE0788778D}"/>
                </a:ext>
              </a:extLst>
            </p:cNvPr>
            <p:cNvSpPr/>
            <p:nvPr/>
          </p:nvSpPr>
          <p:spPr>
            <a:xfrm flipH="1">
              <a:off x="8535692" y="3764903"/>
              <a:ext cx="29446" cy="53291"/>
            </a:xfrm>
            <a:custGeom>
              <a:avLst/>
              <a:gdLst/>
              <a:ahLst/>
              <a:cxnLst/>
              <a:rect l="l" t="t" r="r" b="b"/>
              <a:pathLst>
                <a:path w="389" h="704" extrusionOk="0">
                  <a:moveTo>
                    <a:pt x="105" y="1"/>
                  </a:moveTo>
                  <a:cubicBezTo>
                    <a:pt x="44" y="1"/>
                    <a:pt x="3" y="47"/>
                    <a:pt x="3" y="102"/>
                  </a:cubicBezTo>
                  <a:cubicBezTo>
                    <a:pt x="0" y="305"/>
                    <a:pt x="64" y="501"/>
                    <a:pt x="182" y="659"/>
                  </a:cubicBezTo>
                  <a:cubicBezTo>
                    <a:pt x="206" y="686"/>
                    <a:pt x="236" y="703"/>
                    <a:pt x="270" y="703"/>
                  </a:cubicBezTo>
                  <a:cubicBezTo>
                    <a:pt x="290" y="703"/>
                    <a:pt x="314" y="693"/>
                    <a:pt x="331" y="680"/>
                  </a:cubicBezTo>
                  <a:cubicBezTo>
                    <a:pt x="378" y="646"/>
                    <a:pt x="388" y="578"/>
                    <a:pt x="354" y="531"/>
                  </a:cubicBezTo>
                  <a:cubicBezTo>
                    <a:pt x="263" y="409"/>
                    <a:pt x="212" y="261"/>
                    <a:pt x="216" y="109"/>
                  </a:cubicBezTo>
                  <a:cubicBezTo>
                    <a:pt x="216" y="48"/>
                    <a:pt x="169" y="1"/>
                    <a:pt x="111" y="1"/>
                  </a:cubicBezTo>
                  <a:cubicBezTo>
                    <a:pt x="109" y="1"/>
                    <a:pt x="107"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1;p56">
              <a:extLst>
                <a:ext uri="{FF2B5EF4-FFF2-40B4-BE49-F238E27FC236}">
                  <a16:creationId xmlns="" xmlns:a16="http://schemas.microsoft.com/office/drawing/2014/main" id="{D5CF3E90-6B20-4B0A-B230-CFD6D5758EA6}"/>
                </a:ext>
              </a:extLst>
            </p:cNvPr>
            <p:cNvSpPr/>
            <p:nvPr/>
          </p:nvSpPr>
          <p:spPr>
            <a:xfrm flipH="1">
              <a:off x="8390882" y="3708886"/>
              <a:ext cx="54956" cy="50793"/>
            </a:xfrm>
            <a:custGeom>
              <a:avLst/>
              <a:gdLst/>
              <a:ahLst/>
              <a:cxnLst/>
              <a:rect l="l" t="t" r="r" b="b"/>
              <a:pathLst>
                <a:path w="726" h="671" extrusionOk="0">
                  <a:moveTo>
                    <a:pt x="122" y="0"/>
                  </a:moveTo>
                  <a:cubicBezTo>
                    <a:pt x="106" y="0"/>
                    <a:pt x="89" y="4"/>
                    <a:pt x="74" y="12"/>
                  </a:cubicBezTo>
                  <a:cubicBezTo>
                    <a:pt x="20" y="39"/>
                    <a:pt x="0" y="104"/>
                    <a:pt x="30" y="157"/>
                  </a:cubicBezTo>
                  <a:cubicBezTo>
                    <a:pt x="145" y="373"/>
                    <a:pt x="334" y="552"/>
                    <a:pt x="557" y="660"/>
                  </a:cubicBezTo>
                  <a:cubicBezTo>
                    <a:pt x="574" y="666"/>
                    <a:pt x="587" y="671"/>
                    <a:pt x="604" y="671"/>
                  </a:cubicBezTo>
                  <a:cubicBezTo>
                    <a:pt x="641" y="671"/>
                    <a:pt x="681" y="646"/>
                    <a:pt x="698" y="610"/>
                  </a:cubicBezTo>
                  <a:cubicBezTo>
                    <a:pt x="725" y="556"/>
                    <a:pt x="702" y="495"/>
                    <a:pt x="648" y="468"/>
                  </a:cubicBezTo>
                  <a:cubicBezTo>
                    <a:pt x="466" y="380"/>
                    <a:pt x="314" y="235"/>
                    <a:pt x="216" y="56"/>
                  </a:cubicBezTo>
                  <a:cubicBezTo>
                    <a:pt x="197" y="21"/>
                    <a:pt x="160"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12;p56">
              <a:extLst>
                <a:ext uri="{FF2B5EF4-FFF2-40B4-BE49-F238E27FC236}">
                  <a16:creationId xmlns="" xmlns:a16="http://schemas.microsoft.com/office/drawing/2014/main" id="{748C4330-03E2-4D04-85E0-98B15AA3EAD5}"/>
                </a:ext>
              </a:extLst>
            </p:cNvPr>
            <p:cNvSpPr/>
            <p:nvPr/>
          </p:nvSpPr>
          <p:spPr>
            <a:xfrm flipH="1">
              <a:off x="8354395" y="3652869"/>
              <a:ext cx="50642" cy="46478"/>
            </a:xfrm>
            <a:custGeom>
              <a:avLst/>
              <a:gdLst/>
              <a:ahLst/>
              <a:cxnLst/>
              <a:rect l="l" t="t" r="r" b="b"/>
              <a:pathLst>
                <a:path w="669" h="614" extrusionOk="0">
                  <a:moveTo>
                    <a:pt x="122" y="0"/>
                  </a:moveTo>
                  <a:cubicBezTo>
                    <a:pt x="107" y="0"/>
                    <a:pt x="93" y="3"/>
                    <a:pt x="78" y="9"/>
                  </a:cubicBezTo>
                  <a:cubicBezTo>
                    <a:pt x="24" y="37"/>
                    <a:pt x="1" y="98"/>
                    <a:pt x="28" y="151"/>
                  </a:cubicBezTo>
                  <a:cubicBezTo>
                    <a:pt x="119" y="361"/>
                    <a:pt x="298" y="526"/>
                    <a:pt x="510" y="607"/>
                  </a:cubicBezTo>
                  <a:cubicBezTo>
                    <a:pt x="524" y="610"/>
                    <a:pt x="534" y="614"/>
                    <a:pt x="547" y="614"/>
                  </a:cubicBezTo>
                  <a:cubicBezTo>
                    <a:pt x="591" y="614"/>
                    <a:pt x="631" y="587"/>
                    <a:pt x="648" y="543"/>
                  </a:cubicBezTo>
                  <a:cubicBezTo>
                    <a:pt x="669" y="489"/>
                    <a:pt x="642" y="428"/>
                    <a:pt x="584" y="408"/>
                  </a:cubicBezTo>
                  <a:cubicBezTo>
                    <a:pt x="426" y="347"/>
                    <a:pt x="291" y="219"/>
                    <a:pt x="220" y="64"/>
                  </a:cubicBezTo>
                  <a:cubicBezTo>
                    <a:pt x="203" y="24"/>
                    <a:pt x="16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13;p56">
              <a:extLst>
                <a:ext uri="{FF2B5EF4-FFF2-40B4-BE49-F238E27FC236}">
                  <a16:creationId xmlns="" xmlns:a16="http://schemas.microsoft.com/office/drawing/2014/main" id="{554DF182-EBDB-4EA2-B509-4159C3BA1F1D}"/>
                </a:ext>
              </a:extLst>
            </p:cNvPr>
            <p:cNvSpPr/>
            <p:nvPr/>
          </p:nvSpPr>
          <p:spPr>
            <a:xfrm flipH="1">
              <a:off x="8269840" y="3525166"/>
              <a:ext cx="64948" cy="46251"/>
            </a:xfrm>
            <a:custGeom>
              <a:avLst/>
              <a:gdLst/>
              <a:ahLst/>
              <a:cxnLst/>
              <a:rect l="l" t="t" r="r" b="b"/>
              <a:pathLst>
                <a:path w="858" h="611" extrusionOk="0">
                  <a:moveTo>
                    <a:pt x="124" y="0"/>
                  </a:moveTo>
                  <a:cubicBezTo>
                    <a:pt x="89" y="0"/>
                    <a:pt x="54" y="17"/>
                    <a:pt x="35" y="47"/>
                  </a:cubicBezTo>
                  <a:cubicBezTo>
                    <a:pt x="1" y="97"/>
                    <a:pt x="14" y="162"/>
                    <a:pt x="65" y="195"/>
                  </a:cubicBezTo>
                  <a:lnTo>
                    <a:pt x="679" y="593"/>
                  </a:lnTo>
                  <a:cubicBezTo>
                    <a:pt x="695" y="607"/>
                    <a:pt x="716" y="610"/>
                    <a:pt x="736" y="610"/>
                  </a:cubicBezTo>
                  <a:cubicBezTo>
                    <a:pt x="770" y="610"/>
                    <a:pt x="804" y="593"/>
                    <a:pt x="824" y="563"/>
                  </a:cubicBezTo>
                  <a:cubicBezTo>
                    <a:pt x="857" y="512"/>
                    <a:pt x="845" y="448"/>
                    <a:pt x="793" y="414"/>
                  </a:cubicBezTo>
                  <a:lnTo>
                    <a:pt x="180" y="16"/>
                  </a:lnTo>
                  <a:cubicBezTo>
                    <a:pt x="163" y="5"/>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14;p56">
              <a:extLst>
                <a:ext uri="{FF2B5EF4-FFF2-40B4-BE49-F238E27FC236}">
                  <a16:creationId xmlns="" xmlns:a16="http://schemas.microsoft.com/office/drawing/2014/main" id="{58B2E6CF-B360-4B14-B19A-9A3931BBAE6E}"/>
                </a:ext>
              </a:extLst>
            </p:cNvPr>
            <p:cNvSpPr/>
            <p:nvPr/>
          </p:nvSpPr>
          <p:spPr>
            <a:xfrm flipH="1">
              <a:off x="8295880" y="3560820"/>
              <a:ext cx="47841" cy="32777"/>
            </a:xfrm>
            <a:custGeom>
              <a:avLst/>
              <a:gdLst/>
              <a:ahLst/>
              <a:cxnLst/>
              <a:rect l="l" t="t" r="r" b="b"/>
              <a:pathLst>
                <a:path w="632" h="433" extrusionOk="0">
                  <a:moveTo>
                    <a:pt x="121" y="1"/>
                  </a:moveTo>
                  <a:cubicBezTo>
                    <a:pt x="115" y="1"/>
                    <a:pt x="110" y="1"/>
                    <a:pt x="105" y="1"/>
                  </a:cubicBezTo>
                  <a:cubicBezTo>
                    <a:pt x="48" y="1"/>
                    <a:pt x="0" y="48"/>
                    <a:pt x="0" y="105"/>
                  </a:cubicBezTo>
                  <a:cubicBezTo>
                    <a:pt x="0" y="166"/>
                    <a:pt x="48" y="213"/>
                    <a:pt x="109" y="213"/>
                  </a:cubicBezTo>
                  <a:cubicBezTo>
                    <a:pt x="112" y="213"/>
                    <a:pt x="115" y="213"/>
                    <a:pt x="117" y="213"/>
                  </a:cubicBezTo>
                  <a:cubicBezTo>
                    <a:pt x="239" y="213"/>
                    <a:pt x="357" y="280"/>
                    <a:pt x="419" y="382"/>
                  </a:cubicBezTo>
                  <a:cubicBezTo>
                    <a:pt x="439" y="416"/>
                    <a:pt x="477" y="433"/>
                    <a:pt x="510" y="433"/>
                  </a:cubicBezTo>
                  <a:cubicBezTo>
                    <a:pt x="530" y="433"/>
                    <a:pt x="550" y="429"/>
                    <a:pt x="567" y="416"/>
                  </a:cubicBezTo>
                  <a:cubicBezTo>
                    <a:pt x="615" y="386"/>
                    <a:pt x="631" y="322"/>
                    <a:pt x="601" y="271"/>
                  </a:cubicBezTo>
                  <a:cubicBezTo>
                    <a:pt x="500" y="110"/>
                    <a:pt x="306"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15;p56">
              <a:extLst>
                <a:ext uri="{FF2B5EF4-FFF2-40B4-BE49-F238E27FC236}">
                  <a16:creationId xmlns="" xmlns:a16="http://schemas.microsoft.com/office/drawing/2014/main" id="{0C4E2469-39BD-4405-B91D-149FB65458F4}"/>
                </a:ext>
              </a:extLst>
            </p:cNvPr>
            <p:cNvSpPr/>
            <p:nvPr/>
          </p:nvSpPr>
          <p:spPr>
            <a:xfrm flipH="1">
              <a:off x="7802031" y="2766439"/>
              <a:ext cx="860316" cy="249541"/>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616;p56">
            <a:extLst>
              <a:ext uri="{FF2B5EF4-FFF2-40B4-BE49-F238E27FC236}">
                <a16:creationId xmlns="" xmlns:a16="http://schemas.microsoft.com/office/drawing/2014/main" id="{23E0CCF5-9DEE-48EB-A94E-FDB14616AC3A}"/>
              </a:ext>
            </a:extLst>
          </p:cNvPr>
          <p:cNvGrpSpPr/>
          <p:nvPr/>
        </p:nvGrpSpPr>
        <p:grpSpPr>
          <a:xfrm>
            <a:off x="9801027" y="4744720"/>
            <a:ext cx="2390712" cy="2330485"/>
            <a:chOff x="6022476" y="2297359"/>
            <a:chExt cx="3121442" cy="3042806"/>
          </a:xfrm>
        </p:grpSpPr>
        <p:sp>
          <p:nvSpPr>
            <p:cNvPr id="48" name="Google Shape;2617;p56">
              <a:extLst>
                <a:ext uri="{FF2B5EF4-FFF2-40B4-BE49-F238E27FC236}">
                  <a16:creationId xmlns="" xmlns:a16="http://schemas.microsoft.com/office/drawing/2014/main" id="{8B864A33-55DB-48D7-B90C-359313340CED}"/>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18;p56">
              <a:extLst>
                <a:ext uri="{FF2B5EF4-FFF2-40B4-BE49-F238E27FC236}">
                  <a16:creationId xmlns="" xmlns:a16="http://schemas.microsoft.com/office/drawing/2014/main" id="{6167A22F-60D7-4D2A-B0DC-900A1ADC9B5E}"/>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19;p56">
              <a:extLst>
                <a:ext uri="{FF2B5EF4-FFF2-40B4-BE49-F238E27FC236}">
                  <a16:creationId xmlns="" xmlns:a16="http://schemas.microsoft.com/office/drawing/2014/main" id="{82E1BE4C-9E5B-49D5-A555-A45B4E02F052}"/>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20;p56">
              <a:extLst>
                <a:ext uri="{FF2B5EF4-FFF2-40B4-BE49-F238E27FC236}">
                  <a16:creationId xmlns="" xmlns:a16="http://schemas.microsoft.com/office/drawing/2014/main" id="{25C4E1A1-37F6-4DC4-93DA-49D8FAB993B1}"/>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21;p56">
              <a:extLst>
                <a:ext uri="{FF2B5EF4-FFF2-40B4-BE49-F238E27FC236}">
                  <a16:creationId xmlns="" xmlns:a16="http://schemas.microsoft.com/office/drawing/2014/main" id="{2C5CF602-33CB-4120-BC37-9B0A6C79D3CD}"/>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22;p56">
              <a:extLst>
                <a:ext uri="{FF2B5EF4-FFF2-40B4-BE49-F238E27FC236}">
                  <a16:creationId xmlns="" xmlns:a16="http://schemas.microsoft.com/office/drawing/2014/main" id="{99D82A00-6F5C-4570-ACDF-B4F7B4787204}"/>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23;p56">
              <a:extLst>
                <a:ext uri="{FF2B5EF4-FFF2-40B4-BE49-F238E27FC236}">
                  <a16:creationId xmlns="" xmlns:a16="http://schemas.microsoft.com/office/drawing/2014/main" id="{BFF1AAE9-A1B1-430E-9964-FC946EFA636C}"/>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24;p56">
              <a:extLst>
                <a:ext uri="{FF2B5EF4-FFF2-40B4-BE49-F238E27FC236}">
                  <a16:creationId xmlns="" xmlns:a16="http://schemas.microsoft.com/office/drawing/2014/main" id="{867272B1-B239-4048-86D7-DC87E0834A55}"/>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25;p56">
              <a:extLst>
                <a:ext uri="{FF2B5EF4-FFF2-40B4-BE49-F238E27FC236}">
                  <a16:creationId xmlns="" xmlns:a16="http://schemas.microsoft.com/office/drawing/2014/main" id="{D2942729-9996-4D99-82F0-2625531FEF4C}"/>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26;p56">
              <a:extLst>
                <a:ext uri="{FF2B5EF4-FFF2-40B4-BE49-F238E27FC236}">
                  <a16:creationId xmlns="" xmlns:a16="http://schemas.microsoft.com/office/drawing/2014/main" id="{1A9458E1-E5E1-4E36-B6A6-2BB423C6D4E7}"/>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27;p56">
              <a:extLst>
                <a:ext uri="{FF2B5EF4-FFF2-40B4-BE49-F238E27FC236}">
                  <a16:creationId xmlns="" xmlns:a16="http://schemas.microsoft.com/office/drawing/2014/main" id="{7FCADB35-31B4-4A0F-9B9E-6050078B79A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28;p56">
              <a:extLst>
                <a:ext uri="{FF2B5EF4-FFF2-40B4-BE49-F238E27FC236}">
                  <a16:creationId xmlns="" xmlns:a16="http://schemas.microsoft.com/office/drawing/2014/main" id="{CEE45FF8-C250-4A0E-936B-9FD852962AB3}"/>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29;p56">
              <a:extLst>
                <a:ext uri="{FF2B5EF4-FFF2-40B4-BE49-F238E27FC236}">
                  <a16:creationId xmlns="" xmlns:a16="http://schemas.microsoft.com/office/drawing/2014/main" id="{E4C67E7F-CF75-4684-912F-72BB82ED904F}"/>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30;p56">
              <a:extLst>
                <a:ext uri="{FF2B5EF4-FFF2-40B4-BE49-F238E27FC236}">
                  <a16:creationId xmlns="" xmlns:a16="http://schemas.microsoft.com/office/drawing/2014/main" id="{D625A8B6-BB80-452A-9AFB-585A57C3D843}"/>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31;p56">
              <a:extLst>
                <a:ext uri="{FF2B5EF4-FFF2-40B4-BE49-F238E27FC236}">
                  <a16:creationId xmlns="" xmlns:a16="http://schemas.microsoft.com/office/drawing/2014/main" id="{0A775E7C-EAE5-4C30-8D72-1901B2AD4EED}"/>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32;p56">
              <a:extLst>
                <a:ext uri="{FF2B5EF4-FFF2-40B4-BE49-F238E27FC236}">
                  <a16:creationId xmlns="" xmlns:a16="http://schemas.microsoft.com/office/drawing/2014/main" id="{3DD105AA-8731-40F1-91D3-9C6813F96A8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33;p56">
              <a:extLst>
                <a:ext uri="{FF2B5EF4-FFF2-40B4-BE49-F238E27FC236}">
                  <a16:creationId xmlns="" xmlns:a16="http://schemas.microsoft.com/office/drawing/2014/main" id="{AB4C72CD-5000-4F2D-A9B2-1C7136731580}"/>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34;p56">
              <a:extLst>
                <a:ext uri="{FF2B5EF4-FFF2-40B4-BE49-F238E27FC236}">
                  <a16:creationId xmlns="" xmlns:a16="http://schemas.microsoft.com/office/drawing/2014/main" id="{FCAEBBD2-7BB9-4A4C-B567-9E43F977FA2A}"/>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635;p56">
              <a:extLst>
                <a:ext uri="{FF2B5EF4-FFF2-40B4-BE49-F238E27FC236}">
                  <a16:creationId xmlns="" xmlns:a16="http://schemas.microsoft.com/office/drawing/2014/main" id="{B698705F-6BFD-4E00-B15F-6427348F09A8}"/>
                </a:ext>
              </a:extLst>
            </p:cNvPr>
            <p:cNvGrpSpPr/>
            <p:nvPr/>
          </p:nvGrpSpPr>
          <p:grpSpPr>
            <a:xfrm>
              <a:off x="8131736" y="3197335"/>
              <a:ext cx="336400" cy="251523"/>
              <a:chOff x="9961561" y="3369598"/>
              <a:chExt cx="336400" cy="251523"/>
            </a:xfrm>
          </p:grpSpPr>
          <p:sp>
            <p:nvSpPr>
              <p:cNvPr id="67" name="Google Shape;2636;p56">
                <a:extLst>
                  <a:ext uri="{FF2B5EF4-FFF2-40B4-BE49-F238E27FC236}">
                    <a16:creationId xmlns="" xmlns:a16="http://schemas.microsoft.com/office/drawing/2014/main" id="{4969F297-799A-4790-BF87-E797F218AB18}"/>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37;p56">
                <a:extLst>
                  <a:ext uri="{FF2B5EF4-FFF2-40B4-BE49-F238E27FC236}">
                    <a16:creationId xmlns="" xmlns:a16="http://schemas.microsoft.com/office/drawing/2014/main" id="{E0E852E6-EFA5-46DB-9036-EDD9C9507ADB}"/>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TextBox 72">
            <a:extLst>
              <a:ext uri="{FF2B5EF4-FFF2-40B4-BE49-F238E27FC236}">
                <a16:creationId xmlns="" xmlns:a16="http://schemas.microsoft.com/office/drawing/2014/main" id="{CA6D09C8-A9CE-40E0-A5F9-F9DFEFA9AFB4}"/>
              </a:ext>
            </a:extLst>
          </p:cNvPr>
          <p:cNvSpPr txBox="1"/>
          <p:nvPr/>
        </p:nvSpPr>
        <p:spPr>
          <a:xfrm>
            <a:off x="1541342" y="1117084"/>
            <a:ext cx="3060401" cy="923330"/>
          </a:xfrm>
          <a:prstGeom prst="rect">
            <a:avLst/>
          </a:prstGeom>
          <a:noFill/>
        </p:spPr>
        <p:txBody>
          <a:bodyPr wrap="square" rtlCol="0">
            <a:spAutoFit/>
          </a:bodyPr>
          <a:lstStyle/>
          <a:p>
            <a:pPr algn="just"/>
            <a:r>
              <a:rPr lang="en-US" sz="5400" b="1">
                <a:latin typeface="+mj-lt"/>
              </a:rPr>
              <a:t>DẶN DÒ</a:t>
            </a:r>
            <a:endParaRPr lang="en-US" sz="5400">
              <a:latin typeface="+mj-lt"/>
            </a:endParaRPr>
          </a:p>
        </p:txBody>
      </p:sp>
      <p:sp>
        <p:nvSpPr>
          <p:cNvPr id="74" name="TextBox 73">
            <a:extLst>
              <a:ext uri="{FF2B5EF4-FFF2-40B4-BE49-F238E27FC236}">
                <a16:creationId xmlns="" xmlns:a16="http://schemas.microsoft.com/office/drawing/2014/main" id="{77D18BC3-47B2-4223-A6AF-15CD30EFFDA2}"/>
              </a:ext>
            </a:extLst>
          </p:cNvPr>
          <p:cNvSpPr txBox="1"/>
          <p:nvPr/>
        </p:nvSpPr>
        <p:spPr>
          <a:xfrm>
            <a:off x="2151687" y="2590119"/>
            <a:ext cx="8801031" cy="1909241"/>
          </a:xfrm>
          <a:prstGeom prst="rect">
            <a:avLst/>
          </a:prstGeom>
          <a:noFill/>
        </p:spPr>
        <p:txBody>
          <a:bodyPr wrap="square" rtlCol="0">
            <a:spAutoFit/>
          </a:bodyPr>
          <a:lstStyle/>
          <a:p>
            <a:pPr algn="just">
              <a:lnSpc>
                <a:spcPct val="200000"/>
              </a:lnSpc>
            </a:pPr>
            <a:r>
              <a:rPr lang="en-US" sz="3200">
                <a:latin typeface="+mj-lt"/>
              </a:rPr>
              <a:t>1. Ôn tập cách tính tỉ số phần trăm của hai số.</a:t>
            </a:r>
          </a:p>
          <a:p>
            <a:pPr algn="just">
              <a:lnSpc>
                <a:spcPct val="200000"/>
              </a:lnSpc>
            </a:pPr>
            <a:r>
              <a:rPr lang="en-US" sz="3200">
                <a:latin typeface="+mj-lt"/>
              </a:rPr>
              <a:t>2. Hoàn thành bài tập 1 - 3 SGK trang 75</a:t>
            </a:r>
          </a:p>
        </p:txBody>
      </p:sp>
      <p:sp>
        <p:nvSpPr>
          <p:cNvPr id="75" name="Google Shape;1199;p40">
            <a:extLst>
              <a:ext uri="{FF2B5EF4-FFF2-40B4-BE49-F238E27FC236}">
                <a16:creationId xmlns="" xmlns:a16="http://schemas.microsoft.com/office/drawing/2014/main" id="{A9C3FBC8-C9EC-4F8C-A9D7-47D2B310E767}"/>
              </a:ext>
            </a:extLst>
          </p:cNvPr>
          <p:cNvSpPr/>
          <p:nvPr/>
        </p:nvSpPr>
        <p:spPr>
          <a:xfrm>
            <a:off x="10061595" y="771388"/>
            <a:ext cx="1306059" cy="781706"/>
          </a:xfrm>
          <a:custGeom>
            <a:avLst/>
            <a:gdLst/>
            <a:ahLst/>
            <a:cxnLst/>
            <a:rect l="l" t="t" r="r" b="b"/>
            <a:pathLst>
              <a:path w="8262" h="4945" extrusionOk="0">
                <a:moveTo>
                  <a:pt x="3650" y="0"/>
                </a:moveTo>
                <a:cubicBezTo>
                  <a:pt x="3541" y="0"/>
                  <a:pt x="3426" y="30"/>
                  <a:pt x="3304" y="96"/>
                </a:cubicBezTo>
                <a:cubicBezTo>
                  <a:pt x="1816" y="906"/>
                  <a:pt x="2410" y="4088"/>
                  <a:pt x="2410" y="4088"/>
                </a:cubicBezTo>
                <a:lnTo>
                  <a:pt x="1843" y="3278"/>
                </a:lnTo>
                <a:cubicBezTo>
                  <a:pt x="1749" y="3247"/>
                  <a:pt x="1658" y="3232"/>
                  <a:pt x="1570" y="3232"/>
                </a:cubicBezTo>
                <a:cubicBezTo>
                  <a:pt x="609" y="3232"/>
                  <a:pt x="1" y="4945"/>
                  <a:pt x="1" y="4945"/>
                </a:cubicBezTo>
                <a:lnTo>
                  <a:pt x="8062" y="4945"/>
                </a:lnTo>
                <a:cubicBezTo>
                  <a:pt x="8062" y="4945"/>
                  <a:pt x="8261" y="2512"/>
                  <a:pt x="7023" y="1965"/>
                </a:cubicBezTo>
                <a:cubicBezTo>
                  <a:pt x="6897" y="1910"/>
                  <a:pt x="6779" y="1886"/>
                  <a:pt x="6670" y="1886"/>
                </a:cubicBezTo>
                <a:cubicBezTo>
                  <a:pt x="5696" y="1886"/>
                  <a:pt x="5336" y="3831"/>
                  <a:pt x="5336" y="3831"/>
                </a:cubicBezTo>
                <a:cubicBezTo>
                  <a:pt x="5336" y="3831"/>
                  <a:pt x="4878" y="0"/>
                  <a:pt x="3650" y="0"/>
                </a:cubicBezTo>
                <a:close/>
              </a:path>
            </a:pathLst>
          </a:custGeom>
          <a:solidFill>
            <a:srgbClr val="88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1200;p40">
            <a:extLst>
              <a:ext uri="{FF2B5EF4-FFF2-40B4-BE49-F238E27FC236}">
                <a16:creationId xmlns="" xmlns:a16="http://schemas.microsoft.com/office/drawing/2014/main" id="{7EE52972-2FB0-42DD-A545-6954C0439DD3}"/>
              </a:ext>
            </a:extLst>
          </p:cNvPr>
          <p:cNvGrpSpPr/>
          <p:nvPr/>
        </p:nvGrpSpPr>
        <p:grpSpPr>
          <a:xfrm>
            <a:off x="832133" y="229875"/>
            <a:ext cx="2249891" cy="976682"/>
            <a:chOff x="238395" y="261596"/>
            <a:chExt cx="2249891" cy="976682"/>
          </a:xfrm>
        </p:grpSpPr>
        <p:grpSp>
          <p:nvGrpSpPr>
            <p:cNvPr id="77" name="Google Shape;1201;p40">
              <a:extLst>
                <a:ext uri="{FF2B5EF4-FFF2-40B4-BE49-F238E27FC236}">
                  <a16:creationId xmlns="" xmlns:a16="http://schemas.microsoft.com/office/drawing/2014/main" id="{FF46059E-067C-46CF-BBEC-C97068A3EF83}"/>
                </a:ext>
              </a:extLst>
            </p:cNvPr>
            <p:cNvGrpSpPr/>
            <p:nvPr/>
          </p:nvGrpSpPr>
          <p:grpSpPr>
            <a:xfrm>
              <a:off x="491295" y="456571"/>
              <a:ext cx="1005325" cy="781707"/>
              <a:chOff x="491295" y="456571"/>
              <a:chExt cx="1005325" cy="781707"/>
            </a:xfrm>
          </p:grpSpPr>
          <p:sp>
            <p:nvSpPr>
              <p:cNvPr id="88" name="Google Shape;1202;p40">
                <a:extLst>
                  <a:ext uri="{FF2B5EF4-FFF2-40B4-BE49-F238E27FC236}">
                    <a16:creationId xmlns="" xmlns:a16="http://schemas.microsoft.com/office/drawing/2014/main" id="{987584EA-1D54-444B-8D35-5047812E9B8E}"/>
                  </a:ext>
                </a:extLst>
              </p:cNvPr>
              <p:cNvSpPr/>
              <p:nvPr/>
            </p:nvSpPr>
            <p:spPr>
              <a:xfrm>
                <a:off x="1044750" y="456571"/>
                <a:ext cx="451871" cy="781707"/>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03;p40">
                <a:extLst>
                  <a:ext uri="{FF2B5EF4-FFF2-40B4-BE49-F238E27FC236}">
                    <a16:creationId xmlns="" xmlns:a16="http://schemas.microsoft.com/office/drawing/2014/main" id="{B9C1317C-D00B-4031-83F6-0F080ECB64A9}"/>
                  </a:ext>
                </a:extLst>
              </p:cNvPr>
              <p:cNvSpPr/>
              <p:nvPr/>
            </p:nvSpPr>
            <p:spPr>
              <a:xfrm rot="502224" flipH="1">
                <a:off x="517760" y="783370"/>
                <a:ext cx="556724" cy="404334"/>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1204;p40">
              <a:extLst>
                <a:ext uri="{FF2B5EF4-FFF2-40B4-BE49-F238E27FC236}">
                  <a16:creationId xmlns="" xmlns:a16="http://schemas.microsoft.com/office/drawing/2014/main" id="{AABE84C7-D0B7-4498-A0FE-4EADC10E623A}"/>
                </a:ext>
              </a:extLst>
            </p:cNvPr>
            <p:cNvGrpSpPr/>
            <p:nvPr/>
          </p:nvGrpSpPr>
          <p:grpSpPr>
            <a:xfrm flipH="1">
              <a:off x="238395" y="261596"/>
              <a:ext cx="2249891" cy="976673"/>
              <a:chOff x="5085720" y="658171"/>
              <a:chExt cx="2249891" cy="976673"/>
            </a:xfrm>
          </p:grpSpPr>
          <p:sp>
            <p:nvSpPr>
              <p:cNvPr id="79" name="Google Shape;1205;p40">
                <a:extLst>
                  <a:ext uri="{FF2B5EF4-FFF2-40B4-BE49-F238E27FC236}">
                    <a16:creationId xmlns="" xmlns:a16="http://schemas.microsoft.com/office/drawing/2014/main" id="{766B8C96-E5D7-4530-955A-2CC3372C35A4}"/>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6;p40">
                <a:extLst>
                  <a:ext uri="{FF2B5EF4-FFF2-40B4-BE49-F238E27FC236}">
                    <a16:creationId xmlns="" xmlns:a16="http://schemas.microsoft.com/office/drawing/2014/main" id="{9DA54432-8047-410B-A4B9-12826654F191}"/>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7;p40">
                <a:extLst>
                  <a:ext uri="{FF2B5EF4-FFF2-40B4-BE49-F238E27FC236}">
                    <a16:creationId xmlns="" xmlns:a16="http://schemas.microsoft.com/office/drawing/2014/main" id="{15E2AA30-EAD4-4E03-A32C-EDCCEBF850C8}"/>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8;p40">
                <a:extLst>
                  <a:ext uri="{FF2B5EF4-FFF2-40B4-BE49-F238E27FC236}">
                    <a16:creationId xmlns="" xmlns:a16="http://schemas.microsoft.com/office/drawing/2014/main" id="{9042D70C-0A7B-4B5C-A4DB-5B92F897B78C}"/>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9;p40">
                <a:extLst>
                  <a:ext uri="{FF2B5EF4-FFF2-40B4-BE49-F238E27FC236}">
                    <a16:creationId xmlns="" xmlns:a16="http://schemas.microsoft.com/office/drawing/2014/main" id="{A4538735-77F5-40AC-ADA0-FF7222BF9F0E}"/>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10;p40">
                <a:extLst>
                  <a:ext uri="{FF2B5EF4-FFF2-40B4-BE49-F238E27FC236}">
                    <a16:creationId xmlns="" xmlns:a16="http://schemas.microsoft.com/office/drawing/2014/main" id="{48BA1E5E-ED52-4DD1-BD2A-D42291236538}"/>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11;p40">
                <a:extLst>
                  <a:ext uri="{FF2B5EF4-FFF2-40B4-BE49-F238E27FC236}">
                    <a16:creationId xmlns="" xmlns:a16="http://schemas.microsoft.com/office/drawing/2014/main" id="{B30255F0-C544-4FAB-BDE0-B09A004F939F}"/>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12;p40">
                <a:extLst>
                  <a:ext uri="{FF2B5EF4-FFF2-40B4-BE49-F238E27FC236}">
                    <a16:creationId xmlns="" xmlns:a16="http://schemas.microsoft.com/office/drawing/2014/main" id="{B744A6FB-50D3-4934-ADC0-2A5C983F6DDA}"/>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13;p40">
                <a:extLst>
                  <a:ext uri="{FF2B5EF4-FFF2-40B4-BE49-F238E27FC236}">
                    <a16:creationId xmlns="" xmlns:a16="http://schemas.microsoft.com/office/drawing/2014/main" id="{4223A18F-F636-40DB-99B0-E9714FC8D595}"/>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199;p40">
            <a:extLst>
              <a:ext uri="{FF2B5EF4-FFF2-40B4-BE49-F238E27FC236}">
                <a16:creationId xmlns="" xmlns:a16="http://schemas.microsoft.com/office/drawing/2014/main" id="{B58CAC9E-3F37-46A6-9CFD-E5F7F8821F12}"/>
              </a:ext>
            </a:extLst>
          </p:cNvPr>
          <p:cNvSpPr/>
          <p:nvPr/>
        </p:nvSpPr>
        <p:spPr>
          <a:xfrm>
            <a:off x="7478051" y="1349844"/>
            <a:ext cx="811676" cy="352016"/>
          </a:xfrm>
          <a:custGeom>
            <a:avLst/>
            <a:gdLst>
              <a:gd name="connsiteX0" fmla="*/ 5934 w 9771"/>
              <a:gd name="connsiteY0" fmla="*/ 3786 h 9887"/>
              <a:gd name="connsiteX1" fmla="*/ 3998 w 9771"/>
              <a:gd name="connsiteY1" fmla="*/ 81 h 9887"/>
              <a:gd name="connsiteX2" fmla="*/ 2916 w 9771"/>
              <a:gd name="connsiteY2" fmla="*/ 8154 h 9887"/>
              <a:gd name="connsiteX3" fmla="*/ 2230 w 9771"/>
              <a:gd name="connsiteY3" fmla="*/ 6516 h 9887"/>
              <a:gd name="connsiteX4" fmla="*/ 1899 w 9771"/>
              <a:gd name="connsiteY4" fmla="*/ 6423 h 9887"/>
              <a:gd name="connsiteX5" fmla="*/ 0 w 9771"/>
              <a:gd name="connsiteY5" fmla="*/ 9887 h 9887"/>
              <a:gd name="connsiteX6" fmla="*/ 9757 w 9771"/>
              <a:gd name="connsiteY6" fmla="*/ 9887 h 9887"/>
              <a:gd name="connsiteX7" fmla="*/ 8499 w 9771"/>
              <a:gd name="connsiteY7" fmla="*/ 3861 h 9887"/>
              <a:gd name="connsiteX8" fmla="*/ 8072 w 9771"/>
              <a:gd name="connsiteY8" fmla="*/ 3701 h 9887"/>
              <a:gd name="connsiteX9" fmla="*/ 6457 w 9771"/>
              <a:gd name="connsiteY9" fmla="*/ 7634 h 9887"/>
              <a:gd name="connsiteX10" fmla="*/ 5934 w 9771"/>
              <a:gd name="connsiteY10" fmla="*/ 3786 h 9887"/>
              <a:gd name="connsiteX0" fmla="*/ 6073 w 10000"/>
              <a:gd name="connsiteY0" fmla="*/ 990 h 7161"/>
              <a:gd name="connsiteX1" fmla="*/ 4092 w 10000"/>
              <a:gd name="connsiteY1" fmla="*/ 201 h 7161"/>
              <a:gd name="connsiteX2" fmla="*/ 2984 w 10000"/>
              <a:gd name="connsiteY2" fmla="*/ 5408 h 7161"/>
              <a:gd name="connsiteX3" fmla="*/ 2282 w 10000"/>
              <a:gd name="connsiteY3" fmla="*/ 3751 h 7161"/>
              <a:gd name="connsiteX4" fmla="*/ 1944 w 10000"/>
              <a:gd name="connsiteY4" fmla="*/ 3657 h 7161"/>
              <a:gd name="connsiteX5" fmla="*/ 0 w 10000"/>
              <a:gd name="connsiteY5" fmla="*/ 7161 h 7161"/>
              <a:gd name="connsiteX6" fmla="*/ 9986 w 10000"/>
              <a:gd name="connsiteY6" fmla="*/ 7161 h 7161"/>
              <a:gd name="connsiteX7" fmla="*/ 8698 w 10000"/>
              <a:gd name="connsiteY7" fmla="*/ 1066 h 7161"/>
              <a:gd name="connsiteX8" fmla="*/ 8261 w 10000"/>
              <a:gd name="connsiteY8" fmla="*/ 904 h 7161"/>
              <a:gd name="connsiteX9" fmla="*/ 6608 w 10000"/>
              <a:gd name="connsiteY9" fmla="*/ 4882 h 7161"/>
              <a:gd name="connsiteX10" fmla="*/ 6073 w 10000"/>
              <a:gd name="connsiteY10" fmla="*/ 990 h 7161"/>
              <a:gd name="connsiteX0" fmla="*/ 6073 w 10000"/>
              <a:gd name="connsiteY0" fmla="*/ 1382 h 10000"/>
              <a:gd name="connsiteX1" fmla="*/ 3137 w 10000"/>
              <a:gd name="connsiteY1" fmla="*/ 281 h 10000"/>
              <a:gd name="connsiteX2" fmla="*/ 2984 w 10000"/>
              <a:gd name="connsiteY2" fmla="*/ 7552 h 10000"/>
              <a:gd name="connsiteX3" fmla="*/ 2282 w 10000"/>
              <a:gd name="connsiteY3" fmla="*/ 5238 h 10000"/>
              <a:gd name="connsiteX4" fmla="*/ 1944 w 10000"/>
              <a:gd name="connsiteY4" fmla="*/ 5107 h 10000"/>
              <a:gd name="connsiteX5" fmla="*/ 0 w 10000"/>
              <a:gd name="connsiteY5" fmla="*/ 10000 h 10000"/>
              <a:gd name="connsiteX6" fmla="*/ 9986 w 10000"/>
              <a:gd name="connsiteY6" fmla="*/ 10000 h 10000"/>
              <a:gd name="connsiteX7" fmla="*/ 8698 w 10000"/>
              <a:gd name="connsiteY7" fmla="*/ 1489 h 10000"/>
              <a:gd name="connsiteX8" fmla="*/ 8261 w 10000"/>
              <a:gd name="connsiteY8" fmla="*/ 1262 h 10000"/>
              <a:gd name="connsiteX9" fmla="*/ 6608 w 10000"/>
              <a:gd name="connsiteY9" fmla="*/ 6817 h 10000"/>
              <a:gd name="connsiteX10" fmla="*/ 6073 w 10000"/>
              <a:gd name="connsiteY10" fmla="*/ 1382 h 10000"/>
              <a:gd name="connsiteX0" fmla="*/ 6073 w 10000"/>
              <a:gd name="connsiteY0" fmla="*/ 1382 h 10000"/>
              <a:gd name="connsiteX1" fmla="*/ 3495 w 10000"/>
              <a:gd name="connsiteY1" fmla="*/ 281 h 10000"/>
              <a:gd name="connsiteX2" fmla="*/ 2984 w 10000"/>
              <a:gd name="connsiteY2" fmla="*/ 7552 h 10000"/>
              <a:gd name="connsiteX3" fmla="*/ 2282 w 10000"/>
              <a:gd name="connsiteY3" fmla="*/ 5238 h 10000"/>
              <a:gd name="connsiteX4" fmla="*/ 1944 w 10000"/>
              <a:gd name="connsiteY4" fmla="*/ 5107 h 10000"/>
              <a:gd name="connsiteX5" fmla="*/ 0 w 10000"/>
              <a:gd name="connsiteY5" fmla="*/ 10000 h 10000"/>
              <a:gd name="connsiteX6" fmla="*/ 9986 w 10000"/>
              <a:gd name="connsiteY6" fmla="*/ 10000 h 10000"/>
              <a:gd name="connsiteX7" fmla="*/ 8698 w 10000"/>
              <a:gd name="connsiteY7" fmla="*/ 1489 h 10000"/>
              <a:gd name="connsiteX8" fmla="*/ 8261 w 10000"/>
              <a:gd name="connsiteY8" fmla="*/ 1262 h 10000"/>
              <a:gd name="connsiteX9" fmla="*/ 6608 w 10000"/>
              <a:gd name="connsiteY9" fmla="*/ 6817 h 10000"/>
              <a:gd name="connsiteX10" fmla="*/ 6073 w 10000"/>
              <a:gd name="connsiteY10" fmla="*/ 13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extrusionOk="0">
                <a:moveTo>
                  <a:pt x="6073" y="1382"/>
                </a:moveTo>
                <a:cubicBezTo>
                  <a:pt x="5938" y="1382"/>
                  <a:pt x="4009" y="-747"/>
                  <a:pt x="3495" y="281"/>
                </a:cubicBezTo>
                <a:cubicBezTo>
                  <a:pt x="2980" y="1308"/>
                  <a:pt x="2984" y="7552"/>
                  <a:pt x="2984" y="7552"/>
                </a:cubicBezTo>
                <a:lnTo>
                  <a:pt x="2282" y="5238"/>
                </a:lnTo>
                <a:cubicBezTo>
                  <a:pt x="2166" y="5150"/>
                  <a:pt x="2053" y="5107"/>
                  <a:pt x="1944" y="5107"/>
                </a:cubicBezTo>
                <a:cubicBezTo>
                  <a:pt x="753" y="5107"/>
                  <a:pt x="0" y="10000"/>
                  <a:pt x="0" y="10000"/>
                </a:cubicBezTo>
                <a:lnTo>
                  <a:pt x="9986" y="10000"/>
                </a:lnTo>
                <a:cubicBezTo>
                  <a:pt x="9986" y="10000"/>
                  <a:pt x="10232" y="3051"/>
                  <a:pt x="8698" y="1489"/>
                </a:cubicBezTo>
                <a:cubicBezTo>
                  <a:pt x="8543" y="1331"/>
                  <a:pt x="8396" y="1262"/>
                  <a:pt x="8261" y="1262"/>
                </a:cubicBezTo>
                <a:cubicBezTo>
                  <a:pt x="7055" y="1262"/>
                  <a:pt x="6973" y="6798"/>
                  <a:pt x="6608" y="6817"/>
                </a:cubicBezTo>
                <a:cubicBezTo>
                  <a:pt x="6244" y="6837"/>
                  <a:pt x="7594" y="1382"/>
                  <a:pt x="6073" y="1382"/>
                </a:cubicBezTo>
                <a:close/>
              </a:path>
            </a:pathLst>
          </a:custGeom>
          <a:solidFill>
            <a:srgbClr val="88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23459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fltVal val="0"/>
                                          </p:val>
                                        </p:tav>
                                        <p:tav tm="100000">
                                          <p:val>
                                            <p:strVal val="#ppt_w"/>
                                          </p:val>
                                        </p:tav>
                                      </p:tavLst>
                                    </p:anim>
                                    <p:anim calcmode="lin" valueType="num">
                                      <p:cBhvr>
                                        <p:cTn id="8" dur="1000" fill="hold"/>
                                        <p:tgtEl>
                                          <p:spTgt spid="73"/>
                                        </p:tgtEl>
                                        <p:attrNameLst>
                                          <p:attrName>ppt_h</p:attrName>
                                        </p:attrNameLst>
                                      </p:cBhvr>
                                      <p:tavLst>
                                        <p:tav tm="0">
                                          <p:val>
                                            <p:fltVal val="0"/>
                                          </p:val>
                                        </p:tav>
                                        <p:tav tm="100000">
                                          <p:val>
                                            <p:strVal val="#ppt_h"/>
                                          </p:val>
                                        </p:tav>
                                      </p:tavLst>
                                    </p:anim>
                                    <p:animEffect transition="in" filter="fade">
                                      <p:cBhvr>
                                        <p:cTn id="9" dur="10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4">
                                            <p:txEl>
                                              <p:pRg st="0" end="0"/>
                                            </p:txEl>
                                          </p:spTgt>
                                        </p:tgtEl>
                                        <p:attrNameLst>
                                          <p:attrName>style.visibility</p:attrName>
                                        </p:attrNameLst>
                                      </p:cBhvr>
                                      <p:to>
                                        <p:strVal val="visible"/>
                                      </p:to>
                                    </p:set>
                                    <p:animEffect transition="in" filter="fade">
                                      <p:cBhvr>
                                        <p:cTn id="14" dur="1000"/>
                                        <p:tgtEl>
                                          <p:spTgt spid="74">
                                            <p:txEl>
                                              <p:pRg st="0" end="0"/>
                                            </p:txEl>
                                          </p:spTgt>
                                        </p:tgtEl>
                                      </p:cBhvr>
                                    </p:animEffect>
                                    <p:anim calcmode="lin" valueType="num">
                                      <p:cBhvr>
                                        <p:cTn id="15"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Effect transition="in" filter="fade">
                                      <p:cBhvr>
                                        <p:cTn id="19" dur="1000"/>
                                        <p:tgtEl>
                                          <p:spTgt spid="74">
                                            <p:txEl>
                                              <p:pRg st="1" end="1"/>
                                            </p:txEl>
                                          </p:spTgt>
                                        </p:tgtEl>
                                      </p:cBhvr>
                                    </p:animEffect>
                                    <p:anim calcmode="lin" valueType="num">
                                      <p:cBhvr>
                                        <p:cTn id="20"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sp>
        <p:nvSpPr>
          <p:cNvPr id="1729" name="Google Shape;1729;p45"/>
          <p:cNvSpPr txBox="1">
            <a:spLocks noGrp="1"/>
          </p:cNvSpPr>
          <p:nvPr>
            <p:ph type="title"/>
          </p:nvPr>
        </p:nvSpPr>
        <p:spPr>
          <a:xfrm>
            <a:off x="933889" y="-56465"/>
            <a:ext cx="10312000" cy="708000"/>
          </a:xfrm>
          <a:prstGeom prst="rect">
            <a:avLst/>
          </a:prstGeom>
        </p:spPr>
        <p:txBody>
          <a:bodyPr spcFirstLastPara="1" wrap="square" lIns="0" tIns="0" rIns="0" bIns="0" anchor="b" anchorCtr="0">
            <a:noAutofit/>
          </a:bodyPr>
          <a:lstStyle/>
          <a:p>
            <a:r>
              <a:rPr lang="en-US" sz="3600" b="1">
                <a:solidFill>
                  <a:srgbClr val="F3F3F3"/>
                </a:solidFill>
              </a:rPr>
              <a:t>DỰ ÁN "CÙNG EM TỚI TRƯỜNG"</a:t>
            </a:r>
            <a:endParaRPr sz="3600" b="1">
              <a:solidFill>
                <a:srgbClr val="F3F3F3"/>
              </a:solidFill>
            </a:endParaRPr>
          </a:p>
        </p:txBody>
      </p:sp>
      <p:grpSp>
        <p:nvGrpSpPr>
          <p:cNvPr id="1730" name="Google Shape;1730;p45"/>
          <p:cNvGrpSpPr/>
          <p:nvPr/>
        </p:nvGrpSpPr>
        <p:grpSpPr>
          <a:xfrm>
            <a:off x="1281615" y="726387"/>
            <a:ext cx="9284667" cy="5432747"/>
            <a:chOff x="1397225" y="1410350"/>
            <a:chExt cx="4786300" cy="2774500"/>
          </a:xfrm>
        </p:grpSpPr>
        <p:grpSp>
          <p:nvGrpSpPr>
            <p:cNvPr id="1731" name="Google Shape;1731;p45"/>
            <p:cNvGrpSpPr/>
            <p:nvPr/>
          </p:nvGrpSpPr>
          <p:grpSpPr>
            <a:xfrm>
              <a:off x="4293400" y="2574725"/>
              <a:ext cx="84425" cy="80100"/>
              <a:chOff x="4293400" y="2574725"/>
              <a:chExt cx="84425" cy="80100"/>
            </a:xfrm>
          </p:grpSpPr>
          <p:sp>
            <p:nvSpPr>
              <p:cNvPr id="1732" name="Google Shape;1732;p45"/>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1733" name="Google Shape;1733;p45"/>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34" name="Google Shape;1734;p45"/>
            <p:cNvGrpSpPr/>
            <p:nvPr/>
          </p:nvGrpSpPr>
          <p:grpSpPr>
            <a:xfrm>
              <a:off x="4000175" y="1462675"/>
              <a:ext cx="1917275" cy="1140875"/>
              <a:chOff x="4000175" y="1462675"/>
              <a:chExt cx="1917275" cy="1140875"/>
            </a:xfrm>
          </p:grpSpPr>
          <p:sp>
            <p:nvSpPr>
              <p:cNvPr id="1735" name="Google Shape;1735;p45"/>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1736" name="Google Shape;1736;p45"/>
              <p:cNvGrpSpPr/>
              <p:nvPr/>
            </p:nvGrpSpPr>
            <p:grpSpPr>
              <a:xfrm>
                <a:off x="4000175" y="1462675"/>
                <a:ext cx="1917275" cy="1140875"/>
                <a:chOff x="4000175" y="1462675"/>
                <a:chExt cx="1917275" cy="1140875"/>
              </a:xfrm>
            </p:grpSpPr>
            <p:sp>
              <p:nvSpPr>
                <p:cNvPr id="1737" name="Google Shape;1737;p45"/>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1738" name="Google Shape;1738;p45"/>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9" name="Google Shape;1739;p45"/>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0" name="Google Shape;1740;p45"/>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1" name="Google Shape;1741;p45"/>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2" name="Google Shape;1742;p45"/>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1743" name="Google Shape;1743;p45"/>
            <p:cNvGrpSpPr/>
            <p:nvPr/>
          </p:nvGrpSpPr>
          <p:grpSpPr>
            <a:xfrm>
              <a:off x="3960625" y="2587825"/>
              <a:ext cx="94050" cy="104125"/>
              <a:chOff x="3960625" y="2587825"/>
              <a:chExt cx="94050" cy="104125"/>
            </a:xfrm>
          </p:grpSpPr>
          <p:sp>
            <p:nvSpPr>
              <p:cNvPr id="1744" name="Google Shape;1744;p45"/>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1745" name="Google Shape;1745;p45"/>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46" name="Google Shape;1746;p45"/>
            <p:cNvGrpSpPr/>
            <p:nvPr/>
          </p:nvGrpSpPr>
          <p:grpSpPr>
            <a:xfrm>
              <a:off x="3765350" y="2500900"/>
              <a:ext cx="173600" cy="187925"/>
              <a:chOff x="3765350" y="2500900"/>
              <a:chExt cx="173600" cy="187925"/>
            </a:xfrm>
          </p:grpSpPr>
          <p:sp>
            <p:nvSpPr>
              <p:cNvPr id="1747" name="Google Shape;1747;p45"/>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1748" name="Google Shape;1748;p45"/>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9" name="Google Shape;1749;p45"/>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0" name="Google Shape;1750;p45"/>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1" name="Google Shape;1751;p45"/>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2" name="Google Shape;1752;p45"/>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53" name="Google Shape;1753;p45"/>
            <p:cNvGrpSpPr/>
            <p:nvPr/>
          </p:nvGrpSpPr>
          <p:grpSpPr>
            <a:xfrm>
              <a:off x="3750475" y="2481850"/>
              <a:ext cx="85125" cy="51800"/>
              <a:chOff x="3750475" y="2481850"/>
              <a:chExt cx="85125" cy="51800"/>
            </a:xfrm>
          </p:grpSpPr>
          <p:sp>
            <p:nvSpPr>
              <p:cNvPr id="1754" name="Google Shape;1754;p45"/>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5" name="Google Shape;1755;p45"/>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1756" name="Google Shape;1756;p45"/>
            <p:cNvGrpSpPr/>
            <p:nvPr/>
          </p:nvGrpSpPr>
          <p:grpSpPr>
            <a:xfrm>
              <a:off x="3627175" y="2432450"/>
              <a:ext cx="172100" cy="169075"/>
              <a:chOff x="3627175" y="2432450"/>
              <a:chExt cx="172100" cy="169075"/>
            </a:xfrm>
          </p:grpSpPr>
          <p:sp>
            <p:nvSpPr>
              <p:cNvPr id="1757" name="Google Shape;1757;p45"/>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758" name="Google Shape;1758;p45"/>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1759" name="Google Shape;1759;p45"/>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1760" name="Google Shape;1760;p45"/>
            <p:cNvGrpSpPr/>
            <p:nvPr/>
          </p:nvGrpSpPr>
          <p:grpSpPr>
            <a:xfrm>
              <a:off x="3561536" y="2585450"/>
              <a:ext cx="61539" cy="99045"/>
              <a:chOff x="3561536" y="2585450"/>
              <a:chExt cx="61539" cy="99045"/>
            </a:xfrm>
          </p:grpSpPr>
          <p:sp>
            <p:nvSpPr>
              <p:cNvPr id="1761" name="Google Shape;1761;p45"/>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62" name="Google Shape;1762;p45"/>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1763" name="Google Shape;1763;p45"/>
            <p:cNvGrpSpPr/>
            <p:nvPr/>
          </p:nvGrpSpPr>
          <p:grpSpPr>
            <a:xfrm>
              <a:off x="3906325" y="1984500"/>
              <a:ext cx="156075" cy="262825"/>
              <a:chOff x="3906325" y="1984500"/>
              <a:chExt cx="156075" cy="262825"/>
            </a:xfrm>
          </p:grpSpPr>
          <p:sp>
            <p:nvSpPr>
              <p:cNvPr id="1764" name="Google Shape;1764;p45"/>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1765" name="Google Shape;1765;p45"/>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66" name="Google Shape;1766;p45"/>
            <p:cNvGrpSpPr/>
            <p:nvPr/>
          </p:nvGrpSpPr>
          <p:grpSpPr>
            <a:xfrm>
              <a:off x="1397225" y="1637375"/>
              <a:ext cx="1401575" cy="1228250"/>
              <a:chOff x="1397225" y="1637375"/>
              <a:chExt cx="1401575" cy="1228250"/>
            </a:xfrm>
          </p:grpSpPr>
          <p:sp>
            <p:nvSpPr>
              <p:cNvPr id="1767" name="Google Shape;1767;p45"/>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1768" name="Google Shape;1768;p45"/>
              <p:cNvGrpSpPr/>
              <p:nvPr/>
            </p:nvGrpSpPr>
            <p:grpSpPr>
              <a:xfrm>
                <a:off x="1397225" y="1637375"/>
                <a:ext cx="1398775" cy="1228250"/>
                <a:chOff x="1397225" y="1637375"/>
                <a:chExt cx="1398775" cy="1228250"/>
              </a:xfrm>
            </p:grpSpPr>
            <p:sp>
              <p:nvSpPr>
                <p:cNvPr id="1769" name="Google Shape;1769;p45"/>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70" name="Google Shape;1770;p45"/>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1771" name="Google Shape;1771;p45"/>
            <p:cNvGrpSpPr/>
            <p:nvPr/>
          </p:nvGrpSpPr>
          <p:grpSpPr>
            <a:xfrm>
              <a:off x="2605700" y="3152850"/>
              <a:ext cx="594125" cy="616250"/>
              <a:chOff x="2605700" y="3152850"/>
              <a:chExt cx="594125" cy="616250"/>
            </a:xfrm>
          </p:grpSpPr>
          <p:sp>
            <p:nvSpPr>
              <p:cNvPr id="1772" name="Google Shape;1772;p45"/>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1773" name="Google Shape;1773;p45"/>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1774" name="Google Shape;1774;p45"/>
            <p:cNvGrpSpPr/>
            <p:nvPr/>
          </p:nvGrpSpPr>
          <p:grpSpPr>
            <a:xfrm>
              <a:off x="2680375" y="3423800"/>
              <a:ext cx="182975" cy="761050"/>
              <a:chOff x="2680375" y="3423800"/>
              <a:chExt cx="182975" cy="761050"/>
            </a:xfrm>
          </p:grpSpPr>
          <p:sp>
            <p:nvSpPr>
              <p:cNvPr id="1775" name="Google Shape;1775;p45"/>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1776" name="Google Shape;1776;p45"/>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77" name="Google Shape;1777;p45"/>
            <p:cNvGrpSpPr/>
            <p:nvPr/>
          </p:nvGrpSpPr>
          <p:grpSpPr>
            <a:xfrm>
              <a:off x="3918000" y="3561900"/>
              <a:ext cx="236225" cy="207100"/>
              <a:chOff x="3918000" y="3561900"/>
              <a:chExt cx="236225" cy="207100"/>
            </a:xfrm>
          </p:grpSpPr>
          <p:sp>
            <p:nvSpPr>
              <p:cNvPr id="1778" name="Google Shape;1778;p45"/>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1779" name="Google Shape;1779;p45"/>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0" name="Google Shape;1780;p45"/>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1" name="Google Shape;1781;p45"/>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2" name="Google Shape;1782;p45"/>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783" name="Google Shape;1783;p45"/>
            <p:cNvGrpSpPr/>
            <p:nvPr/>
          </p:nvGrpSpPr>
          <p:grpSpPr>
            <a:xfrm>
              <a:off x="1922950" y="1410350"/>
              <a:ext cx="1252825" cy="1162875"/>
              <a:chOff x="1922950" y="1410350"/>
              <a:chExt cx="1252825" cy="1162875"/>
            </a:xfrm>
          </p:grpSpPr>
          <p:sp>
            <p:nvSpPr>
              <p:cNvPr id="1784" name="Google Shape;1784;p45"/>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5" name="Google Shape;1785;p45"/>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6" name="Google Shape;1786;p45"/>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7" name="Google Shape;1787;p45"/>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8" name="Google Shape;1788;p45"/>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9" name="Google Shape;1789;p45"/>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0" name="Google Shape;1790;p45"/>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1" name="Google Shape;1791;p45"/>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2" name="Google Shape;1792;p45"/>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3" name="Google Shape;1793;p45"/>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4" name="Google Shape;1794;p45"/>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5" name="Google Shape;1795;p45"/>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6" name="Google Shape;1796;p45"/>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7" name="Google Shape;1797;p45"/>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8" name="Google Shape;1798;p45"/>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9" name="Google Shape;1799;p45"/>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800" name="Google Shape;1800;p45"/>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1" name="Google Shape;1801;p45"/>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2" name="Google Shape;1802;p45"/>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3" name="Google Shape;1803;p45"/>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4" name="Google Shape;1804;p45"/>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5" name="Google Shape;1805;p45"/>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6" name="Google Shape;1806;p45"/>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7" name="Google Shape;1807;p45"/>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8" name="Google Shape;1808;p45"/>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9" name="Google Shape;1809;p45"/>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0" name="Google Shape;1810;p45"/>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1" name="Google Shape;1811;p45"/>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2" name="Google Shape;1812;p45"/>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3" name="Google Shape;1813;p45"/>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4" name="Google Shape;1814;p45"/>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5" name="Google Shape;1815;p45"/>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16" name="Google Shape;1816;p45"/>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7" name="Google Shape;1817;p45"/>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8" name="Google Shape;1818;p45"/>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19" name="Google Shape;1819;p45"/>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0" name="Google Shape;1820;p45"/>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21" name="Google Shape;1821;p45"/>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22" name="Google Shape;1822;p45"/>
            <p:cNvGrpSpPr/>
            <p:nvPr/>
          </p:nvGrpSpPr>
          <p:grpSpPr>
            <a:xfrm>
              <a:off x="2711750" y="3572300"/>
              <a:ext cx="230725" cy="598425"/>
              <a:chOff x="2711750" y="3572300"/>
              <a:chExt cx="230725" cy="598425"/>
            </a:xfrm>
          </p:grpSpPr>
          <p:sp>
            <p:nvSpPr>
              <p:cNvPr id="1823" name="Google Shape;1823;p45"/>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4" name="Google Shape;1824;p45"/>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25" name="Google Shape;1825;p45"/>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26" name="Google Shape;1826;p45"/>
            <p:cNvGrpSpPr/>
            <p:nvPr/>
          </p:nvGrpSpPr>
          <p:grpSpPr>
            <a:xfrm>
              <a:off x="3781475" y="1624825"/>
              <a:ext cx="153300" cy="166375"/>
              <a:chOff x="3781475" y="1624825"/>
              <a:chExt cx="153300" cy="166375"/>
            </a:xfrm>
          </p:grpSpPr>
          <p:sp>
            <p:nvSpPr>
              <p:cNvPr id="1827" name="Google Shape;1827;p45"/>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8" name="Google Shape;1828;p45"/>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9" name="Google Shape;1829;p45"/>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0" name="Google Shape;1830;p45"/>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31" name="Google Shape;1831;p45"/>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32" name="Google Shape;1832;p45"/>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3" name="Google Shape;1833;p45"/>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4" name="Google Shape;1834;p45"/>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5" name="Google Shape;1835;p45"/>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6" name="Google Shape;1836;p45"/>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7" name="Google Shape;1837;p45"/>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38" name="Google Shape;1838;p45"/>
            <p:cNvGrpSpPr/>
            <p:nvPr/>
          </p:nvGrpSpPr>
          <p:grpSpPr>
            <a:xfrm>
              <a:off x="5068275" y="3161675"/>
              <a:ext cx="664875" cy="222850"/>
              <a:chOff x="5068275" y="3161675"/>
              <a:chExt cx="664875" cy="222850"/>
            </a:xfrm>
          </p:grpSpPr>
          <p:sp>
            <p:nvSpPr>
              <p:cNvPr id="1839" name="Google Shape;1839;p45"/>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0" name="Google Shape;1840;p45"/>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41" name="Google Shape;1841;p45"/>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2" name="Google Shape;1842;p45"/>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843" name="Google Shape;1843;p45"/>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4" name="Google Shape;1844;p45"/>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45" name="Google Shape;1845;p45"/>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846" name="Google Shape;1846;p45"/>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7" name="Google Shape;1847;p45"/>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8" name="Google Shape;1848;p45"/>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849" name="Google Shape;1849;p45"/>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50" name="Google Shape;1850;p45"/>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1" name="Google Shape;1851;p45"/>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2" name="Google Shape;1852;p45"/>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3" name="Google Shape;1853;p45"/>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54" name="Google Shape;1854;p45"/>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5" name="Google Shape;1855;p45"/>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6" name="Google Shape;1856;p45"/>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7" name="Google Shape;1857;p45"/>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8" name="Google Shape;1858;p45"/>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9" name="Google Shape;1859;p45"/>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0" name="Google Shape;1860;p45"/>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1" name="Google Shape;1861;p45"/>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2" name="Google Shape;1862;p45"/>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3" name="Google Shape;1863;p45"/>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4" name="Google Shape;1864;p45"/>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5" name="Google Shape;1865;p45"/>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66" name="Google Shape;1866;p45"/>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67" name="Google Shape;1867;p45"/>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68" name="Google Shape;1868;p45"/>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9" name="Google Shape;1869;p45"/>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70" name="Google Shape;1870;p45"/>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71" name="Google Shape;1871;p45"/>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72" name="Google Shape;1872;p45"/>
            <p:cNvGrpSpPr/>
            <p:nvPr/>
          </p:nvGrpSpPr>
          <p:grpSpPr>
            <a:xfrm>
              <a:off x="3586375" y="2281300"/>
              <a:ext cx="125025" cy="175275"/>
              <a:chOff x="3586375" y="2281300"/>
              <a:chExt cx="125025" cy="175275"/>
            </a:xfrm>
          </p:grpSpPr>
          <p:sp>
            <p:nvSpPr>
              <p:cNvPr id="1873" name="Google Shape;1873;p45"/>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74" name="Google Shape;1874;p45"/>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5" name="Google Shape;1875;p45"/>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76" name="Google Shape;1876;p45"/>
            <p:cNvGrpSpPr/>
            <p:nvPr/>
          </p:nvGrpSpPr>
          <p:grpSpPr>
            <a:xfrm>
              <a:off x="5298975" y="3412225"/>
              <a:ext cx="576450" cy="616225"/>
              <a:chOff x="5298975" y="3412225"/>
              <a:chExt cx="576450" cy="616225"/>
            </a:xfrm>
          </p:grpSpPr>
          <p:sp>
            <p:nvSpPr>
              <p:cNvPr id="1877" name="Google Shape;1877;p45"/>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78" name="Google Shape;1878;p45"/>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879" name="Google Shape;1879;p45"/>
            <p:cNvGrpSpPr/>
            <p:nvPr/>
          </p:nvGrpSpPr>
          <p:grpSpPr>
            <a:xfrm>
              <a:off x="5952300" y="3852150"/>
              <a:ext cx="231225" cy="287200"/>
              <a:chOff x="5952300" y="3852150"/>
              <a:chExt cx="231225" cy="287200"/>
            </a:xfrm>
          </p:grpSpPr>
          <p:sp>
            <p:nvSpPr>
              <p:cNvPr id="1880" name="Google Shape;1880;p45"/>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1" name="Google Shape;1881;p45"/>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82" name="Google Shape;1882;p45"/>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3" name="Google Shape;1883;p45"/>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884" name="Google Shape;1884;p45"/>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5" name="Google Shape;1885;p45"/>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6" name="Google Shape;1886;p45"/>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7" name="Google Shape;1887;p45"/>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8" name="Google Shape;1888;p45"/>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89" name="Google Shape;1889;p45"/>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890" name="Google Shape;1890;p45"/>
            <p:cNvGrpSpPr/>
            <p:nvPr/>
          </p:nvGrpSpPr>
          <p:grpSpPr>
            <a:xfrm>
              <a:off x="4842300" y="3099950"/>
              <a:ext cx="31425" cy="59650"/>
              <a:chOff x="4842300" y="3099950"/>
              <a:chExt cx="31425" cy="59650"/>
            </a:xfrm>
          </p:grpSpPr>
          <p:sp>
            <p:nvSpPr>
              <p:cNvPr id="1891" name="Google Shape;1891;p45"/>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2" name="Google Shape;1892;p45"/>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3" name="Google Shape;1893;p45"/>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4" name="Google Shape;1894;p45"/>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95" name="Google Shape;1895;p45"/>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96" name="Google Shape;1896;p45"/>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7" name="Google Shape;1897;p45"/>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8" name="Google Shape;1898;p45"/>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99" name="Google Shape;1899;p45"/>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00" name="Google Shape;1900;p45"/>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1" name="Google Shape;1901;p45"/>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2" name="Google Shape;1902;p45"/>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903" name="Google Shape;1903;p45"/>
            <p:cNvGrpSpPr/>
            <p:nvPr/>
          </p:nvGrpSpPr>
          <p:grpSpPr>
            <a:xfrm>
              <a:off x="3866750" y="2520350"/>
              <a:ext cx="78475" cy="60700"/>
              <a:chOff x="3866750" y="2520350"/>
              <a:chExt cx="78475" cy="60700"/>
            </a:xfrm>
          </p:grpSpPr>
          <p:sp>
            <p:nvSpPr>
              <p:cNvPr id="1904" name="Google Shape;1904;p45"/>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5" name="Google Shape;1905;p45"/>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6" name="Google Shape;1906;p45"/>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7" name="Google Shape;1907;p45"/>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908" name="Google Shape;1908;p45"/>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909" name="Google Shape;1909;p45"/>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10" name="Google Shape;1910;p45"/>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1" name="Google Shape;1911;p45"/>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2" name="Google Shape;1912;p45"/>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3" name="Google Shape;1913;p45"/>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4" name="Google Shape;1914;p45"/>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5" name="Google Shape;1915;p45"/>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6" name="Google Shape;1916;p45"/>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7" name="Google Shape;1917;p45"/>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8" name="Google Shape;1918;p45"/>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9" name="Google Shape;1919;p45"/>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0" name="Google Shape;1920;p45"/>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1" name="Google Shape;1921;p45"/>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2" name="Google Shape;1922;p45"/>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3" name="Google Shape;1923;p45"/>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4" name="Google Shape;1924;p45"/>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25" name="Google Shape;1925;p45"/>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6" name="Google Shape;1926;p45"/>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27" name="Google Shape;1927;p45"/>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8" name="Google Shape;1928;p45"/>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9" name="Google Shape;1929;p45"/>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0" name="Google Shape;1930;p45"/>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1" name="Google Shape;1931;p45"/>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32" name="Google Shape;1932;p45"/>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3" name="Google Shape;1933;p45"/>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4" name="Google Shape;1934;p45"/>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5" name="Google Shape;1935;p45"/>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6" name="Google Shape;1936;p45"/>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37" name="Google Shape;1937;p45"/>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8" name="Google Shape;1938;p45"/>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9" name="Google Shape;1939;p45"/>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0" name="Google Shape;1940;p45"/>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41" name="Google Shape;1941;p45"/>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2" name="Google Shape;1942;p45"/>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43" name="Google Shape;1943;p45"/>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4" name="Google Shape;1944;p45"/>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5" name="Google Shape;1945;p45"/>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46" name="Google Shape;1946;p45"/>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7" name="Google Shape;1947;p45"/>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8" name="Google Shape;1948;p45"/>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9" name="Google Shape;1949;p45"/>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950" name="Google Shape;1950;p45"/>
            <p:cNvGrpSpPr/>
            <p:nvPr/>
          </p:nvGrpSpPr>
          <p:grpSpPr>
            <a:xfrm>
              <a:off x="3450375" y="3038225"/>
              <a:ext cx="132875" cy="99400"/>
              <a:chOff x="3450375" y="3038225"/>
              <a:chExt cx="132875" cy="99400"/>
            </a:xfrm>
          </p:grpSpPr>
          <p:sp>
            <p:nvSpPr>
              <p:cNvPr id="1951" name="Google Shape;1951;p45"/>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2" name="Google Shape;1952;p45"/>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953" name="Google Shape;1953;p45"/>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4" name="Google Shape;1954;p45"/>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5" name="Google Shape;1955;p45"/>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6" name="Google Shape;1956;p45"/>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7" name="Google Shape;1957;p45"/>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8" name="Google Shape;1958;p45"/>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9" name="Google Shape;1959;p45"/>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0" name="Google Shape;1960;p45"/>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1" name="Google Shape;1961;p45"/>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62" name="Google Shape;1962;p45"/>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3" name="Google Shape;1963;p45"/>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64" name="Google Shape;1964;p45"/>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5" name="Google Shape;1965;p45"/>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6" name="Google Shape;1966;p45"/>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7" name="Google Shape;1967;p45"/>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8" name="Google Shape;1968;p45"/>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1969" name="Google Shape;1969;p45"/>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0" name="Google Shape;1970;p45"/>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1" name="Google Shape;1971;p45"/>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2" name="Google Shape;1972;p45"/>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3" name="Google Shape;1973;p45"/>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4" name="Google Shape;1974;p45"/>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5" name="Google Shape;1975;p45"/>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6" name="Google Shape;1976;p45"/>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7" name="Google Shape;1977;p45"/>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8" name="Google Shape;1978;p45"/>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9" name="Google Shape;1979;p45"/>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0" name="Google Shape;1980;p45"/>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981" name="Google Shape;1981;p45"/>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2" name="Google Shape;1982;p45"/>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3" name="Google Shape;1983;p45"/>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4" name="Google Shape;1984;p45"/>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85" name="Google Shape;1985;p45"/>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6" name="Google Shape;1986;p45"/>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987" name="Google Shape;1987;p45"/>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53" name="Google Shape;2178;p49">
            <a:extLst>
              <a:ext uri="{FF2B5EF4-FFF2-40B4-BE49-F238E27FC236}">
                <a16:creationId xmlns="" xmlns:a16="http://schemas.microsoft.com/office/drawing/2014/main" id="{96EA564B-53AE-428C-865A-55D7AC828E2B}"/>
              </a:ext>
            </a:extLst>
          </p:cNvPr>
          <p:cNvGrpSpPr/>
          <p:nvPr/>
        </p:nvGrpSpPr>
        <p:grpSpPr>
          <a:xfrm>
            <a:off x="36882" y="4358020"/>
            <a:ext cx="1977228" cy="2554273"/>
            <a:chOff x="826063" y="3232566"/>
            <a:chExt cx="1482921" cy="1915705"/>
          </a:xfrm>
        </p:grpSpPr>
        <p:grpSp>
          <p:nvGrpSpPr>
            <p:cNvPr id="354" name="Google Shape;2179;p49">
              <a:extLst>
                <a:ext uri="{FF2B5EF4-FFF2-40B4-BE49-F238E27FC236}">
                  <a16:creationId xmlns="" xmlns:a16="http://schemas.microsoft.com/office/drawing/2014/main" id="{A9E0BE3E-2FC6-4FEC-BF27-F1026EBDB617}"/>
                </a:ext>
              </a:extLst>
            </p:cNvPr>
            <p:cNvGrpSpPr/>
            <p:nvPr/>
          </p:nvGrpSpPr>
          <p:grpSpPr>
            <a:xfrm>
              <a:off x="826063" y="3232566"/>
              <a:ext cx="1482921" cy="1915705"/>
              <a:chOff x="826063" y="3232566"/>
              <a:chExt cx="1482921" cy="1915705"/>
            </a:xfrm>
          </p:grpSpPr>
          <p:sp>
            <p:nvSpPr>
              <p:cNvPr id="357" name="Google Shape;2180;p49">
                <a:extLst>
                  <a:ext uri="{FF2B5EF4-FFF2-40B4-BE49-F238E27FC236}">
                    <a16:creationId xmlns=""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 xmlns:a16="http://schemas.microsoft.com/office/drawing/2014/main" id="{5486A9C6-21DF-472F-8BA5-3833601B7497}"/>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 xmlns:a16="http://schemas.microsoft.com/office/drawing/2014/main" id="{7E2242EE-896D-435E-858A-79FAD054048E}"/>
                  </a:ext>
                </a:extLst>
              </p:cNvPr>
              <p:cNvGrpSpPr/>
              <p:nvPr/>
            </p:nvGrpSpPr>
            <p:grpSpPr>
              <a:xfrm rot="-1125556" flipH="1">
                <a:off x="1517375" y="4168778"/>
                <a:ext cx="269935" cy="179959"/>
                <a:chOff x="1399394" y="4188728"/>
                <a:chExt cx="269929" cy="179954"/>
              </a:xfrm>
            </p:grpSpPr>
            <p:sp>
              <p:nvSpPr>
                <p:cNvPr id="378" name="Google Shape;2200;p49">
                  <a:extLst>
                    <a:ext uri="{FF2B5EF4-FFF2-40B4-BE49-F238E27FC236}">
                      <a16:creationId xmlns="" xmlns:a16="http://schemas.microsoft.com/office/drawing/2014/main" id="{AE6B450A-F0CF-4E6A-BFCA-C03D8776A76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 xmlns:a16="http://schemas.microsoft.com/office/drawing/2014/main" id="{4626A0BA-832E-48A5-B3F4-80C820AF5991}"/>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 xmlns:a16="http://schemas.microsoft.com/office/drawing/2014/main" id="{51E1E565-9FBB-4524-A3B0-BC2746878315}"/>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pSp>
        <p:nvGrpSpPr>
          <p:cNvPr id="432" name="Google Shape;908;p36">
            <a:extLst>
              <a:ext uri="{FF2B5EF4-FFF2-40B4-BE49-F238E27FC236}">
                <a16:creationId xmlns="" xmlns:a16="http://schemas.microsoft.com/office/drawing/2014/main" id="{F50BC83E-110D-4609-9B90-F991DFBACE96}"/>
              </a:ext>
            </a:extLst>
          </p:cNvPr>
          <p:cNvGrpSpPr/>
          <p:nvPr/>
        </p:nvGrpSpPr>
        <p:grpSpPr>
          <a:xfrm>
            <a:off x="7972462" y="705548"/>
            <a:ext cx="1320183" cy="1131447"/>
            <a:chOff x="5750900" y="1961294"/>
            <a:chExt cx="2530525" cy="2168756"/>
          </a:xfrm>
        </p:grpSpPr>
        <p:grpSp>
          <p:nvGrpSpPr>
            <p:cNvPr id="433" name="Google Shape;909;p36">
              <a:extLst>
                <a:ext uri="{FF2B5EF4-FFF2-40B4-BE49-F238E27FC236}">
                  <a16:creationId xmlns="" xmlns:a16="http://schemas.microsoft.com/office/drawing/2014/main" id="{948C2CE1-69FB-46BC-A367-4DE32D620ACB}"/>
                </a:ext>
              </a:extLst>
            </p:cNvPr>
            <p:cNvGrpSpPr/>
            <p:nvPr/>
          </p:nvGrpSpPr>
          <p:grpSpPr>
            <a:xfrm>
              <a:off x="7036425" y="2015420"/>
              <a:ext cx="1245000" cy="2114630"/>
              <a:chOff x="7036425" y="2015420"/>
              <a:chExt cx="1245000" cy="2114630"/>
            </a:xfrm>
          </p:grpSpPr>
          <p:sp>
            <p:nvSpPr>
              <p:cNvPr id="472" name="Google Shape;910;p36">
                <a:extLst>
                  <a:ext uri="{FF2B5EF4-FFF2-40B4-BE49-F238E27FC236}">
                    <a16:creationId xmlns="" xmlns:a16="http://schemas.microsoft.com/office/drawing/2014/main" id="{BEE1E9C6-29D3-48F8-B04F-5D4C51B2DCBA}"/>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73" name="Google Shape;911;p36">
                <a:extLst>
                  <a:ext uri="{FF2B5EF4-FFF2-40B4-BE49-F238E27FC236}">
                    <a16:creationId xmlns="" xmlns:a16="http://schemas.microsoft.com/office/drawing/2014/main" id="{522729B0-8D30-4971-B35A-7F03042E2AB4}"/>
                  </a:ext>
                </a:extLst>
              </p:cNvPr>
              <p:cNvGrpSpPr/>
              <p:nvPr/>
            </p:nvGrpSpPr>
            <p:grpSpPr>
              <a:xfrm>
                <a:off x="7052454" y="2015420"/>
                <a:ext cx="1001821" cy="2011230"/>
                <a:chOff x="2046179" y="1868695"/>
                <a:chExt cx="1001821" cy="2011230"/>
              </a:xfrm>
            </p:grpSpPr>
            <p:sp>
              <p:nvSpPr>
                <p:cNvPr id="474" name="Google Shape;912;p36">
                  <a:extLst>
                    <a:ext uri="{FF2B5EF4-FFF2-40B4-BE49-F238E27FC236}">
                      <a16:creationId xmlns="" xmlns:a16="http://schemas.microsoft.com/office/drawing/2014/main" id="{6C77040F-166A-47A7-BA14-60A13FA349E9}"/>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13;p36">
                  <a:extLst>
                    <a:ext uri="{FF2B5EF4-FFF2-40B4-BE49-F238E27FC236}">
                      <a16:creationId xmlns="" xmlns:a16="http://schemas.microsoft.com/office/drawing/2014/main" id="{69411D62-1DFA-4086-ACBA-456844E4D358}"/>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76" name="Google Shape;914;p36">
                  <a:extLst>
                    <a:ext uri="{FF2B5EF4-FFF2-40B4-BE49-F238E27FC236}">
                      <a16:creationId xmlns="" xmlns:a16="http://schemas.microsoft.com/office/drawing/2014/main" id="{8E73133C-2D5B-4B73-BC2F-6A7E137884CA}"/>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77" name="Google Shape;915;p36">
                  <a:extLst>
                    <a:ext uri="{FF2B5EF4-FFF2-40B4-BE49-F238E27FC236}">
                      <a16:creationId xmlns="" xmlns:a16="http://schemas.microsoft.com/office/drawing/2014/main" id="{CFBA5F55-BA4B-412A-B7A0-C49EA50B06CD}"/>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8" name="Google Shape;916;p36">
                  <a:extLst>
                    <a:ext uri="{FF2B5EF4-FFF2-40B4-BE49-F238E27FC236}">
                      <a16:creationId xmlns="" xmlns:a16="http://schemas.microsoft.com/office/drawing/2014/main" id="{91F5C364-1C2F-4683-B01A-B4967376012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17;p36">
                  <a:extLst>
                    <a:ext uri="{FF2B5EF4-FFF2-40B4-BE49-F238E27FC236}">
                      <a16:creationId xmlns="" xmlns:a16="http://schemas.microsoft.com/office/drawing/2014/main" id="{BDB14087-C40F-4D40-88D5-E2421CD64AEE}"/>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18;p36">
                  <a:extLst>
                    <a:ext uri="{FF2B5EF4-FFF2-40B4-BE49-F238E27FC236}">
                      <a16:creationId xmlns="" xmlns:a16="http://schemas.microsoft.com/office/drawing/2014/main" id="{A216CABE-21A8-45B2-818A-DB3A0C0C081A}"/>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1" name="Google Shape;919;p36">
                  <a:extLst>
                    <a:ext uri="{FF2B5EF4-FFF2-40B4-BE49-F238E27FC236}">
                      <a16:creationId xmlns="" xmlns:a16="http://schemas.microsoft.com/office/drawing/2014/main" id="{BE09F1C5-97FB-4303-A264-2E9300BDAA1C}"/>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2" name="Google Shape;920;p36">
                  <a:extLst>
                    <a:ext uri="{FF2B5EF4-FFF2-40B4-BE49-F238E27FC236}">
                      <a16:creationId xmlns="" xmlns:a16="http://schemas.microsoft.com/office/drawing/2014/main" id="{0FE08912-F162-4363-AED4-F6D9FDB05B5C}"/>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3" name="Google Shape;921;p36">
                  <a:extLst>
                    <a:ext uri="{FF2B5EF4-FFF2-40B4-BE49-F238E27FC236}">
                      <a16:creationId xmlns="" xmlns:a16="http://schemas.microsoft.com/office/drawing/2014/main" id="{205D3BAB-2662-49DF-BFD4-411477819879}"/>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4" name="Google Shape;922;p36">
                  <a:extLst>
                    <a:ext uri="{FF2B5EF4-FFF2-40B4-BE49-F238E27FC236}">
                      <a16:creationId xmlns="" xmlns:a16="http://schemas.microsoft.com/office/drawing/2014/main" id="{80603937-ACB7-4E85-BAB1-E3A14A968BAA}"/>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85" name="Google Shape;923;p36">
                  <a:extLst>
                    <a:ext uri="{FF2B5EF4-FFF2-40B4-BE49-F238E27FC236}">
                      <a16:creationId xmlns="" xmlns:a16="http://schemas.microsoft.com/office/drawing/2014/main" id="{7133BDB6-12EE-40C5-8F7A-1D86C848683B}"/>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6" name="Google Shape;924;p36">
                  <a:extLst>
                    <a:ext uri="{FF2B5EF4-FFF2-40B4-BE49-F238E27FC236}">
                      <a16:creationId xmlns="" xmlns:a16="http://schemas.microsoft.com/office/drawing/2014/main" id="{8F24CC37-7E40-4342-AA4F-63698E702724}"/>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7" name="Google Shape;925;p36">
                  <a:extLst>
                    <a:ext uri="{FF2B5EF4-FFF2-40B4-BE49-F238E27FC236}">
                      <a16:creationId xmlns="" xmlns:a16="http://schemas.microsoft.com/office/drawing/2014/main" id="{CA54E2E5-9FB4-464C-8660-FCFD8C87044E}"/>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26;p36">
                  <a:extLst>
                    <a:ext uri="{FF2B5EF4-FFF2-40B4-BE49-F238E27FC236}">
                      <a16:creationId xmlns="" xmlns:a16="http://schemas.microsoft.com/office/drawing/2014/main" id="{E360624D-762D-4724-9DCC-2BB19951318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9" name="Google Shape;927;p36">
                  <a:extLst>
                    <a:ext uri="{FF2B5EF4-FFF2-40B4-BE49-F238E27FC236}">
                      <a16:creationId xmlns="" xmlns:a16="http://schemas.microsoft.com/office/drawing/2014/main" id="{3B2B1E08-EF69-4B7F-84D7-F8DC7A8BBC8C}"/>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0" name="Google Shape;928;p36">
                  <a:extLst>
                    <a:ext uri="{FF2B5EF4-FFF2-40B4-BE49-F238E27FC236}">
                      <a16:creationId xmlns="" xmlns:a16="http://schemas.microsoft.com/office/drawing/2014/main" id="{B5C84F28-873C-4524-B848-B12FDBA35440}"/>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1" name="Google Shape;929;p36">
                  <a:extLst>
                    <a:ext uri="{FF2B5EF4-FFF2-40B4-BE49-F238E27FC236}">
                      <a16:creationId xmlns="" xmlns:a16="http://schemas.microsoft.com/office/drawing/2014/main" id="{5E0C9559-9E48-467B-9EC9-D0CFB433B9BA}"/>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92" name="Google Shape;930;p36">
                  <a:extLst>
                    <a:ext uri="{FF2B5EF4-FFF2-40B4-BE49-F238E27FC236}">
                      <a16:creationId xmlns="" xmlns:a16="http://schemas.microsoft.com/office/drawing/2014/main" id="{6610507E-D80E-4878-B2EA-08AF928C7FEC}"/>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93" name="Google Shape;931;p36">
                  <a:extLst>
                    <a:ext uri="{FF2B5EF4-FFF2-40B4-BE49-F238E27FC236}">
                      <a16:creationId xmlns="" xmlns:a16="http://schemas.microsoft.com/office/drawing/2014/main" id="{CB51277A-BD6C-41D6-8279-FCB86A9BBCF7}"/>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4" name="Google Shape;932;p36">
                  <a:extLst>
                    <a:ext uri="{FF2B5EF4-FFF2-40B4-BE49-F238E27FC236}">
                      <a16:creationId xmlns="" xmlns:a16="http://schemas.microsoft.com/office/drawing/2014/main" id="{642F92F1-21EA-4660-B402-6A914D6EBE27}"/>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5" name="Google Shape;933;p36">
                  <a:extLst>
                    <a:ext uri="{FF2B5EF4-FFF2-40B4-BE49-F238E27FC236}">
                      <a16:creationId xmlns="" xmlns:a16="http://schemas.microsoft.com/office/drawing/2014/main" id="{1498D5D0-5DAB-4883-8978-D9EAD9B9CAC1}"/>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6" name="Google Shape;934;p36">
                  <a:extLst>
                    <a:ext uri="{FF2B5EF4-FFF2-40B4-BE49-F238E27FC236}">
                      <a16:creationId xmlns="" xmlns:a16="http://schemas.microsoft.com/office/drawing/2014/main" id="{AFBBAEB7-7AB9-4ACB-B9F0-28339F380F50}"/>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35;p36">
                  <a:extLst>
                    <a:ext uri="{FF2B5EF4-FFF2-40B4-BE49-F238E27FC236}">
                      <a16:creationId xmlns="" xmlns:a16="http://schemas.microsoft.com/office/drawing/2014/main" id="{53F098CA-F00E-480D-8129-E234EDDFAEB9}"/>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8" name="Google Shape;936;p36">
                  <a:extLst>
                    <a:ext uri="{FF2B5EF4-FFF2-40B4-BE49-F238E27FC236}">
                      <a16:creationId xmlns="" xmlns:a16="http://schemas.microsoft.com/office/drawing/2014/main" id="{0075AD30-C95A-45C3-BEE2-257BCB695D78}"/>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37;p36">
                  <a:extLst>
                    <a:ext uri="{FF2B5EF4-FFF2-40B4-BE49-F238E27FC236}">
                      <a16:creationId xmlns="" xmlns:a16="http://schemas.microsoft.com/office/drawing/2014/main" id="{BAD782E9-103C-4AEB-A00C-17648986783C}"/>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38;p36">
                  <a:extLst>
                    <a:ext uri="{FF2B5EF4-FFF2-40B4-BE49-F238E27FC236}">
                      <a16:creationId xmlns="" xmlns:a16="http://schemas.microsoft.com/office/drawing/2014/main" id="{1A6A13B6-2158-4FE8-B56A-7912459ACEB3}"/>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501" name="Google Shape;939;p36">
                  <a:extLst>
                    <a:ext uri="{FF2B5EF4-FFF2-40B4-BE49-F238E27FC236}">
                      <a16:creationId xmlns="" xmlns:a16="http://schemas.microsoft.com/office/drawing/2014/main" id="{4A9E3248-C789-416F-A584-4A5201021E21}"/>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502" name="Google Shape;940;p36">
                  <a:extLst>
                    <a:ext uri="{FF2B5EF4-FFF2-40B4-BE49-F238E27FC236}">
                      <a16:creationId xmlns="" xmlns:a16="http://schemas.microsoft.com/office/drawing/2014/main" id="{119BB636-4F45-4A62-980D-BBCE5143DCB9}"/>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03" name="Google Shape;941;p36">
                  <a:extLst>
                    <a:ext uri="{FF2B5EF4-FFF2-40B4-BE49-F238E27FC236}">
                      <a16:creationId xmlns="" xmlns:a16="http://schemas.microsoft.com/office/drawing/2014/main" id="{8EA91810-A60F-4957-9FD6-C4695FAEBAF3}"/>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04" name="Google Shape;942;p36">
                  <a:extLst>
                    <a:ext uri="{FF2B5EF4-FFF2-40B4-BE49-F238E27FC236}">
                      <a16:creationId xmlns="" xmlns:a16="http://schemas.microsoft.com/office/drawing/2014/main" id="{7BF7AD3A-6286-495C-89E6-2AAB88BBCC96}"/>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5" name="Google Shape;943;p36">
                  <a:extLst>
                    <a:ext uri="{FF2B5EF4-FFF2-40B4-BE49-F238E27FC236}">
                      <a16:creationId xmlns="" xmlns:a16="http://schemas.microsoft.com/office/drawing/2014/main" id="{FC57CFF7-2A6F-4086-A6FE-3D8D58754CDC}"/>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6" name="Google Shape;944;p36">
                  <a:extLst>
                    <a:ext uri="{FF2B5EF4-FFF2-40B4-BE49-F238E27FC236}">
                      <a16:creationId xmlns="" xmlns:a16="http://schemas.microsoft.com/office/drawing/2014/main" id="{5F8CD16C-7371-4D20-BBF5-1C3C8AF52E6E}"/>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7" name="Google Shape;945;p36">
                  <a:extLst>
                    <a:ext uri="{FF2B5EF4-FFF2-40B4-BE49-F238E27FC236}">
                      <a16:creationId xmlns="" xmlns:a16="http://schemas.microsoft.com/office/drawing/2014/main" id="{8C75E9E5-C535-4111-90EB-CF845B055269}"/>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8" name="Google Shape;946;p36">
                  <a:extLst>
                    <a:ext uri="{FF2B5EF4-FFF2-40B4-BE49-F238E27FC236}">
                      <a16:creationId xmlns="" xmlns:a16="http://schemas.microsoft.com/office/drawing/2014/main" id="{C4C3931D-3512-4B88-A321-5C906BE7B79E}"/>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9" name="Google Shape;947;p36">
                  <a:extLst>
                    <a:ext uri="{FF2B5EF4-FFF2-40B4-BE49-F238E27FC236}">
                      <a16:creationId xmlns="" xmlns:a16="http://schemas.microsoft.com/office/drawing/2014/main" id="{90A410B0-0D68-4CFA-A517-101DF8D38F00}"/>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10" name="Google Shape;948;p36">
                  <a:extLst>
                    <a:ext uri="{FF2B5EF4-FFF2-40B4-BE49-F238E27FC236}">
                      <a16:creationId xmlns="" xmlns:a16="http://schemas.microsoft.com/office/drawing/2014/main" id="{EB6FFED8-AD81-40B5-A2D1-694472C906B1}"/>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434" name="Google Shape;949;p36">
              <a:extLst>
                <a:ext uri="{FF2B5EF4-FFF2-40B4-BE49-F238E27FC236}">
                  <a16:creationId xmlns="" xmlns:a16="http://schemas.microsoft.com/office/drawing/2014/main" id="{27ADF60F-B7AE-4F15-AB9B-0E9AEA0A4C44}"/>
                </a:ext>
              </a:extLst>
            </p:cNvPr>
            <p:cNvGrpSpPr/>
            <p:nvPr/>
          </p:nvGrpSpPr>
          <p:grpSpPr>
            <a:xfrm>
              <a:off x="5750900" y="1961294"/>
              <a:ext cx="1245000" cy="2168756"/>
              <a:chOff x="5750900" y="1961294"/>
              <a:chExt cx="1245000" cy="2168756"/>
            </a:xfrm>
          </p:grpSpPr>
          <p:sp>
            <p:nvSpPr>
              <p:cNvPr id="435" name="Google Shape;950;p36">
                <a:extLst>
                  <a:ext uri="{FF2B5EF4-FFF2-40B4-BE49-F238E27FC236}">
                    <a16:creationId xmlns="" xmlns:a16="http://schemas.microsoft.com/office/drawing/2014/main" id="{CC49BA86-FE42-4C45-B6C2-A22A5D041A84}"/>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36" name="Google Shape;951;p36">
                <a:extLst>
                  <a:ext uri="{FF2B5EF4-FFF2-40B4-BE49-F238E27FC236}">
                    <a16:creationId xmlns="" xmlns:a16="http://schemas.microsoft.com/office/drawing/2014/main" id="{F8E4D45B-7D26-4785-B439-238E2D8BC486}"/>
                  </a:ext>
                </a:extLst>
              </p:cNvPr>
              <p:cNvGrpSpPr/>
              <p:nvPr/>
            </p:nvGrpSpPr>
            <p:grpSpPr>
              <a:xfrm>
                <a:off x="5829302" y="1961294"/>
                <a:ext cx="957090" cy="2068105"/>
                <a:chOff x="4171175" y="3416475"/>
                <a:chExt cx="672775" cy="1453750"/>
              </a:xfrm>
            </p:grpSpPr>
            <p:sp>
              <p:nvSpPr>
                <p:cNvPr id="437" name="Google Shape;952;p36">
                  <a:extLst>
                    <a:ext uri="{FF2B5EF4-FFF2-40B4-BE49-F238E27FC236}">
                      <a16:creationId xmlns="" xmlns:a16="http://schemas.microsoft.com/office/drawing/2014/main" id="{97EE2DFD-5938-4F5C-B9B9-DB65BBE2EDFB}"/>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438" name="Google Shape;953;p36">
                  <a:extLst>
                    <a:ext uri="{FF2B5EF4-FFF2-40B4-BE49-F238E27FC236}">
                      <a16:creationId xmlns="" xmlns:a16="http://schemas.microsoft.com/office/drawing/2014/main" id="{3638B0DF-2DAE-49DE-AB93-FCD1E4CDA783}"/>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439" name="Google Shape;954;p36">
                  <a:extLst>
                    <a:ext uri="{FF2B5EF4-FFF2-40B4-BE49-F238E27FC236}">
                      <a16:creationId xmlns="" xmlns:a16="http://schemas.microsoft.com/office/drawing/2014/main" id="{5F6F09DB-B85B-4D53-8E30-E3F3B879985C}"/>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0" name="Google Shape;955;p36">
                  <a:extLst>
                    <a:ext uri="{FF2B5EF4-FFF2-40B4-BE49-F238E27FC236}">
                      <a16:creationId xmlns="" xmlns:a16="http://schemas.microsoft.com/office/drawing/2014/main" id="{30933F1C-2186-4290-96CE-B1B2604C9D17}"/>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1" name="Google Shape;956;p36">
                  <a:extLst>
                    <a:ext uri="{FF2B5EF4-FFF2-40B4-BE49-F238E27FC236}">
                      <a16:creationId xmlns="" xmlns:a16="http://schemas.microsoft.com/office/drawing/2014/main" id="{60059267-78D9-4609-A1EF-6A918948DED4}"/>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42" name="Google Shape;957;p36">
                  <a:extLst>
                    <a:ext uri="{FF2B5EF4-FFF2-40B4-BE49-F238E27FC236}">
                      <a16:creationId xmlns="" xmlns:a16="http://schemas.microsoft.com/office/drawing/2014/main" id="{37227005-A35E-4555-96F6-21F802EE51D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3" name="Google Shape;958;p36">
                  <a:extLst>
                    <a:ext uri="{FF2B5EF4-FFF2-40B4-BE49-F238E27FC236}">
                      <a16:creationId xmlns="" xmlns:a16="http://schemas.microsoft.com/office/drawing/2014/main" id="{32E24EBE-66F4-4560-B28C-454491F93430}"/>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59;p36">
                  <a:extLst>
                    <a:ext uri="{FF2B5EF4-FFF2-40B4-BE49-F238E27FC236}">
                      <a16:creationId xmlns="" xmlns:a16="http://schemas.microsoft.com/office/drawing/2014/main" id="{178CA714-7D1C-413E-97F4-8A8BD8DAD125}"/>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0;p36">
                  <a:extLst>
                    <a:ext uri="{FF2B5EF4-FFF2-40B4-BE49-F238E27FC236}">
                      <a16:creationId xmlns="" xmlns:a16="http://schemas.microsoft.com/office/drawing/2014/main" id="{95BBF932-165E-4CDB-930B-BD38A10B9298}"/>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6" name="Google Shape;961;p36">
                  <a:extLst>
                    <a:ext uri="{FF2B5EF4-FFF2-40B4-BE49-F238E27FC236}">
                      <a16:creationId xmlns="" xmlns:a16="http://schemas.microsoft.com/office/drawing/2014/main" id="{33535249-9D9C-47F5-8DAB-E5F60CC18C54}"/>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7" name="Google Shape;962;p36">
                  <a:extLst>
                    <a:ext uri="{FF2B5EF4-FFF2-40B4-BE49-F238E27FC236}">
                      <a16:creationId xmlns="" xmlns:a16="http://schemas.microsoft.com/office/drawing/2014/main" id="{5832BF6E-4A53-4216-AA71-E5E9947A7CC5}"/>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8" name="Google Shape;963;p36">
                  <a:extLst>
                    <a:ext uri="{FF2B5EF4-FFF2-40B4-BE49-F238E27FC236}">
                      <a16:creationId xmlns="" xmlns:a16="http://schemas.microsoft.com/office/drawing/2014/main" id="{910B9EA9-7B14-4A13-B95A-6983F280D9EB}"/>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9" name="Google Shape;964;p36">
                  <a:extLst>
                    <a:ext uri="{FF2B5EF4-FFF2-40B4-BE49-F238E27FC236}">
                      <a16:creationId xmlns="" xmlns:a16="http://schemas.microsoft.com/office/drawing/2014/main" id="{B8598EFC-E8A4-4F98-BFE8-1F336EFC250F}"/>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50" name="Google Shape;965;p36">
                  <a:extLst>
                    <a:ext uri="{FF2B5EF4-FFF2-40B4-BE49-F238E27FC236}">
                      <a16:creationId xmlns="" xmlns:a16="http://schemas.microsoft.com/office/drawing/2014/main" id="{A26D44B7-8D32-4BD4-BE91-13FEABCB9568}"/>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1" name="Google Shape;966;p36">
                  <a:extLst>
                    <a:ext uri="{FF2B5EF4-FFF2-40B4-BE49-F238E27FC236}">
                      <a16:creationId xmlns="" xmlns:a16="http://schemas.microsoft.com/office/drawing/2014/main" id="{8B50B663-5F3F-4155-BC98-AD2AEDA4746E}"/>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2" name="Google Shape;967;p36">
                  <a:extLst>
                    <a:ext uri="{FF2B5EF4-FFF2-40B4-BE49-F238E27FC236}">
                      <a16:creationId xmlns="" xmlns:a16="http://schemas.microsoft.com/office/drawing/2014/main" id="{A7E0597F-E80F-42A2-A90A-5492DDC0A59B}"/>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3" name="Google Shape;968;p36">
                  <a:extLst>
                    <a:ext uri="{FF2B5EF4-FFF2-40B4-BE49-F238E27FC236}">
                      <a16:creationId xmlns="" xmlns:a16="http://schemas.microsoft.com/office/drawing/2014/main" id="{E34BE528-8406-4B5C-B7F1-E2E94C7F0DD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4" name="Google Shape;969;p36">
                  <a:extLst>
                    <a:ext uri="{FF2B5EF4-FFF2-40B4-BE49-F238E27FC236}">
                      <a16:creationId xmlns="" xmlns:a16="http://schemas.microsoft.com/office/drawing/2014/main" id="{14E0668F-A5BA-4334-902A-C5CCD710D332}"/>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0;p36">
                  <a:extLst>
                    <a:ext uri="{FF2B5EF4-FFF2-40B4-BE49-F238E27FC236}">
                      <a16:creationId xmlns="" xmlns:a16="http://schemas.microsoft.com/office/drawing/2014/main" id="{7DD1F791-82D1-46E3-AEF1-0A8F33BD1BC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71;p36">
                  <a:extLst>
                    <a:ext uri="{FF2B5EF4-FFF2-40B4-BE49-F238E27FC236}">
                      <a16:creationId xmlns="" xmlns:a16="http://schemas.microsoft.com/office/drawing/2014/main" id="{DA3B735D-93B7-4479-AC47-2BCB99F5F9CB}"/>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7" name="Google Shape;972;p36">
                  <a:extLst>
                    <a:ext uri="{FF2B5EF4-FFF2-40B4-BE49-F238E27FC236}">
                      <a16:creationId xmlns="" xmlns:a16="http://schemas.microsoft.com/office/drawing/2014/main" id="{AC6A91BA-C478-47A0-AF8D-8B160F279F8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8" name="Google Shape;973;p36">
                  <a:extLst>
                    <a:ext uri="{FF2B5EF4-FFF2-40B4-BE49-F238E27FC236}">
                      <a16:creationId xmlns="" xmlns:a16="http://schemas.microsoft.com/office/drawing/2014/main" id="{BF3D2BA9-49ED-44D2-801B-284B1EF711C3}"/>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9" name="Google Shape;974;p36">
                  <a:extLst>
                    <a:ext uri="{FF2B5EF4-FFF2-40B4-BE49-F238E27FC236}">
                      <a16:creationId xmlns="" xmlns:a16="http://schemas.microsoft.com/office/drawing/2014/main" id="{16F803D4-BB64-47F1-A809-57A764107ADF}"/>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60" name="Google Shape;975;p36">
                  <a:extLst>
                    <a:ext uri="{FF2B5EF4-FFF2-40B4-BE49-F238E27FC236}">
                      <a16:creationId xmlns="" xmlns:a16="http://schemas.microsoft.com/office/drawing/2014/main" id="{58EED135-D54D-4885-9B97-7BD878149734}"/>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1" name="Google Shape;976;p36">
                  <a:extLst>
                    <a:ext uri="{FF2B5EF4-FFF2-40B4-BE49-F238E27FC236}">
                      <a16:creationId xmlns="" xmlns:a16="http://schemas.microsoft.com/office/drawing/2014/main" id="{8B1F26DC-249D-499A-972B-9E6F0735A4F6}"/>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62" name="Google Shape;977;p36">
                  <a:extLst>
                    <a:ext uri="{FF2B5EF4-FFF2-40B4-BE49-F238E27FC236}">
                      <a16:creationId xmlns="" xmlns:a16="http://schemas.microsoft.com/office/drawing/2014/main" id="{E8148F1D-A4AB-4052-87B1-A3357C76CAD4}"/>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63" name="Google Shape;978;p36">
                  <a:extLst>
                    <a:ext uri="{FF2B5EF4-FFF2-40B4-BE49-F238E27FC236}">
                      <a16:creationId xmlns="" xmlns:a16="http://schemas.microsoft.com/office/drawing/2014/main" id="{AB34C560-F25F-4EAE-A7EB-CA51D8D52F67}"/>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4" name="Google Shape;979;p36">
                  <a:extLst>
                    <a:ext uri="{FF2B5EF4-FFF2-40B4-BE49-F238E27FC236}">
                      <a16:creationId xmlns="" xmlns:a16="http://schemas.microsoft.com/office/drawing/2014/main" id="{A2A5C3F1-84B2-4DC8-A6A5-8AFFFF7718E3}"/>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5" name="Google Shape;980;p36">
                  <a:extLst>
                    <a:ext uri="{FF2B5EF4-FFF2-40B4-BE49-F238E27FC236}">
                      <a16:creationId xmlns="" xmlns:a16="http://schemas.microsoft.com/office/drawing/2014/main" id="{9ADE62DF-3BEB-47AB-9D5B-69AE1CE5F34A}"/>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81;p36">
                  <a:extLst>
                    <a:ext uri="{FF2B5EF4-FFF2-40B4-BE49-F238E27FC236}">
                      <a16:creationId xmlns="" xmlns:a16="http://schemas.microsoft.com/office/drawing/2014/main" id="{E93B2650-2EDE-4C9C-8A82-8D7DBA1CC21E}"/>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7" name="Google Shape;982;p36">
                  <a:extLst>
                    <a:ext uri="{FF2B5EF4-FFF2-40B4-BE49-F238E27FC236}">
                      <a16:creationId xmlns="" xmlns:a16="http://schemas.microsoft.com/office/drawing/2014/main" id="{227A20B3-3F24-4A91-866C-8F2B3131EBFF}"/>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83;p36">
                  <a:extLst>
                    <a:ext uri="{FF2B5EF4-FFF2-40B4-BE49-F238E27FC236}">
                      <a16:creationId xmlns="" xmlns:a16="http://schemas.microsoft.com/office/drawing/2014/main" id="{AB49C64A-78FD-4DD5-A997-F5E690A4BFDA}"/>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9" name="Google Shape;984;p36">
                  <a:extLst>
                    <a:ext uri="{FF2B5EF4-FFF2-40B4-BE49-F238E27FC236}">
                      <a16:creationId xmlns="" xmlns:a16="http://schemas.microsoft.com/office/drawing/2014/main" id="{BB883FAC-4169-4F77-9E62-DDF24B30F93F}"/>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70" name="Google Shape;985;p36">
                  <a:extLst>
                    <a:ext uri="{FF2B5EF4-FFF2-40B4-BE49-F238E27FC236}">
                      <a16:creationId xmlns="" xmlns:a16="http://schemas.microsoft.com/office/drawing/2014/main" id="{CB93DAC1-7065-4D90-8835-939DB40B8264}"/>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71" name="Google Shape;986;p36">
                  <a:extLst>
                    <a:ext uri="{FF2B5EF4-FFF2-40B4-BE49-F238E27FC236}">
                      <a16:creationId xmlns="" xmlns:a16="http://schemas.microsoft.com/office/drawing/2014/main" id="{03AE1FF5-49D7-46D9-AB55-B867FB015DB5}"/>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13" name="Google Shape;1219;p40">
            <a:extLst>
              <a:ext uri="{FF2B5EF4-FFF2-40B4-BE49-F238E27FC236}">
                <a16:creationId xmlns="" xmlns:a16="http://schemas.microsoft.com/office/drawing/2014/main" id="{B316DBBF-DC0A-469F-897F-EB63BF1FC618}"/>
              </a:ext>
            </a:extLst>
          </p:cNvPr>
          <p:cNvGrpSpPr/>
          <p:nvPr/>
        </p:nvGrpSpPr>
        <p:grpSpPr>
          <a:xfrm>
            <a:off x="2562820" y="1408360"/>
            <a:ext cx="1053392" cy="862273"/>
            <a:chOff x="4986650" y="1757950"/>
            <a:chExt cx="3549461" cy="2905474"/>
          </a:xfrm>
        </p:grpSpPr>
        <p:sp>
          <p:nvSpPr>
            <p:cNvPr id="514" name="Google Shape;1220;p40">
              <a:extLst>
                <a:ext uri="{FF2B5EF4-FFF2-40B4-BE49-F238E27FC236}">
                  <a16:creationId xmlns="" xmlns:a16="http://schemas.microsoft.com/office/drawing/2014/main" id="{331A3E25-7063-49D4-B7DE-CEB03ED7A92F}"/>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15" name="Google Shape;1221;p40">
              <a:extLst>
                <a:ext uri="{FF2B5EF4-FFF2-40B4-BE49-F238E27FC236}">
                  <a16:creationId xmlns="" xmlns:a16="http://schemas.microsoft.com/office/drawing/2014/main" id="{25CE52D1-25DD-48E4-9262-842287A5E139}"/>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6" name="Google Shape;1222;p40">
              <a:extLst>
                <a:ext uri="{FF2B5EF4-FFF2-40B4-BE49-F238E27FC236}">
                  <a16:creationId xmlns="" xmlns:a16="http://schemas.microsoft.com/office/drawing/2014/main" id="{A66876D6-DCDF-4470-803A-BE18FA626C4C}"/>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17" name="Google Shape;1223;p40">
              <a:extLst>
                <a:ext uri="{FF2B5EF4-FFF2-40B4-BE49-F238E27FC236}">
                  <a16:creationId xmlns="" xmlns:a16="http://schemas.microsoft.com/office/drawing/2014/main" id="{8B073D1A-9123-40AC-93FD-3B2B89BDB2DF}"/>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8" name="Google Shape;1224;p40">
              <a:extLst>
                <a:ext uri="{FF2B5EF4-FFF2-40B4-BE49-F238E27FC236}">
                  <a16:creationId xmlns="" xmlns:a16="http://schemas.microsoft.com/office/drawing/2014/main" id="{66F29E89-F9D0-4704-8EBF-38D75B9E51F3}"/>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9" name="Google Shape;1225;p40">
              <a:extLst>
                <a:ext uri="{FF2B5EF4-FFF2-40B4-BE49-F238E27FC236}">
                  <a16:creationId xmlns="" xmlns:a16="http://schemas.microsoft.com/office/drawing/2014/main" id="{84FAB375-2729-493F-B980-6C27825DE272}"/>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20" name="Google Shape;1226;p40">
              <a:extLst>
                <a:ext uri="{FF2B5EF4-FFF2-40B4-BE49-F238E27FC236}">
                  <a16:creationId xmlns="" xmlns:a16="http://schemas.microsoft.com/office/drawing/2014/main" id="{59601460-443B-434C-9DA4-C73D7B076714}"/>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21" name="Google Shape;1227;p40">
              <a:extLst>
                <a:ext uri="{FF2B5EF4-FFF2-40B4-BE49-F238E27FC236}">
                  <a16:creationId xmlns="" xmlns:a16="http://schemas.microsoft.com/office/drawing/2014/main" id="{7FBB8E1A-E68D-4501-9837-F4441B54FC1F}"/>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22" name="Google Shape;1228;p40">
              <a:extLst>
                <a:ext uri="{FF2B5EF4-FFF2-40B4-BE49-F238E27FC236}">
                  <a16:creationId xmlns="" xmlns:a16="http://schemas.microsoft.com/office/drawing/2014/main" id="{105B7883-D60A-4E88-B602-4AC3A90B46AB}"/>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23" name="Google Shape;1229;p40">
              <a:extLst>
                <a:ext uri="{FF2B5EF4-FFF2-40B4-BE49-F238E27FC236}">
                  <a16:creationId xmlns="" xmlns:a16="http://schemas.microsoft.com/office/drawing/2014/main" id="{ADA931E6-F67D-4226-888B-13EF3E844276}"/>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24" name="Google Shape;1230;p40">
              <a:extLst>
                <a:ext uri="{FF2B5EF4-FFF2-40B4-BE49-F238E27FC236}">
                  <a16:creationId xmlns="" xmlns:a16="http://schemas.microsoft.com/office/drawing/2014/main" id="{A64A19B4-7C78-4FF1-976B-6F92FC8C2B78}"/>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25" name="Google Shape;1231;p40">
              <a:extLst>
                <a:ext uri="{FF2B5EF4-FFF2-40B4-BE49-F238E27FC236}">
                  <a16:creationId xmlns="" xmlns:a16="http://schemas.microsoft.com/office/drawing/2014/main" id="{3FDCF3C6-F4C5-44FD-8335-7DF5A3D8CC18}"/>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32;p40">
              <a:extLst>
                <a:ext uri="{FF2B5EF4-FFF2-40B4-BE49-F238E27FC236}">
                  <a16:creationId xmlns="" xmlns:a16="http://schemas.microsoft.com/office/drawing/2014/main" id="{77D96434-63EB-4567-B7B4-815431982AEA}"/>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7" name="Google Shape;1233;p40">
              <a:extLst>
                <a:ext uri="{FF2B5EF4-FFF2-40B4-BE49-F238E27FC236}">
                  <a16:creationId xmlns="" xmlns:a16="http://schemas.microsoft.com/office/drawing/2014/main" id="{999A0AA4-FD6E-437B-AA80-96E00847E520}"/>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8" name="Google Shape;1234;p40">
              <a:extLst>
                <a:ext uri="{FF2B5EF4-FFF2-40B4-BE49-F238E27FC236}">
                  <a16:creationId xmlns="" xmlns:a16="http://schemas.microsoft.com/office/drawing/2014/main" id="{BC659E2C-92AE-48A7-A621-1C94A004D277}"/>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9" name="Google Shape;1235;p40">
              <a:extLst>
                <a:ext uri="{FF2B5EF4-FFF2-40B4-BE49-F238E27FC236}">
                  <a16:creationId xmlns="" xmlns:a16="http://schemas.microsoft.com/office/drawing/2014/main" id="{82210C7C-0AE1-42E7-8E66-78342494FD0F}"/>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0" name="Google Shape;1236;p40">
              <a:extLst>
                <a:ext uri="{FF2B5EF4-FFF2-40B4-BE49-F238E27FC236}">
                  <a16:creationId xmlns="" xmlns:a16="http://schemas.microsoft.com/office/drawing/2014/main" id="{1E90AE39-E566-4A1C-BF5E-DE11740CF633}"/>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1" name="Google Shape;1237;p40">
              <a:extLst>
                <a:ext uri="{FF2B5EF4-FFF2-40B4-BE49-F238E27FC236}">
                  <a16:creationId xmlns="" xmlns:a16="http://schemas.microsoft.com/office/drawing/2014/main" id="{D0C10A40-92A5-4870-9693-A7E9CDB8F5B5}"/>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32" name="Google Shape;1238;p40">
              <a:extLst>
                <a:ext uri="{FF2B5EF4-FFF2-40B4-BE49-F238E27FC236}">
                  <a16:creationId xmlns="" xmlns:a16="http://schemas.microsoft.com/office/drawing/2014/main" id="{A7273D83-BA56-40DF-A873-1CAF9F36651B}"/>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3" name="Google Shape;1239;p40">
              <a:extLst>
                <a:ext uri="{FF2B5EF4-FFF2-40B4-BE49-F238E27FC236}">
                  <a16:creationId xmlns="" xmlns:a16="http://schemas.microsoft.com/office/drawing/2014/main" id="{80AC93E6-3650-4EE3-97EB-279C356C1951}"/>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4" name="Google Shape;1240;p40">
              <a:extLst>
                <a:ext uri="{FF2B5EF4-FFF2-40B4-BE49-F238E27FC236}">
                  <a16:creationId xmlns="" xmlns:a16="http://schemas.microsoft.com/office/drawing/2014/main" id="{4C54CE1C-4BE0-4DB1-B7D8-FD8A86B32341}"/>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41;p40">
              <a:extLst>
                <a:ext uri="{FF2B5EF4-FFF2-40B4-BE49-F238E27FC236}">
                  <a16:creationId xmlns="" xmlns:a16="http://schemas.microsoft.com/office/drawing/2014/main" id="{F33D23FE-BA91-41B3-BF92-41497E1B6352}"/>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6" name="Google Shape;1242;p40">
              <a:extLst>
                <a:ext uri="{FF2B5EF4-FFF2-40B4-BE49-F238E27FC236}">
                  <a16:creationId xmlns="" xmlns:a16="http://schemas.microsoft.com/office/drawing/2014/main" id="{E0CCB7B1-066B-44F6-89F8-847164FB3DBF}"/>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43;p40">
              <a:extLst>
                <a:ext uri="{FF2B5EF4-FFF2-40B4-BE49-F238E27FC236}">
                  <a16:creationId xmlns="" xmlns:a16="http://schemas.microsoft.com/office/drawing/2014/main" id="{01611B30-3069-46D6-9F0B-81A1A5F4F7E9}"/>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38" name="Google Shape;1244;p40">
              <a:extLst>
                <a:ext uri="{FF2B5EF4-FFF2-40B4-BE49-F238E27FC236}">
                  <a16:creationId xmlns="" xmlns:a16="http://schemas.microsoft.com/office/drawing/2014/main" id="{E3D4EC27-BEE8-4358-A2AE-D1C26A175058}"/>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9" name="Google Shape;1245;p40">
              <a:extLst>
                <a:ext uri="{FF2B5EF4-FFF2-40B4-BE49-F238E27FC236}">
                  <a16:creationId xmlns="" xmlns:a16="http://schemas.microsoft.com/office/drawing/2014/main" id="{70C7DE2D-3D0F-4056-9D0D-C41A59CB6EE1}"/>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0" name="Google Shape;1246;p40">
              <a:extLst>
                <a:ext uri="{FF2B5EF4-FFF2-40B4-BE49-F238E27FC236}">
                  <a16:creationId xmlns="" xmlns:a16="http://schemas.microsoft.com/office/drawing/2014/main" id="{B4799772-E6B9-4C26-929E-D507BFDD5563}"/>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1" name="Google Shape;1247;p40">
              <a:extLst>
                <a:ext uri="{FF2B5EF4-FFF2-40B4-BE49-F238E27FC236}">
                  <a16:creationId xmlns="" xmlns:a16="http://schemas.microsoft.com/office/drawing/2014/main" id="{4E43FBEF-6FA4-4ABC-A50E-9C9A78EB8076}"/>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2" name="Google Shape;1248;p40">
              <a:extLst>
                <a:ext uri="{FF2B5EF4-FFF2-40B4-BE49-F238E27FC236}">
                  <a16:creationId xmlns="" xmlns:a16="http://schemas.microsoft.com/office/drawing/2014/main" id="{406B4396-BEEE-4819-8EE9-9E7B8B5830AA}"/>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3" name="Google Shape;1249;p40">
              <a:extLst>
                <a:ext uri="{FF2B5EF4-FFF2-40B4-BE49-F238E27FC236}">
                  <a16:creationId xmlns="" xmlns:a16="http://schemas.microsoft.com/office/drawing/2014/main" id="{97CEB04E-2745-4D52-AAF5-728FE797D6D3}"/>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44" name="Google Shape;1250;p40">
              <a:extLst>
                <a:ext uri="{FF2B5EF4-FFF2-40B4-BE49-F238E27FC236}">
                  <a16:creationId xmlns="" xmlns:a16="http://schemas.microsoft.com/office/drawing/2014/main" id="{C1F62235-F5AE-47B0-8AD3-B57E3256E739}"/>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45" name="Google Shape;1251;p40">
              <a:extLst>
                <a:ext uri="{FF2B5EF4-FFF2-40B4-BE49-F238E27FC236}">
                  <a16:creationId xmlns="" xmlns:a16="http://schemas.microsoft.com/office/drawing/2014/main" id="{3A8D4DA5-6CEC-4657-B41B-017D3167EFCC}"/>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6" name="Google Shape;1252;p40">
              <a:extLst>
                <a:ext uri="{FF2B5EF4-FFF2-40B4-BE49-F238E27FC236}">
                  <a16:creationId xmlns="" xmlns:a16="http://schemas.microsoft.com/office/drawing/2014/main" id="{D0C7BF7D-159B-44EF-B999-6FE2619145D6}"/>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7" name="Google Shape;1253;p40">
              <a:extLst>
                <a:ext uri="{FF2B5EF4-FFF2-40B4-BE49-F238E27FC236}">
                  <a16:creationId xmlns="" xmlns:a16="http://schemas.microsoft.com/office/drawing/2014/main" id="{3B116202-7D96-498D-86EA-9FAE0ADBADB3}"/>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8" name="Google Shape;1254;p40">
              <a:extLst>
                <a:ext uri="{FF2B5EF4-FFF2-40B4-BE49-F238E27FC236}">
                  <a16:creationId xmlns="" xmlns:a16="http://schemas.microsoft.com/office/drawing/2014/main" id="{366DD994-F513-4AD0-9DD2-5B2646892F6F}"/>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9" name="Google Shape;1255;p40">
              <a:extLst>
                <a:ext uri="{FF2B5EF4-FFF2-40B4-BE49-F238E27FC236}">
                  <a16:creationId xmlns="" xmlns:a16="http://schemas.microsoft.com/office/drawing/2014/main" id="{0F8B7D7A-D1DD-4700-A68C-D4B8F6F2D00F}"/>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0" name="Google Shape;1256;p40">
              <a:extLst>
                <a:ext uri="{FF2B5EF4-FFF2-40B4-BE49-F238E27FC236}">
                  <a16:creationId xmlns="" xmlns:a16="http://schemas.microsoft.com/office/drawing/2014/main" id="{C6ABB79E-A070-4805-96A6-E5635E7D438C}"/>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1" name="Google Shape;1257;p40">
              <a:extLst>
                <a:ext uri="{FF2B5EF4-FFF2-40B4-BE49-F238E27FC236}">
                  <a16:creationId xmlns="" xmlns:a16="http://schemas.microsoft.com/office/drawing/2014/main" id="{F4EFCB5E-0FA4-4ED0-BDF9-C9813AD7156D}"/>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58;p40">
              <a:extLst>
                <a:ext uri="{FF2B5EF4-FFF2-40B4-BE49-F238E27FC236}">
                  <a16:creationId xmlns="" xmlns:a16="http://schemas.microsoft.com/office/drawing/2014/main" id="{C52F7112-460B-476C-80E9-EC1B103B3824}"/>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53" name="Google Shape;1259;p40">
              <a:extLst>
                <a:ext uri="{FF2B5EF4-FFF2-40B4-BE49-F238E27FC236}">
                  <a16:creationId xmlns="" xmlns:a16="http://schemas.microsoft.com/office/drawing/2014/main" id="{40CCCA56-AF52-423F-8B03-EE5F1BAB88FC}"/>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54" name="Google Shape;1260;p40">
              <a:extLst>
                <a:ext uri="{FF2B5EF4-FFF2-40B4-BE49-F238E27FC236}">
                  <a16:creationId xmlns="" xmlns:a16="http://schemas.microsoft.com/office/drawing/2014/main" id="{A2F5DED9-2F1E-492B-90D5-0E2C3CCE8210}"/>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55" name="Google Shape;1261;p40">
              <a:extLst>
                <a:ext uri="{FF2B5EF4-FFF2-40B4-BE49-F238E27FC236}">
                  <a16:creationId xmlns="" xmlns:a16="http://schemas.microsoft.com/office/drawing/2014/main" id="{3E67AB47-B4B9-431F-83B9-6489B1C0DC5D}"/>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56" name="Google Shape;1262;p40">
              <a:extLst>
                <a:ext uri="{FF2B5EF4-FFF2-40B4-BE49-F238E27FC236}">
                  <a16:creationId xmlns="" xmlns:a16="http://schemas.microsoft.com/office/drawing/2014/main" id="{9ED3EB03-8118-41D5-8120-9198C440EBA9}"/>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57" name="Google Shape;1263;p40">
              <a:extLst>
                <a:ext uri="{FF2B5EF4-FFF2-40B4-BE49-F238E27FC236}">
                  <a16:creationId xmlns="" xmlns:a16="http://schemas.microsoft.com/office/drawing/2014/main" id="{709C414B-0192-40C0-B46D-C1BFE067BB35}"/>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58" name="Google Shape;1264;p40">
              <a:extLst>
                <a:ext uri="{FF2B5EF4-FFF2-40B4-BE49-F238E27FC236}">
                  <a16:creationId xmlns="" xmlns:a16="http://schemas.microsoft.com/office/drawing/2014/main" id="{AF659BF1-295A-487B-B6E1-4BEDFF530010}"/>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59" name="Google Shape;1265;p40">
              <a:extLst>
                <a:ext uri="{FF2B5EF4-FFF2-40B4-BE49-F238E27FC236}">
                  <a16:creationId xmlns="" xmlns:a16="http://schemas.microsoft.com/office/drawing/2014/main" id="{A5266A6E-05EC-432F-BDB7-C7BADED3DF07}"/>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60" name="Google Shape;1266;p40">
              <a:extLst>
                <a:ext uri="{FF2B5EF4-FFF2-40B4-BE49-F238E27FC236}">
                  <a16:creationId xmlns="" xmlns:a16="http://schemas.microsoft.com/office/drawing/2014/main" id="{40E304D6-195F-470B-96AC-F82FDCAB6140}"/>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61" name="Google Shape;1267;p40">
              <a:extLst>
                <a:ext uri="{FF2B5EF4-FFF2-40B4-BE49-F238E27FC236}">
                  <a16:creationId xmlns="" xmlns:a16="http://schemas.microsoft.com/office/drawing/2014/main" id="{4E61DBD7-0A83-4C78-80F0-8263BF1D88DB}"/>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2" name="Google Shape;1268;p40">
              <a:extLst>
                <a:ext uri="{FF2B5EF4-FFF2-40B4-BE49-F238E27FC236}">
                  <a16:creationId xmlns="" xmlns:a16="http://schemas.microsoft.com/office/drawing/2014/main" id="{AAC4B0EE-3FEB-4C3F-8901-9448570FF27E}"/>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3" name="Google Shape;1269;p40">
              <a:extLst>
                <a:ext uri="{FF2B5EF4-FFF2-40B4-BE49-F238E27FC236}">
                  <a16:creationId xmlns="" xmlns:a16="http://schemas.microsoft.com/office/drawing/2014/main" id="{E78C2DAC-EAF4-4EBA-B1FE-41CAD4EA3AE7}"/>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4" name="Google Shape;1270;p40">
              <a:extLst>
                <a:ext uri="{FF2B5EF4-FFF2-40B4-BE49-F238E27FC236}">
                  <a16:creationId xmlns="" xmlns:a16="http://schemas.microsoft.com/office/drawing/2014/main" id="{ACD7A021-C1B2-47FE-A22F-FC1D43FB00A0}"/>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5" name="Google Shape;1271;p40">
              <a:extLst>
                <a:ext uri="{FF2B5EF4-FFF2-40B4-BE49-F238E27FC236}">
                  <a16:creationId xmlns="" xmlns:a16="http://schemas.microsoft.com/office/drawing/2014/main" id="{3844706A-5325-4632-A982-908A285D20D1}"/>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66" name="Google Shape;1272;p40">
              <a:extLst>
                <a:ext uri="{FF2B5EF4-FFF2-40B4-BE49-F238E27FC236}">
                  <a16:creationId xmlns="" xmlns:a16="http://schemas.microsoft.com/office/drawing/2014/main" id="{800DD45A-3660-4897-9186-F55628255D55}"/>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7" name="Google Shape;1273;p40">
              <a:extLst>
                <a:ext uri="{FF2B5EF4-FFF2-40B4-BE49-F238E27FC236}">
                  <a16:creationId xmlns="" xmlns:a16="http://schemas.microsoft.com/office/drawing/2014/main" id="{93BAAA81-2716-46EE-9D30-C9987034AFF3}"/>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8" name="Google Shape;1274;p40">
              <a:extLst>
                <a:ext uri="{FF2B5EF4-FFF2-40B4-BE49-F238E27FC236}">
                  <a16:creationId xmlns="" xmlns:a16="http://schemas.microsoft.com/office/drawing/2014/main" id="{7CE2A226-BA36-40D7-8A94-CA5317F895E8}"/>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69" name="Google Shape;1275;p40">
              <a:extLst>
                <a:ext uri="{FF2B5EF4-FFF2-40B4-BE49-F238E27FC236}">
                  <a16:creationId xmlns="" xmlns:a16="http://schemas.microsoft.com/office/drawing/2014/main" id="{9A83F4C0-9097-4044-8018-251EFB828833}"/>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0" name="Google Shape;1276;p40">
              <a:extLst>
                <a:ext uri="{FF2B5EF4-FFF2-40B4-BE49-F238E27FC236}">
                  <a16:creationId xmlns="" xmlns:a16="http://schemas.microsoft.com/office/drawing/2014/main" id="{D1A8F725-5C50-41AF-B3B8-1F5391988A7D}"/>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1" name="Google Shape;1277;p40">
              <a:extLst>
                <a:ext uri="{FF2B5EF4-FFF2-40B4-BE49-F238E27FC236}">
                  <a16:creationId xmlns="" xmlns:a16="http://schemas.microsoft.com/office/drawing/2014/main" id="{502EF46A-C9BA-40B9-BEFD-A836F35F8826}"/>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2" name="Google Shape;1278;p40">
              <a:extLst>
                <a:ext uri="{FF2B5EF4-FFF2-40B4-BE49-F238E27FC236}">
                  <a16:creationId xmlns="" xmlns:a16="http://schemas.microsoft.com/office/drawing/2014/main" id="{E7756B8C-1FFE-4558-872D-F182A5D8890E}"/>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73" name="Google Shape;1279;p40">
              <a:extLst>
                <a:ext uri="{FF2B5EF4-FFF2-40B4-BE49-F238E27FC236}">
                  <a16:creationId xmlns="" xmlns:a16="http://schemas.microsoft.com/office/drawing/2014/main" id="{5B61EB24-A125-43A9-B5DD-B998236A2ABE}"/>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4" name="Google Shape;1280;p40">
              <a:extLst>
                <a:ext uri="{FF2B5EF4-FFF2-40B4-BE49-F238E27FC236}">
                  <a16:creationId xmlns="" xmlns:a16="http://schemas.microsoft.com/office/drawing/2014/main" id="{73ACD738-5F0B-4D5A-BA0C-CBFDF497AD85}"/>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5" name="Google Shape;1281;p40">
              <a:extLst>
                <a:ext uri="{FF2B5EF4-FFF2-40B4-BE49-F238E27FC236}">
                  <a16:creationId xmlns="" xmlns:a16="http://schemas.microsoft.com/office/drawing/2014/main" id="{2B796441-01D5-4FC9-8193-C17BDD3702FC}"/>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6" name="Google Shape;1282;p40">
              <a:extLst>
                <a:ext uri="{FF2B5EF4-FFF2-40B4-BE49-F238E27FC236}">
                  <a16:creationId xmlns="" xmlns:a16="http://schemas.microsoft.com/office/drawing/2014/main" id="{47FA2576-F4AD-406C-A07B-BDACBA70B29B}"/>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7" name="Google Shape;1283;p40">
              <a:extLst>
                <a:ext uri="{FF2B5EF4-FFF2-40B4-BE49-F238E27FC236}">
                  <a16:creationId xmlns="" xmlns:a16="http://schemas.microsoft.com/office/drawing/2014/main" id="{5E19D979-936E-4BE5-AB8E-C6A25A7A9768}"/>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78" name="Google Shape;1284;p40">
              <a:extLst>
                <a:ext uri="{FF2B5EF4-FFF2-40B4-BE49-F238E27FC236}">
                  <a16:creationId xmlns="" xmlns:a16="http://schemas.microsoft.com/office/drawing/2014/main" id="{0EB10A83-4211-4A0C-AB3D-B73D6DEDDBDC}"/>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9" name="Google Shape;1285;p40">
              <a:extLst>
                <a:ext uri="{FF2B5EF4-FFF2-40B4-BE49-F238E27FC236}">
                  <a16:creationId xmlns="" xmlns:a16="http://schemas.microsoft.com/office/drawing/2014/main" id="{1FA7DA9F-F55E-4F05-A7A4-5ECE9628078A}"/>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80" name="Google Shape;1286;p40">
              <a:extLst>
                <a:ext uri="{FF2B5EF4-FFF2-40B4-BE49-F238E27FC236}">
                  <a16:creationId xmlns="" xmlns:a16="http://schemas.microsoft.com/office/drawing/2014/main" id="{BE79577D-6BB0-4009-863E-F0072F098554}"/>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87;p40">
              <a:extLst>
                <a:ext uri="{FF2B5EF4-FFF2-40B4-BE49-F238E27FC236}">
                  <a16:creationId xmlns="" xmlns:a16="http://schemas.microsoft.com/office/drawing/2014/main" id="{89516890-84D5-4FFF-9175-0E6D0427D2BE}"/>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2" name="Google Shape;1288;p40">
              <a:extLst>
                <a:ext uri="{FF2B5EF4-FFF2-40B4-BE49-F238E27FC236}">
                  <a16:creationId xmlns="" xmlns:a16="http://schemas.microsoft.com/office/drawing/2014/main" id="{583E4FD6-C724-4BBE-B58C-E275DD206FD7}"/>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83" name="Google Shape;1289;p40">
              <a:extLst>
                <a:ext uri="{FF2B5EF4-FFF2-40B4-BE49-F238E27FC236}">
                  <a16:creationId xmlns="" xmlns:a16="http://schemas.microsoft.com/office/drawing/2014/main" id="{BE096292-6520-451B-AB32-328C51241E34}"/>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4" name="Google Shape;1290;p40">
              <a:extLst>
                <a:ext uri="{FF2B5EF4-FFF2-40B4-BE49-F238E27FC236}">
                  <a16:creationId xmlns="" xmlns:a16="http://schemas.microsoft.com/office/drawing/2014/main" id="{04602F30-7661-4137-88F7-DDFA76479A9F}"/>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85" name="Google Shape;1291;p40">
              <a:extLst>
                <a:ext uri="{FF2B5EF4-FFF2-40B4-BE49-F238E27FC236}">
                  <a16:creationId xmlns="" xmlns:a16="http://schemas.microsoft.com/office/drawing/2014/main" id="{13B4614C-3AE2-48E8-859E-5BA01E6EBB1D}"/>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86" name="Google Shape;1292;p40">
              <a:extLst>
                <a:ext uri="{FF2B5EF4-FFF2-40B4-BE49-F238E27FC236}">
                  <a16:creationId xmlns="" xmlns:a16="http://schemas.microsoft.com/office/drawing/2014/main" id="{E2CBE75B-61B5-4C17-A40B-7BA06C6DA49A}"/>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293;p40">
              <a:extLst>
                <a:ext uri="{FF2B5EF4-FFF2-40B4-BE49-F238E27FC236}">
                  <a16:creationId xmlns="" xmlns:a16="http://schemas.microsoft.com/office/drawing/2014/main" id="{4C0B3158-31E5-4580-A5E2-3E1C99DE5B3C}"/>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8" name="Google Shape;1294;p40">
              <a:extLst>
                <a:ext uri="{FF2B5EF4-FFF2-40B4-BE49-F238E27FC236}">
                  <a16:creationId xmlns="" xmlns:a16="http://schemas.microsoft.com/office/drawing/2014/main" id="{8D6D313D-6D16-4C56-929B-5BA3B333A676}"/>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89" name="Google Shape;1295;p40">
              <a:extLst>
                <a:ext uri="{FF2B5EF4-FFF2-40B4-BE49-F238E27FC236}">
                  <a16:creationId xmlns="" xmlns:a16="http://schemas.microsoft.com/office/drawing/2014/main" id="{40EB2C47-B327-477A-8864-CFB54E2678B2}"/>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90" name="Google Shape;1296;p40">
              <a:extLst>
                <a:ext uri="{FF2B5EF4-FFF2-40B4-BE49-F238E27FC236}">
                  <a16:creationId xmlns="" xmlns:a16="http://schemas.microsoft.com/office/drawing/2014/main" id="{89EA154F-1C99-4968-BAB7-FD0DB6E02FEB}"/>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297;p40">
              <a:extLst>
                <a:ext uri="{FF2B5EF4-FFF2-40B4-BE49-F238E27FC236}">
                  <a16:creationId xmlns="" xmlns:a16="http://schemas.microsoft.com/office/drawing/2014/main" id="{2488D2F4-7658-4F7B-A35A-553DE426FD85}"/>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92" name="Google Shape;1298;p40">
              <a:extLst>
                <a:ext uri="{FF2B5EF4-FFF2-40B4-BE49-F238E27FC236}">
                  <a16:creationId xmlns="" xmlns:a16="http://schemas.microsoft.com/office/drawing/2014/main" id="{B8BE7DAF-7753-4901-82DA-41322D43DCB3}"/>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93" name="Google Shape;1299;p40">
              <a:extLst>
                <a:ext uri="{FF2B5EF4-FFF2-40B4-BE49-F238E27FC236}">
                  <a16:creationId xmlns="" xmlns:a16="http://schemas.microsoft.com/office/drawing/2014/main" id="{131D30BA-CA91-41EB-80BC-912B142F9D3B}"/>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94" name="Google Shape;1300;p40">
              <a:extLst>
                <a:ext uri="{FF2B5EF4-FFF2-40B4-BE49-F238E27FC236}">
                  <a16:creationId xmlns="" xmlns:a16="http://schemas.microsoft.com/office/drawing/2014/main" id="{AFC2099E-0124-4EE1-B386-C2D5532AD21C}"/>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95" name="Google Shape;1301;p40">
              <a:extLst>
                <a:ext uri="{FF2B5EF4-FFF2-40B4-BE49-F238E27FC236}">
                  <a16:creationId xmlns="" xmlns:a16="http://schemas.microsoft.com/office/drawing/2014/main" id="{8122C2FF-68AC-4598-B4A3-6E5010996E22}"/>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96" name="Google Shape;1302;p40">
              <a:extLst>
                <a:ext uri="{FF2B5EF4-FFF2-40B4-BE49-F238E27FC236}">
                  <a16:creationId xmlns="" xmlns:a16="http://schemas.microsoft.com/office/drawing/2014/main" id="{4C99D852-F649-4090-96F2-F57D0F3753CA}"/>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97" name="Google Shape;1303;p40">
              <a:extLst>
                <a:ext uri="{FF2B5EF4-FFF2-40B4-BE49-F238E27FC236}">
                  <a16:creationId xmlns="" xmlns:a16="http://schemas.microsoft.com/office/drawing/2014/main" id="{DBD3728F-2CDF-490B-92DE-FDFCDF73363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8" name="Google Shape;1304;p40">
              <a:extLst>
                <a:ext uri="{FF2B5EF4-FFF2-40B4-BE49-F238E27FC236}">
                  <a16:creationId xmlns="" xmlns:a16="http://schemas.microsoft.com/office/drawing/2014/main" id="{BD2EC7CA-81C0-4F39-82BD-10987E3FFF7C}"/>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9" name="Google Shape;1305;p40">
              <a:extLst>
                <a:ext uri="{FF2B5EF4-FFF2-40B4-BE49-F238E27FC236}">
                  <a16:creationId xmlns="" xmlns:a16="http://schemas.microsoft.com/office/drawing/2014/main" id="{999CAB4E-D1A2-49BB-97E8-42DEF0E217F3}"/>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0" name="Google Shape;1306;p40">
              <a:extLst>
                <a:ext uri="{FF2B5EF4-FFF2-40B4-BE49-F238E27FC236}">
                  <a16:creationId xmlns="" xmlns:a16="http://schemas.microsoft.com/office/drawing/2014/main" id="{815E51B3-01B0-43AA-A947-F9A631DCE324}"/>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1" name="Google Shape;1307;p40">
              <a:extLst>
                <a:ext uri="{FF2B5EF4-FFF2-40B4-BE49-F238E27FC236}">
                  <a16:creationId xmlns="" xmlns:a16="http://schemas.microsoft.com/office/drawing/2014/main" id="{3FB5784B-979A-411B-B71E-19B1D70068A8}"/>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2" name="Google Shape;1308;p40">
              <a:extLst>
                <a:ext uri="{FF2B5EF4-FFF2-40B4-BE49-F238E27FC236}">
                  <a16:creationId xmlns="" xmlns:a16="http://schemas.microsoft.com/office/drawing/2014/main" id="{3739F688-EB28-4606-A19A-C46705BF4F22}"/>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3" name="Google Shape;1309;p40">
              <a:extLst>
                <a:ext uri="{FF2B5EF4-FFF2-40B4-BE49-F238E27FC236}">
                  <a16:creationId xmlns="" xmlns:a16="http://schemas.microsoft.com/office/drawing/2014/main" id="{CA6CF9FE-69AB-4239-9F93-54BF241645CE}"/>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4" name="Google Shape;1310;p40">
              <a:extLst>
                <a:ext uri="{FF2B5EF4-FFF2-40B4-BE49-F238E27FC236}">
                  <a16:creationId xmlns="" xmlns:a16="http://schemas.microsoft.com/office/drawing/2014/main" id="{8CA5C2F5-B398-4F59-ACA1-F5E4BF48BADF}"/>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5" name="Google Shape;1311;p40">
              <a:extLst>
                <a:ext uri="{FF2B5EF4-FFF2-40B4-BE49-F238E27FC236}">
                  <a16:creationId xmlns="" xmlns:a16="http://schemas.microsoft.com/office/drawing/2014/main" id="{929A5991-4E77-4F1C-8321-8E47457BEEF8}"/>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6" name="Google Shape;1312;p40">
              <a:extLst>
                <a:ext uri="{FF2B5EF4-FFF2-40B4-BE49-F238E27FC236}">
                  <a16:creationId xmlns="" xmlns:a16="http://schemas.microsoft.com/office/drawing/2014/main" id="{F3D6180D-3096-4192-AD49-E70471B3CFD2}"/>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7" name="Google Shape;1313;p40">
              <a:extLst>
                <a:ext uri="{FF2B5EF4-FFF2-40B4-BE49-F238E27FC236}">
                  <a16:creationId xmlns="" xmlns:a16="http://schemas.microsoft.com/office/drawing/2014/main" id="{7E1852EF-09A9-45F7-9314-3ECBB29F87C8}"/>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8" name="Google Shape;1314;p40">
              <a:extLst>
                <a:ext uri="{FF2B5EF4-FFF2-40B4-BE49-F238E27FC236}">
                  <a16:creationId xmlns="" xmlns:a16="http://schemas.microsoft.com/office/drawing/2014/main" id="{483C4598-66A5-4036-B85E-F2DCF7E09282}"/>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9" name="Google Shape;1315;p40">
              <a:extLst>
                <a:ext uri="{FF2B5EF4-FFF2-40B4-BE49-F238E27FC236}">
                  <a16:creationId xmlns="" xmlns:a16="http://schemas.microsoft.com/office/drawing/2014/main" id="{449A2CFB-0A3A-4C88-9216-31305E08CA03}"/>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10" name="Google Shape;1316;p40">
              <a:extLst>
                <a:ext uri="{FF2B5EF4-FFF2-40B4-BE49-F238E27FC236}">
                  <a16:creationId xmlns="" xmlns:a16="http://schemas.microsoft.com/office/drawing/2014/main" id="{4CC45EB0-8B91-46AE-8846-9C0AC8B0D181}"/>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11" name="Google Shape;1317;p40">
              <a:extLst>
                <a:ext uri="{FF2B5EF4-FFF2-40B4-BE49-F238E27FC236}">
                  <a16:creationId xmlns="" xmlns:a16="http://schemas.microsoft.com/office/drawing/2014/main" id="{ADCC7254-4CD9-4C25-BB7D-81AA2D5843EF}"/>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12" name="Google Shape;1318;p40">
              <a:extLst>
                <a:ext uri="{FF2B5EF4-FFF2-40B4-BE49-F238E27FC236}">
                  <a16:creationId xmlns="" xmlns:a16="http://schemas.microsoft.com/office/drawing/2014/main" id="{56FBDF66-DAE3-4E07-8EB7-9F457A418469}"/>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3" name="Google Shape;1319;p40">
              <a:extLst>
                <a:ext uri="{FF2B5EF4-FFF2-40B4-BE49-F238E27FC236}">
                  <a16:creationId xmlns="" xmlns:a16="http://schemas.microsoft.com/office/drawing/2014/main" id="{55F7EAE5-FC6B-46C5-946F-6FC0F786DA37}"/>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4" name="Google Shape;1320;p40">
              <a:extLst>
                <a:ext uri="{FF2B5EF4-FFF2-40B4-BE49-F238E27FC236}">
                  <a16:creationId xmlns="" xmlns:a16="http://schemas.microsoft.com/office/drawing/2014/main" id="{054A9AC5-3C61-446F-9677-DC72AE2C83B2}"/>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15" name="Google Shape;1321;p40">
              <a:extLst>
                <a:ext uri="{FF2B5EF4-FFF2-40B4-BE49-F238E27FC236}">
                  <a16:creationId xmlns="" xmlns:a16="http://schemas.microsoft.com/office/drawing/2014/main" id="{6F93B7F1-2CF9-46D3-8396-D93986AAE48E}"/>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6" name="Google Shape;1322;p40">
              <a:extLst>
                <a:ext uri="{FF2B5EF4-FFF2-40B4-BE49-F238E27FC236}">
                  <a16:creationId xmlns="" xmlns:a16="http://schemas.microsoft.com/office/drawing/2014/main" id="{BC9B6A5C-7761-4C10-AA4B-6BB64AACF5A0}"/>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7" name="Google Shape;1323;p40">
              <a:extLst>
                <a:ext uri="{FF2B5EF4-FFF2-40B4-BE49-F238E27FC236}">
                  <a16:creationId xmlns="" xmlns:a16="http://schemas.microsoft.com/office/drawing/2014/main" id="{AF85FFC7-33DA-4458-97D9-50B177D0396B}"/>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8" name="Google Shape;1324;p40">
              <a:extLst>
                <a:ext uri="{FF2B5EF4-FFF2-40B4-BE49-F238E27FC236}">
                  <a16:creationId xmlns="" xmlns:a16="http://schemas.microsoft.com/office/drawing/2014/main" id="{10AE3674-1A2D-45B8-B5A5-2FA37A43322D}"/>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9" name="Google Shape;1325;p40">
              <a:extLst>
                <a:ext uri="{FF2B5EF4-FFF2-40B4-BE49-F238E27FC236}">
                  <a16:creationId xmlns="" xmlns:a16="http://schemas.microsoft.com/office/drawing/2014/main" id="{1C6C48D5-AC43-423D-A5EE-479F21DA1B6E}"/>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0" name="Google Shape;1326;p40">
              <a:extLst>
                <a:ext uri="{FF2B5EF4-FFF2-40B4-BE49-F238E27FC236}">
                  <a16:creationId xmlns="" xmlns:a16="http://schemas.microsoft.com/office/drawing/2014/main" id="{92752B20-DFC9-483D-A5C5-742482E55A59}"/>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1" name="Google Shape;1327;p40">
              <a:extLst>
                <a:ext uri="{FF2B5EF4-FFF2-40B4-BE49-F238E27FC236}">
                  <a16:creationId xmlns="" xmlns:a16="http://schemas.microsoft.com/office/drawing/2014/main" id="{68F10BBE-42D0-4808-8E48-269321761FE4}"/>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2" name="Google Shape;1328;p40">
              <a:extLst>
                <a:ext uri="{FF2B5EF4-FFF2-40B4-BE49-F238E27FC236}">
                  <a16:creationId xmlns="" xmlns:a16="http://schemas.microsoft.com/office/drawing/2014/main" id="{289030A9-693F-4A2E-A502-2046B900FF83}"/>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3" name="Google Shape;1329;p40">
              <a:extLst>
                <a:ext uri="{FF2B5EF4-FFF2-40B4-BE49-F238E27FC236}">
                  <a16:creationId xmlns="" xmlns:a16="http://schemas.microsoft.com/office/drawing/2014/main" id="{F258C38A-0539-4F34-88C7-B1C4ACA77BFF}"/>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4" name="Google Shape;1330;p40">
              <a:extLst>
                <a:ext uri="{FF2B5EF4-FFF2-40B4-BE49-F238E27FC236}">
                  <a16:creationId xmlns="" xmlns:a16="http://schemas.microsoft.com/office/drawing/2014/main" id="{CA3F92BD-25DF-404B-91D1-9A432808E1E4}"/>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5" name="Google Shape;1331;p40">
              <a:extLst>
                <a:ext uri="{FF2B5EF4-FFF2-40B4-BE49-F238E27FC236}">
                  <a16:creationId xmlns="" xmlns:a16="http://schemas.microsoft.com/office/drawing/2014/main" id="{0E0CFB28-9346-4D67-9995-F62C12AC0D81}"/>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6" name="Google Shape;1332;p40">
              <a:extLst>
                <a:ext uri="{FF2B5EF4-FFF2-40B4-BE49-F238E27FC236}">
                  <a16:creationId xmlns="" xmlns:a16="http://schemas.microsoft.com/office/drawing/2014/main" id="{08943673-131C-4E92-BCAF-8C2BA17EFA9C}"/>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7" name="Google Shape;1333;p40">
              <a:extLst>
                <a:ext uri="{FF2B5EF4-FFF2-40B4-BE49-F238E27FC236}">
                  <a16:creationId xmlns="" xmlns:a16="http://schemas.microsoft.com/office/drawing/2014/main" id="{996865E0-54AE-4AC2-AB53-36475790D479}"/>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28" name="Google Shape;1334;p40">
              <a:extLst>
                <a:ext uri="{FF2B5EF4-FFF2-40B4-BE49-F238E27FC236}">
                  <a16:creationId xmlns="" xmlns:a16="http://schemas.microsoft.com/office/drawing/2014/main" id="{F7933D9B-F784-42BD-93AF-0E19D4E41A9A}"/>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9" name="Google Shape;1335;p40">
              <a:extLst>
                <a:ext uri="{FF2B5EF4-FFF2-40B4-BE49-F238E27FC236}">
                  <a16:creationId xmlns="" xmlns:a16="http://schemas.microsoft.com/office/drawing/2014/main" id="{792C6E7C-D009-456D-AC59-08ECCA58F878}"/>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30" name="Google Shape;1336;p40">
              <a:extLst>
                <a:ext uri="{FF2B5EF4-FFF2-40B4-BE49-F238E27FC236}">
                  <a16:creationId xmlns="" xmlns:a16="http://schemas.microsoft.com/office/drawing/2014/main" id="{94D87CA9-F7EB-4969-B287-6AD6711C474A}"/>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31" name="Google Shape;1337;p40">
              <a:extLst>
                <a:ext uri="{FF2B5EF4-FFF2-40B4-BE49-F238E27FC236}">
                  <a16:creationId xmlns="" xmlns:a16="http://schemas.microsoft.com/office/drawing/2014/main" id="{436C7C90-29BE-495F-B475-65E8B17BEB02}"/>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32" name="Google Shape;1338;p40">
              <a:extLst>
                <a:ext uri="{FF2B5EF4-FFF2-40B4-BE49-F238E27FC236}">
                  <a16:creationId xmlns="" xmlns:a16="http://schemas.microsoft.com/office/drawing/2014/main" id="{70B074BD-C8F3-466B-8B76-1C4E99FD6D11}"/>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3" name="Google Shape;1339;p40">
              <a:extLst>
                <a:ext uri="{FF2B5EF4-FFF2-40B4-BE49-F238E27FC236}">
                  <a16:creationId xmlns="" xmlns:a16="http://schemas.microsoft.com/office/drawing/2014/main" id="{189D5DE1-F74B-4448-A8E6-2502D1EF05B4}"/>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4" name="Google Shape;1340;p40">
              <a:extLst>
                <a:ext uri="{FF2B5EF4-FFF2-40B4-BE49-F238E27FC236}">
                  <a16:creationId xmlns="" xmlns:a16="http://schemas.microsoft.com/office/drawing/2014/main" id="{73D6A078-74AB-4ED3-918F-F7CABF9468A1}"/>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41;p40">
              <a:extLst>
                <a:ext uri="{FF2B5EF4-FFF2-40B4-BE49-F238E27FC236}">
                  <a16:creationId xmlns="" xmlns:a16="http://schemas.microsoft.com/office/drawing/2014/main" id="{BA6F774B-90EF-4F28-AA3A-BDBDE2139F94}"/>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36" name="Google Shape;1342;p40">
              <a:extLst>
                <a:ext uri="{FF2B5EF4-FFF2-40B4-BE49-F238E27FC236}">
                  <a16:creationId xmlns="" xmlns:a16="http://schemas.microsoft.com/office/drawing/2014/main" id="{4331B439-6E71-42BA-B282-A38D1D602E46}"/>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7" name="Google Shape;1343;p40">
              <a:extLst>
                <a:ext uri="{FF2B5EF4-FFF2-40B4-BE49-F238E27FC236}">
                  <a16:creationId xmlns="" xmlns:a16="http://schemas.microsoft.com/office/drawing/2014/main" id="{71043071-1B17-4A95-A621-6857BB58C293}"/>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38" name="Google Shape;1344;p40">
              <a:extLst>
                <a:ext uri="{FF2B5EF4-FFF2-40B4-BE49-F238E27FC236}">
                  <a16:creationId xmlns="" xmlns:a16="http://schemas.microsoft.com/office/drawing/2014/main" id="{44220A4A-30DE-4DC7-B939-4CDFA0B10C14}"/>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45;p40">
              <a:extLst>
                <a:ext uri="{FF2B5EF4-FFF2-40B4-BE49-F238E27FC236}">
                  <a16:creationId xmlns="" xmlns:a16="http://schemas.microsoft.com/office/drawing/2014/main" id="{6C33A27D-0010-41C2-AACE-74C3981B14FB}"/>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0" name="Google Shape;1346;p40">
              <a:extLst>
                <a:ext uri="{FF2B5EF4-FFF2-40B4-BE49-F238E27FC236}">
                  <a16:creationId xmlns="" xmlns:a16="http://schemas.microsoft.com/office/drawing/2014/main" id="{7D0E62C3-41AE-4C53-A09C-6D717E74A81D}"/>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1" name="Google Shape;1347;p40">
              <a:extLst>
                <a:ext uri="{FF2B5EF4-FFF2-40B4-BE49-F238E27FC236}">
                  <a16:creationId xmlns="" xmlns:a16="http://schemas.microsoft.com/office/drawing/2014/main" id="{1DE56201-C705-41C7-896E-F329E38A3636}"/>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42" name="Google Shape;1348;p40">
              <a:extLst>
                <a:ext uri="{FF2B5EF4-FFF2-40B4-BE49-F238E27FC236}">
                  <a16:creationId xmlns="" xmlns:a16="http://schemas.microsoft.com/office/drawing/2014/main" id="{64A71BC8-52C3-41ED-BBA0-0D698A5B7C29}"/>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3" name="Google Shape;1349;p40">
              <a:extLst>
                <a:ext uri="{FF2B5EF4-FFF2-40B4-BE49-F238E27FC236}">
                  <a16:creationId xmlns="" xmlns:a16="http://schemas.microsoft.com/office/drawing/2014/main" id="{93DAC998-7589-469A-A273-49E969CC21D8}"/>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4" name="Google Shape;1350;p40">
              <a:extLst>
                <a:ext uri="{FF2B5EF4-FFF2-40B4-BE49-F238E27FC236}">
                  <a16:creationId xmlns="" xmlns:a16="http://schemas.microsoft.com/office/drawing/2014/main" id="{42ED5D97-6332-4AF6-B9F2-3F31694073F7}"/>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45" name="Google Shape;1351;p40">
              <a:extLst>
                <a:ext uri="{FF2B5EF4-FFF2-40B4-BE49-F238E27FC236}">
                  <a16:creationId xmlns="" xmlns:a16="http://schemas.microsoft.com/office/drawing/2014/main" id="{51AABA06-4142-47C7-A02B-3A55ABECEE0B}"/>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6" name="Google Shape;1352;p40">
              <a:extLst>
                <a:ext uri="{FF2B5EF4-FFF2-40B4-BE49-F238E27FC236}">
                  <a16:creationId xmlns="" xmlns:a16="http://schemas.microsoft.com/office/drawing/2014/main" id="{29C41FD5-E029-4322-B713-2FD845B3C88E}"/>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47" name="Google Shape;1353;p40">
              <a:extLst>
                <a:ext uri="{FF2B5EF4-FFF2-40B4-BE49-F238E27FC236}">
                  <a16:creationId xmlns="" xmlns:a16="http://schemas.microsoft.com/office/drawing/2014/main" id="{2BA66F38-0D86-4A12-BD3C-A433EA8B80FB}"/>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8" name="Google Shape;1354;p40">
              <a:extLst>
                <a:ext uri="{FF2B5EF4-FFF2-40B4-BE49-F238E27FC236}">
                  <a16:creationId xmlns="" xmlns:a16="http://schemas.microsoft.com/office/drawing/2014/main" id="{4392260D-4C74-4183-9F38-444C4951A2A2}"/>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9" name="Google Shape;1355;p40">
              <a:extLst>
                <a:ext uri="{FF2B5EF4-FFF2-40B4-BE49-F238E27FC236}">
                  <a16:creationId xmlns="" xmlns:a16="http://schemas.microsoft.com/office/drawing/2014/main" id="{8F2440DB-3094-4E8D-A504-BA3FD3BB232D}"/>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0" name="Google Shape;1356;p40">
              <a:extLst>
                <a:ext uri="{FF2B5EF4-FFF2-40B4-BE49-F238E27FC236}">
                  <a16:creationId xmlns="" xmlns:a16="http://schemas.microsoft.com/office/drawing/2014/main" id="{F7F10F7D-A483-48C0-A14B-86C9E2A7946D}"/>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1" name="Google Shape;1357;p40">
              <a:extLst>
                <a:ext uri="{FF2B5EF4-FFF2-40B4-BE49-F238E27FC236}">
                  <a16:creationId xmlns="" xmlns:a16="http://schemas.microsoft.com/office/drawing/2014/main" id="{9A188397-E631-487F-8603-3A9C29CB07F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2" name="Google Shape;1358;p40">
              <a:extLst>
                <a:ext uri="{FF2B5EF4-FFF2-40B4-BE49-F238E27FC236}">
                  <a16:creationId xmlns="" xmlns:a16="http://schemas.microsoft.com/office/drawing/2014/main" id="{A5F69102-0EBD-4E13-A9B5-A1ECBEFA2907}"/>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3" name="Google Shape;1359;p40">
              <a:extLst>
                <a:ext uri="{FF2B5EF4-FFF2-40B4-BE49-F238E27FC236}">
                  <a16:creationId xmlns="" xmlns:a16="http://schemas.microsoft.com/office/drawing/2014/main" id="{0D9ED38B-E821-42FF-96CC-1145A96A21E0}"/>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54" name="Google Shape;1360;p40">
              <a:extLst>
                <a:ext uri="{FF2B5EF4-FFF2-40B4-BE49-F238E27FC236}">
                  <a16:creationId xmlns="" xmlns:a16="http://schemas.microsoft.com/office/drawing/2014/main" id="{0BD543EE-229D-4B99-BF98-277AE0F0D331}"/>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55" name="Google Shape;1361;p40">
              <a:extLst>
                <a:ext uri="{FF2B5EF4-FFF2-40B4-BE49-F238E27FC236}">
                  <a16:creationId xmlns="" xmlns:a16="http://schemas.microsoft.com/office/drawing/2014/main" id="{F77825F2-C405-43FB-ABF2-76C5F2544C48}"/>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56" name="Google Shape;1362;p40">
              <a:extLst>
                <a:ext uri="{FF2B5EF4-FFF2-40B4-BE49-F238E27FC236}">
                  <a16:creationId xmlns="" xmlns:a16="http://schemas.microsoft.com/office/drawing/2014/main" id="{0AE07539-E107-41E9-B0E9-13D1E55C9155}"/>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57" name="Google Shape;1363;p40">
              <a:extLst>
                <a:ext uri="{FF2B5EF4-FFF2-40B4-BE49-F238E27FC236}">
                  <a16:creationId xmlns="" xmlns:a16="http://schemas.microsoft.com/office/drawing/2014/main" id="{98AB8C61-C1FF-4B6D-B84E-0F1613725119}"/>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58" name="Google Shape;1364;p40">
              <a:extLst>
                <a:ext uri="{FF2B5EF4-FFF2-40B4-BE49-F238E27FC236}">
                  <a16:creationId xmlns="" xmlns:a16="http://schemas.microsoft.com/office/drawing/2014/main" id="{C761FC53-58BF-45A3-8806-83FCBE43E97C}"/>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59" name="Google Shape;1365;p40">
              <a:extLst>
                <a:ext uri="{FF2B5EF4-FFF2-40B4-BE49-F238E27FC236}">
                  <a16:creationId xmlns="" xmlns:a16="http://schemas.microsoft.com/office/drawing/2014/main" id="{B116DDD3-2079-4017-83AE-F438A780D7F0}"/>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60" name="Google Shape;1366;p40">
              <a:extLst>
                <a:ext uri="{FF2B5EF4-FFF2-40B4-BE49-F238E27FC236}">
                  <a16:creationId xmlns="" xmlns:a16="http://schemas.microsoft.com/office/drawing/2014/main" id="{BFD4DF99-3C60-473D-B3E8-168CCB3EF196}"/>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61" name="Google Shape;1367;p40">
              <a:extLst>
                <a:ext uri="{FF2B5EF4-FFF2-40B4-BE49-F238E27FC236}">
                  <a16:creationId xmlns="" xmlns:a16="http://schemas.microsoft.com/office/drawing/2014/main" id="{EECE35BC-4762-40A0-8C06-67B03814E502}"/>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62" name="Google Shape;1368;p40">
              <a:extLst>
                <a:ext uri="{FF2B5EF4-FFF2-40B4-BE49-F238E27FC236}">
                  <a16:creationId xmlns="" xmlns:a16="http://schemas.microsoft.com/office/drawing/2014/main" id="{179FAC09-0A8D-4E37-ABFB-27E1C5CAB764}"/>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63" name="Google Shape;1369;p40">
              <a:extLst>
                <a:ext uri="{FF2B5EF4-FFF2-40B4-BE49-F238E27FC236}">
                  <a16:creationId xmlns="" xmlns:a16="http://schemas.microsoft.com/office/drawing/2014/main" id="{FC23155E-96D0-4C77-897C-B051489F1B3F}"/>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64" name="Google Shape;1370;p40">
              <a:extLst>
                <a:ext uri="{FF2B5EF4-FFF2-40B4-BE49-F238E27FC236}">
                  <a16:creationId xmlns="" xmlns:a16="http://schemas.microsoft.com/office/drawing/2014/main" id="{4237CCD7-0268-4131-9F04-2E3F636EA701}"/>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65" name="Google Shape;1371;p40">
              <a:extLst>
                <a:ext uri="{FF2B5EF4-FFF2-40B4-BE49-F238E27FC236}">
                  <a16:creationId xmlns="" xmlns:a16="http://schemas.microsoft.com/office/drawing/2014/main" id="{264B25C1-9AB1-41B1-A0EC-61E0DBCC512A}"/>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66" name="Google Shape;1372;p40">
              <a:extLst>
                <a:ext uri="{FF2B5EF4-FFF2-40B4-BE49-F238E27FC236}">
                  <a16:creationId xmlns="" xmlns:a16="http://schemas.microsoft.com/office/drawing/2014/main" id="{647542BB-3DDD-4271-8D5D-8539F25D7F83}"/>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67" name="Google Shape;1373;p40">
              <a:extLst>
                <a:ext uri="{FF2B5EF4-FFF2-40B4-BE49-F238E27FC236}">
                  <a16:creationId xmlns="" xmlns:a16="http://schemas.microsoft.com/office/drawing/2014/main" id="{28176708-E4D3-4106-A00D-FE5BECC1BB14}"/>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74;p40">
              <a:extLst>
                <a:ext uri="{FF2B5EF4-FFF2-40B4-BE49-F238E27FC236}">
                  <a16:creationId xmlns="" xmlns:a16="http://schemas.microsoft.com/office/drawing/2014/main" id="{C4D0BE4A-2D62-40CA-87BA-5AD525F68B18}"/>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9" name="Google Shape;1375;p40">
              <a:extLst>
                <a:ext uri="{FF2B5EF4-FFF2-40B4-BE49-F238E27FC236}">
                  <a16:creationId xmlns="" xmlns:a16="http://schemas.microsoft.com/office/drawing/2014/main" id="{12FB884A-B4E8-43AD-8939-8ADB59520037}"/>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0" name="Google Shape;1376;p40">
              <a:extLst>
                <a:ext uri="{FF2B5EF4-FFF2-40B4-BE49-F238E27FC236}">
                  <a16:creationId xmlns="" xmlns:a16="http://schemas.microsoft.com/office/drawing/2014/main" id="{0A936C97-5898-4331-930A-68AD89C0ED4A}"/>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1" name="Google Shape;1377;p40">
              <a:extLst>
                <a:ext uri="{FF2B5EF4-FFF2-40B4-BE49-F238E27FC236}">
                  <a16:creationId xmlns="" xmlns:a16="http://schemas.microsoft.com/office/drawing/2014/main" id="{F5BAF917-71C8-4F3D-9FA6-F32537454E43}"/>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2" name="Google Shape;1378;p40">
              <a:extLst>
                <a:ext uri="{FF2B5EF4-FFF2-40B4-BE49-F238E27FC236}">
                  <a16:creationId xmlns="" xmlns:a16="http://schemas.microsoft.com/office/drawing/2014/main" id="{49EE4E2A-F8E2-4C19-B8E9-9975E4944AB4}"/>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3" name="Google Shape;1379;p40">
              <a:extLst>
                <a:ext uri="{FF2B5EF4-FFF2-40B4-BE49-F238E27FC236}">
                  <a16:creationId xmlns="" xmlns:a16="http://schemas.microsoft.com/office/drawing/2014/main" id="{1AF5A33C-4EF8-4DF1-94B0-E751AC1E9B0D}"/>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4" name="Google Shape;1380;p40">
              <a:extLst>
                <a:ext uri="{FF2B5EF4-FFF2-40B4-BE49-F238E27FC236}">
                  <a16:creationId xmlns="" xmlns:a16="http://schemas.microsoft.com/office/drawing/2014/main" id="{2CD8C9C5-F92A-40AD-92CD-537399C19D39}"/>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75" name="Google Shape;1381;p40">
              <a:extLst>
                <a:ext uri="{FF2B5EF4-FFF2-40B4-BE49-F238E27FC236}">
                  <a16:creationId xmlns="" xmlns:a16="http://schemas.microsoft.com/office/drawing/2014/main" id="{52741D28-775C-4C1A-AC91-F5B378DECB3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6" name="Google Shape;1382;p40">
              <a:extLst>
                <a:ext uri="{FF2B5EF4-FFF2-40B4-BE49-F238E27FC236}">
                  <a16:creationId xmlns="" xmlns:a16="http://schemas.microsoft.com/office/drawing/2014/main" id="{9133E008-3F17-4F11-8A1A-8C52A0666F2A}"/>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77" name="Google Shape;1383;p40">
              <a:extLst>
                <a:ext uri="{FF2B5EF4-FFF2-40B4-BE49-F238E27FC236}">
                  <a16:creationId xmlns="" xmlns:a16="http://schemas.microsoft.com/office/drawing/2014/main" id="{AFD1517B-95D7-4391-9FE5-DF34C0EAF1E4}"/>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84;p40">
              <a:extLst>
                <a:ext uri="{FF2B5EF4-FFF2-40B4-BE49-F238E27FC236}">
                  <a16:creationId xmlns="" xmlns:a16="http://schemas.microsoft.com/office/drawing/2014/main" id="{16FB8FB3-6CFC-46E9-A728-CCFFB878C8D6}"/>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9" name="Google Shape;1385;p40">
              <a:extLst>
                <a:ext uri="{FF2B5EF4-FFF2-40B4-BE49-F238E27FC236}">
                  <a16:creationId xmlns="" xmlns:a16="http://schemas.microsoft.com/office/drawing/2014/main" id="{A59DAC98-F512-49DA-943C-96875AAE9111}"/>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80" name="Google Shape;1386;p40">
              <a:extLst>
                <a:ext uri="{FF2B5EF4-FFF2-40B4-BE49-F238E27FC236}">
                  <a16:creationId xmlns="" xmlns:a16="http://schemas.microsoft.com/office/drawing/2014/main" id="{1296E755-2A04-4F1D-A57A-84529BBA477D}"/>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81" name="Google Shape;1387;p40">
              <a:extLst>
                <a:ext uri="{FF2B5EF4-FFF2-40B4-BE49-F238E27FC236}">
                  <a16:creationId xmlns="" xmlns:a16="http://schemas.microsoft.com/office/drawing/2014/main" id="{FDD6BA98-DC67-4ED0-AAEC-57A51064346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82" name="Google Shape;1388;p40">
              <a:extLst>
                <a:ext uri="{FF2B5EF4-FFF2-40B4-BE49-F238E27FC236}">
                  <a16:creationId xmlns="" xmlns:a16="http://schemas.microsoft.com/office/drawing/2014/main" id="{F2B46045-362B-4614-A41E-B53017B7A47B}"/>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389;p40">
              <a:extLst>
                <a:ext uri="{FF2B5EF4-FFF2-40B4-BE49-F238E27FC236}">
                  <a16:creationId xmlns="" xmlns:a16="http://schemas.microsoft.com/office/drawing/2014/main" id="{C997522E-A030-487B-A21F-B0FC04651EF0}"/>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84" name="Google Shape;1390;p40">
              <a:extLst>
                <a:ext uri="{FF2B5EF4-FFF2-40B4-BE49-F238E27FC236}">
                  <a16:creationId xmlns="" xmlns:a16="http://schemas.microsoft.com/office/drawing/2014/main" id="{EBA1FF80-8327-41E1-A0C7-D91CAE20FD18}"/>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85" name="Google Shape;1391;p40">
              <a:extLst>
                <a:ext uri="{FF2B5EF4-FFF2-40B4-BE49-F238E27FC236}">
                  <a16:creationId xmlns="" xmlns:a16="http://schemas.microsoft.com/office/drawing/2014/main" id="{3E5C7B7C-6638-4B88-A58E-86391DF4F2D7}"/>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86" name="Google Shape;1392;p40">
              <a:extLst>
                <a:ext uri="{FF2B5EF4-FFF2-40B4-BE49-F238E27FC236}">
                  <a16:creationId xmlns="" xmlns:a16="http://schemas.microsoft.com/office/drawing/2014/main" id="{416E6596-4ECC-4EFC-A3C9-71A510803E8C}"/>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87" name="Google Shape;1393;p40">
              <a:extLst>
                <a:ext uri="{FF2B5EF4-FFF2-40B4-BE49-F238E27FC236}">
                  <a16:creationId xmlns="" xmlns:a16="http://schemas.microsoft.com/office/drawing/2014/main" id="{A521DD53-0034-4658-8267-4267794D3CB7}"/>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88" name="Google Shape;1394;p40">
              <a:extLst>
                <a:ext uri="{FF2B5EF4-FFF2-40B4-BE49-F238E27FC236}">
                  <a16:creationId xmlns="" xmlns:a16="http://schemas.microsoft.com/office/drawing/2014/main" id="{CE2E063E-4909-4292-B840-9C54D0D94120}"/>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89" name="Google Shape;1395;p40">
              <a:extLst>
                <a:ext uri="{FF2B5EF4-FFF2-40B4-BE49-F238E27FC236}">
                  <a16:creationId xmlns="" xmlns:a16="http://schemas.microsoft.com/office/drawing/2014/main" id="{55179B9B-8BEA-43F2-A438-9E35F9EB9500}"/>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90" name="Google Shape;1396;p40">
              <a:extLst>
                <a:ext uri="{FF2B5EF4-FFF2-40B4-BE49-F238E27FC236}">
                  <a16:creationId xmlns="" xmlns:a16="http://schemas.microsoft.com/office/drawing/2014/main" id="{8A7A7F21-DCBB-444B-B2F2-B40081C293C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91" name="Google Shape;1397;p40">
              <a:extLst>
                <a:ext uri="{FF2B5EF4-FFF2-40B4-BE49-F238E27FC236}">
                  <a16:creationId xmlns="" xmlns:a16="http://schemas.microsoft.com/office/drawing/2014/main" id="{15DFE728-7B44-4D61-8C1F-CC10C80A11B8}"/>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92" name="Google Shape;1398;p40">
              <a:extLst>
                <a:ext uri="{FF2B5EF4-FFF2-40B4-BE49-F238E27FC236}">
                  <a16:creationId xmlns="" xmlns:a16="http://schemas.microsoft.com/office/drawing/2014/main" id="{22FB1791-A367-462A-BE98-DEBD5DD2D213}"/>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93" name="Google Shape;1399;p40">
              <a:extLst>
                <a:ext uri="{FF2B5EF4-FFF2-40B4-BE49-F238E27FC236}">
                  <a16:creationId xmlns="" xmlns:a16="http://schemas.microsoft.com/office/drawing/2014/main" id="{9D6BF8BC-ABB7-46F6-BAD0-272F58B3CB96}"/>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94" name="Google Shape;1400;p40">
              <a:extLst>
                <a:ext uri="{FF2B5EF4-FFF2-40B4-BE49-F238E27FC236}">
                  <a16:creationId xmlns="" xmlns:a16="http://schemas.microsoft.com/office/drawing/2014/main" id="{5F75892D-E4FD-4B7A-B1A8-CD5EA83AEDA4}"/>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95" name="Google Shape;1401;p40">
              <a:extLst>
                <a:ext uri="{FF2B5EF4-FFF2-40B4-BE49-F238E27FC236}">
                  <a16:creationId xmlns="" xmlns:a16="http://schemas.microsoft.com/office/drawing/2014/main" id="{140811CD-0030-4266-88E2-813793635E81}"/>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96" name="Google Shape;1402;p40">
              <a:extLst>
                <a:ext uri="{FF2B5EF4-FFF2-40B4-BE49-F238E27FC236}">
                  <a16:creationId xmlns="" xmlns:a16="http://schemas.microsoft.com/office/drawing/2014/main" id="{28586D97-CE0E-4A9D-9074-44606F56925E}"/>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97" name="Google Shape;1403;p40">
              <a:extLst>
                <a:ext uri="{FF2B5EF4-FFF2-40B4-BE49-F238E27FC236}">
                  <a16:creationId xmlns="" xmlns:a16="http://schemas.microsoft.com/office/drawing/2014/main" id="{011365F7-71C0-4A92-A4FA-9835B757E314}"/>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98" name="Google Shape;1404;p40">
              <a:extLst>
                <a:ext uri="{FF2B5EF4-FFF2-40B4-BE49-F238E27FC236}">
                  <a16:creationId xmlns="" xmlns:a16="http://schemas.microsoft.com/office/drawing/2014/main" id="{AEF2A8C7-FB5E-4ABF-834F-F9FA7E2AC4FA}"/>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99" name="Google Shape;1405;p40">
              <a:extLst>
                <a:ext uri="{FF2B5EF4-FFF2-40B4-BE49-F238E27FC236}">
                  <a16:creationId xmlns="" xmlns:a16="http://schemas.microsoft.com/office/drawing/2014/main" id="{BEA70553-FFB5-46C9-A6BB-17A3E8852DE4}"/>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00" name="Google Shape;1406;p40">
              <a:extLst>
                <a:ext uri="{FF2B5EF4-FFF2-40B4-BE49-F238E27FC236}">
                  <a16:creationId xmlns="" xmlns:a16="http://schemas.microsoft.com/office/drawing/2014/main" id="{80938383-BC2C-474D-9669-C060FCFAFD16}"/>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1" name="Google Shape;1407;p40">
              <a:extLst>
                <a:ext uri="{FF2B5EF4-FFF2-40B4-BE49-F238E27FC236}">
                  <a16:creationId xmlns="" xmlns:a16="http://schemas.microsoft.com/office/drawing/2014/main" id="{74649DAC-7F54-489E-850F-1D621928FD85}"/>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2" name="Google Shape;1408;p40">
              <a:extLst>
                <a:ext uri="{FF2B5EF4-FFF2-40B4-BE49-F238E27FC236}">
                  <a16:creationId xmlns="" xmlns:a16="http://schemas.microsoft.com/office/drawing/2014/main" id="{2218BE15-5C30-45FB-A443-FF71099B5C1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3" name="Google Shape;1409;p40">
              <a:extLst>
                <a:ext uri="{FF2B5EF4-FFF2-40B4-BE49-F238E27FC236}">
                  <a16:creationId xmlns="" xmlns:a16="http://schemas.microsoft.com/office/drawing/2014/main" id="{634538DF-67EE-45A0-9437-404D726AF5C4}"/>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704" name="Google Shape;1410;p40">
              <a:extLst>
                <a:ext uri="{FF2B5EF4-FFF2-40B4-BE49-F238E27FC236}">
                  <a16:creationId xmlns="" xmlns:a16="http://schemas.microsoft.com/office/drawing/2014/main" id="{0BB834F9-A341-4F2C-B2AB-6C2A5C95376F}"/>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5" name="Google Shape;1411;p40">
              <a:extLst>
                <a:ext uri="{FF2B5EF4-FFF2-40B4-BE49-F238E27FC236}">
                  <a16:creationId xmlns="" xmlns:a16="http://schemas.microsoft.com/office/drawing/2014/main" id="{E22BD2AE-49A4-4E7D-AFD0-2330138F0FED}"/>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6" name="Google Shape;1412;p40">
              <a:extLst>
                <a:ext uri="{FF2B5EF4-FFF2-40B4-BE49-F238E27FC236}">
                  <a16:creationId xmlns="" xmlns:a16="http://schemas.microsoft.com/office/drawing/2014/main" id="{1950E6B2-E79A-4F88-BE3E-AF2CFCA5FB01}"/>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7" name="Google Shape;1413;p40">
              <a:extLst>
                <a:ext uri="{FF2B5EF4-FFF2-40B4-BE49-F238E27FC236}">
                  <a16:creationId xmlns="" xmlns:a16="http://schemas.microsoft.com/office/drawing/2014/main" id="{4A2941E7-D708-4CA0-85B2-2BF5DFD37FE0}"/>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8" name="Google Shape;1414;p40">
              <a:extLst>
                <a:ext uri="{FF2B5EF4-FFF2-40B4-BE49-F238E27FC236}">
                  <a16:creationId xmlns="" xmlns:a16="http://schemas.microsoft.com/office/drawing/2014/main" id="{FFD61777-7806-44EC-B1BE-D4CB7D9C733C}"/>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9" name="Google Shape;1415;p40">
              <a:extLst>
                <a:ext uri="{FF2B5EF4-FFF2-40B4-BE49-F238E27FC236}">
                  <a16:creationId xmlns="" xmlns:a16="http://schemas.microsoft.com/office/drawing/2014/main" id="{5E0CD498-130E-474B-A4BE-A4BD2E400B22}"/>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10" name="Google Shape;1416;p40">
              <a:extLst>
                <a:ext uri="{FF2B5EF4-FFF2-40B4-BE49-F238E27FC236}">
                  <a16:creationId xmlns="" xmlns:a16="http://schemas.microsoft.com/office/drawing/2014/main" id="{7C13A1C9-BE4A-43B3-9B35-4504541AE454}"/>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11" name="Google Shape;1417;p40">
              <a:extLst>
                <a:ext uri="{FF2B5EF4-FFF2-40B4-BE49-F238E27FC236}">
                  <a16:creationId xmlns="" xmlns:a16="http://schemas.microsoft.com/office/drawing/2014/main" id="{D07DE06C-D1AB-499C-9E1F-4ED29C595002}"/>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12" name="Google Shape;1418;p40">
              <a:extLst>
                <a:ext uri="{FF2B5EF4-FFF2-40B4-BE49-F238E27FC236}">
                  <a16:creationId xmlns="" xmlns:a16="http://schemas.microsoft.com/office/drawing/2014/main" id="{9414CF7E-1EEE-4B87-B375-6429B063218E}"/>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19;p40">
              <a:extLst>
                <a:ext uri="{FF2B5EF4-FFF2-40B4-BE49-F238E27FC236}">
                  <a16:creationId xmlns="" xmlns:a16="http://schemas.microsoft.com/office/drawing/2014/main" id="{C156D271-B834-42F6-93DA-87EF94FDD2D4}"/>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4" name="Google Shape;1420;p40">
              <a:extLst>
                <a:ext uri="{FF2B5EF4-FFF2-40B4-BE49-F238E27FC236}">
                  <a16:creationId xmlns="" xmlns:a16="http://schemas.microsoft.com/office/drawing/2014/main" id="{45428356-A837-471B-BC49-D0A9C9FEBEAC}"/>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5" name="Google Shape;1421;p40">
              <a:extLst>
                <a:ext uri="{FF2B5EF4-FFF2-40B4-BE49-F238E27FC236}">
                  <a16:creationId xmlns="" xmlns:a16="http://schemas.microsoft.com/office/drawing/2014/main" id="{726D34E6-10CB-417B-A6C2-8028AD0DD939}"/>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6" name="Google Shape;1422;p40">
              <a:extLst>
                <a:ext uri="{FF2B5EF4-FFF2-40B4-BE49-F238E27FC236}">
                  <a16:creationId xmlns="" xmlns:a16="http://schemas.microsoft.com/office/drawing/2014/main" id="{AD7BD44C-6601-4343-AA8B-7F750BA72D5F}"/>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7" name="Google Shape;1423;p40">
              <a:extLst>
                <a:ext uri="{FF2B5EF4-FFF2-40B4-BE49-F238E27FC236}">
                  <a16:creationId xmlns="" xmlns:a16="http://schemas.microsoft.com/office/drawing/2014/main" id="{C17485D5-B7B3-4EFF-BB5F-AD9AB7D098AC}"/>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8" name="Google Shape;1424;p40">
              <a:extLst>
                <a:ext uri="{FF2B5EF4-FFF2-40B4-BE49-F238E27FC236}">
                  <a16:creationId xmlns="" xmlns:a16="http://schemas.microsoft.com/office/drawing/2014/main" id="{E93843F7-AD57-489E-90EC-F18FC8E3401F}"/>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9" name="Google Shape;1425;p40">
              <a:extLst>
                <a:ext uri="{FF2B5EF4-FFF2-40B4-BE49-F238E27FC236}">
                  <a16:creationId xmlns="" xmlns:a16="http://schemas.microsoft.com/office/drawing/2014/main" id="{7A001AE8-EE5A-4DEB-B6AE-CCABC566FAE7}"/>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0" name="Google Shape;1426;p40">
              <a:extLst>
                <a:ext uri="{FF2B5EF4-FFF2-40B4-BE49-F238E27FC236}">
                  <a16:creationId xmlns="" xmlns:a16="http://schemas.microsoft.com/office/drawing/2014/main" id="{C81EE638-5673-4CEC-B03B-5A9CBBBA51F1}"/>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1" name="Google Shape;1427;p40">
              <a:extLst>
                <a:ext uri="{FF2B5EF4-FFF2-40B4-BE49-F238E27FC236}">
                  <a16:creationId xmlns="" xmlns:a16="http://schemas.microsoft.com/office/drawing/2014/main" id="{D9B7939C-9C01-4025-B341-48881C8E6F80}"/>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2" name="Google Shape;1428;p40">
              <a:extLst>
                <a:ext uri="{FF2B5EF4-FFF2-40B4-BE49-F238E27FC236}">
                  <a16:creationId xmlns="" xmlns:a16="http://schemas.microsoft.com/office/drawing/2014/main" id="{01B30B9B-D5F0-4A84-8557-C905E1ACAA1B}"/>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3" name="Google Shape;1429;p40">
              <a:extLst>
                <a:ext uri="{FF2B5EF4-FFF2-40B4-BE49-F238E27FC236}">
                  <a16:creationId xmlns="" xmlns:a16="http://schemas.microsoft.com/office/drawing/2014/main" id="{5CF3A271-6910-4DFB-A59A-4C0C051DE1FE}"/>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4" name="Google Shape;1430;p40">
              <a:extLst>
                <a:ext uri="{FF2B5EF4-FFF2-40B4-BE49-F238E27FC236}">
                  <a16:creationId xmlns="" xmlns:a16="http://schemas.microsoft.com/office/drawing/2014/main" id="{0C686726-AE6D-4396-B53B-1438979146D3}"/>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5" name="Google Shape;1431;p40">
              <a:extLst>
                <a:ext uri="{FF2B5EF4-FFF2-40B4-BE49-F238E27FC236}">
                  <a16:creationId xmlns="" xmlns:a16="http://schemas.microsoft.com/office/drawing/2014/main" id="{EE376FD6-FBC5-4B05-B991-88F536FBAE1D}"/>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6" name="Google Shape;1432;p40">
              <a:extLst>
                <a:ext uri="{FF2B5EF4-FFF2-40B4-BE49-F238E27FC236}">
                  <a16:creationId xmlns="" xmlns:a16="http://schemas.microsoft.com/office/drawing/2014/main" id="{89A2FE79-0AC1-4D3D-AE31-35FEEB614C79}"/>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27" name="Google Shape;1433;p40">
              <a:extLst>
                <a:ext uri="{FF2B5EF4-FFF2-40B4-BE49-F238E27FC236}">
                  <a16:creationId xmlns="" xmlns:a16="http://schemas.microsoft.com/office/drawing/2014/main" id="{3683B51F-A9B9-40E0-A735-862C796FECD6}"/>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28" name="Google Shape;1434;p40">
              <a:extLst>
                <a:ext uri="{FF2B5EF4-FFF2-40B4-BE49-F238E27FC236}">
                  <a16:creationId xmlns="" xmlns:a16="http://schemas.microsoft.com/office/drawing/2014/main" id="{B57D9028-E660-451B-9142-CA9B59F3AB1F}"/>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9" name="Google Shape;1435;p40">
              <a:extLst>
                <a:ext uri="{FF2B5EF4-FFF2-40B4-BE49-F238E27FC236}">
                  <a16:creationId xmlns="" xmlns:a16="http://schemas.microsoft.com/office/drawing/2014/main" id="{CFF31936-4B87-4948-AD19-9BC0B962594D}"/>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30" name="Google Shape;1436;p40">
              <a:extLst>
                <a:ext uri="{FF2B5EF4-FFF2-40B4-BE49-F238E27FC236}">
                  <a16:creationId xmlns="" xmlns:a16="http://schemas.microsoft.com/office/drawing/2014/main" id="{4C09C356-7EBA-432D-B9F2-B2F503D87104}"/>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31" name="Google Shape;1437;p40">
              <a:extLst>
                <a:ext uri="{FF2B5EF4-FFF2-40B4-BE49-F238E27FC236}">
                  <a16:creationId xmlns="" xmlns:a16="http://schemas.microsoft.com/office/drawing/2014/main" id="{2CAA6E32-E082-4853-AEB3-A1E3200E2226}"/>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32" name="Google Shape;1438;p40">
              <a:extLst>
                <a:ext uri="{FF2B5EF4-FFF2-40B4-BE49-F238E27FC236}">
                  <a16:creationId xmlns="" xmlns:a16="http://schemas.microsoft.com/office/drawing/2014/main" id="{54BDE143-63AE-48E7-AD0A-8864B38DB15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33" name="Google Shape;1439;p40">
              <a:extLst>
                <a:ext uri="{FF2B5EF4-FFF2-40B4-BE49-F238E27FC236}">
                  <a16:creationId xmlns="" xmlns:a16="http://schemas.microsoft.com/office/drawing/2014/main" id="{8CB44B1D-6D1E-4539-8635-7C4133329988}"/>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4" name="Google Shape;1440;p40">
              <a:extLst>
                <a:ext uri="{FF2B5EF4-FFF2-40B4-BE49-F238E27FC236}">
                  <a16:creationId xmlns="" xmlns:a16="http://schemas.microsoft.com/office/drawing/2014/main" id="{2D26C872-7FFF-48CB-AD61-1D6C57101044}"/>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5" name="Google Shape;1441;p40">
              <a:extLst>
                <a:ext uri="{FF2B5EF4-FFF2-40B4-BE49-F238E27FC236}">
                  <a16:creationId xmlns="" xmlns:a16="http://schemas.microsoft.com/office/drawing/2014/main" id="{FC6425AE-2613-455E-A80B-F335466E49AF}"/>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42;p40">
              <a:extLst>
                <a:ext uri="{FF2B5EF4-FFF2-40B4-BE49-F238E27FC236}">
                  <a16:creationId xmlns="" xmlns:a16="http://schemas.microsoft.com/office/drawing/2014/main" id="{8BFB6AD0-7413-45E9-AE0B-616A9FA7AFA1}"/>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7" name="Google Shape;1443;p40">
              <a:extLst>
                <a:ext uri="{FF2B5EF4-FFF2-40B4-BE49-F238E27FC236}">
                  <a16:creationId xmlns="" xmlns:a16="http://schemas.microsoft.com/office/drawing/2014/main" id="{D55780CA-C8C1-43CA-8F20-26535CC09D2D}"/>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8" name="Google Shape;1444;p40">
              <a:extLst>
                <a:ext uri="{FF2B5EF4-FFF2-40B4-BE49-F238E27FC236}">
                  <a16:creationId xmlns="" xmlns:a16="http://schemas.microsoft.com/office/drawing/2014/main" id="{45BDD843-7DA6-4BAA-86DC-E7FF59D076FC}"/>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9" name="Google Shape;1445;p40">
              <a:extLst>
                <a:ext uri="{FF2B5EF4-FFF2-40B4-BE49-F238E27FC236}">
                  <a16:creationId xmlns="" xmlns:a16="http://schemas.microsoft.com/office/drawing/2014/main" id="{C0A6FFEB-C6E3-4F4E-A992-3F4A57301E32}"/>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46;p40">
              <a:extLst>
                <a:ext uri="{FF2B5EF4-FFF2-40B4-BE49-F238E27FC236}">
                  <a16:creationId xmlns="" xmlns:a16="http://schemas.microsoft.com/office/drawing/2014/main" id="{AD0DBC48-5CA2-43CF-8C7E-94731AFE02DD}"/>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1" name="Google Shape;1447;p40">
              <a:extLst>
                <a:ext uri="{FF2B5EF4-FFF2-40B4-BE49-F238E27FC236}">
                  <a16:creationId xmlns="" xmlns:a16="http://schemas.microsoft.com/office/drawing/2014/main" id="{71246BBA-B141-4071-B8A4-2553DB456EA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2" name="Google Shape;1448;p40">
              <a:extLst>
                <a:ext uri="{FF2B5EF4-FFF2-40B4-BE49-F238E27FC236}">
                  <a16:creationId xmlns="" xmlns:a16="http://schemas.microsoft.com/office/drawing/2014/main" id="{A6435DF5-FE90-49A0-AF31-38260707E5F0}"/>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3" name="Google Shape;1449;p40">
              <a:extLst>
                <a:ext uri="{FF2B5EF4-FFF2-40B4-BE49-F238E27FC236}">
                  <a16:creationId xmlns="" xmlns:a16="http://schemas.microsoft.com/office/drawing/2014/main" id="{CE439677-10EE-4191-87D2-24085FCAE480}"/>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44" name="Google Shape;1450;p40">
              <a:extLst>
                <a:ext uri="{FF2B5EF4-FFF2-40B4-BE49-F238E27FC236}">
                  <a16:creationId xmlns="" xmlns:a16="http://schemas.microsoft.com/office/drawing/2014/main" id="{6EAD33E8-13EB-4846-B653-4F076855C58C}"/>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45" name="Google Shape;1451;p40">
              <a:extLst>
                <a:ext uri="{FF2B5EF4-FFF2-40B4-BE49-F238E27FC236}">
                  <a16:creationId xmlns="" xmlns:a16="http://schemas.microsoft.com/office/drawing/2014/main" id="{53113B5C-EF61-4C56-9C73-3A510233185C}"/>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6" name="Google Shape;1452;p40">
              <a:extLst>
                <a:ext uri="{FF2B5EF4-FFF2-40B4-BE49-F238E27FC236}">
                  <a16:creationId xmlns="" xmlns:a16="http://schemas.microsoft.com/office/drawing/2014/main" id="{FC5A2095-4993-461D-A8D3-130944F203F6}"/>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7" name="Google Shape;1453;p40">
              <a:extLst>
                <a:ext uri="{FF2B5EF4-FFF2-40B4-BE49-F238E27FC236}">
                  <a16:creationId xmlns="" xmlns:a16="http://schemas.microsoft.com/office/drawing/2014/main" id="{3BA8A7FC-04EC-4D01-A79F-828B935F1754}"/>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48" name="Google Shape;1454;p40">
              <a:extLst>
                <a:ext uri="{FF2B5EF4-FFF2-40B4-BE49-F238E27FC236}">
                  <a16:creationId xmlns="" xmlns:a16="http://schemas.microsoft.com/office/drawing/2014/main" id="{6A0F3937-FDE5-4260-99FA-85AE6705F90E}"/>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49" name="Google Shape;1455;p40">
              <a:extLst>
                <a:ext uri="{FF2B5EF4-FFF2-40B4-BE49-F238E27FC236}">
                  <a16:creationId xmlns="" xmlns:a16="http://schemas.microsoft.com/office/drawing/2014/main" id="{0B0D8DE9-95B2-4AF2-8EC7-1EDC9657C761}"/>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50" name="Google Shape;1456;p40">
              <a:extLst>
                <a:ext uri="{FF2B5EF4-FFF2-40B4-BE49-F238E27FC236}">
                  <a16:creationId xmlns="" xmlns:a16="http://schemas.microsoft.com/office/drawing/2014/main" id="{EAE7FBA1-EC0D-4D27-A389-2F5890BE3580}"/>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51" name="Google Shape;1457;p40">
              <a:extLst>
                <a:ext uri="{FF2B5EF4-FFF2-40B4-BE49-F238E27FC236}">
                  <a16:creationId xmlns="" xmlns:a16="http://schemas.microsoft.com/office/drawing/2014/main" id="{C7F15621-1484-458D-865F-7468277E7055}"/>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52" name="Google Shape;1458;p40">
              <a:extLst>
                <a:ext uri="{FF2B5EF4-FFF2-40B4-BE49-F238E27FC236}">
                  <a16:creationId xmlns="" xmlns:a16="http://schemas.microsoft.com/office/drawing/2014/main" id="{9EDB8262-A610-46EA-87A3-43069AB66D5F}"/>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53" name="Google Shape;1459;p40">
              <a:extLst>
                <a:ext uri="{FF2B5EF4-FFF2-40B4-BE49-F238E27FC236}">
                  <a16:creationId xmlns="" xmlns:a16="http://schemas.microsoft.com/office/drawing/2014/main" id="{EE413161-09F0-4EAD-AE38-27712518D4F9}"/>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4" name="Google Shape;1460;p40">
              <a:extLst>
                <a:ext uri="{FF2B5EF4-FFF2-40B4-BE49-F238E27FC236}">
                  <a16:creationId xmlns="" xmlns:a16="http://schemas.microsoft.com/office/drawing/2014/main" id="{CC16661A-4230-48A3-BF87-F60A300B64F0}"/>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5" name="Google Shape;1461;p40">
              <a:extLst>
                <a:ext uri="{FF2B5EF4-FFF2-40B4-BE49-F238E27FC236}">
                  <a16:creationId xmlns="" xmlns:a16="http://schemas.microsoft.com/office/drawing/2014/main" id="{0573B281-6281-49D0-88F0-9A9EDE7B0146}"/>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56" name="Google Shape;1462;p40">
              <a:extLst>
                <a:ext uri="{FF2B5EF4-FFF2-40B4-BE49-F238E27FC236}">
                  <a16:creationId xmlns="" xmlns:a16="http://schemas.microsoft.com/office/drawing/2014/main" id="{044600DB-867B-4072-B10B-5AC7BB1B9CB7}"/>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57" name="Google Shape;1463;p40">
              <a:extLst>
                <a:ext uri="{FF2B5EF4-FFF2-40B4-BE49-F238E27FC236}">
                  <a16:creationId xmlns="" xmlns:a16="http://schemas.microsoft.com/office/drawing/2014/main" id="{EF23012E-B555-466F-A1C6-9EA28E422CB4}"/>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8" name="Google Shape;1464;p40">
              <a:extLst>
                <a:ext uri="{FF2B5EF4-FFF2-40B4-BE49-F238E27FC236}">
                  <a16:creationId xmlns="" xmlns:a16="http://schemas.microsoft.com/office/drawing/2014/main" id="{51B31368-5EBE-4117-B75A-3C11D3CCEC9B}"/>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59" name="Google Shape;1465;p40">
              <a:extLst>
                <a:ext uri="{FF2B5EF4-FFF2-40B4-BE49-F238E27FC236}">
                  <a16:creationId xmlns="" xmlns:a16="http://schemas.microsoft.com/office/drawing/2014/main" id="{5C52A77A-D391-45D9-A835-6D0AE3ADC344}"/>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60" name="Google Shape;1466;p40">
              <a:extLst>
                <a:ext uri="{FF2B5EF4-FFF2-40B4-BE49-F238E27FC236}">
                  <a16:creationId xmlns="" xmlns:a16="http://schemas.microsoft.com/office/drawing/2014/main" id="{517C7094-D854-494A-8641-1376E0BD148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1" name="Google Shape;1467;p40">
              <a:extLst>
                <a:ext uri="{FF2B5EF4-FFF2-40B4-BE49-F238E27FC236}">
                  <a16:creationId xmlns="" xmlns:a16="http://schemas.microsoft.com/office/drawing/2014/main" id="{79F703A0-7E50-4A74-BCB6-52FE4EB129EB}"/>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68;p40">
              <a:extLst>
                <a:ext uri="{FF2B5EF4-FFF2-40B4-BE49-F238E27FC236}">
                  <a16:creationId xmlns="" xmlns:a16="http://schemas.microsoft.com/office/drawing/2014/main" id="{C1A41A03-EC00-40CE-B5CE-0D172A00D615}"/>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3" name="Google Shape;1469;p40">
              <a:extLst>
                <a:ext uri="{FF2B5EF4-FFF2-40B4-BE49-F238E27FC236}">
                  <a16:creationId xmlns="" xmlns:a16="http://schemas.microsoft.com/office/drawing/2014/main" id="{F9BDAE15-92D3-4A1A-A946-4B336B62EC2D}"/>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4" name="Google Shape;1470;p40">
              <a:extLst>
                <a:ext uri="{FF2B5EF4-FFF2-40B4-BE49-F238E27FC236}">
                  <a16:creationId xmlns="" xmlns:a16="http://schemas.microsoft.com/office/drawing/2014/main" id="{063D7F6C-78E7-4772-A8D8-9BF644DDDB03}"/>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71;p40">
              <a:extLst>
                <a:ext uri="{FF2B5EF4-FFF2-40B4-BE49-F238E27FC236}">
                  <a16:creationId xmlns="" xmlns:a16="http://schemas.microsoft.com/office/drawing/2014/main" id="{C0136007-32A0-4014-8DE9-7E4139BE1155}"/>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6" name="Google Shape;1472;p40">
              <a:extLst>
                <a:ext uri="{FF2B5EF4-FFF2-40B4-BE49-F238E27FC236}">
                  <a16:creationId xmlns="" xmlns:a16="http://schemas.microsoft.com/office/drawing/2014/main" id="{8C92C2C4-0BA4-445C-8730-49E2DF41D947}"/>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7" name="Google Shape;1473;p40">
              <a:extLst>
                <a:ext uri="{FF2B5EF4-FFF2-40B4-BE49-F238E27FC236}">
                  <a16:creationId xmlns="" xmlns:a16="http://schemas.microsoft.com/office/drawing/2014/main" id="{6B7AFF4D-23E4-496D-94CE-38F8A3B4E3B3}"/>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74;p40">
              <a:extLst>
                <a:ext uri="{FF2B5EF4-FFF2-40B4-BE49-F238E27FC236}">
                  <a16:creationId xmlns="" xmlns:a16="http://schemas.microsoft.com/office/drawing/2014/main" id="{EA3C1F29-84BE-4644-9C1E-EB15ED8D4A73}"/>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69" name="Google Shape;1475;p40">
              <a:extLst>
                <a:ext uri="{FF2B5EF4-FFF2-40B4-BE49-F238E27FC236}">
                  <a16:creationId xmlns="" xmlns:a16="http://schemas.microsoft.com/office/drawing/2014/main" id="{538F1478-C387-4DE3-9D78-B159540BED1F}"/>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70" name="Google Shape;1476;p40">
              <a:extLst>
                <a:ext uri="{FF2B5EF4-FFF2-40B4-BE49-F238E27FC236}">
                  <a16:creationId xmlns="" xmlns:a16="http://schemas.microsoft.com/office/drawing/2014/main" id="{658CC0CC-F9D7-4264-AA7A-AC5503FF1C51}"/>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1" name="Google Shape;1477;p40">
              <a:extLst>
                <a:ext uri="{FF2B5EF4-FFF2-40B4-BE49-F238E27FC236}">
                  <a16:creationId xmlns="" xmlns:a16="http://schemas.microsoft.com/office/drawing/2014/main" id="{34AEDEA1-7D7D-4834-85C8-4FE7F24594A5}"/>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2" name="Google Shape;1478;p40">
              <a:extLst>
                <a:ext uri="{FF2B5EF4-FFF2-40B4-BE49-F238E27FC236}">
                  <a16:creationId xmlns="" xmlns:a16="http://schemas.microsoft.com/office/drawing/2014/main" id="{06932337-709E-4EE4-A9F8-97D50F51A367}"/>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3" name="Google Shape;1479;p40">
              <a:extLst>
                <a:ext uri="{FF2B5EF4-FFF2-40B4-BE49-F238E27FC236}">
                  <a16:creationId xmlns="" xmlns:a16="http://schemas.microsoft.com/office/drawing/2014/main" id="{6F692E6F-06A8-4C09-BA0A-BAE113098B6D}"/>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4" name="Google Shape;1480;p40">
              <a:extLst>
                <a:ext uri="{FF2B5EF4-FFF2-40B4-BE49-F238E27FC236}">
                  <a16:creationId xmlns="" xmlns:a16="http://schemas.microsoft.com/office/drawing/2014/main" id="{ECF22515-0E3D-490F-A48E-20DD340BC329}"/>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5" name="Google Shape;1481;p40">
              <a:extLst>
                <a:ext uri="{FF2B5EF4-FFF2-40B4-BE49-F238E27FC236}">
                  <a16:creationId xmlns="" xmlns:a16="http://schemas.microsoft.com/office/drawing/2014/main" id="{4C081DDA-52DF-4F84-95F2-813C98BDF66A}"/>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6" name="Google Shape;1482;p40">
              <a:extLst>
                <a:ext uri="{FF2B5EF4-FFF2-40B4-BE49-F238E27FC236}">
                  <a16:creationId xmlns="" xmlns:a16="http://schemas.microsoft.com/office/drawing/2014/main" id="{B01D2C68-F76B-446B-9BB8-0346D7E3E7B0}"/>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7" name="Google Shape;1483;p40">
              <a:extLst>
                <a:ext uri="{FF2B5EF4-FFF2-40B4-BE49-F238E27FC236}">
                  <a16:creationId xmlns="" xmlns:a16="http://schemas.microsoft.com/office/drawing/2014/main" id="{F93F0D9C-513E-4EF3-A1D2-72D6D86D633C}"/>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78" name="Google Shape;1484;p40">
              <a:extLst>
                <a:ext uri="{FF2B5EF4-FFF2-40B4-BE49-F238E27FC236}">
                  <a16:creationId xmlns="" xmlns:a16="http://schemas.microsoft.com/office/drawing/2014/main" id="{C2DA94A2-1A38-44E8-8AF6-4AEA1C3834D5}"/>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9" name="Google Shape;1485;p40">
              <a:extLst>
                <a:ext uri="{FF2B5EF4-FFF2-40B4-BE49-F238E27FC236}">
                  <a16:creationId xmlns="" xmlns:a16="http://schemas.microsoft.com/office/drawing/2014/main" id="{D261FB11-D763-4093-B0D8-0D8DB85B6149}"/>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80" name="Google Shape;1486;p40">
              <a:extLst>
                <a:ext uri="{FF2B5EF4-FFF2-40B4-BE49-F238E27FC236}">
                  <a16:creationId xmlns="" xmlns:a16="http://schemas.microsoft.com/office/drawing/2014/main" id="{1503A367-1263-46BD-AC0D-E2B153F0AEA6}"/>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81" name="Google Shape;1487;p40">
              <a:extLst>
                <a:ext uri="{FF2B5EF4-FFF2-40B4-BE49-F238E27FC236}">
                  <a16:creationId xmlns="" xmlns:a16="http://schemas.microsoft.com/office/drawing/2014/main" id="{5E9FB8D8-6D73-4C7D-9AC5-CA370277432F}"/>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82" name="Google Shape;1488;p40">
              <a:extLst>
                <a:ext uri="{FF2B5EF4-FFF2-40B4-BE49-F238E27FC236}">
                  <a16:creationId xmlns="" xmlns:a16="http://schemas.microsoft.com/office/drawing/2014/main" id="{E3299854-5AB4-485B-B840-EAE0757C3FF5}"/>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83" name="Google Shape;1489;p40">
              <a:extLst>
                <a:ext uri="{FF2B5EF4-FFF2-40B4-BE49-F238E27FC236}">
                  <a16:creationId xmlns="" xmlns:a16="http://schemas.microsoft.com/office/drawing/2014/main" id="{1654304D-F0FA-431A-8B6A-4511BABBE42C}"/>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84" name="Google Shape;1490;p40">
              <a:extLst>
                <a:ext uri="{FF2B5EF4-FFF2-40B4-BE49-F238E27FC236}">
                  <a16:creationId xmlns="" xmlns:a16="http://schemas.microsoft.com/office/drawing/2014/main" id="{8DA69F19-9FF0-4721-8B23-C93640224D6A}"/>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85" name="Google Shape;1491;p40">
              <a:extLst>
                <a:ext uri="{FF2B5EF4-FFF2-40B4-BE49-F238E27FC236}">
                  <a16:creationId xmlns="" xmlns:a16="http://schemas.microsoft.com/office/drawing/2014/main" id="{F5BF2E48-E810-42DD-8E45-3CBCEBA6460E}"/>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86" name="Google Shape;1492;p40">
              <a:extLst>
                <a:ext uri="{FF2B5EF4-FFF2-40B4-BE49-F238E27FC236}">
                  <a16:creationId xmlns="" xmlns:a16="http://schemas.microsoft.com/office/drawing/2014/main" id="{0856D95F-E3CC-4636-ACDC-29C95234259B}"/>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87" name="Google Shape;1493;p40">
              <a:extLst>
                <a:ext uri="{FF2B5EF4-FFF2-40B4-BE49-F238E27FC236}">
                  <a16:creationId xmlns="" xmlns:a16="http://schemas.microsoft.com/office/drawing/2014/main" id="{2159D979-85FB-4A63-8A3A-5391EAB18E37}"/>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8" name="Google Shape;1494;p40">
              <a:extLst>
                <a:ext uri="{FF2B5EF4-FFF2-40B4-BE49-F238E27FC236}">
                  <a16:creationId xmlns="" xmlns:a16="http://schemas.microsoft.com/office/drawing/2014/main" id="{CF1B4E12-62CB-4136-91C4-A94E1658B44D}"/>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9" name="Google Shape;1495;p40">
              <a:extLst>
                <a:ext uri="{FF2B5EF4-FFF2-40B4-BE49-F238E27FC236}">
                  <a16:creationId xmlns="" xmlns:a16="http://schemas.microsoft.com/office/drawing/2014/main" id="{715BB036-3232-4766-AB71-D9FD8FFAD480}"/>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0" name="Google Shape;1496;p40">
              <a:extLst>
                <a:ext uri="{FF2B5EF4-FFF2-40B4-BE49-F238E27FC236}">
                  <a16:creationId xmlns="" xmlns:a16="http://schemas.microsoft.com/office/drawing/2014/main" id="{220B2136-BEFF-4461-8C79-A2567B3D2B3D}"/>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1" name="Google Shape;1497;p40">
              <a:extLst>
                <a:ext uri="{FF2B5EF4-FFF2-40B4-BE49-F238E27FC236}">
                  <a16:creationId xmlns="" xmlns:a16="http://schemas.microsoft.com/office/drawing/2014/main" id="{AF72A7CF-124F-4956-B2DF-E5CF841B65E5}"/>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2" name="Google Shape;1498;p40">
              <a:extLst>
                <a:ext uri="{FF2B5EF4-FFF2-40B4-BE49-F238E27FC236}">
                  <a16:creationId xmlns="" xmlns:a16="http://schemas.microsoft.com/office/drawing/2014/main" id="{46449DED-8A39-4E44-81C1-89631CB3E0C1}"/>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3" name="Google Shape;1499;p40">
              <a:extLst>
                <a:ext uri="{FF2B5EF4-FFF2-40B4-BE49-F238E27FC236}">
                  <a16:creationId xmlns="" xmlns:a16="http://schemas.microsoft.com/office/drawing/2014/main" id="{9C2A08CF-8883-490D-A9B2-F5F8AF6EAE0A}"/>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4" name="Google Shape;1500;p40">
              <a:extLst>
                <a:ext uri="{FF2B5EF4-FFF2-40B4-BE49-F238E27FC236}">
                  <a16:creationId xmlns="" xmlns:a16="http://schemas.microsoft.com/office/drawing/2014/main" id="{6AE6700C-FA32-40E0-8DC2-0ADB9C13AC2A}"/>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5" name="Google Shape;1501;p40">
              <a:extLst>
                <a:ext uri="{FF2B5EF4-FFF2-40B4-BE49-F238E27FC236}">
                  <a16:creationId xmlns="" xmlns:a16="http://schemas.microsoft.com/office/drawing/2014/main" id="{528FEAB3-3F35-47F6-A0E6-62DBCB7DDDA4}"/>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96" name="Google Shape;2457;p52">
            <a:extLst>
              <a:ext uri="{FF2B5EF4-FFF2-40B4-BE49-F238E27FC236}">
                <a16:creationId xmlns="" xmlns:a16="http://schemas.microsoft.com/office/drawing/2014/main" id="{4409427C-AB7F-47AA-B584-EBA3CD4FB8B2}"/>
              </a:ext>
            </a:extLst>
          </p:cNvPr>
          <p:cNvGrpSpPr/>
          <p:nvPr/>
        </p:nvGrpSpPr>
        <p:grpSpPr>
          <a:xfrm>
            <a:off x="7195941" y="1481706"/>
            <a:ext cx="867038" cy="1248356"/>
            <a:chOff x="705000" y="1716350"/>
            <a:chExt cx="1864225" cy="2684100"/>
          </a:xfrm>
        </p:grpSpPr>
        <p:sp>
          <p:nvSpPr>
            <p:cNvPr id="797" name="Google Shape;2458;p52">
              <a:extLst>
                <a:ext uri="{FF2B5EF4-FFF2-40B4-BE49-F238E27FC236}">
                  <a16:creationId xmlns="" xmlns:a16="http://schemas.microsoft.com/office/drawing/2014/main" id="{A9D58050-3642-40C8-B305-30103199CC84}"/>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98" name="Google Shape;2459;p52">
              <a:extLst>
                <a:ext uri="{FF2B5EF4-FFF2-40B4-BE49-F238E27FC236}">
                  <a16:creationId xmlns="" xmlns:a16="http://schemas.microsoft.com/office/drawing/2014/main" id="{C155A201-0DED-46D5-9560-1599017F21B1}"/>
                </a:ext>
              </a:extLst>
            </p:cNvPr>
            <p:cNvGrpSpPr/>
            <p:nvPr/>
          </p:nvGrpSpPr>
          <p:grpSpPr>
            <a:xfrm>
              <a:off x="705000" y="1716350"/>
              <a:ext cx="1765959" cy="2578903"/>
              <a:chOff x="705000" y="1716350"/>
              <a:chExt cx="1765959" cy="2578903"/>
            </a:xfrm>
          </p:grpSpPr>
          <p:sp>
            <p:nvSpPr>
              <p:cNvPr id="799" name="Google Shape;2460;p52">
                <a:extLst>
                  <a:ext uri="{FF2B5EF4-FFF2-40B4-BE49-F238E27FC236}">
                    <a16:creationId xmlns="" xmlns:a16="http://schemas.microsoft.com/office/drawing/2014/main" id="{F095B021-88B6-418B-9EBA-6E3D31C4F09A}"/>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800" name="Google Shape;2461;p52">
                <a:extLst>
                  <a:ext uri="{FF2B5EF4-FFF2-40B4-BE49-F238E27FC236}">
                    <a16:creationId xmlns="" xmlns:a16="http://schemas.microsoft.com/office/drawing/2014/main" id="{0EDF3196-15C0-4FD2-9B72-0D01320CD2B2}"/>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62;p52">
                <a:extLst>
                  <a:ext uri="{FF2B5EF4-FFF2-40B4-BE49-F238E27FC236}">
                    <a16:creationId xmlns="" xmlns:a16="http://schemas.microsoft.com/office/drawing/2014/main" id="{8BC3B990-FC9C-46AC-B3AE-7DAA31167B80}"/>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802" name="Google Shape;2463;p52">
                <a:extLst>
                  <a:ext uri="{FF2B5EF4-FFF2-40B4-BE49-F238E27FC236}">
                    <a16:creationId xmlns="" xmlns:a16="http://schemas.microsoft.com/office/drawing/2014/main" id="{BEA5001F-D52C-4D75-9A9F-44063A293FB8}"/>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3" name="Google Shape;2464;p52">
                <a:extLst>
                  <a:ext uri="{FF2B5EF4-FFF2-40B4-BE49-F238E27FC236}">
                    <a16:creationId xmlns="" xmlns:a16="http://schemas.microsoft.com/office/drawing/2014/main" id="{78558B35-32CE-4ED0-858A-D00BBCAF4ECF}"/>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4" name="Google Shape;2465;p52">
                <a:extLst>
                  <a:ext uri="{FF2B5EF4-FFF2-40B4-BE49-F238E27FC236}">
                    <a16:creationId xmlns="" xmlns:a16="http://schemas.microsoft.com/office/drawing/2014/main" id="{796FCA50-A0F6-428F-A51C-7FD1E0CAFC94}"/>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5" name="Google Shape;2466;p52">
                <a:extLst>
                  <a:ext uri="{FF2B5EF4-FFF2-40B4-BE49-F238E27FC236}">
                    <a16:creationId xmlns="" xmlns:a16="http://schemas.microsoft.com/office/drawing/2014/main" id="{13CD572D-9D27-4E2C-9E5E-1C05E74910D1}"/>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6" name="Google Shape;2467;p52">
                <a:extLst>
                  <a:ext uri="{FF2B5EF4-FFF2-40B4-BE49-F238E27FC236}">
                    <a16:creationId xmlns="" xmlns:a16="http://schemas.microsoft.com/office/drawing/2014/main" id="{4FFBA071-72D4-4A1D-B39C-AA97B3FDB662}"/>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7" name="Google Shape;2468;p52">
                <a:extLst>
                  <a:ext uri="{FF2B5EF4-FFF2-40B4-BE49-F238E27FC236}">
                    <a16:creationId xmlns="" xmlns:a16="http://schemas.microsoft.com/office/drawing/2014/main" id="{3F542FFC-02CB-4173-870D-F4A719174AF0}"/>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8" name="Google Shape;2469;p52">
                <a:extLst>
                  <a:ext uri="{FF2B5EF4-FFF2-40B4-BE49-F238E27FC236}">
                    <a16:creationId xmlns="" xmlns:a16="http://schemas.microsoft.com/office/drawing/2014/main" id="{355F3E76-69D2-489A-9D96-CDE7D3B3197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9" name="Google Shape;2470;p52">
                <a:extLst>
                  <a:ext uri="{FF2B5EF4-FFF2-40B4-BE49-F238E27FC236}">
                    <a16:creationId xmlns="" xmlns:a16="http://schemas.microsoft.com/office/drawing/2014/main" id="{F78419EF-B40C-42C9-BDA9-53252EE0E21D}"/>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10" name="Google Shape;2471;p52">
                <a:extLst>
                  <a:ext uri="{FF2B5EF4-FFF2-40B4-BE49-F238E27FC236}">
                    <a16:creationId xmlns="" xmlns:a16="http://schemas.microsoft.com/office/drawing/2014/main" id="{8E8D95B5-4DE0-4EDC-84D0-569344930318}"/>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11" name="Google Shape;2472;p52">
                <a:extLst>
                  <a:ext uri="{FF2B5EF4-FFF2-40B4-BE49-F238E27FC236}">
                    <a16:creationId xmlns="" xmlns:a16="http://schemas.microsoft.com/office/drawing/2014/main" id="{E2596CCB-F9C7-4980-BA6C-327BF8E4D5B0}"/>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2" name="Google Shape;2473;p52">
                <a:extLst>
                  <a:ext uri="{FF2B5EF4-FFF2-40B4-BE49-F238E27FC236}">
                    <a16:creationId xmlns="" xmlns:a16="http://schemas.microsoft.com/office/drawing/2014/main" id="{5C57893F-E1AC-4176-9C40-5FFFFD150A5F}"/>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3" name="Google Shape;2474;p52">
                <a:extLst>
                  <a:ext uri="{FF2B5EF4-FFF2-40B4-BE49-F238E27FC236}">
                    <a16:creationId xmlns="" xmlns:a16="http://schemas.microsoft.com/office/drawing/2014/main" id="{A9D555ED-B115-4742-9A86-77A2AFE64B5A}"/>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4" name="Google Shape;2475;p52">
                <a:extLst>
                  <a:ext uri="{FF2B5EF4-FFF2-40B4-BE49-F238E27FC236}">
                    <a16:creationId xmlns="" xmlns:a16="http://schemas.microsoft.com/office/drawing/2014/main" id="{FD39695A-FA88-4CF8-A894-A63902D33917}"/>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5" name="Google Shape;2476;p52">
                <a:extLst>
                  <a:ext uri="{FF2B5EF4-FFF2-40B4-BE49-F238E27FC236}">
                    <a16:creationId xmlns="" xmlns:a16="http://schemas.microsoft.com/office/drawing/2014/main" id="{C00414F5-1859-40BC-8F4B-704F70AD8DF3}"/>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6" name="Google Shape;2477;p52">
                <a:extLst>
                  <a:ext uri="{FF2B5EF4-FFF2-40B4-BE49-F238E27FC236}">
                    <a16:creationId xmlns="" xmlns:a16="http://schemas.microsoft.com/office/drawing/2014/main" id="{92ED9319-56F6-4DEF-B5B2-CACDA0742703}"/>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7" name="Google Shape;2478;p52">
                <a:extLst>
                  <a:ext uri="{FF2B5EF4-FFF2-40B4-BE49-F238E27FC236}">
                    <a16:creationId xmlns="" xmlns:a16="http://schemas.microsoft.com/office/drawing/2014/main" id="{496B1EEF-E693-4C7D-8D7A-F387ED9117A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8" name="Google Shape;2479;p52">
                <a:extLst>
                  <a:ext uri="{FF2B5EF4-FFF2-40B4-BE49-F238E27FC236}">
                    <a16:creationId xmlns="" xmlns:a16="http://schemas.microsoft.com/office/drawing/2014/main" id="{AE9B35A4-21ED-4DE3-B465-4A8706FB9C9C}"/>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9" name="Google Shape;2480;p52">
                <a:extLst>
                  <a:ext uri="{FF2B5EF4-FFF2-40B4-BE49-F238E27FC236}">
                    <a16:creationId xmlns="" xmlns:a16="http://schemas.microsoft.com/office/drawing/2014/main" id="{AF31ACE2-A928-41E7-9664-C327915646E1}"/>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0" name="Google Shape;2481;p52">
                <a:extLst>
                  <a:ext uri="{FF2B5EF4-FFF2-40B4-BE49-F238E27FC236}">
                    <a16:creationId xmlns="" xmlns:a16="http://schemas.microsoft.com/office/drawing/2014/main" id="{AA44D5A4-23BC-4BD3-B1D9-7231C20FD86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1" name="Google Shape;2482;p52">
                <a:extLst>
                  <a:ext uri="{FF2B5EF4-FFF2-40B4-BE49-F238E27FC236}">
                    <a16:creationId xmlns="" xmlns:a16="http://schemas.microsoft.com/office/drawing/2014/main" id="{681DB142-5D05-4A37-A9F5-B1D237D86518}"/>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2" name="Google Shape;2483;p52">
                <a:extLst>
                  <a:ext uri="{FF2B5EF4-FFF2-40B4-BE49-F238E27FC236}">
                    <a16:creationId xmlns="" xmlns:a16="http://schemas.microsoft.com/office/drawing/2014/main" id="{320EBF61-38DE-4CDD-84D5-2562C22B825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3" name="Google Shape;2484;p52">
                <a:extLst>
                  <a:ext uri="{FF2B5EF4-FFF2-40B4-BE49-F238E27FC236}">
                    <a16:creationId xmlns="" xmlns:a16="http://schemas.microsoft.com/office/drawing/2014/main" id="{E267B6F4-923A-4877-8773-B2730E165754}"/>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4" name="Google Shape;2485;p52">
                <a:extLst>
                  <a:ext uri="{FF2B5EF4-FFF2-40B4-BE49-F238E27FC236}">
                    <a16:creationId xmlns="" xmlns:a16="http://schemas.microsoft.com/office/drawing/2014/main" id="{870FA76E-6406-4C2A-9BF5-0C2FB66C0525}"/>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25" name="Google Shape;2982;p58">
            <a:extLst>
              <a:ext uri="{FF2B5EF4-FFF2-40B4-BE49-F238E27FC236}">
                <a16:creationId xmlns="" xmlns:a16="http://schemas.microsoft.com/office/drawing/2014/main" id="{97648FD3-2E72-46F4-A660-B6491C19B674}"/>
              </a:ext>
            </a:extLst>
          </p:cNvPr>
          <p:cNvGrpSpPr/>
          <p:nvPr/>
        </p:nvGrpSpPr>
        <p:grpSpPr>
          <a:xfrm>
            <a:off x="2668988" y="2448911"/>
            <a:ext cx="491990" cy="697542"/>
            <a:chOff x="4379775" y="1112775"/>
            <a:chExt cx="2381532" cy="3740521"/>
          </a:xfrm>
        </p:grpSpPr>
        <p:sp>
          <p:nvSpPr>
            <p:cNvPr id="826" name="Google Shape;2983;p58">
              <a:extLst>
                <a:ext uri="{FF2B5EF4-FFF2-40B4-BE49-F238E27FC236}">
                  <a16:creationId xmlns="" xmlns:a16="http://schemas.microsoft.com/office/drawing/2014/main" id="{028FB80A-0D84-4829-95B8-A9ED17ED541E}"/>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27" name="Google Shape;2984;p58">
              <a:extLst>
                <a:ext uri="{FF2B5EF4-FFF2-40B4-BE49-F238E27FC236}">
                  <a16:creationId xmlns="" xmlns:a16="http://schemas.microsoft.com/office/drawing/2014/main" id="{B569E428-C69F-4693-B855-EF07B8CD4938}"/>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28" name="Google Shape;2985;p58">
              <a:extLst>
                <a:ext uri="{FF2B5EF4-FFF2-40B4-BE49-F238E27FC236}">
                  <a16:creationId xmlns="" xmlns:a16="http://schemas.microsoft.com/office/drawing/2014/main" id="{73CAFCC7-93AA-46CA-A9E1-5875B593FAA3}"/>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29" name="Google Shape;2986;p58">
              <a:extLst>
                <a:ext uri="{FF2B5EF4-FFF2-40B4-BE49-F238E27FC236}">
                  <a16:creationId xmlns="" xmlns:a16="http://schemas.microsoft.com/office/drawing/2014/main" id="{477F7E39-C2C3-4CDB-9F55-53A5764A03E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0" name="Google Shape;2987;p58">
              <a:extLst>
                <a:ext uri="{FF2B5EF4-FFF2-40B4-BE49-F238E27FC236}">
                  <a16:creationId xmlns="" xmlns:a16="http://schemas.microsoft.com/office/drawing/2014/main" id="{91B28DC5-1A6C-4C43-9517-AC7117DAD372}"/>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1" name="Google Shape;2988;p58">
              <a:extLst>
                <a:ext uri="{FF2B5EF4-FFF2-40B4-BE49-F238E27FC236}">
                  <a16:creationId xmlns="" xmlns:a16="http://schemas.microsoft.com/office/drawing/2014/main" id="{5B34B1DF-8126-4CD9-849B-F51720BB740E}"/>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2" name="Google Shape;2989;p58">
              <a:extLst>
                <a:ext uri="{FF2B5EF4-FFF2-40B4-BE49-F238E27FC236}">
                  <a16:creationId xmlns="" xmlns:a16="http://schemas.microsoft.com/office/drawing/2014/main" id="{F8DEDEF8-503D-4B9C-85EA-70BAFAD610AE}"/>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33" name="Google Shape;2990;p58">
              <a:extLst>
                <a:ext uri="{FF2B5EF4-FFF2-40B4-BE49-F238E27FC236}">
                  <a16:creationId xmlns="" xmlns:a16="http://schemas.microsoft.com/office/drawing/2014/main" id="{196C04A1-E12B-42A7-9601-1F6182A24DDA}"/>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34" name="Google Shape;2991;p58">
              <a:extLst>
                <a:ext uri="{FF2B5EF4-FFF2-40B4-BE49-F238E27FC236}">
                  <a16:creationId xmlns="" xmlns:a16="http://schemas.microsoft.com/office/drawing/2014/main" id="{4AEA683F-E2D4-4C76-9EEC-7F4B1E09DF23}"/>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35" name="Google Shape;2992;p58">
              <a:extLst>
                <a:ext uri="{FF2B5EF4-FFF2-40B4-BE49-F238E27FC236}">
                  <a16:creationId xmlns="" xmlns:a16="http://schemas.microsoft.com/office/drawing/2014/main" id="{A9C6C825-B90F-4248-812D-B8AABFCA7434}"/>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36" name="Google Shape;2993;p58">
              <a:extLst>
                <a:ext uri="{FF2B5EF4-FFF2-40B4-BE49-F238E27FC236}">
                  <a16:creationId xmlns="" xmlns:a16="http://schemas.microsoft.com/office/drawing/2014/main" id="{01BC90A2-C09E-44A1-B7C8-315C5CA29F73}"/>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7" name="Google Shape;2994;p58">
              <a:extLst>
                <a:ext uri="{FF2B5EF4-FFF2-40B4-BE49-F238E27FC236}">
                  <a16:creationId xmlns="" xmlns:a16="http://schemas.microsoft.com/office/drawing/2014/main" id="{B21764B2-3839-499F-A733-88E6F57079D9}"/>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8" name="Google Shape;2995;p58">
              <a:extLst>
                <a:ext uri="{FF2B5EF4-FFF2-40B4-BE49-F238E27FC236}">
                  <a16:creationId xmlns="" xmlns:a16="http://schemas.microsoft.com/office/drawing/2014/main" id="{259FA286-4E9A-4045-ABDE-6228BD908093}"/>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9" name="Google Shape;2996;p58">
              <a:extLst>
                <a:ext uri="{FF2B5EF4-FFF2-40B4-BE49-F238E27FC236}">
                  <a16:creationId xmlns="" xmlns:a16="http://schemas.microsoft.com/office/drawing/2014/main" id="{955B47DF-78CE-4129-8F64-11352B382CCD}"/>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0" name="Google Shape;2997;p58">
              <a:extLst>
                <a:ext uri="{FF2B5EF4-FFF2-40B4-BE49-F238E27FC236}">
                  <a16:creationId xmlns="" xmlns:a16="http://schemas.microsoft.com/office/drawing/2014/main" id="{B2DC047C-2CE5-4214-ABEB-4E3201E9537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1" name="Google Shape;2998;p58">
              <a:extLst>
                <a:ext uri="{FF2B5EF4-FFF2-40B4-BE49-F238E27FC236}">
                  <a16:creationId xmlns="" xmlns:a16="http://schemas.microsoft.com/office/drawing/2014/main" id="{2AD0FA0B-71CA-43C8-AEBB-8853AE662A7D}"/>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2" name="Google Shape;2999;p58">
              <a:extLst>
                <a:ext uri="{FF2B5EF4-FFF2-40B4-BE49-F238E27FC236}">
                  <a16:creationId xmlns="" xmlns:a16="http://schemas.microsoft.com/office/drawing/2014/main" id="{83C3CB2E-0A1E-40EB-9B6F-BD7C701D088C}"/>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43" name="Google Shape;3000;p58">
              <a:extLst>
                <a:ext uri="{FF2B5EF4-FFF2-40B4-BE49-F238E27FC236}">
                  <a16:creationId xmlns="" xmlns:a16="http://schemas.microsoft.com/office/drawing/2014/main" id="{CB467800-7932-4B92-8E11-FF40B177F5C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4" name="Google Shape;3001;p58">
              <a:extLst>
                <a:ext uri="{FF2B5EF4-FFF2-40B4-BE49-F238E27FC236}">
                  <a16:creationId xmlns="" xmlns:a16="http://schemas.microsoft.com/office/drawing/2014/main" id="{CCD747BE-1633-4383-8C24-589E7EE043F4}"/>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45" name="Google Shape;3002;p58">
              <a:extLst>
                <a:ext uri="{FF2B5EF4-FFF2-40B4-BE49-F238E27FC236}">
                  <a16:creationId xmlns="" xmlns:a16="http://schemas.microsoft.com/office/drawing/2014/main" id="{BE8FD125-A2B9-491F-A139-372F98DCCCBD}"/>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46" name="Google Shape;3003;p58">
              <a:extLst>
                <a:ext uri="{FF2B5EF4-FFF2-40B4-BE49-F238E27FC236}">
                  <a16:creationId xmlns="" xmlns:a16="http://schemas.microsoft.com/office/drawing/2014/main" id="{EF0A024E-932D-490B-BE1C-16A2FFAD293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47" name="Google Shape;3004;p58">
              <a:extLst>
                <a:ext uri="{FF2B5EF4-FFF2-40B4-BE49-F238E27FC236}">
                  <a16:creationId xmlns="" xmlns:a16="http://schemas.microsoft.com/office/drawing/2014/main" id="{B97A5885-1D96-4806-95BB-7EBEC9B4CF07}"/>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48" name="Google Shape;3005;p58">
              <a:extLst>
                <a:ext uri="{FF2B5EF4-FFF2-40B4-BE49-F238E27FC236}">
                  <a16:creationId xmlns="" xmlns:a16="http://schemas.microsoft.com/office/drawing/2014/main" id="{B5A9838E-5755-4B86-AF85-0AE7FDE3C0EC}"/>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49" name="Google Shape;2616;p56">
            <a:extLst>
              <a:ext uri="{FF2B5EF4-FFF2-40B4-BE49-F238E27FC236}">
                <a16:creationId xmlns="" xmlns:a16="http://schemas.microsoft.com/office/drawing/2014/main" id="{540BDE57-B198-47E5-A859-DC16FAAA8AAA}"/>
              </a:ext>
            </a:extLst>
          </p:cNvPr>
          <p:cNvGrpSpPr>
            <a:grpSpLocks noChangeAspect="1"/>
          </p:cNvGrpSpPr>
          <p:nvPr/>
        </p:nvGrpSpPr>
        <p:grpSpPr>
          <a:xfrm>
            <a:off x="3952201" y="4097877"/>
            <a:ext cx="640080" cy="623955"/>
            <a:chOff x="6022476" y="2297359"/>
            <a:chExt cx="3121442" cy="3042806"/>
          </a:xfrm>
        </p:grpSpPr>
        <p:sp>
          <p:nvSpPr>
            <p:cNvPr id="850" name="Google Shape;2617;p56">
              <a:extLst>
                <a:ext uri="{FF2B5EF4-FFF2-40B4-BE49-F238E27FC236}">
                  <a16:creationId xmlns="" xmlns:a16="http://schemas.microsoft.com/office/drawing/2014/main" id="{56BB42A8-6C61-4C86-A09E-D00C6686BB01}"/>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18;p56">
              <a:extLst>
                <a:ext uri="{FF2B5EF4-FFF2-40B4-BE49-F238E27FC236}">
                  <a16:creationId xmlns="" xmlns:a16="http://schemas.microsoft.com/office/drawing/2014/main" id="{FF873D51-D7E7-42D9-86F5-8B6DA990109F}"/>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52" name="Google Shape;2619;p56">
              <a:extLst>
                <a:ext uri="{FF2B5EF4-FFF2-40B4-BE49-F238E27FC236}">
                  <a16:creationId xmlns="" xmlns:a16="http://schemas.microsoft.com/office/drawing/2014/main" id="{391CB421-3EE9-4490-A124-361888D1FF6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20;p56">
              <a:extLst>
                <a:ext uri="{FF2B5EF4-FFF2-40B4-BE49-F238E27FC236}">
                  <a16:creationId xmlns="" xmlns:a16="http://schemas.microsoft.com/office/drawing/2014/main" id="{4C63BB04-FA04-40D3-9671-58DD3FF5B9DB}"/>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21;p56">
              <a:extLst>
                <a:ext uri="{FF2B5EF4-FFF2-40B4-BE49-F238E27FC236}">
                  <a16:creationId xmlns="" xmlns:a16="http://schemas.microsoft.com/office/drawing/2014/main" id="{75938EFC-54BE-46C7-BB2D-F3D214F3150B}"/>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55" name="Google Shape;2622;p56">
              <a:extLst>
                <a:ext uri="{FF2B5EF4-FFF2-40B4-BE49-F238E27FC236}">
                  <a16:creationId xmlns="" xmlns:a16="http://schemas.microsoft.com/office/drawing/2014/main" id="{8BBA3AFF-CD6C-4A31-8591-8FF1E434F71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56" name="Google Shape;2623;p56">
              <a:extLst>
                <a:ext uri="{FF2B5EF4-FFF2-40B4-BE49-F238E27FC236}">
                  <a16:creationId xmlns="" xmlns:a16="http://schemas.microsoft.com/office/drawing/2014/main" id="{67EE6299-1857-42E3-B9D8-B757C9F544C2}"/>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57" name="Google Shape;2624;p56">
              <a:extLst>
                <a:ext uri="{FF2B5EF4-FFF2-40B4-BE49-F238E27FC236}">
                  <a16:creationId xmlns="" xmlns:a16="http://schemas.microsoft.com/office/drawing/2014/main" id="{55E2F53E-3272-47A5-A03D-C10BF1404E19}"/>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8" name="Google Shape;2625;p56">
              <a:extLst>
                <a:ext uri="{FF2B5EF4-FFF2-40B4-BE49-F238E27FC236}">
                  <a16:creationId xmlns="" xmlns:a16="http://schemas.microsoft.com/office/drawing/2014/main" id="{D59A1072-418F-4B8A-8752-2C1B223C71A5}"/>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9" name="Google Shape;2626;p56">
              <a:extLst>
                <a:ext uri="{FF2B5EF4-FFF2-40B4-BE49-F238E27FC236}">
                  <a16:creationId xmlns="" xmlns:a16="http://schemas.microsoft.com/office/drawing/2014/main" id="{7FBD1C29-60BE-4F89-871F-87D92B1F14A0}"/>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60" name="Google Shape;2627;p56">
              <a:extLst>
                <a:ext uri="{FF2B5EF4-FFF2-40B4-BE49-F238E27FC236}">
                  <a16:creationId xmlns="" xmlns:a16="http://schemas.microsoft.com/office/drawing/2014/main" id="{F25E41A4-3920-4443-A5FF-9E9A109801FA}"/>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1" name="Google Shape;2628;p56">
              <a:extLst>
                <a:ext uri="{FF2B5EF4-FFF2-40B4-BE49-F238E27FC236}">
                  <a16:creationId xmlns="" xmlns:a16="http://schemas.microsoft.com/office/drawing/2014/main" id="{6F4F8055-89BD-4D63-B086-C2E43B10184D}"/>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62" name="Google Shape;2629;p56">
              <a:extLst>
                <a:ext uri="{FF2B5EF4-FFF2-40B4-BE49-F238E27FC236}">
                  <a16:creationId xmlns="" xmlns:a16="http://schemas.microsoft.com/office/drawing/2014/main" id="{3CE81B71-7EC5-4DCD-8EDF-E3EC517978BF}"/>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63" name="Google Shape;2630;p56">
              <a:extLst>
                <a:ext uri="{FF2B5EF4-FFF2-40B4-BE49-F238E27FC236}">
                  <a16:creationId xmlns="" xmlns:a16="http://schemas.microsoft.com/office/drawing/2014/main" id="{D8EE3C83-9CDF-4B9E-AE7E-509BC03DB99A}"/>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4" name="Google Shape;2631;p56">
              <a:extLst>
                <a:ext uri="{FF2B5EF4-FFF2-40B4-BE49-F238E27FC236}">
                  <a16:creationId xmlns="" xmlns:a16="http://schemas.microsoft.com/office/drawing/2014/main" id="{7AADA9A1-7C61-48CE-AF1F-17E1434900C7}"/>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5" name="Google Shape;2632;p56">
              <a:extLst>
                <a:ext uri="{FF2B5EF4-FFF2-40B4-BE49-F238E27FC236}">
                  <a16:creationId xmlns="" xmlns:a16="http://schemas.microsoft.com/office/drawing/2014/main" id="{DC3B83F7-2F28-43D1-9B55-FDDD9DB6845E}"/>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6" name="Google Shape;2633;p56">
              <a:extLst>
                <a:ext uri="{FF2B5EF4-FFF2-40B4-BE49-F238E27FC236}">
                  <a16:creationId xmlns="" xmlns:a16="http://schemas.microsoft.com/office/drawing/2014/main" id="{528D58EE-AAF7-4D56-A6FA-BEC713E0CC8E}"/>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67" name="Google Shape;2634;p56">
              <a:extLst>
                <a:ext uri="{FF2B5EF4-FFF2-40B4-BE49-F238E27FC236}">
                  <a16:creationId xmlns="" xmlns:a16="http://schemas.microsoft.com/office/drawing/2014/main" id="{4A9B8249-CF73-428E-84FF-BBD3F0EBD14C}"/>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68" name="Google Shape;2635;p56">
              <a:extLst>
                <a:ext uri="{FF2B5EF4-FFF2-40B4-BE49-F238E27FC236}">
                  <a16:creationId xmlns="" xmlns:a16="http://schemas.microsoft.com/office/drawing/2014/main" id="{C944DC2A-3861-4F81-BA3B-F22BCF3CB3FF}"/>
                </a:ext>
              </a:extLst>
            </p:cNvPr>
            <p:cNvGrpSpPr/>
            <p:nvPr/>
          </p:nvGrpSpPr>
          <p:grpSpPr>
            <a:xfrm>
              <a:off x="8131736" y="3197335"/>
              <a:ext cx="336400" cy="251523"/>
              <a:chOff x="9961561" y="3369598"/>
              <a:chExt cx="336400" cy="251523"/>
            </a:xfrm>
          </p:grpSpPr>
          <p:sp>
            <p:nvSpPr>
              <p:cNvPr id="869" name="Google Shape;2636;p56">
                <a:extLst>
                  <a:ext uri="{FF2B5EF4-FFF2-40B4-BE49-F238E27FC236}">
                    <a16:creationId xmlns="" xmlns:a16="http://schemas.microsoft.com/office/drawing/2014/main" id="{1B7C2C37-D7F1-4771-BCB5-68F460FE28C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70" name="Google Shape;2637;p56">
                <a:extLst>
                  <a:ext uri="{FF2B5EF4-FFF2-40B4-BE49-F238E27FC236}">
                    <a16:creationId xmlns="" xmlns:a16="http://schemas.microsoft.com/office/drawing/2014/main" id="{AE5A1748-9DCE-425B-9BF9-F939602C3ECA}"/>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71" name="Google Shape;3433;p58">
            <a:extLst>
              <a:ext uri="{FF2B5EF4-FFF2-40B4-BE49-F238E27FC236}">
                <a16:creationId xmlns="" xmlns:a16="http://schemas.microsoft.com/office/drawing/2014/main" id="{D557F486-0792-49DC-BB52-EF73B0A81BB3}"/>
              </a:ext>
            </a:extLst>
          </p:cNvPr>
          <p:cNvGrpSpPr/>
          <p:nvPr/>
        </p:nvGrpSpPr>
        <p:grpSpPr>
          <a:xfrm>
            <a:off x="5962059" y="3761072"/>
            <a:ext cx="602724" cy="708001"/>
            <a:chOff x="1721175" y="3532050"/>
            <a:chExt cx="1373059" cy="1612890"/>
          </a:xfrm>
        </p:grpSpPr>
        <p:sp>
          <p:nvSpPr>
            <p:cNvPr id="872" name="Google Shape;3434;p58">
              <a:extLst>
                <a:ext uri="{FF2B5EF4-FFF2-40B4-BE49-F238E27FC236}">
                  <a16:creationId xmlns="" xmlns:a16="http://schemas.microsoft.com/office/drawing/2014/main" id="{CA672ADA-B436-4706-88A8-8512808306FE}"/>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3" name="Google Shape;3435;p58">
              <a:extLst>
                <a:ext uri="{FF2B5EF4-FFF2-40B4-BE49-F238E27FC236}">
                  <a16:creationId xmlns="" xmlns:a16="http://schemas.microsoft.com/office/drawing/2014/main" id="{91ECB25E-11B3-4557-9602-83C881B2BE03}"/>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4" name="Google Shape;3436;p58">
              <a:extLst>
                <a:ext uri="{FF2B5EF4-FFF2-40B4-BE49-F238E27FC236}">
                  <a16:creationId xmlns="" xmlns:a16="http://schemas.microsoft.com/office/drawing/2014/main" id="{789E0704-C985-4207-BD42-339D224B04E7}"/>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75" name="Google Shape;3437;p58">
              <a:extLst>
                <a:ext uri="{FF2B5EF4-FFF2-40B4-BE49-F238E27FC236}">
                  <a16:creationId xmlns="" xmlns:a16="http://schemas.microsoft.com/office/drawing/2014/main" id="{D44CACFF-2440-4CEA-946A-D22F8CBAE42A}"/>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38;p58">
              <a:extLst>
                <a:ext uri="{FF2B5EF4-FFF2-40B4-BE49-F238E27FC236}">
                  <a16:creationId xmlns="" xmlns:a16="http://schemas.microsoft.com/office/drawing/2014/main" id="{D1F57E30-9226-4E27-AE94-8A36C00989F4}"/>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39;p58">
              <a:extLst>
                <a:ext uri="{FF2B5EF4-FFF2-40B4-BE49-F238E27FC236}">
                  <a16:creationId xmlns="" xmlns:a16="http://schemas.microsoft.com/office/drawing/2014/main" id="{ACEC71F3-5335-4EF5-85A6-475B6594C33A}"/>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8" name="Google Shape;3440;p58">
              <a:extLst>
                <a:ext uri="{FF2B5EF4-FFF2-40B4-BE49-F238E27FC236}">
                  <a16:creationId xmlns="" xmlns:a16="http://schemas.microsoft.com/office/drawing/2014/main" id="{A6382DD3-3FD6-4487-965F-E097A6443DC4}"/>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79" name="Google Shape;3441;p58">
              <a:extLst>
                <a:ext uri="{FF2B5EF4-FFF2-40B4-BE49-F238E27FC236}">
                  <a16:creationId xmlns="" xmlns:a16="http://schemas.microsoft.com/office/drawing/2014/main" id="{AB80387E-653C-47C7-A704-668D4EE79060}"/>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80" name="Google Shape;3442;p58">
              <a:extLst>
                <a:ext uri="{FF2B5EF4-FFF2-40B4-BE49-F238E27FC236}">
                  <a16:creationId xmlns="" xmlns:a16="http://schemas.microsoft.com/office/drawing/2014/main" id="{AC0DE3A4-3FA4-4CD7-A576-F5FDCED8991B}"/>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81" name="Google Shape;3443;p58">
              <a:extLst>
                <a:ext uri="{FF2B5EF4-FFF2-40B4-BE49-F238E27FC236}">
                  <a16:creationId xmlns="" xmlns:a16="http://schemas.microsoft.com/office/drawing/2014/main" id="{FE22FBF9-5D23-4AA1-BB22-8902082B233A}"/>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2" name="Google Shape;3444;p58">
              <a:extLst>
                <a:ext uri="{FF2B5EF4-FFF2-40B4-BE49-F238E27FC236}">
                  <a16:creationId xmlns="" xmlns:a16="http://schemas.microsoft.com/office/drawing/2014/main" id="{5DA7F26E-5280-486E-9C57-99D7FDE2B503}"/>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3" name="Google Shape;3445;p58">
              <a:extLst>
                <a:ext uri="{FF2B5EF4-FFF2-40B4-BE49-F238E27FC236}">
                  <a16:creationId xmlns="" xmlns:a16="http://schemas.microsoft.com/office/drawing/2014/main" id="{5B53E185-C11E-4787-8CD6-F522C669A9C0}"/>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4" name="Google Shape;3446;p58">
              <a:extLst>
                <a:ext uri="{FF2B5EF4-FFF2-40B4-BE49-F238E27FC236}">
                  <a16:creationId xmlns="" xmlns:a16="http://schemas.microsoft.com/office/drawing/2014/main" id="{BF92224C-9F57-4138-854C-D4F10D747D93}"/>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5" name="Google Shape;3447;p58">
              <a:extLst>
                <a:ext uri="{FF2B5EF4-FFF2-40B4-BE49-F238E27FC236}">
                  <a16:creationId xmlns="" xmlns:a16="http://schemas.microsoft.com/office/drawing/2014/main" id="{8810F92B-E636-4F05-87C8-35AA64943FEA}"/>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6" name="Google Shape;3448;p58">
              <a:extLst>
                <a:ext uri="{FF2B5EF4-FFF2-40B4-BE49-F238E27FC236}">
                  <a16:creationId xmlns="" xmlns:a16="http://schemas.microsoft.com/office/drawing/2014/main" id="{916A8992-8DC9-40FD-85E6-35476D513105}"/>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7" name="Google Shape;3449;p58">
              <a:extLst>
                <a:ext uri="{FF2B5EF4-FFF2-40B4-BE49-F238E27FC236}">
                  <a16:creationId xmlns="" xmlns:a16="http://schemas.microsoft.com/office/drawing/2014/main" id="{A1CD70B7-315E-4B3B-B318-81C0DD07229C}"/>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8" name="Google Shape;3450;p58">
              <a:extLst>
                <a:ext uri="{FF2B5EF4-FFF2-40B4-BE49-F238E27FC236}">
                  <a16:creationId xmlns="" xmlns:a16="http://schemas.microsoft.com/office/drawing/2014/main" id="{E0AF2379-9A0F-4ECD-B36B-445939699530}"/>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9" name="Google Shape;3451;p58">
              <a:extLst>
                <a:ext uri="{FF2B5EF4-FFF2-40B4-BE49-F238E27FC236}">
                  <a16:creationId xmlns="" xmlns:a16="http://schemas.microsoft.com/office/drawing/2014/main" id="{9C18EACB-6A0B-4E05-BC5D-B78F4E3F107C}"/>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90" name="Google Shape;3452;p58">
              <a:extLst>
                <a:ext uri="{FF2B5EF4-FFF2-40B4-BE49-F238E27FC236}">
                  <a16:creationId xmlns="" xmlns:a16="http://schemas.microsoft.com/office/drawing/2014/main" id="{ED767A2B-3FB5-439A-B114-A6F41A7C3115}"/>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91" name="Google Shape;3453;p58">
              <a:extLst>
                <a:ext uri="{FF2B5EF4-FFF2-40B4-BE49-F238E27FC236}">
                  <a16:creationId xmlns="" xmlns:a16="http://schemas.microsoft.com/office/drawing/2014/main" id="{BFFCE4CD-4FFF-40E2-9570-9FD44B37ED32}"/>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92" name="Google Shape;3454;p58">
              <a:extLst>
                <a:ext uri="{FF2B5EF4-FFF2-40B4-BE49-F238E27FC236}">
                  <a16:creationId xmlns="" xmlns:a16="http://schemas.microsoft.com/office/drawing/2014/main" id="{57B342C5-816A-45C6-A41F-5F6E3715F750}"/>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93" name="Google Shape;3455;p58">
              <a:extLst>
                <a:ext uri="{FF2B5EF4-FFF2-40B4-BE49-F238E27FC236}">
                  <a16:creationId xmlns="" xmlns:a16="http://schemas.microsoft.com/office/drawing/2014/main" id="{10717AD1-5D00-4346-A3C7-1CB3F69C5EA9}"/>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94" name="Google Shape;3456;p58">
              <a:extLst>
                <a:ext uri="{FF2B5EF4-FFF2-40B4-BE49-F238E27FC236}">
                  <a16:creationId xmlns="" xmlns:a16="http://schemas.microsoft.com/office/drawing/2014/main" id="{6C8E1C7B-A737-4740-BCD2-A54894C9E182}"/>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95" name="Google Shape;3305;p58">
            <a:extLst>
              <a:ext uri="{FF2B5EF4-FFF2-40B4-BE49-F238E27FC236}">
                <a16:creationId xmlns="" xmlns:a16="http://schemas.microsoft.com/office/drawing/2014/main" id="{1B4D0E32-F15C-4B03-94BB-80ECC4C0F19F}"/>
              </a:ext>
            </a:extLst>
          </p:cNvPr>
          <p:cNvGrpSpPr/>
          <p:nvPr/>
        </p:nvGrpSpPr>
        <p:grpSpPr>
          <a:xfrm rot="21013833" flipH="1">
            <a:off x="9366396" y="4276264"/>
            <a:ext cx="541724" cy="898304"/>
            <a:chOff x="2285125" y="1595625"/>
            <a:chExt cx="2286894" cy="3792199"/>
          </a:xfrm>
        </p:grpSpPr>
        <p:sp>
          <p:nvSpPr>
            <p:cNvPr id="896" name="Google Shape;3306;p58">
              <a:extLst>
                <a:ext uri="{FF2B5EF4-FFF2-40B4-BE49-F238E27FC236}">
                  <a16:creationId xmlns="" xmlns:a16="http://schemas.microsoft.com/office/drawing/2014/main" id="{83135D8B-D9A6-48A8-AEFC-947E46C4B600}"/>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07;p58">
              <a:extLst>
                <a:ext uri="{FF2B5EF4-FFF2-40B4-BE49-F238E27FC236}">
                  <a16:creationId xmlns="" xmlns:a16="http://schemas.microsoft.com/office/drawing/2014/main" id="{435B0866-49ED-4A89-86D0-E05F1F4B1D0F}"/>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08;p58">
              <a:extLst>
                <a:ext uri="{FF2B5EF4-FFF2-40B4-BE49-F238E27FC236}">
                  <a16:creationId xmlns="" xmlns:a16="http://schemas.microsoft.com/office/drawing/2014/main" id="{40AC2D1A-89DD-46EE-A86D-21160A00CA8C}"/>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09;p58">
              <a:extLst>
                <a:ext uri="{FF2B5EF4-FFF2-40B4-BE49-F238E27FC236}">
                  <a16:creationId xmlns="" xmlns:a16="http://schemas.microsoft.com/office/drawing/2014/main" id="{3D0566C0-AFDC-4871-ABDD-7426358649EC}"/>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10;p58">
              <a:extLst>
                <a:ext uri="{FF2B5EF4-FFF2-40B4-BE49-F238E27FC236}">
                  <a16:creationId xmlns="" xmlns:a16="http://schemas.microsoft.com/office/drawing/2014/main" id="{0C4D23BC-4815-4186-B637-C9EF15257745}"/>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11;p58">
              <a:extLst>
                <a:ext uri="{FF2B5EF4-FFF2-40B4-BE49-F238E27FC236}">
                  <a16:creationId xmlns="" xmlns:a16="http://schemas.microsoft.com/office/drawing/2014/main" id="{CEB59035-D106-49E6-AA71-3DBC4BD2F472}"/>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12;p58">
              <a:extLst>
                <a:ext uri="{FF2B5EF4-FFF2-40B4-BE49-F238E27FC236}">
                  <a16:creationId xmlns="" xmlns:a16="http://schemas.microsoft.com/office/drawing/2014/main" id="{2502A44F-3CCE-42E0-8756-640B131B67C1}"/>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13;p58">
              <a:extLst>
                <a:ext uri="{FF2B5EF4-FFF2-40B4-BE49-F238E27FC236}">
                  <a16:creationId xmlns="" xmlns:a16="http://schemas.microsoft.com/office/drawing/2014/main" id="{68A74EF2-341D-49E5-8D17-EB036B71FA6B}"/>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14;p58">
              <a:extLst>
                <a:ext uri="{FF2B5EF4-FFF2-40B4-BE49-F238E27FC236}">
                  <a16:creationId xmlns="" xmlns:a16="http://schemas.microsoft.com/office/drawing/2014/main" id="{7ADF997E-123C-4674-BED9-4ED636FA76B9}"/>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15;p58">
              <a:extLst>
                <a:ext uri="{FF2B5EF4-FFF2-40B4-BE49-F238E27FC236}">
                  <a16:creationId xmlns="" xmlns:a16="http://schemas.microsoft.com/office/drawing/2014/main" id="{D3806552-6167-464E-9C97-B415BA3C226A}"/>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16;p58">
              <a:extLst>
                <a:ext uri="{FF2B5EF4-FFF2-40B4-BE49-F238E27FC236}">
                  <a16:creationId xmlns="" xmlns:a16="http://schemas.microsoft.com/office/drawing/2014/main" id="{C785910F-C822-46A6-A0EA-99BCB9A71938}"/>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17;p58">
              <a:extLst>
                <a:ext uri="{FF2B5EF4-FFF2-40B4-BE49-F238E27FC236}">
                  <a16:creationId xmlns="" xmlns:a16="http://schemas.microsoft.com/office/drawing/2014/main" id="{F8F6CC54-6161-446D-9AB3-3C9022A46E2A}"/>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18;p58">
              <a:extLst>
                <a:ext uri="{FF2B5EF4-FFF2-40B4-BE49-F238E27FC236}">
                  <a16:creationId xmlns="" xmlns:a16="http://schemas.microsoft.com/office/drawing/2014/main" id="{82084A9D-C548-4B08-A176-06E928E1987B}"/>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19;p58">
              <a:extLst>
                <a:ext uri="{FF2B5EF4-FFF2-40B4-BE49-F238E27FC236}">
                  <a16:creationId xmlns="" xmlns:a16="http://schemas.microsoft.com/office/drawing/2014/main" id="{6EDC5779-1C90-4F7F-B4B5-3490A02C6B9D}"/>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20;p58">
              <a:extLst>
                <a:ext uri="{FF2B5EF4-FFF2-40B4-BE49-F238E27FC236}">
                  <a16:creationId xmlns="" xmlns:a16="http://schemas.microsoft.com/office/drawing/2014/main" id="{D3C76611-3ABE-4AF2-A1CD-9CD85E2DF3FC}"/>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21;p58">
              <a:extLst>
                <a:ext uri="{FF2B5EF4-FFF2-40B4-BE49-F238E27FC236}">
                  <a16:creationId xmlns="" xmlns:a16="http://schemas.microsoft.com/office/drawing/2014/main" id="{D269DABF-658B-4955-9588-EC1123E5A6A5}"/>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22;p58">
              <a:extLst>
                <a:ext uri="{FF2B5EF4-FFF2-40B4-BE49-F238E27FC236}">
                  <a16:creationId xmlns="" xmlns:a16="http://schemas.microsoft.com/office/drawing/2014/main" id="{A869C6BC-7F97-484F-B6E5-454D456C25FE}"/>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23;p58">
              <a:extLst>
                <a:ext uri="{FF2B5EF4-FFF2-40B4-BE49-F238E27FC236}">
                  <a16:creationId xmlns="" xmlns:a16="http://schemas.microsoft.com/office/drawing/2014/main" id="{5B73B938-DCA8-4624-B9A0-5EF985DF858A}"/>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24;p58">
              <a:extLst>
                <a:ext uri="{FF2B5EF4-FFF2-40B4-BE49-F238E27FC236}">
                  <a16:creationId xmlns="" xmlns:a16="http://schemas.microsoft.com/office/drawing/2014/main" id="{7540FCAA-C8F4-44DF-B060-4199AD8CF5A3}"/>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25;p58">
              <a:extLst>
                <a:ext uri="{FF2B5EF4-FFF2-40B4-BE49-F238E27FC236}">
                  <a16:creationId xmlns="" xmlns:a16="http://schemas.microsoft.com/office/drawing/2014/main" id="{BD1B5CD6-EC82-4F21-A714-B67AD1C1EA26}"/>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26;p58">
              <a:extLst>
                <a:ext uri="{FF2B5EF4-FFF2-40B4-BE49-F238E27FC236}">
                  <a16:creationId xmlns="" xmlns:a16="http://schemas.microsoft.com/office/drawing/2014/main" id="{02D95749-FAE6-4187-9784-0B570F7F3430}"/>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27;p58">
              <a:extLst>
                <a:ext uri="{FF2B5EF4-FFF2-40B4-BE49-F238E27FC236}">
                  <a16:creationId xmlns="" xmlns:a16="http://schemas.microsoft.com/office/drawing/2014/main" id="{EA893A81-3C6B-4B03-9F9E-6915BBFF4780}"/>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28;p58">
              <a:extLst>
                <a:ext uri="{FF2B5EF4-FFF2-40B4-BE49-F238E27FC236}">
                  <a16:creationId xmlns="" xmlns:a16="http://schemas.microsoft.com/office/drawing/2014/main" id="{EC925808-953E-4AE8-86AC-9BAB6F245FE1}"/>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29;p58">
              <a:extLst>
                <a:ext uri="{FF2B5EF4-FFF2-40B4-BE49-F238E27FC236}">
                  <a16:creationId xmlns="" xmlns:a16="http://schemas.microsoft.com/office/drawing/2014/main" id="{913A166E-A242-4441-BE9D-F7F4CFBC4847}"/>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30;p58">
              <a:extLst>
                <a:ext uri="{FF2B5EF4-FFF2-40B4-BE49-F238E27FC236}">
                  <a16:creationId xmlns="" xmlns:a16="http://schemas.microsoft.com/office/drawing/2014/main" id="{D22C30C2-9AA6-491E-A39E-4C376F0CB6CA}"/>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31;p58">
              <a:extLst>
                <a:ext uri="{FF2B5EF4-FFF2-40B4-BE49-F238E27FC236}">
                  <a16:creationId xmlns="" xmlns:a16="http://schemas.microsoft.com/office/drawing/2014/main" id="{D045DB47-2B51-4FC6-A0AC-F42DE0CA42B7}"/>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32;p58">
              <a:extLst>
                <a:ext uri="{FF2B5EF4-FFF2-40B4-BE49-F238E27FC236}">
                  <a16:creationId xmlns="" xmlns:a16="http://schemas.microsoft.com/office/drawing/2014/main" id="{6317BA53-6B90-44D8-B189-0EDFDDCF8115}"/>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33;p58">
              <a:extLst>
                <a:ext uri="{FF2B5EF4-FFF2-40B4-BE49-F238E27FC236}">
                  <a16:creationId xmlns="" xmlns:a16="http://schemas.microsoft.com/office/drawing/2014/main" id="{19EBB45B-1595-44D3-A3E9-21D7194BC58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34;p58">
              <a:extLst>
                <a:ext uri="{FF2B5EF4-FFF2-40B4-BE49-F238E27FC236}">
                  <a16:creationId xmlns="" xmlns:a16="http://schemas.microsoft.com/office/drawing/2014/main" id="{D4200766-1E8B-4F2E-811E-8EE755EAFA8A}"/>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35;p58">
              <a:extLst>
                <a:ext uri="{FF2B5EF4-FFF2-40B4-BE49-F238E27FC236}">
                  <a16:creationId xmlns="" xmlns:a16="http://schemas.microsoft.com/office/drawing/2014/main" id="{EC4CCF6E-57E5-4E52-9629-1119C62EE073}"/>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36;p58">
              <a:extLst>
                <a:ext uri="{FF2B5EF4-FFF2-40B4-BE49-F238E27FC236}">
                  <a16:creationId xmlns="" xmlns:a16="http://schemas.microsoft.com/office/drawing/2014/main" id="{70AD565F-B1F3-4C3D-8C3F-BB7B28CAD3A5}"/>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37;p58">
              <a:extLst>
                <a:ext uri="{FF2B5EF4-FFF2-40B4-BE49-F238E27FC236}">
                  <a16:creationId xmlns="" xmlns:a16="http://schemas.microsoft.com/office/drawing/2014/main" id="{360709B0-418F-4303-B56D-791BE761902A}"/>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38;p58">
              <a:extLst>
                <a:ext uri="{FF2B5EF4-FFF2-40B4-BE49-F238E27FC236}">
                  <a16:creationId xmlns="" xmlns:a16="http://schemas.microsoft.com/office/drawing/2014/main" id="{98A448D8-5261-4C81-B56C-82775DC16186}"/>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39;p58">
              <a:extLst>
                <a:ext uri="{FF2B5EF4-FFF2-40B4-BE49-F238E27FC236}">
                  <a16:creationId xmlns="" xmlns:a16="http://schemas.microsoft.com/office/drawing/2014/main" id="{8DE692F4-631A-4EE5-A810-3140B986141A}"/>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40;p58">
              <a:extLst>
                <a:ext uri="{FF2B5EF4-FFF2-40B4-BE49-F238E27FC236}">
                  <a16:creationId xmlns="" xmlns:a16="http://schemas.microsoft.com/office/drawing/2014/main" id="{31298FCE-7B4C-4D96-8382-ACB6639C1224}"/>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341;p58">
              <a:extLst>
                <a:ext uri="{FF2B5EF4-FFF2-40B4-BE49-F238E27FC236}">
                  <a16:creationId xmlns="" xmlns:a16="http://schemas.microsoft.com/office/drawing/2014/main" id="{F6DCA774-9BD8-47D1-83E8-B030060C4DE5}"/>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342;p58">
              <a:extLst>
                <a:ext uri="{FF2B5EF4-FFF2-40B4-BE49-F238E27FC236}">
                  <a16:creationId xmlns="" xmlns:a16="http://schemas.microsoft.com/office/drawing/2014/main" id="{0E3649BD-C082-4F50-9AA3-D07D8CD32BE5}"/>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343;p58">
              <a:extLst>
                <a:ext uri="{FF2B5EF4-FFF2-40B4-BE49-F238E27FC236}">
                  <a16:creationId xmlns="" xmlns:a16="http://schemas.microsoft.com/office/drawing/2014/main" id="{32FCCA3A-DC42-4075-9B5D-60BEB8077BA1}"/>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344;p58">
              <a:extLst>
                <a:ext uri="{FF2B5EF4-FFF2-40B4-BE49-F238E27FC236}">
                  <a16:creationId xmlns="" xmlns:a16="http://schemas.microsoft.com/office/drawing/2014/main" id="{15A59033-B0FE-4E34-80E4-174D837DD052}"/>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345;p58">
              <a:extLst>
                <a:ext uri="{FF2B5EF4-FFF2-40B4-BE49-F238E27FC236}">
                  <a16:creationId xmlns="" xmlns:a16="http://schemas.microsoft.com/office/drawing/2014/main" id="{2BDAE8AD-BA20-4982-B030-E8D3EBD9C81A}"/>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346;p58">
              <a:extLst>
                <a:ext uri="{FF2B5EF4-FFF2-40B4-BE49-F238E27FC236}">
                  <a16:creationId xmlns="" xmlns:a16="http://schemas.microsoft.com/office/drawing/2014/main" id="{8C4290E0-F06A-40D2-9FBB-32A09F29DA9A}"/>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347;p58">
              <a:extLst>
                <a:ext uri="{FF2B5EF4-FFF2-40B4-BE49-F238E27FC236}">
                  <a16:creationId xmlns="" xmlns:a16="http://schemas.microsoft.com/office/drawing/2014/main" id="{235414A3-C7DB-4DC6-A535-679D5E16B650}"/>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348;p58">
              <a:extLst>
                <a:ext uri="{FF2B5EF4-FFF2-40B4-BE49-F238E27FC236}">
                  <a16:creationId xmlns="" xmlns:a16="http://schemas.microsoft.com/office/drawing/2014/main" id="{1B6E86C1-75D1-4208-A81D-D89E418BE3CB}"/>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349;p58">
              <a:extLst>
                <a:ext uri="{FF2B5EF4-FFF2-40B4-BE49-F238E27FC236}">
                  <a16:creationId xmlns="" xmlns:a16="http://schemas.microsoft.com/office/drawing/2014/main" id="{608BD349-0FC8-4BE1-9738-7709545D3048}"/>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350;p58">
              <a:extLst>
                <a:ext uri="{FF2B5EF4-FFF2-40B4-BE49-F238E27FC236}">
                  <a16:creationId xmlns="" xmlns:a16="http://schemas.microsoft.com/office/drawing/2014/main" id="{B5D4EF94-CEDD-4F63-A124-475958410A32}"/>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351;p58">
              <a:extLst>
                <a:ext uri="{FF2B5EF4-FFF2-40B4-BE49-F238E27FC236}">
                  <a16:creationId xmlns="" xmlns:a16="http://schemas.microsoft.com/office/drawing/2014/main" id="{2C356E2A-6E39-4EB5-91D6-13035993CE5B}"/>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2799;p58">
            <a:extLst>
              <a:ext uri="{FF2B5EF4-FFF2-40B4-BE49-F238E27FC236}">
                <a16:creationId xmlns="" xmlns:a16="http://schemas.microsoft.com/office/drawing/2014/main" id="{D28ABA9A-8349-4679-ABCA-3EDD6F3F93F3}"/>
              </a:ext>
            </a:extLst>
          </p:cNvPr>
          <p:cNvGrpSpPr/>
          <p:nvPr/>
        </p:nvGrpSpPr>
        <p:grpSpPr>
          <a:xfrm>
            <a:off x="8497295" y="3343966"/>
            <a:ext cx="326806" cy="483060"/>
            <a:chOff x="1412408" y="1388597"/>
            <a:chExt cx="379994" cy="561679"/>
          </a:xfrm>
        </p:grpSpPr>
        <p:sp>
          <p:nvSpPr>
            <p:cNvPr id="943" name="Google Shape;2800;p58">
              <a:extLst>
                <a:ext uri="{FF2B5EF4-FFF2-40B4-BE49-F238E27FC236}">
                  <a16:creationId xmlns="" xmlns:a16="http://schemas.microsoft.com/office/drawing/2014/main" id="{5873FD35-C860-48AF-B0B1-DC39998044E6}"/>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4" name="Google Shape;2801;p58">
              <a:extLst>
                <a:ext uri="{FF2B5EF4-FFF2-40B4-BE49-F238E27FC236}">
                  <a16:creationId xmlns="" xmlns:a16="http://schemas.microsoft.com/office/drawing/2014/main" id="{2F510CB4-FB0F-4EAD-B1E9-90ADC834E671}"/>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45" name="Google Shape;2802;p58">
              <a:extLst>
                <a:ext uri="{FF2B5EF4-FFF2-40B4-BE49-F238E27FC236}">
                  <a16:creationId xmlns="" xmlns:a16="http://schemas.microsoft.com/office/drawing/2014/main" id="{39DD9801-C1DF-49EC-B92B-402B962E14AB}"/>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46" name="Google Shape;2803;p58">
              <a:extLst>
                <a:ext uri="{FF2B5EF4-FFF2-40B4-BE49-F238E27FC236}">
                  <a16:creationId xmlns="" xmlns:a16="http://schemas.microsoft.com/office/drawing/2014/main" id="{7DEB09E9-F6F8-4B09-BE01-A98412AB0DF5}"/>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7" name="Google Shape;2804;p58">
              <a:extLst>
                <a:ext uri="{FF2B5EF4-FFF2-40B4-BE49-F238E27FC236}">
                  <a16:creationId xmlns="" xmlns:a16="http://schemas.microsoft.com/office/drawing/2014/main" id="{CF9C3890-8BB3-42A3-A728-418CC8A52636}"/>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8" name="Google Shape;2805;p58">
              <a:extLst>
                <a:ext uri="{FF2B5EF4-FFF2-40B4-BE49-F238E27FC236}">
                  <a16:creationId xmlns="" xmlns:a16="http://schemas.microsoft.com/office/drawing/2014/main" id="{A57B2EC4-E71A-4749-98F9-0645D69C280B}"/>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9" name="Google Shape;2806;p58">
              <a:extLst>
                <a:ext uri="{FF2B5EF4-FFF2-40B4-BE49-F238E27FC236}">
                  <a16:creationId xmlns="" xmlns:a16="http://schemas.microsoft.com/office/drawing/2014/main" id="{E9306D22-5158-4400-8F08-45C58826F731}"/>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0" name="Google Shape;2807;p58">
              <a:extLst>
                <a:ext uri="{FF2B5EF4-FFF2-40B4-BE49-F238E27FC236}">
                  <a16:creationId xmlns="" xmlns:a16="http://schemas.microsoft.com/office/drawing/2014/main" id="{61BAA046-6CD2-46D7-89FB-9DD19A94E13E}"/>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51" name="Google Shape;2808;p58">
              <a:extLst>
                <a:ext uri="{FF2B5EF4-FFF2-40B4-BE49-F238E27FC236}">
                  <a16:creationId xmlns="" xmlns:a16="http://schemas.microsoft.com/office/drawing/2014/main" id="{B87002DE-FFC8-43BD-9E30-C993A98C5792}"/>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52" name="Google Shape;2809;p58">
              <a:extLst>
                <a:ext uri="{FF2B5EF4-FFF2-40B4-BE49-F238E27FC236}">
                  <a16:creationId xmlns="" xmlns:a16="http://schemas.microsoft.com/office/drawing/2014/main" id="{51EE74BD-5D71-49A1-8399-9B52C7F451D6}"/>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53" name="Google Shape;2810;p58">
              <a:extLst>
                <a:ext uri="{FF2B5EF4-FFF2-40B4-BE49-F238E27FC236}">
                  <a16:creationId xmlns="" xmlns:a16="http://schemas.microsoft.com/office/drawing/2014/main" id="{6274B4E5-FFD4-4461-A413-ED69110B0400}"/>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4" name="Google Shape;2811;p58">
              <a:extLst>
                <a:ext uri="{FF2B5EF4-FFF2-40B4-BE49-F238E27FC236}">
                  <a16:creationId xmlns="" xmlns:a16="http://schemas.microsoft.com/office/drawing/2014/main" id="{9B35C211-9C26-46EA-A706-587C7E1366BB}"/>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5" name="Google Shape;2812;p58">
              <a:extLst>
                <a:ext uri="{FF2B5EF4-FFF2-40B4-BE49-F238E27FC236}">
                  <a16:creationId xmlns="" xmlns:a16="http://schemas.microsoft.com/office/drawing/2014/main" id="{C04C812E-311F-43A2-8C51-735FF1946D3E}"/>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6" name="Google Shape;2813;p58">
              <a:extLst>
                <a:ext uri="{FF2B5EF4-FFF2-40B4-BE49-F238E27FC236}">
                  <a16:creationId xmlns="" xmlns:a16="http://schemas.microsoft.com/office/drawing/2014/main" id="{A5DAFBB1-F9CE-4B35-9C60-B197136F6D0E}"/>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7" name="Google Shape;2814;p58">
              <a:extLst>
                <a:ext uri="{FF2B5EF4-FFF2-40B4-BE49-F238E27FC236}">
                  <a16:creationId xmlns="" xmlns:a16="http://schemas.microsoft.com/office/drawing/2014/main" id="{59DC8E2C-B08D-44ED-8B91-A58583FDB25C}"/>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8" name="Google Shape;2815;p58">
              <a:extLst>
                <a:ext uri="{FF2B5EF4-FFF2-40B4-BE49-F238E27FC236}">
                  <a16:creationId xmlns="" xmlns:a16="http://schemas.microsoft.com/office/drawing/2014/main" id="{D88BDE69-F6EB-411E-ACF8-85BA4C3FAD50}"/>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graphicFrame>
        <p:nvGraphicFramePr>
          <p:cNvPr id="959" name="Google Shape;1658;p44">
            <a:extLst>
              <a:ext uri="{FF2B5EF4-FFF2-40B4-BE49-F238E27FC236}">
                <a16:creationId xmlns="" xmlns:a16="http://schemas.microsoft.com/office/drawing/2014/main" id="{404D6E7A-8676-416F-966D-C2DC249C2BB6}"/>
              </a:ext>
            </a:extLst>
          </p:cNvPr>
          <p:cNvGraphicFramePr/>
          <p:nvPr>
            <p:extLst>
              <p:ext uri="{D42A27DB-BD31-4B8C-83A1-F6EECF244321}">
                <p14:modId xmlns:p14="http://schemas.microsoft.com/office/powerpoint/2010/main" val="3962105984"/>
              </p:ext>
            </p:extLst>
          </p:nvPr>
        </p:nvGraphicFramePr>
        <p:xfrm>
          <a:off x="13393832"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 xmlns:a16="http://schemas.microsoft.com/office/drawing/2014/main" val="20000"/>
                    </a:ext>
                  </a:extLst>
                </a:gridCol>
                <a:gridCol w="1778000">
                  <a:extLst>
                    <a:ext uri="{9D8B030D-6E8A-4147-A177-3AD203B41FA5}">
                      <a16:colId xmlns="" xmlns:a16="http://schemas.microsoft.com/office/drawing/2014/main" val="20001"/>
                    </a:ext>
                  </a:extLst>
                </a:gridCol>
                <a:gridCol w="1798320">
                  <a:extLst>
                    <a:ext uri="{9D8B030D-6E8A-4147-A177-3AD203B41FA5}">
                      <a16:colId xmlns="" xmlns:a16="http://schemas.microsoft.com/office/drawing/2014/main" val="20002"/>
                    </a:ext>
                  </a:extLst>
                </a:gridCol>
                <a:gridCol w="1826854">
                  <a:extLst>
                    <a:ext uri="{9D8B030D-6E8A-4147-A177-3AD203B41FA5}">
                      <a16:colId xmlns=""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2"/>
                  </a:ext>
                </a:extLst>
              </a:tr>
            </a:tbl>
          </a:graphicData>
        </a:graphic>
      </p:graphicFrame>
      <p:grpSp>
        <p:nvGrpSpPr>
          <p:cNvPr id="389" name="Google Shape;2224;p50">
            <a:extLst>
              <a:ext uri="{FF2B5EF4-FFF2-40B4-BE49-F238E27FC236}">
                <a16:creationId xmlns="" xmlns:a16="http://schemas.microsoft.com/office/drawing/2014/main" id="{2DE7EF76-5BBA-486A-A792-A2419BF99704}"/>
              </a:ext>
            </a:extLst>
          </p:cNvPr>
          <p:cNvGrpSpPr/>
          <p:nvPr/>
        </p:nvGrpSpPr>
        <p:grpSpPr>
          <a:xfrm>
            <a:off x="10272053" y="4502221"/>
            <a:ext cx="1890361" cy="2415766"/>
            <a:chOff x="5981701" y="1821427"/>
            <a:chExt cx="2644301" cy="3379256"/>
          </a:xfrm>
        </p:grpSpPr>
        <p:sp>
          <p:nvSpPr>
            <p:cNvPr id="390" name="Google Shape;2225;p50">
              <a:extLst>
                <a:ext uri="{FF2B5EF4-FFF2-40B4-BE49-F238E27FC236}">
                  <a16:creationId xmlns=""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4000" fill="hold" grpId="0" nodeType="withEffect" p14:presetBounceEnd="72000">
                                      <p:stCondLst>
                                        <p:cond delay="0"/>
                                      </p:stCondLst>
                                      <p:iterate type="wd">
                                        <p:tmPct val="10000"/>
                                      </p:iterate>
                                      <p:childTnLst>
                                        <p:set>
                                          <p:cBhvr>
                                            <p:cTn id="6" dur="1" fill="hold">
                                              <p:stCondLst>
                                                <p:cond delay="0"/>
                                              </p:stCondLst>
                                            </p:cTn>
                                            <p:tgtEl>
                                              <p:spTgt spid="1729"/>
                                            </p:tgtEl>
                                            <p:attrNameLst>
                                              <p:attrName>style.visibility</p:attrName>
                                            </p:attrNameLst>
                                          </p:cBhvr>
                                          <p:to>
                                            <p:strVal val="visible"/>
                                          </p:to>
                                        </p:set>
                                        <p:anim calcmode="lin" valueType="num" p14:bounceEnd="72000">
                                          <p:cBhvr additive="base">
                                            <p:cTn id="7" dur="1000" fill="hold"/>
                                            <p:tgtEl>
                                              <p:spTgt spid="172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729"/>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17" presetClass="entr" presetSubtype="4" fill="hold" nodeType="after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p:cTn id="12" dur="500" fill="hold"/>
                                            <p:tgtEl>
                                              <p:spTgt spid="513"/>
                                            </p:tgtEl>
                                            <p:attrNameLst>
                                              <p:attrName>ppt_x</p:attrName>
                                            </p:attrNameLst>
                                          </p:cBhvr>
                                          <p:tavLst>
                                            <p:tav tm="0">
                                              <p:val>
                                                <p:strVal val="#ppt_x"/>
                                              </p:val>
                                            </p:tav>
                                            <p:tav tm="100000">
                                              <p:val>
                                                <p:strVal val="#ppt_x"/>
                                              </p:val>
                                            </p:tav>
                                          </p:tavLst>
                                        </p:anim>
                                        <p:anim calcmode="lin" valueType="num">
                                          <p:cBhvr>
                                            <p:cTn id="13" dur="500" fill="hold"/>
                                            <p:tgtEl>
                                              <p:spTgt spid="513"/>
                                            </p:tgtEl>
                                            <p:attrNameLst>
                                              <p:attrName>ppt_y</p:attrName>
                                            </p:attrNameLst>
                                          </p:cBhvr>
                                          <p:tavLst>
                                            <p:tav tm="0">
                                              <p:val>
                                                <p:strVal val="#ppt_y+#ppt_h/2"/>
                                              </p:val>
                                            </p:tav>
                                            <p:tav tm="100000">
                                              <p:val>
                                                <p:strVal val="#ppt_y"/>
                                              </p:val>
                                            </p:tav>
                                          </p:tavLst>
                                        </p:anim>
                                        <p:anim calcmode="lin" valueType="num">
                                          <p:cBhvr>
                                            <p:cTn id="14" dur="500" fill="hold"/>
                                            <p:tgtEl>
                                              <p:spTgt spid="513"/>
                                            </p:tgtEl>
                                            <p:attrNameLst>
                                              <p:attrName>ppt_w</p:attrName>
                                            </p:attrNameLst>
                                          </p:cBhvr>
                                          <p:tavLst>
                                            <p:tav tm="0">
                                              <p:val>
                                                <p:strVal val="#ppt_w"/>
                                              </p:val>
                                            </p:tav>
                                            <p:tav tm="100000">
                                              <p:val>
                                                <p:strVal val="#ppt_w"/>
                                              </p:val>
                                            </p:tav>
                                          </p:tavLst>
                                        </p:anim>
                                        <p:anim calcmode="lin" valueType="num">
                                          <p:cBhvr>
                                            <p:cTn id="15" dur="500" fill="hold"/>
                                            <p:tgtEl>
                                              <p:spTgt spid="513"/>
                                            </p:tgtEl>
                                            <p:attrNameLst>
                                              <p:attrName>ppt_h</p:attrName>
                                            </p:attrNameLst>
                                          </p:cBhvr>
                                          <p:tavLst>
                                            <p:tav tm="0">
                                              <p:val>
                                                <p:fltVal val="0"/>
                                              </p:val>
                                            </p:tav>
                                            <p:tav tm="100000">
                                              <p:val>
                                                <p:strVal val="#ppt_h"/>
                                              </p:val>
                                            </p:tav>
                                          </p:tavLst>
                                        </p:anim>
                                      </p:childTnLst>
                                    </p:cTn>
                                  </p:par>
                                  <p:par>
                                    <p:cTn id="16" presetID="17" presetClass="entr" presetSubtype="4" fill="hold" nodeType="withEffect">
                                      <p:stCondLst>
                                        <p:cond delay="100"/>
                                      </p:stCondLst>
                                      <p:childTnLst>
                                        <p:set>
                                          <p:cBhvr>
                                            <p:cTn id="17" dur="1" fill="hold">
                                              <p:stCondLst>
                                                <p:cond delay="0"/>
                                              </p:stCondLst>
                                            </p:cTn>
                                            <p:tgtEl>
                                              <p:spTgt spid="825"/>
                                            </p:tgtEl>
                                            <p:attrNameLst>
                                              <p:attrName>style.visibility</p:attrName>
                                            </p:attrNameLst>
                                          </p:cBhvr>
                                          <p:to>
                                            <p:strVal val="visible"/>
                                          </p:to>
                                        </p:set>
                                        <p:anim calcmode="lin" valueType="num">
                                          <p:cBhvr>
                                            <p:cTn id="18" dur="500" fill="hold"/>
                                            <p:tgtEl>
                                              <p:spTgt spid="825"/>
                                            </p:tgtEl>
                                            <p:attrNameLst>
                                              <p:attrName>ppt_x</p:attrName>
                                            </p:attrNameLst>
                                          </p:cBhvr>
                                          <p:tavLst>
                                            <p:tav tm="0">
                                              <p:val>
                                                <p:strVal val="#ppt_x"/>
                                              </p:val>
                                            </p:tav>
                                            <p:tav tm="100000">
                                              <p:val>
                                                <p:strVal val="#ppt_x"/>
                                              </p:val>
                                            </p:tav>
                                          </p:tavLst>
                                        </p:anim>
                                        <p:anim calcmode="lin" valueType="num">
                                          <p:cBhvr>
                                            <p:cTn id="19" dur="500" fill="hold"/>
                                            <p:tgtEl>
                                              <p:spTgt spid="825"/>
                                            </p:tgtEl>
                                            <p:attrNameLst>
                                              <p:attrName>ppt_y</p:attrName>
                                            </p:attrNameLst>
                                          </p:cBhvr>
                                          <p:tavLst>
                                            <p:tav tm="0">
                                              <p:val>
                                                <p:strVal val="#ppt_y+#ppt_h/2"/>
                                              </p:val>
                                            </p:tav>
                                            <p:tav tm="100000">
                                              <p:val>
                                                <p:strVal val="#ppt_y"/>
                                              </p:val>
                                            </p:tav>
                                          </p:tavLst>
                                        </p:anim>
                                        <p:anim calcmode="lin" valueType="num">
                                          <p:cBhvr>
                                            <p:cTn id="20" dur="500" fill="hold"/>
                                            <p:tgtEl>
                                              <p:spTgt spid="825"/>
                                            </p:tgtEl>
                                            <p:attrNameLst>
                                              <p:attrName>ppt_w</p:attrName>
                                            </p:attrNameLst>
                                          </p:cBhvr>
                                          <p:tavLst>
                                            <p:tav tm="0">
                                              <p:val>
                                                <p:strVal val="#ppt_w"/>
                                              </p:val>
                                            </p:tav>
                                            <p:tav tm="100000">
                                              <p:val>
                                                <p:strVal val="#ppt_w"/>
                                              </p:val>
                                            </p:tav>
                                          </p:tavLst>
                                        </p:anim>
                                        <p:anim calcmode="lin" valueType="num">
                                          <p:cBhvr>
                                            <p:cTn id="21" dur="500" fill="hold"/>
                                            <p:tgtEl>
                                              <p:spTgt spid="825"/>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500"/>
                                      </p:stCondLst>
                                      <p:childTnLst>
                                        <p:set>
                                          <p:cBhvr>
                                            <p:cTn id="23" dur="1" fill="hold">
                                              <p:stCondLst>
                                                <p:cond delay="0"/>
                                              </p:stCondLst>
                                            </p:cTn>
                                            <p:tgtEl>
                                              <p:spTgt spid="849"/>
                                            </p:tgtEl>
                                            <p:attrNameLst>
                                              <p:attrName>style.visibility</p:attrName>
                                            </p:attrNameLst>
                                          </p:cBhvr>
                                          <p:to>
                                            <p:strVal val="visible"/>
                                          </p:to>
                                        </p:set>
                                        <p:anim calcmode="lin" valueType="num">
                                          <p:cBhvr>
                                            <p:cTn id="24" dur="500" fill="hold"/>
                                            <p:tgtEl>
                                              <p:spTgt spid="849"/>
                                            </p:tgtEl>
                                            <p:attrNameLst>
                                              <p:attrName>ppt_x</p:attrName>
                                            </p:attrNameLst>
                                          </p:cBhvr>
                                          <p:tavLst>
                                            <p:tav tm="0">
                                              <p:val>
                                                <p:strVal val="#ppt_x"/>
                                              </p:val>
                                            </p:tav>
                                            <p:tav tm="100000">
                                              <p:val>
                                                <p:strVal val="#ppt_x"/>
                                              </p:val>
                                            </p:tav>
                                          </p:tavLst>
                                        </p:anim>
                                        <p:anim calcmode="lin" valueType="num">
                                          <p:cBhvr>
                                            <p:cTn id="25" dur="500" fill="hold"/>
                                            <p:tgtEl>
                                              <p:spTgt spid="849"/>
                                            </p:tgtEl>
                                            <p:attrNameLst>
                                              <p:attrName>ppt_y</p:attrName>
                                            </p:attrNameLst>
                                          </p:cBhvr>
                                          <p:tavLst>
                                            <p:tav tm="0">
                                              <p:val>
                                                <p:strVal val="#ppt_y+#ppt_h/2"/>
                                              </p:val>
                                            </p:tav>
                                            <p:tav tm="100000">
                                              <p:val>
                                                <p:strVal val="#ppt_y"/>
                                              </p:val>
                                            </p:tav>
                                          </p:tavLst>
                                        </p:anim>
                                        <p:anim calcmode="lin" valueType="num">
                                          <p:cBhvr>
                                            <p:cTn id="26" dur="500" fill="hold"/>
                                            <p:tgtEl>
                                              <p:spTgt spid="849"/>
                                            </p:tgtEl>
                                            <p:attrNameLst>
                                              <p:attrName>ppt_w</p:attrName>
                                            </p:attrNameLst>
                                          </p:cBhvr>
                                          <p:tavLst>
                                            <p:tav tm="0">
                                              <p:val>
                                                <p:strVal val="#ppt_w"/>
                                              </p:val>
                                            </p:tav>
                                            <p:tav tm="100000">
                                              <p:val>
                                                <p:strVal val="#ppt_w"/>
                                              </p:val>
                                            </p:tav>
                                          </p:tavLst>
                                        </p:anim>
                                        <p:anim calcmode="lin" valueType="num">
                                          <p:cBhvr>
                                            <p:cTn id="27" dur="500" fill="hold"/>
                                            <p:tgtEl>
                                              <p:spTgt spid="849"/>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750"/>
                                      </p:stCondLst>
                                      <p:childTnLst>
                                        <p:set>
                                          <p:cBhvr>
                                            <p:cTn id="29" dur="1" fill="hold">
                                              <p:stCondLst>
                                                <p:cond delay="0"/>
                                              </p:stCondLst>
                                            </p:cTn>
                                            <p:tgtEl>
                                              <p:spTgt spid="871"/>
                                            </p:tgtEl>
                                            <p:attrNameLst>
                                              <p:attrName>style.visibility</p:attrName>
                                            </p:attrNameLst>
                                          </p:cBhvr>
                                          <p:to>
                                            <p:strVal val="visible"/>
                                          </p:to>
                                        </p:set>
                                        <p:anim calcmode="lin" valueType="num">
                                          <p:cBhvr>
                                            <p:cTn id="30" dur="500" fill="hold"/>
                                            <p:tgtEl>
                                              <p:spTgt spid="871"/>
                                            </p:tgtEl>
                                            <p:attrNameLst>
                                              <p:attrName>ppt_x</p:attrName>
                                            </p:attrNameLst>
                                          </p:cBhvr>
                                          <p:tavLst>
                                            <p:tav tm="0">
                                              <p:val>
                                                <p:strVal val="#ppt_x"/>
                                              </p:val>
                                            </p:tav>
                                            <p:tav tm="100000">
                                              <p:val>
                                                <p:strVal val="#ppt_x"/>
                                              </p:val>
                                            </p:tav>
                                          </p:tavLst>
                                        </p:anim>
                                        <p:anim calcmode="lin" valueType="num">
                                          <p:cBhvr>
                                            <p:cTn id="31" dur="500" fill="hold"/>
                                            <p:tgtEl>
                                              <p:spTgt spid="871"/>
                                            </p:tgtEl>
                                            <p:attrNameLst>
                                              <p:attrName>ppt_y</p:attrName>
                                            </p:attrNameLst>
                                          </p:cBhvr>
                                          <p:tavLst>
                                            <p:tav tm="0">
                                              <p:val>
                                                <p:strVal val="#ppt_y+#ppt_h/2"/>
                                              </p:val>
                                            </p:tav>
                                            <p:tav tm="100000">
                                              <p:val>
                                                <p:strVal val="#ppt_y"/>
                                              </p:val>
                                            </p:tav>
                                          </p:tavLst>
                                        </p:anim>
                                        <p:anim calcmode="lin" valueType="num">
                                          <p:cBhvr>
                                            <p:cTn id="32" dur="500" fill="hold"/>
                                            <p:tgtEl>
                                              <p:spTgt spid="871"/>
                                            </p:tgtEl>
                                            <p:attrNameLst>
                                              <p:attrName>ppt_w</p:attrName>
                                            </p:attrNameLst>
                                          </p:cBhvr>
                                          <p:tavLst>
                                            <p:tav tm="0">
                                              <p:val>
                                                <p:strVal val="#ppt_w"/>
                                              </p:val>
                                            </p:tav>
                                            <p:tav tm="100000">
                                              <p:val>
                                                <p:strVal val="#ppt_w"/>
                                              </p:val>
                                            </p:tav>
                                          </p:tavLst>
                                        </p:anim>
                                        <p:anim calcmode="lin" valueType="num">
                                          <p:cBhvr>
                                            <p:cTn id="33" dur="500" fill="hold"/>
                                            <p:tgtEl>
                                              <p:spTgt spid="871"/>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250"/>
                                      </p:stCondLst>
                                      <p:childTnLst>
                                        <p:set>
                                          <p:cBhvr>
                                            <p:cTn id="35" dur="1" fill="hold">
                                              <p:stCondLst>
                                                <p:cond delay="0"/>
                                              </p:stCondLst>
                                            </p:cTn>
                                            <p:tgtEl>
                                              <p:spTgt spid="942"/>
                                            </p:tgtEl>
                                            <p:attrNameLst>
                                              <p:attrName>style.visibility</p:attrName>
                                            </p:attrNameLst>
                                          </p:cBhvr>
                                          <p:to>
                                            <p:strVal val="visible"/>
                                          </p:to>
                                        </p:set>
                                        <p:anim calcmode="lin" valueType="num">
                                          <p:cBhvr>
                                            <p:cTn id="36" dur="500" fill="hold"/>
                                            <p:tgtEl>
                                              <p:spTgt spid="942"/>
                                            </p:tgtEl>
                                            <p:attrNameLst>
                                              <p:attrName>ppt_x</p:attrName>
                                            </p:attrNameLst>
                                          </p:cBhvr>
                                          <p:tavLst>
                                            <p:tav tm="0">
                                              <p:val>
                                                <p:strVal val="#ppt_x"/>
                                              </p:val>
                                            </p:tav>
                                            <p:tav tm="100000">
                                              <p:val>
                                                <p:strVal val="#ppt_x"/>
                                              </p:val>
                                            </p:tav>
                                          </p:tavLst>
                                        </p:anim>
                                        <p:anim calcmode="lin" valueType="num">
                                          <p:cBhvr>
                                            <p:cTn id="37" dur="500" fill="hold"/>
                                            <p:tgtEl>
                                              <p:spTgt spid="942"/>
                                            </p:tgtEl>
                                            <p:attrNameLst>
                                              <p:attrName>ppt_y</p:attrName>
                                            </p:attrNameLst>
                                          </p:cBhvr>
                                          <p:tavLst>
                                            <p:tav tm="0">
                                              <p:val>
                                                <p:strVal val="#ppt_y+#ppt_h/2"/>
                                              </p:val>
                                            </p:tav>
                                            <p:tav tm="100000">
                                              <p:val>
                                                <p:strVal val="#ppt_y"/>
                                              </p:val>
                                            </p:tav>
                                          </p:tavLst>
                                        </p:anim>
                                        <p:anim calcmode="lin" valueType="num">
                                          <p:cBhvr>
                                            <p:cTn id="38" dur="500" fill="hold"/>
                                            <p:tgtEl>
                                              <p:spTgt spid="942"/>
                                            </p:tgtEl>
                                            <p:attrNameLst>
                                              <p:attrName>ppt_w</p:attrName>
                                            </p:attrNameLst>
                                          </p:cBhvr>
                                          <p:tavLst>
                                            <p:tav tm="0">
                                              <p:val>
                                                <p:strVal val="#ppt_w"/>
                                              </p:val>
                                            </p:tav>
                                            <p:tav tm="100000">
                                              <p:val>
                                                <p:strVal val="#ppt_w"/>
                                              </p:val>
                                            </p:tav>
                                          </p:tavLst>
                                        </p:anim>
                                        <p:anim calcmode="lin" valueType="num">
                                          <p:cBhvr>
                                            <p:cTn id="39" dur="500" fill="hold"/>
                                            <p:tgtEl>
                                              <p:spTgt spid="942"/>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500"/>
                                      </p:stCondLst>
                                      <p:childTnLst>
                                        <p:set>
                                          <p:cBhvr>
                                            <p:cTn id="41" dur="1" fill="hold">
                                              <p:stCondLst>
                                                <p:cond delay="0"/>
                                              </p:stCondLst>
                                            </p:cTn>
                                            <p:tgtEl>
                                              <p:spTgt spid="895"/>
                                            </p:tgtEl>
                                            <p:attrNameLst>
                                              <p:attrName>style.visibility</p:attrName>
                                            </p:attrNameLst>
                                          </p:cBhvr>
                                          <p:to>
                                            <p:strVal val="visible"/>
                                          </p:to>
                                        </p:set>
                                        <p:anim calcmode="lin" valueType="num">
                                          <p:cBhvr>
                                            <p:cTn id="42" dur="500" fill="hold"/>
                                            <p:tgtEl>
                                              <p:spTgt spid="895"/>
                                            </p:tgtEl>
                                            <p:attrNameLst>
                                              <p:attrName>ppt_x</p:attrName>
                                            </p:attrNameLst>
                                          </p:cBhvr>
                                          <p:tavLst>
                                            <p:tav tm="0">
                                              <p:val>
                                                <p:strVal val="#ppt_x"/>
                                              </p:val>
                                            </p:tav>
                                            <p:tav tm="100000">
                                              <p:val>
                                                <p:strVal val="#ppt_x"/>
                                              </p:val>
                                            </p:tav>
                                          </p:tavLst>
                                        </p:anim>
                                        <p:anim calcmode="lin" valueType="num">
                                          <p:cBhvr>
                                            <p:cTn id="43" dur="500" fill="hold"/>
                                            <p:tgtEl>
                                              <p:spTgt spid="895"/>
                                            </p:tgtEl>
                                            <p:attrNameLst>
                                              <p:attrName>ppt_y</p:attrName>
                                            </p:attrNameLst>
                                          </p:cBhvr>
                                          <p:tavLst>
                                            <p:tav tm="0">
                                              <p:val>
                                                <p:strVal val="#ppt_y+#ppt_h/2"/>
                                              </p:val>
                                            </p:tav>
                                            <p:tav tm="100000">
                                              <p:val>
                                                <p:strVal val="#ppt_y"/>
                                              </p:val>
                                            </p:tav>
                                          </p:tavLst>
                                        </p:anim>
                                        <p:anim calcmode="lin" valueType="num">
                                          <p:cBhvr>
                                            <p:cTn id="44" dur="500" fill="hold"/>
                                            <p:tgtEl>
                                              <p:spTgt spid="895"/>
                                            </p:tgtEl>
                                            <p:attrNameLst>
                                              <p:attrName>ppt_w</p:attrName>
                                            </p:attrNameLst>
                                          </p:cBhvr>
                                          <p:tavLst>
                                            <p:tav tm="0">
                                              <p:val>
                                                <p:strVal val="#ppt_w"/>
                                              </p:val>
                                            </p:tav>
                                            <p:tav tm="100000">
                                              <p:val>
                                                <p:strVal val="#ppt_w"/>
                                              </p:val>
                                            </p:tav>
                                          </p:tavLst>
                                        </p:anim>
                                        <p:anim calcmode="lin" valueType="num">
                                          <p:cBhvr>
                                            <p:cTn id="45" dur="500" fill="hold"/>
                                            <p:tgtEl>
                                              <p:spTgt spid="895"/>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0"/>
                                      </p:stCondLst>
                                      <p:childTnLst>
                                        <p:set>
                                          <p:cBhvr>
                                            <p:cTn id="47" dur="1" fill="hold">
                                              <p:stCondLst>
                                                <p:cond delay="0"/>
                                              </p:stCondLst>
                                            </p:cTn>
                                            <p:tgtEl>
                                              <p:spTgt spid="796"/>
                                            </p:tgtEl>
                                            <p:attrNameLst>
                                              <p:attrName>style.visibility</p:attrName>
                                            </p:attrNameLst>
                                          </p:cBhvr>
                                          <p:to>
                                            <p:strVal val="visible"/>
                                          </p:to>
                                        </p:set>
                                        <p:anim calcmode="lin" valueType="num">
                                          <p:cBhvr>
                                            <p:cTn id="48" dur="500" fill="hold"/>
                                            <p:tgtEl>
                                              <p:spTgt spid="796"/>
                                            </p:tgtEl>
                                            <p:attrNameLst>
                                              <p:attrName>ppt_x</p:attrName>
                                            </p:attrNameLst>
                                          </p:cBhvr>
                                          <p:tavLst>
                                            <p:tav tm="0">
                                              <p:val>
                                                <p:strVal val="#ppt_x"/>
                                              </p:val>
                                            </p:tav>
                                            <p:tav tm="100000">
                                              <p:val>
                                                <p:strVal val="#ppt_x"/>
                                              </p:val>
                                            </p:tav>
                                          </p:tavLst>
                                        </p:anim>
                                        <p:anim calcmode="lin" valueType="num">
                                          <p:cBhvr>
                                            <p:cTn id="49" dur="500" fill="hold"/>
                                            <p:tgtEl>
                                              <p:spTgt spid="796"/>
                                            </p:tgtEl>
                                            <p:attrNameLst>
                                              <p:attrName>ppt_y</p:attrName>
                                            </p:attrNameLst>
                                          </p:cBhvr>
                                          <p:tavLst>
                                            <p:tav tm="0">
                                              <p:val>
                                                <p:strVal val="#ppt_y+#ppt_h/2"/>
                                              </p:val>
                                            </p:tav>
                                            <p:tav tm="100000">
                                              <p:val>
                                                <p:strVal val="#ppt_y"/>
                                              </p:val>
                                            </p:tav>
                                          </p:tavLst>
                                        </p:anim>
                                        <p:anim calcmode="lin" valueType="num">
                                          <p:cBhvr>
                                            <p:cTn id="50" dur="500" fill="hold"/>
                                            <p:tgtEl>
                                              <p:spTgt spid="796"/>
                                            </p:tgtEl>
                                            <p:attrNameLst>
                                              <p:attrName>ppt_w</p:attrName>
                                            </p:attrNameLst>
                                          </p:cBhvr>
                                          <p:tavLst>
                                            <p:tav tm="0">
                                              <p:val>
                                                <p:strVal val="#ppt_w"/>
                                              </p:val>
                                            </p:tav>
                                            <p:tav tm="100000">
                                              <p:val>
                                                <p:strVal val="#ppt_w"/>
                                              </p:val>
                                            </p:tav>
                                          </p:tavLst>
                                        </p:anim>
                                        <p:anim calcmode="lin" valueType="num">
                                          <p:cBhvr>
                                            <p:cTn id="51" dur="500" fill="hold"/>
                                            <p:tgtEl>
                                              <p:spTgt spid="796"/>
                                            </p:tgtEl>
                                            <p:attrNameLst>
                                              <p:attrName>ppt_h</p:attrName>
                                            </p:attrNameLst>
                                          </p:cBhvr>
                                          <p:tavLst>
                                            <p:tav tm="0">
                                              <p:val>
                                                <p:fltVal val="0"/>
                                              </p:val>
                                            </p:tav>
                                            <p:tav tm="100000">
                                              <p:val>
                                                <p:strVal val="#ppt_h"/>
                                              </p:val>
                                            </p:tav>
                                          </p:tavLst>
                                        </p:anim>
                                      </p:childTnLst>
                                    </p:cTn>
                                  </p:par>
                                  <p:par>
                                    <p:cTn id="52" presetID="17" presetClass="entr" presetSubtype="4" fill="hold" nodeType="withEffect">
                                      <p:stCondLst>
                                        <p:cond delay="500"/>
                                      </p:stCondLst>
                                      <p:childTnLst>
                                        <p:set>
                                          <p:cBhvr>
                                            <p:cTn id="53" dur="1" fill="hold">
                                              <p:stCondLst>
                                                <p:cond delay="0"/>
                                              </p:stCondLst>
                                            </p:cTn>
                                            <p:tgtEl>
                                              <p:spTgt spid="432"/>
                                            </p:tgtEl>
                                            <p:attrNameLst>
                                              <p:attrName>style.visibility</p:attrName>
                                            </p:attrNameLst>
                                          </p:cBhvr>
                                          <p:to>
                                            <p:strVal val="visible"/>
                                          </p:to>
                                        </p:set>
                                        <p:anim calcmode="lin" valueType="num">
                                          <p:cBhvr>
                                            <p:cTn id="54" dur="500" fill="hold"/>
                                            <p:tgtEl>
                                              <p:spTgt spid="432"/>
                                            </p:tgtEl>
                                            <p:attrNameLst>
                                              <p:attrName>ppt_x</p:attrName>
                                            </p:attrNameLst>
                                          </p:cBhvr>
                                          <p:tavLst>
                                            <p:tav tm="0">
                                              <p:val>
                                                <p:strVal val="#ppt_x"/>
                                              </p:val>
                                            </p:tav>
                                            <p:tav tm="100000">
                                              <p:val>
                                                <p:strVal val="#ppt_x"/>
                                              </p:val>
                                            </p:tav>
                                          </p:tavLst>
                                        </p:anim>
                                        <p:anim calcmode="lin" valueType="num">
                                          <p:cBhvr>
                                            <p:cTn id="55" dur="500" fill="hold"/>
                                            <p:tgtEl>
                                              <p:spTgt spid="432"/>
                                            </p:tgtEl>
                                            <p:attrNameLst>
                                              <p:attrName>ppt_y</p:attrName>
                                            </p:attrNameLst>
                                          </p:cBhvr>
                                          <p:tavLst>
                                            <p:tav tm="0">
                                              <p:val>
                                                <p:strVal val="#ppt_y+#ppt_h/2"/>
                                              </p:val>
                                            </p:tav>
                                            <p:tav tm="100000">
                                              <p:val>
                                                <p:strVal val="#ppt_y"/>
                                              </p:val>
                                            </p:tav>
                                          </p:tavLst>
                                        </p:anim>
                                        <p:anim calcmode="lin" valueType="num">
                                          <p:cBhvr>
                                            <p:cTn id="56" dur="500" fill="hold"/>
                                            <p:tgtEl>
                                              <p:spTgt spid="432"/>
                                            </p:tgtEl>
                                            <p:attrNameLst>
                                              <p:attrName>ppt_w</p:attrName>
                                            </p:attrNameLst>
                                          </p:cBhvr>
                                          <p:tavLst>
                                            <p:tav tm="0">
                                              <p:val>
                                                <p:strVal val="#ppt_w"/>
                                              </p:val>
                                            </p:tav>
                                            <p:tav tm="100000">
                                              <p:val>
                                                <p:strVal val="#ppt_w"/>
                                              </p:val>
                                            </p:tav>
                                          </p:tavLst>
                                        </p:anim>
                                        <p:anim calcmode="lin" valueType="num">
                                          <p:cBhvr>
                                            <p:cTn id="57" dur="500" fill="hold"/>
                                            <p:tgtEl>
                                              <p:spTgt spid="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4000" fill="hold" grpId="0" nodeType="withEffect">
                                      <p:stCondLst>
                                        <p:cond delay="0"/>
                                      </p:stCondLst>
                                      <p:iterate type="wd">
                                        <p:tmPct val="10000"/>
                                      </p:iterate>
                                      <p:childTnLst>
                                        <p:set>
                                          <p:cBhvr>
                                            <p:cTn id="6" dur="1" fill="hold">
                                              <p:stCondLst>
                                                <p:cond delay="0"/>
                                              </p:stCondLst>
                                            </p:cTn>
                                            <p:tgtEl>
                                              <p:spTgt spid="1729"/>
                                            </p:tgtEl>
                                            <p:attrNameLst>
                                              <p:attrName>style.visibility</p:attrName>
                                            </p:attrNameLst>
                                          </p:cBhvr>
                                          <p:to>
                                            <p:strVal val="visible"/>
                                          </p:to>
                                        </p:set>
                                        <p:anim calcmode="lin" valueType="num">
                                          <p:cBhvr additive="base">
                                            <p:cTn id="7" dur="1000" fill="hold"/>
                                            <p:tgtEl>
                                              <p:spTgt spid="1729"/>
                                            </p:tgtEl>
                                            <p:attrNameLst>
                                              <p:attrName>ppt_x</p:attrName>
                                            </p:attrNameLst>
                                          </p:cBhvr>
                                          <p:tavLst>
                                            <p:tav tm="0">
                                              <p:val>
                                                <p:strVal val="#ppt_x"/>
                                              </p:val>
                                            </p:tav>
                                            <p:tav tm="100000">
                                              <p:val>
                                                <p:strVal val="#ppt_x"/>
                                              </p:val>
                                            </p:tav>
                                          </p:tavLst>
                                        </p:anim>
                                        <p:anim calcmode="lin" valueType="num">
                                          <p:cBhvr additive="base">
                                            <p:cTn id="8" dur="1000" fill="hold"/>
                                            <p:tgtEl>
                                              <p:spTgt spid="1729"/>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17" presetClass="entr" presetSubtype="4" fill="hold" nodeType="after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p:cTn id="12" dur="500" fill="hold"/>
                                            <p:tgtEl>
                                              <p:spTgt spid="513"/>
                                            </p:tgtEl>
                                            <p:attrNameLst>
                                              <p:attrName>ppt_x</p:attrName>
                                            </p:attrNameLst>
                                          </p:cBhvr>
                                          <p:tavLst>
                                            <p:tav tm="0">
                                              <p:val>
                                                <p:strVal val="#ppt_x"/>
                                              </p:val>
                                            </p:tav>
                                            <p:tav tm="100000">
                                              <p:val>
                                                <p:strVal val="#ppt_x"/>
                                              </p:val>
                                            </p:tav>
                                          </p:tavLst>
                                        </p:anim>
                                        <p:anim calcmode="lin" valueType="num">
                                          <p:cBhvr>
                                            <p:cTn id="13" dur="500" fill="hold"/>
                                            <p:tgtEl>
                                              <p:spTgt spid="513"/>
                                            </p:tgtEl>
                                            <p:attrNameLst>
                                              <p:attrName>ppt_y</p:attrName>
                                            </p:attrNameLst>
                                          </p:cBhvr>
                                          <p:tavLst>
                                            <p:tav tm="0">
                                              <p:val>
                                                <p:strVal val="#ppt_y+#ppt_h/2"/>
                                              </p:val>
                                            </p:tav>
                                            <p:tav tm="100000">
                                              <p:val>
                                                <p:strVal val="#ppt_y"/>
                                              </p:val>
                                            </p:tav>
                                          </p:tavLst>
                                        </p:anim>
                                        <p:anim calcmode="lin" valueType="num">
                                          <p:cBhvr>
                                            <p:cTn id="14" dur="500" fill="hold"/>
                                            <p:tgtEl>
                                              <p:spTgt spid="513"/>
                                            </p:tgtEl>
                                            <p:attrNameLst>
                                              <p:attrName>ppt_w</p:attrName>
                                            </p:attrNameLst>
                                          </p:cBhvr>
                                          <p:tavLst>
                                            <p:tav tm="0">
                                              <p:val>
                                                <p:strVal val="#ppt_w"/>
                                              </p:val>
                                            </p:tav>
                                            <p:tav tm="100000">
                                              <p:val>
                                                <p:strVal val="#ppt_w"/>
                                              </p:val>
                                            </p:tav>
                                          </p:tavLst>
                                        </p:anim>
                                        <p:anim calcmode="lin" valueType="num">
                                          <p:cBhvr>
                                            <p:cTn id="15" dur="500" fill="hold"/>
                                            <p:tgtEl>
                                              <p:spTgt spid="513"/>
                                            </p:tgtEl>
                                            <p:attrNameLst>
                                              <p:attrName>ppt_h</p:attrName>
                                            </p:attrNameLst>
                                          </p:cBhvr>
                                          <p:tavLst>
                                            <p:tav tm="0">
                                              <p:val>
                                                <p:fltVal val="0"/>
                                              </p:val>
                                            </p:tav>
                                            <p:tav tm="100000">
                                              <p:val>
                                                <p:strVal val="#ppt_h"/>
                                              </p:val>
                                            </p:tav>
                                          </p:tavLst>
                                        </p:anim>
                                      </p:childTnLst>
                                    </p:cTn>
                                  </p:par>
                                  <p:par>
                                    <p:cTn id="16" presetID="17" presetClass="entr" presetSubtype="4" fill="hold" nodeType="withEffect">
                                      <p:stCondLst>
                                        <p:cond delay="100"/>
                                      </p:stCondLst>
                                      <p:childTnLst>
                                        <p:set>
                                          <p:cBhvr>
                                            <p:cTn id="17" dur="1" fill="hold">
                                              <p:stCondLst>
                                                <p:cond delay="0"/>
                                              </p:stCondLst>
                                            </p:cTn>
                                            <p:tgtEl>
                                              <p:spTgt spid="825"/>
                                            </p:tgtEl>
                                            <p:attrNameLst>
                                              <p:attrName>style.visibility</p:attrName>
                                            </p:attrNameLst>
                                          </p:cBhvr>
                                          <p:to>
                                            <p:strVal val="visible"/>
                                          </p:to>
                                        </p:set>
                                        <p:anim calcmode="lin" valueType="num">
                                          <p:cBhvr>
                                            <p:cTn id="18" dur="500" fill="hold"/>
                                            <p:tgtEl>
                                              <p:spTgt spid="825"/>
                                            </p:tgtEl>
                                            <p:attrNameLst>
                                              <p:attrName>ppt_x</p:attrName>
                                            </p:attrNameLst>
                                          </p:cBhvr>
                                          <p:tavLst>
                                            <p:tav tm="0">
                                              <p:val>
                                                <p:strVal val="#ppt_x"/>
                                              </p:val>
                                            </p:tav>
                                            <p:tav tm="100000">
                                              <p:val>
                                                <p:strVal val="#ppt_x"/>
                                              </p:val>
                                            </p:tav>
                                          </p:tavLst>
                                        </p:anim>
                                        <p:anim calcmode="lin" valueType="num">
                                          <p:cBhvr>
                                            <p:cTn id="19" dur="500" fill="hold"/>
                                            <p:tgtEl>
                                              <p:spTgt spid="825"/>
                                            </p:tgtEl>
                                            <p:attrNameLst>
                                              <p:attrName>ppt_y</p:attrName>
                                            </p:attrNameLst>
                                          </p:cBhvr>
                                          <p:tavLst>
                                            <p:tav tm="0">
                                              <p:val>
                                                <p:strVal val="#ppt_y+#ppt_h/2"/>
                                              </p:val>
                                            </p:tav>
                                            <p:tav tm="100000">
                                              <p:val>
                                                <p:strVal val="#ppt_y"/>
                                              </p:val>
                                            </p:tav>
                                          </p:tavLst>
                                        </p:anim>
                                        <p:anim calcmode="lin" valueType="num">
                                          <p:cBhvr>
                                            <p:cTn id="20" dur="500" fill="hold"/>
                                            <p:tgtEl>
                                              <p:spTgt spid="825"/>
                                            </p:tgtEl>
                                            <p:attrNameLst>
                                              <p:attrName>ppt_w</p:attrName>
                                            </p:attrNameLst>
                                          </p:cBhvr>
                                          <p:tavLst>
                                            <p:tav tm="0">
                                              <p:val>
                                                <p:strVal val="#ppt_w"/>
                                              </p:val>
                                            </p:tav>
                                            <p:tav tm="100000">
                                              <p:val>
                                                <p:strVal val="#ppt_w"/>
                                              </p:val>
                                            </p:tav>
                                          </p:tavLst>
                                        </p:anim>
                                        <p:anim calcmode="lin" valueType="num">
                                          <p:cBhvr>
                                            <p:cTn id="21" dur="500" fill="hold"/>
                                            <p:tgtEl>
                                              <p:spTgt spid="825"/>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500"/>
                                      </p:stCondLst>
                                      <p:childTnLst>
                                        <p:set>
                                          <p:cBhvr>
                                            <p:cTn id="23" dur="1" fill="hold">
                                              <p:stCondLst>
                                                <p:cond delay="0"/>
                                              </p:stCondLst>
                                            </p:cTn>
                                            <p:tgtEl>
                                              <p:spTgt spid="849"/>
                                            </p:tgtEl>
                                            <p:attrNameLst>
                                              <p:attrName>style.visibility</p:attrName>
                                            </p:attrNameLst>
                                          </p:cBhvr>
                                          <p:to>
                                            <p:strVal val="visible"/>
                                          </p:to>
                                        </p:set>
                                        <p:anim calcmode="lin" valueType="num">
                                          <p:cBhvr>
                                            <p:cTn id="24" dur="500" fill="hold"/>
                                            <p:tgtEl>
                                              <p:spTgt spid="849"/>
                                            </p:tgtEl>
                                            <p:attrNameLst>
                                              <p:attrName>ppt_x</p:attrName>
                                            </p:attrNameLst>
                                          </p:cBhvr>
                                          <p:tavLst>
                                            <p:tav tm="0">
                                              <p:val>
                                                <p:strVal val="#ppt_x"/>
                                              </p:val>
                                            </p:tav>
                                            <p:tav tm="100000">
                                              <p:val>
                                                <p:strVal val="#ppt_x"/>
                                              </p:val>
                                            </p:tav>
                                          </p:tavLst>
                                        </p:anim>
                                        <p:anim calcmode="lin" valueType="num">
                                          <p:cBhvr>
                                            <p:cTn id="25" dur="500" fill="hold"/>
                                            <p:tgtEl>
                                              <p:spTgt spid="849"/>
                                            </p:tgtEl>
                                            <p:attrNameLst>
                                              <p:attrName>ppt_y</p:attrName>
                                            </p:attrNameLst>
                                          </p:cBhvr>
                                          <p:tavLst>
                                            <p:tav tm="0">
                                              <p:val>
                                                <p:strVal val="#ppt_y+#ppt_h/2"/>
                                              </p:val>
                                            </p:tav>
                                            <p:tav tm="100000">
                                              <p:val>
                                                <p:strVal val="#ppt_y"/>
                                              </p:val>
                                            </p:tav>
                                          </p:tavLst>
                                        </p:anim>
                                        <p:anim calcmode="lin" valueType="num">
                                          <p:cBhvr>
                                            <p:cTn id="26" dur="500" fill="hold"/>
                                            <p:tgtEl>
                                              <p:spTgt spid="849"/>
                                            </p:tgtEl>
                                            <p:attrNameLst>
                                              <p:attrName>ppt_w</p:attrName>
                                            </p:attrNameLst>
                                          </p:cBhvr>
                                          <p:tavLst>
                                            <p:tav tm="0">
                                              <p:val>
                                                <p:strVal val="#ppt_w"/>
                                              </p:val>
                                            </p:tav>
                                            <p:tav tm="100000">
                                              <p:val>
                                                <p:strVal val="#ppt_w"/>
                                              </p:val>
                                            </p:tav>
                                          </p:tavLst>
                                        </p:anim>
                                        <p:anim calcmode="lin" valueType="num">
                                          <p:cBhvr>
                                            <p:cTn id="27" dur="500" fill="hold"/>
                                            <p:tgtEl>
                                              <p:spTgt spid="849"/>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750"/>
                                      </p:stCondLst>
                                      <p:childTnLst>
                                        <p:set>
                                          <p:cBhvr>
                                            <p:cTn id="29" dur="1" fill="hold">
                                              <p:stCondLst>
                                                <p:cond delay="0"/>
                                              </p:stCondLst>
                                            </p:cTn>
                                            <p:tgtEl>
                                              <p:spTgt spid="871"/>
                                            </p:tgtEl>
                                            <p:attrNameLst>
                                              <p:attrName>style.visibility</p:attrName>
                                            </p:attrNameLst>
                                          </p:cBhvr>
                                          <p:to>
                                            <p:strVal val="visible"/>
                                          </p:to>
                                        </p:set>
                                        <p:anim calcmode="lin" valueType="num">
                                          <p:cBhvr>
                                            <p:cTn id="30" dur="500" fill="hold"/>
                                            <p:tgtEl>
                                              <p:spTgt spid="871"/>
                                            </p:tgtEl>
                                            <p:attrNameLst>
                                              <p:attrName>ppt_x</p:attrName>
                                            </p:attrNameLst>
                                          </p:cBhvr>
                                          <p:tavLst>
                                            <p:tav tm="0">
                                              <p:val>
                                                <p:strVal val="#ppt_x"/>
                                              </p:val>
                                            </p:tav>
                                            <p:tav tm="100000">
                                              <p:val>
                                                <p:strVal val="#ppt_x"/>
                                              </p:val>
                                            </p:tav>
                                          </p:tavLst>
                                        </p:anim>
                                        <p:anim calcmode="lin" valueType="num">
                                          <p:cBhvr>
                                            <p:cTn id="31" dur="500" fill="hold"/>
                                            <p:tgtEl>
                                              <p:spTgt spid="871"/>
                                            </p:tgtEl>
                                            <p:attrNameLst>
                                              <p:attrName>ppt_y</p:attrName>
                                            </p:attrNameLst>
                                          </p:cBhvr>
                                          <p:tavLst>
                                            <p:tav tm="0">
                                              <p:val>
                                                <p:strVal val="#ppt_y+#ppt_h/2"/>
                                              </p:val>
                                            </p:tav>
                                            <p:tav tm="100000">
                                              <p:val>
                                                <p:strVal val="#ppt_y"/>
                                              </p:val>
                                            </p:tav>
                                          </p:tavLst>
                                        </p:anim>
                                        <p:anim calcmode="lin" valueType="num">
                                          <p:cBhvr>
                                            <p:cTn id="32" dur="500" fill="hold"/>
                                            <p:tgtEl>
                                              <p:spTgt spid="871"/>
                                            </p:tgtEl>
                                            <p:attrNameLst>
                                              <p:attrName>ppt_w</p:attrName>
                                            </p:attrNameLst>
                                          </p:cBhvr>
                                          <p:tavLst>
                                            <p:tav tm="0">
                                              <p:val>
                                                <p:strVal val="#ppt_w"/>
                                              </p:val>
                                            </p:tav>
                                            <p:tav tm="100000">
                                              <p:val>
                                                <p:strVal val="#ppt_w"/>
                                              </p:val>
                                            </p:tav>
                                          </p:tavLst>
                                        </p:anim>
                                        <p:anim calcmode="lin" valueType="num">
                                          <p:cBhvr>
                                            <p:cTn id="33" dur="500" fill="hold"/>
                                            <p:tgtEl>
                                              <p:spTgt spid="871"/>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250"/>
                                      </p:stCondLst>
                                      <p:childTnLst>
                                        <p:set>
                                          <p:cBhvr>
                                            <p:cTn id="35" dur="1" fill="hold">
                                              <p:stCondLst>
                                                <p:cond delay="0"/>
                                              </p:stCondLst>
                                            </p:cTn>
                                            <p:tgtEl>
                                              <p:spTgt spid="942"/>
                                            </p:tgtEl>
                                            <p:attrNameLst>
                                              <p:attrName>style.visibility</p:attrName>
                                            </p:attrNameLst>
                                          </p:cBhvr>
                                          <p:to>
                                            <p:strVal val="visible"/>
                                          </p:to>
                                        </p:set>
                                        <p:anim calcmode="lin" valueType="num">
                                          <p:cBhvr>
                                            <p:cTn id="36" dur="500" fill="hold"/>
                                            <p:tgtEl>
                                              <p:spTgt spid="942"/>
                                            </p:tgtEl>
                                            <p:attrNameLst>
                                              <p:attrName>ppt_x</p:attrName>
                                            </p:attrNameLst>
                                          </p:cBhvr>
                                          <p:tavLst>
                                            <p:tav tm="0">
                                              <p:val>
                                                <p:strVal val="#ppt_x"/>
                                              </p:val>
                                            </p:tav>
                                            <p:tav tm="100000">
                                              <p:val>
                                                <p:strVal val="#ppt_x"/>
                                              </p:val>
                                            </p:tav>
                                          </p:tavLst>
                                        </p:anim>
                                        <p:anim calcmode="lin" valueType="num">
                                          <p:cBhvr>
                                            <p:cTn id="37" dur="500" fill="hold"/>
                                            <p:tgtEl>
                                              <p:spTgt spid="942"/>
                                            </p:tgtEl>
                                            <p:attrNameLst>
                                              <p:attrName>ppt_y</p:attrName>
                                            </p:attrNameLst>
                                          </p:cBhvr>
                                          <p:tavLst>
                                            <p:tav tm="0">
                                              <p:val>
                                                <p:strVal val="#ppt_y+#ppt_h/2"/>
                                              </p:val>
                                            </p:tav>
                                            <p:tav tm="100000">
                                              <p:val>
                                                <p:strVal val="#ppt_y"/>
                                              </p:val>
                                            </p:tav>
                                          </p:tavLst>
                                        </p:anim>
                                        <p:anim calcmode="lin" valueType="num">
                                          <p:cBhvr>
                                            <p:cTn id="38" dur="500" fill="hold"/>
                                            <p:tgtEl>
                                              <p:spTgt spid="942"/>
                                            </p:tgtEl>
                                            <p:attrNameLst>
                                              <p:attrName>ppt_w</p:attrName>
                                            </p:attrNameLst>
                                          </p:cBhvr>
                                          <p:tavLst>
                                            <p:tav tm="0">
                                              <p:val>
                                                <p:strVal val="#ppt_w"/>
                                              </p:val>
                                            </p:tav>
                                            <p:tav tm="100000">
                                              <p:val>
                                                <p:strVal val="#ppt_w"/>
                                              </p:val>
                                            </p:tav>
                                          </p:tavLst>
                                        </p:anim>
                                        <p:anim calcmode="lin" valueType="num">
                                          <p:cBhvr>
                                            <p:cTn id="39" dur="500" fill="hold"/>
                                            <p:tgtEl>
                                              <p:spTgt spid="942"/>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500"/>
                                      </p:stCondLst>
                                      <p:childTnLst>
                                        <p:set>
                                          <p:cBhvr>
                                            <p:cTn id="41" dur="1" fill="hold">
                                              <p:stCondLst>
                                                <p:cond delay="0"/>
                                              </p:stCondLst>
                                            </p:cTn>
                                            <p:tgtEl>
                                              <p:spTgt spid="895"/>
                                            </p:tgtEl>
                                            <p:attrNameLst>
                                              <p:attrName>style.visibility</p:attrName>
                                            </p:attrNameLst>
                                          </p:cBhvr>
                                          <p:to>
                                            <p:strVal val="visible"/>
                                          </p:to>
                                        </p:set>
                                        <p:anim calcmode="lin" valueType="num">
                                          <p:cBhvr>
                                            <p:cTn id="42" dur="500" fill="hold"/>
                                            <p:tgtEl>
                                              <p:spTgt spid="895"/>
                                            </p:tgtEl>
                                            <p:attrNameLst>
                                              <p:attrName>ppt_x</p:attrName>
                                            </p:attrNameLst>
                                          </p:cBhvr>
                                          <p:tavLst>
                                            <p:tav tm="0">
                                              <p:val>
                                                <p:strVal val="#ppt_x"/>
                                              </p:val>
                                            </p:tav>
                                            <p:tav tm="100000">
                                              <p:val>
                                                <p:strVal val="#ppt_x"/>
                                              </p:val>
                                            </p:tav>
                                          </p:tavLst>
                                        </p:anim>
                                        <p:anim calcmode="lin" valueType="num">
                                          <p:cBhvr>
                                            <p:cTn id="43" dur="500" fill="hold"/>
                                            <p:tgtEl>
                                              <p:spTgt spid="895"/>
                                            </p:tgtEl>
                                            <p:attrNameLst>
                                              <p:attrName>ppt_y</p:attrName>
                                            </p:attrNameLst>
                                          </p:cBhvr>
                                          <p:tavLst>
                                            <p:tav tm="0">
                                              <p:val>
                                                <p:strVal val="#ppt_y+#ppt_h/2"/>
                                              </p:val>
                                            </p:tav>
                                            <p:tav tm="100000">
                                              <p:val>
                                                <p:strVal val="#ppt_y"/>
                                              </p:val>
                                            </p:tav>
                                          </p:tavLst>
                                        </p:anim>
                                        <p:anim calcmode="lin" valueType="num">
                                          <p:cBhvr>
                                            <p:cTn id="44" dur="500" fill="hold"/>
                                            <p:tgtEl>
                                              <p:spTgt spid="895"/>
                                            </p:tgtEl>
                                            <p:attrNameLst>
                                              <p:attrName>ppt_w</p:attrName>
                                            </p:attrNameLst>
                                          </p:cBhvr>
                                          <p:tavLst>
                                            <p:tav tm="0">
                                              <p:val>
                                                <p:strVal val="#ppt_w"/>
                                              </p:val>
                                            </p:tav>
                                            <p:tav tm="100000">
                                              <p:val>
                                                <p:strVal val="#ppt_w"/>
                                              </p:val>
                                            </p:tav>
                                          </p:tavLst>
                                        </p:anim>
                                        <p:anim calcmode="lin" valueType="num">
                                          <p:cBhvr>
                                            <p:cTn id="45" dur="500" fill="hold"/>
                                            <p:tgtEl>
                                              <p:spTgt spid="895"/>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0"/>
                                      </p:stCondLst>
                                      <p:childTnLst>
                                        <p:set>
                                          <p:cBhvr>
                                            <p:cTn id="47" dur="1" fill="hold">
                                              <p:stCondLst>
                                                <p:cond delay="0"/>
                                              </p:stCondLst>
                                            </p:cTn>
                                            <p:tgtEl>
                                              <p:spTgt spid="796"/>
                                            </p:tgtEl>
                                            <p:attrNameLst>
                                              <p:attrName>style.visibility</p:attrName>
                                            </p:attrNameLst>
                                          </p:cBhvr>
                                          <p:to>
                                            <p:strVal val="visible"/>
                                          </p:to>
                                        </p:set>
                                        <p:anim calcmode="lin" valueType="num">
                                          <p:cBhvr>
                                            <p:cTn id="48" dur="500" fill="hold"/>
                                            <p:tgtEl>
                                              <p:spTgt spid="796"/>
                                            </p:tgtEl>
                                            <p:attrNameLst>
                                              <p:attrName>ppt_x</p:attrName>
                                            </p:attrNameLst>
                                          </p:cBhvr>
                                          <p:tavLst>
                                            <p:tav tm="0">
                                              <p:val>
                                                <p:strVal val="#ppt_x"/>
                                              </p:val>
                                            </p:tav>
                                            <p:tav tm="100000">
                                              <p:val>
                                                <p:strVal val="#ppt_x"/>
                                              </p:val>
                                            </p:tav>
                                          </p:tavLst>
                                        </p:anim>
                                        <p:anim calcmode="lin" valueType="num">
                                          <p:cBhvr>
                                            <p:cTn id="49" dur="500" fill="hold"/>
                                            <p:tgtEl>
                                              <p:spTgt spid="796"/>
                                            </p:tgtEl>
                                            <p:attrNameLst>
                                              <p:attrName>ppt_y</p:attrName>
                                            </p:attrNameLst>
                                          </p:cBhvr>
                                          <p:tavLst>
                                            <p:tav tm="0">
                                              <p:val>
                                                <p:strVal val="#ppt_y+#ppt_h/2"/>
                                              </p:val>
                                            </p:tav>
                                            <p:tav tm="100000">
                                              <p:val>
                                                <p:strVal val="#ppt_y"/>
                                              </p:val>
                                            </p:tav>
                                          </p:tavLst>
                                        </p:anim>
                                        <p:anim calcmode="lin" valueType="num">
                                          <p:cBhvr>
                                            <p:cTn id="50" dur="500" fill="hold"/>
                                            <p:tgtEl>
                                              <p:spTgt spid="796"/>
                                            </p:tgtEl>
                                            <p:attrNameLst>
                                              <p:attrName>ppt_w</p:attrName>
                                            </p:attrNameLst>
                                          </p:cBhvr>
                                          <p:tavLst>
                                            <p:tav tm="0">
                                              <p:val>
                                                <p:strVal val="#ppt_w"/>
                                              </p:val>
                                            </p:tav>
                                            <p:tav tm="100000">
                                              <p:val>
                                                <p:strVal val="#ppt_w"/>
                                              </p:val>
                                            </p:tav>
                                          </p:tavLst>
                                        </p:anim>
                                        <p:anim calcmode="lin" valueType="num">
                                          <p:cBhvr>
                                            <p:cTn id="51" dur="500" fill="hold"/>
                                            <p:tgtEl>
                                              <p:spTgt spid="796"/>
                                            </p:tgtEl>
                                            <p:attrNameLst>
                                              <p:attrName>ppt_h</p:attrName>
                                            </p:attrNameLst>
                                          </p:cBhvr>
                                          <p:tavLst>
                                            <p:tav tm="0">
                                              <p:val>
                                                <p:fltVal val="0"/>
                                              </p:val>
                                            </p:tav>
                                            <p:tav tm="100000">
                                              <p:val>
                                                <p:strVal val="#ppt_h"/>
                                              </p:val>
                                            </p:tav>
                                          </p:tavLst>
                                        </p:anim>
                                      </p:childTnLst>
                                    </p:cTn>
                                  </p:par>
                                  <p:par>
                                    <p:cTn id="52" presetID="17" presetClass="entr" presetSubtype="4" fill="hold" nodeType="withEffect">
                                      <p:stCondLst>
                                        <p:cond delay="500"/>
                                      </p:stCondLst>
                                      <p:childTnLst>
                                        <p:set>
                                          <p:cBhvr>
                                            <p:cTn id="53" dur="1" fill="hold">
                                              <p:stCondLst>
                                                <p:cond delay="0"/>
                                              </p:stCondLst>
                                            </p:cTn>
                                            <p:tgtEl>
                                              <p:spTgt spid="432"/>
                                            </p:tgtEl>
                                            <p:attrNameLst>
                                              <p:attrName>style.visibility</p:attrName>
                                            </p:attrNameLst>
                                          </p:cBhvr>
                                          <p:to>
                                            <p:strVal val="visible"/>
                                          </p:to>
                                        </p:set>
                                        <p:anim calcmode="lin" valueType="num">
                                          <p:cBhvr>
                                            <p:cTn id="54" dur="500" fill="hold"/>
                                            <p:tgtEl>
                                              <p:spTgt spid="432"/>
                                            </p:tgtEl>
                                            <p:attrNameLst>
                                              <p:attrName>ppt_x</p:attrName>
                                            </p:attrNameLst>
                                          </p:cBhvr>
                                          <p:tavLst>
                                            <p:tav tm="0">
                                              <p:val>
                                                <p:strVal val="#ppt_x"/>
                                              </p:val>
                                            </p:tav>
                                            <p:tav tm="100000">
                                              <p:val>
                                                <p:strVal val="#ppt_x"/>
                                              </p:val>
                                            </p:tav>
                                          </p:tavLst>
                                        </p:anim>
                                        <p:anim calcmode="lin" valueType="num">
                                          <p:cBhvr>
                                            <p:cTn id="55" dur="500" fill="hold"/>
                                            <p:tgtEl>
                                              <p:spTgt spid="432"/>
                                            </p:tgtEl>
                                            <p:attrNameLst>
                                              <p:attrName>ppt_y</p:attrName>
                                            </p:attrNameLst>
                                          </p:cBhvr>
                                          <p:tavLst>
                                            <p:tav tm="0">
                                              <p:val>
                                                <p:strVal val="#ppt_y+#ppt_h/2"/>
                                              </p:val>
                                            </p:tav>
                                            <p:tav tm="100000">
                                              <p:val>
                                                <p:strVal val="#ppt_y"/>
                                              </p:val>
                                            </p:tav>
                                          </p:tavLst>
                                        </p:anim>
                                        <p:anim calcmode="lin" valueType="num">
                                          <p:cBhvr>
                                            <p:cTn id="56" dur="500" fill="hold"/>
                                            <p:tgtEl>
                                              <p:spTgt spid="432"/>
                                            </p:tgtEl>
                                            <p:attrNameLst>
                                              <p:attrName>ppt_w</p:attrName>
                                            </p:attrNameLst>
                                          </p:cBhvr>
                                          <p:tavLst>
                                            <p:tav tm="0">
                                              <p:val>
                                                <p:strVal val="#ppt_w"/>
                                              </p:val>
                                            </p:tav>
                                            <p:tav tm="100000">
                                              <p:val>
                                                <p:strVal val="#ppt_w"/>
                                              </p:val>
                                            </p:tav>
                                          </p:tavLst>
                                        </p:anim>
                                        <p:anim calcmode="lin" valueType="num">
                                          <p:cBhvr>
                                            <p:cTn id="57" dur="500" fill="hold"/>
                                            <p:tgtEl>
                                              <p:spTgt spid="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grpSp>
        <p:nvGrpSpPr>
          <p:cNvPr id="353" name="Google Shape;2178;p49">
            <a:extLst>
              <a:ext uri="{FF2B5EF4-FFF2-40B4-BE49-F238E27FC236}">
                <a16:creationId xmlns="" xmlns:a16="http://schemas.microsoft.com/office/drawing/2014/main" id="{96EA564B-53AE-428C-865A-55D7AC828E2B}"/>
              </a:ext>
            </a:extLst>
          </p:cNvPr>
          <p:cNvGrpSpPr/>
          <p:nvPr/>
        </p:nvGrpSpPr>
        <p:grpSpPr>
          <a:xfrm>
            <a:off x="204668" y="4862547"/>
            <a:ext cx="1464076" cy="2049746"/>
            <a:chOff x="969503" y="3395944"/>
            <a:chExt cx="1251637" cy="1752327"/>
          </a:xfrm>
        </p:grpSpPr>
        <p:grpSp>
          <p:nvGrpSpPr>
            <p:cNvPr id="354" name="Google Shape;2179;p49">
              <a:extLst>
                <a:ext uri="{FF2B5EF4-FFF2-40B4-BE49-F238E27FC236}">
                  <a16:creationId xmlns="" xmlns:a16="http://schemas.microsoft.com/office/drawing/2014/main" id="{A9E0BE3E-2FC6-4FEC-BF27-F1026EBDB617}"/>
                </a:ext>
              </a:extLst>
            </p:cNvPr>
            <p:cNvGrpSpPr/>
            <p:nvPr/>
          </p:nvGrpSpPr>
          <p:grpSpPr>
            <a:xfrm>
              <a:off x="969503" y="3395944"/>
              <a:ext cx="1251637" cy="1752327"/>
              <a:chOff x="969503" y="3395944"/>
              <a:chExt cx="1251637" cy="1752327"/>
            </a:xfrm>
          </p:grpSpPr>
          <p:sp>
            <p:nvSpPr>
              <p:cNvPr id="357" name="Google Shape;2180;p49">
                <a:extLst>
                  <a:ext uri="{FF2B5EF4-FFF2-40B4-BE49-F238E27FC236}">
                    <a16:creationId xmlns=""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 xmlns:a16="http://schemas.microsoft.com/office/drawing/2014/main" id="{5486A9C6-21DF-472F-8BA5-3833601B7497}"/>
                  </a:ext>
                </a:extLst>
              </p:cNvPr>
              <p:cNvSpPr/>
              <p:nvPr/>
            </p:nvSpPr>
            <p:spPr>
              <a:xfrm rot="20474744"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 xmlns:a16="http://schemas.microsoft.com/office/drawing/2014/main" id="{7E2242EE-896D-435E-858A-79FAD054048E}"/>
                  </a:ext>
                </a:extLst>
              </p:cNvPr>
              <p:cNvGrpSpPr/>
              <p:nvPr/>
            </p:nvGrpSpPr>
            <p:grpSpPr>
              <a:xfrm rot="-1125556" flipH="1">
                <a:off x="1517819" y="4167464"/>
                <a:ext cx="277433" cy="183963"/>
                <a:chOff x="1391896" y="4188728"/>
                <a:chExt cx="277427" cy="183958"/>
              </a:xfrm>
            </p:grpSpPr>
            <p:sp>
              <p:nvSpPr>
                <p:cNvPr id="378" name="Google Shape;2200;p49">
                  <a:extLst>
                    <a:ext uri="{FF2B5EF4-FFF2-40B4-BE49-F238E27FC236}">
                      <a16:creationId xmlns="" xmlns:a16="http://schemas.microsoft.com/office/drawing/2014/main" id="{AE6B450A-F0CF-4E6A-BFCA-C03D8776A761}"/>
                    </a:ext>
                  </a:extLst>
                </p:cNvPr>
                <p:cNvSpPr/>
                <p:nvPr/>
              </p:nvSpPr>
              <p:spPr>
                <a:xfrm rot="20802436" flipV="1">
                  <a:off x="1391896" y="4333602"/>
                  <a:ext cx="273383" cy="39084"/>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 xmlns:a16="http://schemas.microsoft.com/office/drawing/2014/main" id="{4626A0BA-832E-48A5-B3F4-80C820AF5991}"/>
                </a:ext>
              </a:extLst>
            </p:cNvPr>
            <p:cNvSpPr/>
            <p:nvPr/>
          </p:nvSpPr>
          <p:spPr>
            <a:xfrm rot="19071315" flipV="1">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 xmlns:a16="http://schemas.microsoft.com/office/drawing/2014/main" id="{51E1E565-9FBB-4524-A3B0-BC2746878315}"/>
                </a:ext>
              </a:extLst>
            </p:cNvPr>
            <p:cNvSpPr/>
            <p:nvPr/>
          </p:nvSpPr>
          <p:spPr>
            <a:xfrm rot="1411385" flipH="1" flipV="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961" name="Google Shape;1658;p44">
            <a:extLst>
              <a:ext uri="{FF2B5EF4-FFF2-40B4-BE49-F238E27FC236}">
                <a16:creationId xmlns="" xmlns:a16="http://schemas.microsoft.com/office/drawing/2014/main" id="{B0834B7A-77E9-47F8-970B-B681473A31EF}"/>
              </a:ext>
            </a:extLst>
          </p:cNvPr>
          <p:cNvGraphicFramePr/>
          <p:nvPr>
            <p:extLst>
              <p:ext uri="{D42A27DB-BD31-4B8C-83A1-F6EECF244321}">
                <p14:modId xmlns:p14="http://schemas.microsoft.com/office/powerpoint/2010/main" val="580620151"/>
              </p:ext>
            </p:extLst>
          </p:nvPr>
        </p:nvGraphicFramePr>
        <p:xfrm>
          <a:off x="1842641"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 xmlns:a16="http://schemas.microsoft.com/office/drawing/2014/main" val="20000"/>
                    </a:ext>
                  </a:extLst>
                </a:gridCol>
                <a:gridCol w="1778000">
                  <a:extLst>
                    <a:ext uri="{9D8B030D-6E8A-4147-A177-3AD203B41FA5}">
                      <a16:colId xmlns="" xmlns:a16="http://schemas.microsoft.com/office/drawing/2014/main" val="20001"/>
                    </a:ext>
                  </a:extLst>
                </a:gridCol>
                <a:gridCol w="1798320">
                  <a:extLst>
                    <a:ext uri="{9D8B030D-6E8A-4147-A177-3AD203B41FA5}">
                      <a16:colId xmlns="" xmlns:a16="http://schemas.microsoft.com/office/drawing/2014/main" val="20002"/>
                    </a:ext>
                  </a:extLst>
                </a:gridCol>
                <a:gridCol w="1826854">
                  <a:extLst>
                    <a:ext uri="{9D8B030D-6E8A-4147-A177-3AD203B41FA5}">
                      <a16:colId xmlns=""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2"/>
                  </a:ext>
                </a:extLst>
              </a:tr>
            </a:tbl>
          </a:graphicData>
        </a:graphic>
      </p:graphicFrame>
      <p:grpSp>
        <p:nvGrpSpPr>
          <p:cNvPr id="962" name="Google Shape;1720;p44">
            <a:extLst>
              <a:ext uri="{FF2B5EF4-FFF2-40B4-BE49-F238E27FC236}">
                <a16:creationId xmlns="" xmlns:a16="http://schemas.microsoft.com/office/drawing/2014/main" id="{2DFA89A1-37AE-402D-9DB9-FFF9E0596278}"/>
              </a:ext>
            </a:extLst>
          </p:cNvPr>
          <p:cNvGrpSpPr/>
          <p:nvPr/>
        </p:nvGrpSpPr>
        <p:grpSpPr>
          <a:xfrm rot="2095265">
            <a:off x="9336555" y="997775"/>
            <a:ext cx="697669" cy="595093"/>
            <a:chOff x="5794823" y="394529"/>
            <a:chExt cx="1647605" cy="1405361"/>
          </a:xfrm>
          <a:solidFill>
            <a:schemeClr val="bg2">
              <a:lumMod val="20000"/>
              <a:lumOff val="80000"/>
            </a:schemeClr>
          </a:solidFill>
        </p:grpSpPr>
        <p:sp>
          <p:nvSpPr>
            <p:cNvPr id="963" name="Google Shape;1721;p44">
              <a:extLst>
                <a:ext uri="{FF2B5EF4-FFF2-40B4-BE49-F238E27FC236}">
                  <a16:creationId xmlns="" xmlns:a16="http://schemas.microsoft.com/office/drawing/2014/main" id="{16E17208-B543-4ADA-98BC-203C71C270A0}"/>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964" name="Google Shape;1722;p44">
              <a:extLst>
                <a:ext uri="{FF2B5EF4-FFF2-40B4-BE49-F238E27FC236}">
                  <a16:creationId xmlns="" xmlns:a16="http://schemas.microsoft.com/office/drawing/2014/main" id="{E10FFFDE-7947-4247-8B4A-65EE6B8E9AB4}"/>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86" name="Google Shape;1730;p45">
            <a:extLst>
              <a:ext uri="{FF2B5EF4-FFF2-40B4-BE49-F238E27FC236}">
                <a16:creationId xmlns="" xmlns:a16="http://schemas.microsoft.com/office/drawing/2014/main" id="{1E4FE81F-54DA-4570-9607-456931558619}"/>
              </a:ext>
            </a:extLst>
          </p:cNvPr>
          <p:cNvGrpSpPr/>
          <p:nvPr/>
        </p:nvGrpSpPr>
        <p:grpSpPr>
          <a:xfrm>
            <a:off x="-9738363" y="726387"/>
            <a:ext cx="9284667" cy="5432747"/>
            <a:chOff x="1397225" y="1410350"/>
            <a:chExt cx="4786300" cy="2774500"/>
          </a:xfrm>
        </p:grpSpPr>
        <p:grpSp>
          <p:nvGrpSpPr>
            <p:cNvPr id="87" name="Google Shape;1731;p45">
              <a:extLst>
                <a:ext uri="{FF2B5EF4-FFF2-40B4-BE49-F238E27FC236}">
                  <a16:creationId xmlns="" xmlns:a16="http://schemas.microsoft.com/office/drawing/2014/main" id="{CB89ED24-537C-42C3-A66A-8EA979C82B2C}"/>
                </a:ext>
              </a:extLst>
            </p:cNvPr>
            <p:cNvGrpSpPr/>
            <p:nvPr/>
          </p:nvGrpSpPr>
          <p:grpSpPr>
            <a:xfrm>
              <a:off x="4293400" y="2574725"/>
              <a:ext cx="84425" cy="80100"/>
              <a:chOff x="4293400" y="2574725"/>
              <a:chExt cx="84425" cy="80100"/>
            </a:xfrm>
          </p:grpSpPr>
          <p:sp>
            <p:nvSpPr>
              <p:cNvPr id="342" name="Google Shape;1732;p45">
                <a:extLst>
                  <a:ext uri="{FF2B5EF4-FFF2-40B4-BE49-F238E27FC236}">
                    <a16:creationId xmlns="" xmlns:a16="http://schemas.microsoft.com/office/drawing/2014/main" id="{AFEBC6B5-667D-41F8-82F5-3A064AB3475C}"/>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343" name="Google Shape;1733;p45">
                <a:extLst>
                  <a:ext uri="{FF2B5EF4-FFF2-40B4-BE49-F238E27FC236}">
                    <a16:creationId xmlns="" xmlns:a16="http://schemas.microsoft.com/office/drawing/2014/main" id="{44F4FCA5-E2CA-46DB-ACC5-2E16BEC8CE25}"/>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88" name="Google Shape;1734;p45">
              <a:extLst>
                <a:ext uri="{FF2B5EF4-FFF2-40B4-BE49-F238E27FC236}">
                  <a16:creationId xmlns="" xmlns:a16="http://schemas.microsoft.com/office/drawing/2014/main" id="{5E58D872-DEA1-48B1-B989-A04E40A53E9C}"/>
                </a:ext>
              </a:extLst>
            </p:cNvPr>
            <p:cNvGrpSpPr/>
            <p:nvPr/>
          </p:nvGrpSpPr>
          <p:grpSpPr>
            <a:xfrm>
              <a:off x="4000175" y="1462675"/>
              <a:ext cx="1917275" cy="1140875"/>
              <a:chOff x="4000175" y="1462675"/>
              <a:chExt cx="1917275" cy="1140875"/>
            </a:xfrm>
          </p:grpSpPr>
          <p:sp>
            <p:nvSpPr>
              <p:cNvPr id="334" name="Google Shape;1735;p45">
                <a:extLst>
                  <a:ext uri="{FF2B5EF4-FFF2-40B4-BE49-F238E27FC236}">
                    <a16:creationId xmlns="" xmlns:a16="http://schemas.microsoft.com/office/drawing/2014/main" id="{08058D60-75C0-41C5-A256-FD0727730F0D}"/>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335" name="Google Shape;1736;p45">
                <a:extLst>
                  <a:ext uri="{FF2B5EF4-FFF2-40B4-BE49-F238E27FC236}">
                    <a16:creationId xmlns="" xmlns:a16="http://schemas.microsoft.com/office/drawing/2014/main" id="{48DF67F5-801B-4739-8C67-763918D3099F}"/>
                  </a:ext>
                </a:extLst>
              </p:cNvPr>
              <p:cNvGrpSpPr/>
              <p:nvPr/>
            </p:nvGrpSpPr>
            <p:grpSpPr>
              <a:xfrm>
                <a:off x="4000175" y="1462675"/>
                <a:ext cx="1917275" cy="1140875"/>
                <a:chOff x="4000175" y="1462675"/>
                <a:chExt cx="1917275" cy="1140875"/>
              </a:xfrm>
            </p:grpSpPr>
            <p:sp>
              <p:nvSpPr>
                <p:cNvPr id="336" name="Google Shape;1737;p45">
                  <a:extLst>
                    <a:ext uri="{FF2B5EF4-FFF2-40B4-BE49-F238E27FC236}">
                      <a16:creationId xmlns="" xmlns:a16="http://schemas.microsoft.com/office/drawing/2014/main" id="{0AB50549-66AB-4747-8DAC-ED4D1B1436F3}"/>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337" name="Google Shape;1738;p45">
                  <a:extLst>
                    <a:ext uri="{FF2B5EF4-FFF2-40B4-BE49-F238E27FC236}">
                      <a16:creationId xmlns="" xmlns:a16="http://schemas.microsoft.com/office/drawing/2014/main" id="{D10DDD03-8D0B-45B8-9937-D4549CF56FF6}"/>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8" name="Google Shape;1739;p45">
                  <a:extLst>
                    <a:ext uri="{FF2B5EF4-FFF2-40B4-BE49-F238E27FC236}">
                      <a16:creationId xmlns="" xmlns:a16="http://schemas.microsoft.com/office/drawing/2014/main" id="{E36925F8-430B-4286-89DC-BA0EB7607CE5}"/>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9" name="Google Shape;1740;p45">
                  <a:extLst>
                    <a:ext uri="{FF2B5EF4-FFF2-40B4-BE49-F238E27FC236}">
                      <a16:creationId xmlns="" xmlns:a16="http://schemas.microsoft.com/office/drawing/2014/main" id="{3265A50C-C417-4490-BDE5-C85CE25ABE79}"/>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0" name="Google Shape;1741;p45">
                  <a:extLst>
                    <a:ext uri="{FF2B5EF4-FFF2-40B4-BE49-F238E27FC236}">
                      <a16:creationId xmlns="" xmlns:a16="http://schemas.microsoft.com/office/drawing/2014/main" id="{CEFE9515-DAEC-448C-9AC7-FC2050F0719D}"/>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1" name="Google Shape;1742;p45">
                  <a:extLst>
                    <a:ext uri="{FF2B5EF4-FFF2-40B4-BE49-F238E27FC236}">
                      <a16:creationId xmlns="" xmlns:a16="http://schemas.microsoft.com/office/drawing/2014/main" id="{0E918627-4A23-493F-BF87-72B1FCC9EE71}"/>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89" name="Google Shape;1743;p45">
              <a:extLst>
                <a:ext uri="{FF2B5EF4-FFF2-40B4-BE49-F238E27FC236}">
                  <a16:creationId xmlns="" xmlns:a16="http://schemas.microsoft.com/office/drawing/2014/main" id="{4422E3A9-3122-441F-9212-4BFBD18544FF}"/>
                </a:ext>
              </a:extLst>
            </p:cNvPr>
            <p:cNvGrpSpPr/>
            <p:nvPr/>
          </p:nvGrpSpPr>
          <p:grpSpPr>
            <a:xfrm>
              <a:off x="3960625" y="2587825"/>
              <a:ext cx="94050" cy="104125"/>
              <a:chOff x="3960625" y="2587825"/>
              <a:chExt cx="94050" cy="104125"/>
            </a:xfrm>
          </p:grpSpPr>
          <p:sp>
            <p:nvSpPr>
              <p:cNvPr id="332" name="Google Shape;1744;p45">
                <a:extLst>
                  <a:ext uri="{FF2B5EF4-FFF2-40B4-BE49-F238E27FC236}">
                    <a16:creationId xmlns="" xmlns:a16="http://schemas.microsoft.com/office/drawing/2014/main" id="{E3E0EB8D-8283-46CB-BB26-113CEB513FEF}"/>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333" name="Google Shape;1745;p45">
                <a:extLst>
                  <a:ext uri="{FF2B5EF4-FFF2-40B4-BE49-F238E27FC236}">
                    <a16:creationId xmlns="" xmlns:a16="http://schemas.microsoft.com/office/drawing/2014/main" id="{7AEF9E62-FCFA-4CF8-9667-A1DD2DF3DCA4}"/>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0" name="Google Shape;1746;p45">
              <a:extLst>
                <a:ext uri="{FF2B5EF4-FFF2-40B4-BE49-F238E27FC236}">
                  <a16:creationId xmlns="" xmlns:a16="http://schemas.microsoft.com/office/drawing/2014/main" id="{33DC9628-8DB1-497E-BF09-618EFB4B4CEA}"/>
                </a:ext>
              </a:extLst>
            </p:cNvPr>
            <p:cNvGrpSpPr/>
            <p:nvPr/>
          </p:nvGrpSpPr>
          <p:grpSpPr>
            <a:xfrm>
              <a:off x="3765350" y="2500900"/>
              <a:ext cx="173600" cy="187925"/>
              <a:chOff x="3765350" y="2500900"/>
              <a:chExt cx="173600" cy="187925"/>
            </a:xfrm>
          </p:grpSpPr>
          <p:sp>
            <p:nvSpPr>
              <p:cNvPr id="326" name="Google Shape;1747;p45">
                <a:extLst>
                  <a:ext uri="{FF2B5EF4-FFF2-40B4-BE49-F238E27FC236}">
                    <a16:creationId xmlns="" xmlns:a16="http://schemas.microsoft.com/office/drawing/2014/main" id="{C5C4C469-DE0A-4A3B-A114-117C2DDD0A39}"/>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327" name="Google Shape;1748;p45">
                <a:extLst>
                  <a:ext uri="{FF2B5EF4-FFF2-40B4-BE49-F238E27FC236}">
                    <a16:creationId xmlns="" xmlns:a16="http://schemas.microsoft.com/office/drawing/2014/main" id="{7B5DCCE1-E0B8-4B61-9304-4B02DB88615C}"/>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8" name="Google Shape;1749;p45">
                <a:extLst>
                  <a:ext uri="{FF2B5EF4-FFF2-40B4-BE49-F238E27FC236}">
                    <a16:creationId xmlns="" xmlns:a16="http://schemas.microsoft.com/office/drawing/2014/main" id="{2FD4A851-9292-4C81-B695-2D0691ED53C0}"/>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9" name="Google Shape;1750;p45">
                <a:extLst>
                  <a:ext uri="{FF2B5EF4-FFF2-40B4-BE49-F238E27FC236}">
                    <a16:creationId xmlns="" xmlns:a16="http://schemas.microsoft.com/office/drawing/2014/main" id="{B2EC7E75-2D59-4409-9DE7-97C01185E39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0" name="Google Shape;1751;p45">
                <a:extLst>
                  <a:ext uri="{FF2B5EF4-FFF2-40B4-BE49-F238E27FC236}">
                    <a16:creationId xmlns="" xmlns:a16="http://schemas.microsoft.com/office/drawing/2014/main" id="{F1371ED0-D5AF-4048-941B-4A27D9795D64}"/>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1" name="Google Shape;1752;p45">
                <a:extLst>
                  <a:ext uri="{FF2B5EF4-FFF2-40B4-BE49-F238E27FC236}">
                    <a16:creationId xmlns="" xmlns:a16="http://schemas.microsoft.com/office/drawing/2014/main" id="{52389302-8635-4DE4-84C1-B2721484DF10}"/>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1" name="Google Shape;1753;p45">
              <a:extLst>
                <a:ext uri="{FF2B5EF4-FFF2-40B4-BE49-F238E27FC236}">
                  <a16:creationId xmlns="" xmlns:a16="http://schemas.microsoft.com/office/drawing/2014/main" id="{E0F76E5B-70E9-48C8-B6AF-A558B9BB4359}"/>
                </a:ext>
              </a:extLst>
            </p:cNvPr>
            <p:cNvGrpSpPr/>
            <p:nvPr/>
          </p:nvGrpSpPr>
          <p:grpSpPr>
            <a:xfrm>
              <a:off x="3750475" y="2481850"/>
              <a:ext cx="85125" cy="51800"/>
              <a:chOff x="3750475" y="2481850"/>
              <a:chExt cx="85125" cy="51800"/>
            </a:xfrm>
          </p:grpSpPr>
          <p:sp>
            <p:nvSpPr>
              <p:cNvPr id="324" name="Google Shape;1754;p45">
                <a:extLst>
                  <a:ext uri="{FF2B5EF4-FFF2-40B4-BE49-F238E27FC236}">
                    <a16:creationId xmlns="" xmlns:a16="http://schemas.microsoft.com/office/drawing/2014/main" id="{2D9C95DE-A7F3-4B57-B7CD-6E6128A13EA2}"/>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5" name="Google Shape;1755;p45">
                <a:extLst>
                  <a:ext uri="{FF2B5EF4-FFF2-40B4-BE49-F238E27FC236}">
                    <a16:creationId xmlns="" xmlns:a16="http://schemas.microsoft.com/office/drawing/2014/main" id="{D3CBF6D5-00C3-4820-96A4-A4FB1CF74B76}"/>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92" name="Google Shape;1756;p45">
              <a:extLst>
                <a:ext uri="{FF2B5EF4-FFF2-40B4-BE49-F238E27FC236}">
                  <a16:creationId xmlns="" xmlns:a16="http://schemas.microsoft.com/office/drawing/2014/main" id="{F5B2C556-7B6D-467C-8992-9E0FF770DE84}"/>
                </a:ext>
              </a:extLst>
            </p:cNvPr>
            <p:cNvGrpSpPr/>
            <p:nvPr/>
          </p:nvGrpSpPr>
          <p:grpSpPr>
            <a:xfrm>
              <a:off x="3627175" y="2432450"/>
              <a:ext cx="172100" cy="169075"/>
              <a:chOff x="3627175" y="2432450"/>
              <a:chExt cx="172100" cy="169075"/>
            </a:xfrm>
          </p:grpSpPr>
          <p:sp>
            <p:nvSpPr>
              <p:cNvPr id="321" name="Google Shape;1757;p45">
                <a:extLst>
                  <a:ext uri="{FF2B5EF4-FFF2-40B4-BE49-F238E27FC236}">
                    <a16:creationId xmlns="" xmlns:a16="http://schemas.microsoft.com/office/drawing/2014/main" id="{44041765-A5A8-49E6-B0A4-0B7B726EAD68}"/>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322" name="Google Shape;1758;p45">
                <a:extLst>
                  <a:ext uri="{FF2B5EF4-FFF2-40B4-BE49-F238E27FC236}">
                    <a16:creationId xmlns="" xmlns:a16="http://schemas.microsoft.com/office/drawing/2014/main" id="{B9571A24-6F35-45C2-84C4-0B291F9A8CC2}"/>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323" name="Google Shape;1759;p45">
                <a:extLst>
                  <a:ext uri="{FF2B5EF4-FFF2-40B4-BE49-F238E27FC236}">
                    <a16:creationId xmlns="" xmlns:a16="http://schemas.microsoft.com/office/drawing/2014/main" id="{B6551C31-102A-4972-802D-27B795978C9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93" name="Google Shape;1760;p45">
              <a:extLst>
                <a:ext uri="{FF2B5EF4-FFF2-40B4-BE49-F238E27FC236}">
                  <a16:creationId xmlns="" xmlns:a16="http://schemas.microsoft.com/office/drawing/2014/main" id="{8B13B0EF-8055-4D31-911E-D37C34D93167}"/>
                </a:ext>
              </a:extLst>
            </p:cNvPr>
            <p:cNvGrpSpPr/>
            <p:nvPr/>
          </p:nvGrpSpPr>
          <p:grpSpPr>
            <a:xfrm>
              <a:off x="3561536" y="2585450"/>
              <a:ext cx="61539" cy="99045"/>
              <a:chOff x="3561536" y="2585450"/>
              <a:chExt cx="61539" cy="99045"/>
            </a:xfrm>
          </p:grpSpPr>
          <p:sp>
            <p:nvSpPr>
              <p:cNvPr id="319" name="Google Shape;1761;p45">
                <a:extLst>
                  <a:ext uri="{FF2B5EF4-FFF2-40B4-BE49-F238E27FC236}">
                    <a16:creationId xmlns="" xmlns:a16="http://schemas.microsoft.com/office/drawing/2014/main" id="{3A7205E8-9AA7-4842-920A-A896922601BE}"/>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0" name="Google Shape;1762;p45">
                <a:extLst>
                  <a:ext uri="{FF2B5EF4-FFF2-40B4-BE49-F238E27FC236}">
                    <a16:creationId xmlns="" xmlns:a16="http://schemas.microsoft.com/office/drawing/2014/main" id="{2D4564C9-7870-4500-A459-33A067C53683}"/>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94" name="Google Shape;1763;p45">
              <a:extLst>
                <a:ext uri="{FF2B5EF4-FFF2-40B4-BE49-F238E27FC236}">
                  <a16:creationId xmlns="" xmlns:a16="http://schemas.microsoft.com/office/drawing/2014/main" id="{F8534E17-BE8F-45B9-A73C-FA7F2A6D9EC0}"/>
                </a:ext>
              </a:extLst>
            </p:cNvPr>
            <p:cNvGrpSpPr/>
            <p:nvPr/>
          </p:nvGrpSpPr>
          <p:grpSpPr>
            <a:xfrm>
              <a:off x="3906325" y="1984500"/>
              <a:ext cx="156075" cy="262825"/>
              <a:chOff x="3906325" y="1984500"/>
              <a:chExt cx="156075" cy="262825"/>
            </a:xfrm>
          </p:grpSpPr>
          <p:sp>
            <p:nvSpPr>
              <p:cNvPr id="317" name="Google Shape;1764;p45">
                <a:extLst>
                  <a:ext uri="{FF2B5EF4-FFF2-40B4-BE49-F238E27FC236}">
                    <a16:creationId xmlns="" xmlns:a16="http://schemas.microsoft.com/office/drawing/2014/main" id="{CCEC3BC4-EED3-4551-A2BF-2ECEBD5C596F}"/>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318" name="Google Shape;1765;p45">
                <a:extLst>
                  <a:ext uri="{FF2B5EF4-FFF2-40B4-BE49-F238E27FC236}">
                    <a16:creationId xmlns="" xmlns:a16="http://schemas.microsoft.com/office/drawing/2014/main" id="{B18AF5C0-B04A-4563-BF38-277EBED10652}"/>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5" name="Google Shape;1766;p45">
              <a:extLst>
                <a:ext uri="{FF2B5EF4-FFF2-40B4-BE49-F238E27FC236}">
                  <a16:creationId xmlns="" xmlns:a16="http://schemas.microsoft.com/office/drawing/2014/main" id="{5DD812D7-D7B4-4FB2-BC74-6791BA3FA72D}"/>
                </a:ext>
              </a:extLst>
            </p:cNvPr>
            <p:cNvGrpSpPr/>
            <p:nvPr/>
          </p:nvGrpSpPr>
          <p:grpSpPr>
            <a:xfrm>
              <a:off x="1397225" y="1637375"/>
              <a:ext cx="1401575" cy="1228250"/>
              <a:chOff x="1397225" y="1637375"/>
              <a:chExt cx="1401575" cy="1228250"/>
            </a:xfrm>
          </p:grpSpPr>
          <p:sp>
            <p:nvSpPr>
              <p:cNvPr id="313" name="Google Shape;1767;p45">
                <a:extLst>
                  <a:ext uri="{FF2B5EF4-FFF2-40B4-BE49-F238E27FC236}">
                    <a16:creationId xmlns="" xmlns:a16="http://schemas.microsoft.com/office/drawing/2014/main" id="{153B70DD-2918-41DE-8690-55C3AF405CA8}"/>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314" name="Google Shape;1768;p45">
                <a:extLst>
                  <a:ext uri="{FF2B5EF4-FFF2-40B4-BE49-F238E27FC236}">
                    <a16:creationId xmlns="" xmlns:a16="http://schemas.microsoft.com/office/drawing/2014/main" id="{A8B4EC36-7E8D-41E1-83F9-8598355172E7}"/>
                  </a:ext>
                </a:extLst>
              </p:cNvPr>
              <p:cNvGrpSpPr/>
              <p:nvPr/>
            </p:nvGrpSpPr>
            <p:grpSpPr>
              <a:xfrm>
                <a:off x="1397225" y="1637375"/>
                <a:ext cx="1398775" cy="1228250"/>
                <a:chOff x="1397225" y="1637375"/>
                <a:chExt cx="1398775" cy="1228250"/>
              </a:xfrm>
            </p:grpSpPr>
            <p:sp>
              <p:nvSpPr>
                <p:cNvPr id="315" name="Google Shape;1769;p45">
                  <a:extLst>
                    <a:ext uri="{FF2B5EF4-FFF2-40B4-BE49-F238E27FC236}">
                      <a16:creationId xmlns="" xmlns:a16="http://schemas.microsoft.com/office/drawing/2014/main" id="{3892577B-A253-441E-9C5F-1CE8CA508545}"/>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16" name="Google Shape;1770;p45">
                  <a:extLst>
                    <a:ext uri="{FF2B5EF4-FFF2-40B4-BE49-F238E27FC236}">
                      <a16:creationId xmlns="" xmlns:a16="http://schemas.microsoft.com/office/drawing/2014/main" id="{0DF20962-A2FD-4960-96A2-0A90855992AE}"/>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96" name="Google Shape;1771;p45">
              <a:extLst>
                <a:ext uri="{FF2B5EF4-FFF2-40B4-BE49-F238E27FC236}">
                  <a16:creationId xmlns="" xmlns:a16="http://schemas.microsoft.com/office/drawing/2014/main" id="{8A50645A-7C1A-44B0-A9CC-32D1C8C01933}"/>
                </a:ext>
              </a:extLst>
            </p:cNvPr>
            <p:cNvGrpSpPr/>
            <p:nvPr/>
          </p:nvGrpSpPr>
          <p:grpSpPr>
            <a:xfrm>
              <a:off x="2605700" y="3152850"/>
              <a:ext cx="594125" cy="616250"/>
              <a:chOff x="2605700" y="3152850"/>
              <a:chExt cx="594125" cy="616250"/>
            </a:xfrm>
          </p:grpSpPr>
          <p:sp>
            <p:nvSpPr>
              <p:cNvPr id="311" name="Google Shape;1772;p45">
                <a:extLst>
                  <a:ext uri="{FF2B5EF4-FFF2-40B4-BE49-F238E27FC236}">
                    <a16:creationId xmlns="" xmlns:a16="http://schemas.microsoft.com/office/drawing/2014/main" id="{907AA292-24A6-4C1B-8716-7DD3721BE207}"/>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312" name="Google Shape;1773;p45">
                <a:extLst>
                  <a:ext uri="{FF2B5EF4-FFF2-40B4-BE49-F238E27FC236}">
                    <a16:creationId xmlns="" xmlns:a16="http://schemas.microsoft.com/office/drawing/2014/main" id="{C47A7526-B6DA-4129-AFDA-B8B6186DDF51}"/>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97" name="Google Shape;1774;p45">
              <a:extLst>
                <a:ext uri="{FF2B5EF4-FFF2-40B4-BE49-F238E27FC236}">
                  <a16:creationId xmlns="" xmlns:a16="http://schemas.microsoft.com/office/drawing/2014/main" id="{88CCCBD0-D2B2-4AD6-8BFC-ACE544D6A53C}"/>
                </a:ext>
              </a:extLst>
            </p:cNvPr>
            <p:cNvGrpSpPr/>
            <p:nvPr/>
          </p:nvGrpSpPr>
          <p:grpSpPr>
            <a:xfrm>
              <a:off x="2680375" y="3423800"/>
              <a:ext cx="182975" cy="761050"/>
              <a:chOff x="2680375" y="3423800"/>
              <a:chExt cx="182975" cy="761050"/>
            </a:xfrm>
          </p:grpSpPr>
          <p:sp>
            <p:nvSpPr>
              <p:cNvPr id="309" name="Google Shape;1775;p45">
                <a:extLst>
                  <a:ext uri="{FF2B5EF4-FFF2-40B4-BE49-F238E27FC236}">
                    <a16:creationId xmlns="" xmlns:a16="http://schemas.microsoft.com/office/drawing/2014/main" id="{21933D29-108D-4663-A97E-05898BB7FEB2}"/>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310" name="Google Shape;1776;p45">
                <a:extLst>
                  <a:ext uri="{FF2B5EF4-FFF2-40B4-BE49-F238E27FC236}">
                    <a16:creationId xmlns="" xmlns:a16="http://schemas.microsoft.com/office/drawing/2014/main" id="{AFCF740E-BA44-4758-9702-A252E0344ED3}"/>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8" name="Google Shape;1777;p45">
              <a:extLst>
                <a:ext uri="{FF2B5EF4-FFF2-40B4-BE49-F238E27FC236}">
                  <a16:creationId xmlns="" xmlns:a16="http://schemas.microsoft.com/office/drawing/2014/main" id="{0729D028-37F9-4403-98D7-A086CCF3A20F}"/>
                </a:ext>
              </a:extLst>
            </p:cNvPr>
            <p:cNvGrpSpPr/>
            <p:nvPr/>
          </p:nvGrpSpPr>
          <p:grpSpPr>
            <a:xfrm>
              <a:off x="3918000" y="3561900"/>
              <a:ext cx="236225" cy="207100"/>
              <a:chOff x="3918000" y="3561900"/>
              <a:chExt cx="236225" cy="207100"/>
            </a:xfrm>
          </p:grpSpPr>
          <p:sp>
            <p:nvSpPr>
              <p:cNvPr id="307" name="Google Shape;1778;p45">
                <a:extLst>
                  <a:ext uri="{FF2B5EF4-FFF2-40B4-BE49-F238E27FC236}">
                    <a16:creationId xmlns="" xmlns:a16="http://schemas.microsoft.com/office/drawing/2014/main" id="{32973F21-2815-45ED-9357-B1A5EC168C99}"/>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308" name="Google Shape;1779;p45">
                <a:extLst>
                  <a:ext uri="{FF2B5EF4-FFF2-40B4-BE49-F238E27FC236}">
                    <a16:creationId xmlns="" xmlns:a16="http://schemas.microsoft.com/office/drawing/2014/main" id="{0C95BD7F-15B3-4802-AB28-C88EEA92315C}"/>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99" name="Google Shape;1780;p45">
              <a:extLst>
                <a:ext uri="{FF2B5EF4-FFF2-40B4-BE49-F238E27FC236}">
                  <a16:creationId xmlns="" xmlns:a16="http://schemas.microsoft.com/office/drawing/2014/main" id="{9AE9247D-8D4B-4ED9-B77B-F079BCF1B2D5}"/>
                </a:ext>
              </a:extLst>
            </p:cNvPr>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0" name="Google Shape;1781;p45">
              <a:extLst>
                <a:ext uri="{FF2B5EF4-FFF2-40B4-BE49-F238E27FC236}">
                  <a16:creationId xmlns="" xmlns:a16="http://schemas.microsoft.com/office/drawing/2014/main" id="{E72DE4E5-4D8C-41EA-8E6C-E4C888274A27}"/>
                </a:ext>
              </a:extLst>
            </p:cNvPr>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1" name="Google Shape;1782;p45">
              <a:extLst>
                <a:ext uri="{FF2B5EF4-FFF2-40B4-BE49-F238E27FC236}">
                  <a16:creationId xmlns="" xmlns:a16="http://schemas.microsoft.com/office/drawing/2014/main" id="{4A7F0B52-FA5F-4610-B841-44959104DEDA}"/>
                </a:ext>
              </a:extLst>
            </p:cNvPr>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02" name="Google Shape;1783;p45">
              <a:extLst>
                <a:ext uri="{FF2B5EF4-FFF2-40B4-BE49-F238E27FC236}">
                  <a16:creationId xmlns="" xmlns:a16="http://schemas.microsoft.com/office/drawing/2014/main" id="{77553971-BE13-48D8-9CE2-0994B5E7A339}"/>
                </a:ext>
              </a:extLst>
            </p:cNvPr>
            <p:cNvGrpSpPr/>
            <p:nvPr/>
          </p:nvGrpSpPr>
          <p:grpSpPr>
            <a:xfrm>
              <a:off x="1922950" y="1410350"/>
              <a:ext cx="1252825" cy="1162875"/>
              <a:chOff x="1922950" y="1410350"/>
              <a:chExt cx="1252825" cy="1162875"/>
            </a:xfrm>
          </p:grpSpPr>
          <p:sp>
            <p:nvSpPr>
              <p:cNvPr id="291" name="Google Shape;1784;p45">
                <a:extLst>
                  <a:ext uri="{FF2B5EF4-FFF2-40B4-BE49-F238E27FC236}">
                    <a16:creationId xmlns="" xmlns:a16="http://schemas.microsoft.com/office/drawing/2014/main" id="{DE2D2CFA-7B43-4AFF-A592-D59B0DA5DDCC}"/>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2" name="Google Shape;1785;p45">
                <a:extLst>
                  <a:ext uri="{FF2B5EF4-FFF2-40B4-BE49-F238E27FC236}">
                    <a16:creationId xmlns="" xmlns:a16="http://schemas.microsoft.com/office/drawing/2014/main" id="{1FFC0A0F-F9BA-4A73-9D7A-0580F7A53378}"/>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3" name="Google Shape;1786;p45">
                <a:extLst>
                  <a:ext uri="{FF2B5EF4-FFF2-40B4-BE49-F238E27FC236}">
                    <a16:creationId xmlns="" xmlns:a16="http://schemas.microsoft.com/office/drawing/2014/main" id="{B3CE133C-FF47-4221-A9CA-0C9C515BC673}"/>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4" name="Google Shape;1787;p45">
                <a:extLst>
                  <a:ext uri="{FF2B5EF4-FFF2-40B4-BE49-F238E27FC236}">
                    <a16:creationId xmlns="" xmlns:a16="http://schemas.microsoft.com/office/drawing/2014/main" id="{D0FDC619-502F-441C-80A5-1618757BFEDD}"/>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5" name="Google Shape;1788;p45">
                <a:extLst>
                  <a:ext uri="{FF2B5EF4-FFF2-40B4-BE49-F238E27FC236}">
                    <a16:creationId xmlns="" xmlns:a16="http://schemas.microsoft.com/office/drawing/2014/main" id="{D96C0822-B1A2-4FB8-9F10-C483F0E85AEC}"/>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6" name="Google Shape;1789;p45">
                <a:extLst>
                  <a:ext uri="{FF2B5EF4-FFF2-40B4-BE49-F238E27FC236}">
                    <a16:creationId xmlns="" xmlns:a16="http://schemas.microsoft.com/office/drawing/2014/main" id="{F5A5C570-2D34-4AD1-BAB3-6C967C76F990}"/>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7" name="Google Shape;1790;p45">
                <a:extLst>
                  <a:ext uri="{FF2B5EF4-FFF2-40B4-BE49-F238E27FC236}">
                    <a16:creationId xmlns="" xmlns:a16="http://schemas.microsoft.com/office/drawing/2014/main" id="{28CAD8FF-C571-4E01-8630-65544A4023A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8" name="Google Shape;1791;p45">
                <a:extLst>
                  <a:ext uri="{FF2B5EF4-FFF2-40B4-BE49-F238E27FC236}">
                    <a16:creationId xmlns="" xmlns:a16="http://schemas.microsoft.com/office/drawing/2014/main" id="{8D3C19F6-D49C-4DBB-AA7C-354A50520874}"/>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9" name="Google Shape;1792;p45">
                <a:extLst>
                  <a:ext uri="{FF2B5EF4-FFF2-40B4-BE49-F238E27FC236}">
                    <a16:creationId xmlns="" xmlns:a16="http://schemas.microsoft.com/office/drawing/2014/main" id="{F5ABE058-AA45-44A0-88F8-09F36C1B9203}"/>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0" name="Google Shape;1793;p45">
                <a:extLst>
                  <a:ext uri="{FF2B5EF4-FFF2-40B4-BE49-F238E27FC236}">
                    <a16:creationId xmlns="" xmlns:a16="http://schemas.microsoft.com/office/drawing/2014/main" id="{6E205B30-7283-4339-918D-3630C56203BA}"/>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1" name="Google Shape;1794;p45">
                <a:extLst>
                  <a:ext uri="{FF2B5EF4-FFF2-40B4-BE49-F238E27FC236}">
                    <a16:creationId xmlns="" xmlns:a16="http://schemas.microsoft.com/office/drawing/2014/main" id="{C10ABDB3-24A9-446E-9EDD-1A44A347C62D}"/>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2" name="Google Shape;1795;p45">
                <a:extLst>
                  <a:ext uri="{FF2B5EF4-FFF2-40B4-BE49-F238E27FC236}">
                    <a16:creationId xmlns="" xmlns:a16="http://schemas.microsoft.com/office/drawing/2014/main" id="{2E03701A-39C1-43E5-BA3A-A49E95BD71C3}"/>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3" name="Google Shape;1796;p45">
                <a:extLst>
                  <a:ext uri="{FF2B5EF4-FFF2-40B4-BE49-F238E27FC236}">
                    <a16:creationId xmlns="" xmlns:a16="http://schemas.microsoft.com/office/drawing/2014/main" id="{4F98DB66-0FC6-4587-ABFD-911BC39315AB}"/>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4" name="Google Shape;1797;p45">
                <a:extLst>
                  <a:ext uri="{FF2B5EF4-FFF2-40B4-BE49-F238E27FC236}">
                    <a16:creationId xmlns="" xmlns:a16="http://schemas.microsoft.com/office/drawing/2014/main" id="{8BCF4F34-23CF-4ACE-8FBC-31C9D816D57D}"/>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5" name="Google Shape;1798;p45">
                <a:extLst>
                  <a:ext uri="{FF2B5EF4-FFF2-40B4-BE49-F238E27FC236}">
                    <a16:creationId xmlns="" xmlns:a16="http://schemas.microsoft.com/office/drawing/2014/main" id="{B8A09A00-6014-4C26-BA3F-58FD5A7E344B}"/>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6" name="Google Shape;1799;p45">
                <a:extLst>
                  <a:ext uri="{FF2B5EF4-FFF2-40B4-BE49-F238E27FC236}">
                    <a16:creationId xmlns="" xmlns:a16="http://schemas.microsoft.com/office/drawing/2014/main" id="{EF8BE563-7D01-48EC-85A4-4D53B993E241}"/>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03" name="Google Shape;1800;p45">
              <a:extLst>
                <a:ext uri="{FF2B5EF4-FFF2-40B4-BE49-F238E27FC236}">
                  <a16:creationId xmlns="" xmlns:a16="http://schemas.microsoft.com/office/drawing/2014/main" id="{C52DF50E-53F4-45F3-81B6-05ED2F23BF5A}"/>
                </a:ext>
              </a:extLst>
            </p:cNvPr>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4" name="Google Shape;1801;p45">
              <a:extLst>
                <a:ext uri="{FF2B5EF4-FFF2-40B4-BE49-F238E27FC236}">
                  <a16:creationId xmlns="" xmlns:a16="http://schemas.microsoft.com/office/drawing/2014/main" id="{EDC51506-BC87-4879-871B-C2BF4D1BED6D}"/>
                </a:ext>
              </a:extLst>
            </p:cNvPr>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5" name="Google Shape;1802;p45">
              <a:extLst>
                <a:ext uri="{FF2B5EF4-FFF2-40B4-BE49-F238E27FC236}">
                  <a16:creationId xmlns="" xmlns:a16="http://schemas.microsoft.com/office/drawing/2014/main" id="{71B20687-E285-4C58-B8DD-DA1FAAC432CE}"/>
                </a:ext>
              </a:extLst>
            </p:cNvPr>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6" name="Google Shape;1803;p45">
              <a:extLst>
                <a:ext uri="{FF2B5EF4-FFF2-40B4-BE49-F238E27FC236}">
                  <a16:creationId xmlns="" xmlns:a16="http://schemas.microsoft.com/office/drawing/2014/main" id="{89704EB0-D66D-4689-8C30-31F1C7CF61B4}"/>
                </a:ext>
              </a:extLst>
            </p:cNvPr>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7" name="Google Shape;1804;p45">
              <a:extLst>
                <a:ext uri="{FF2B5EF4-FFF2-40B4-BE49-F238E27FC236}">
                  <a16:creationId xmlns="" xmlns:a16="http://schemas.microsoft.com/office/drawing/2014/main" id="{782B9A68-665E-4B2C-B2A5-74B265956781}"/>
                </a:ext>
              </a:extLst>
            </p:cNvPr>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8" name="Google Shape;1805;p45">
              <a:extLst>
                <a:ext uri="{FF2B5EF4-FFF2-40B4-BE49-F238E27FC236}">
                  <a16:creationId xmlns="" xmlns:a16="http://schemas.microsoft.com/office/drawing/2014/main" id="{D4CCB887-E8DA-416E-86CE-18DB027F0557}"/>
                </a:ext>
              </a:extLst>
            </p:cNvPr>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9" name="Google Shape;1806;p45">
              <a:extLst>
                <a:ext uri="{FF2B5EF4-FFF2-40B4-BE49-F238E27FC236}">
                  <a16:creationId xmlns="" xmlns:a16="http://schemas.microsoft.com/office/drawing/2014/main" id="{CD713DCB-30D5-406D-8A77-F4AC18BF8F90}"/>
                </a:ext>
              </a:extLst>
            </p:cNvPr>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0" name="Google Shape;1807;p45">
              <a:extLst>
                <a:ext uri="{FF2B5EF4-FFF2-40B4-BE49-F238E27FC236}">
                  <a16:creationId xmlns="" xmlns:a16="http://schemas.microsoft.com/office/drawing/2014/main" id="{0FAA3D39-DF21-4BE6-9669-C0385E5F746B}"/>
                </a:ext>
              </a:extLst>
            </p:cNvPr>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1" name="Google Shape;1808;p45">
              <a:extLst>
                <a:ext uri="{FF2B5EF4-FFF2-40B4-BE49-F238E27FC236}">
                  <a16:creationId xmlns="" xmlns:a16="http://schemas.microsoft.com/office/drawing/2014/main" id="{F5767DFD-DCA7-4D0A-8095-6F9A44C188ED}"/>
                </a:ext>
              </a:extLst>
            </p:cNvPr>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2" name="Google Shape;1809;p45">
              <a:extLst>
                <a:ext uri="{FF2B5EF4-FFF2-40B4-BE49-F238E27FC236}">
                  <a16:creationId xmlns="" xmlns:a16="http://schemas.microsoft.com/office/drawing/2014/main" id="{5E85A32F-7673-4792-A447-F5058F6B515D}"/>
                </a:ext>
              </a:extLst>
            </p:cNvPr>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3" name="Google Shape;1810;p45">
              <a:extLst>
                <a:ext uri="{FF2B5EF4-FFF2-40B4-BE49-F238E27FC236}">
                  <a16:creationId xmlns="" xmlns:a16="http://schemas.microsoft.com/office/drawing/2014/main" id="{B42E4234-E213-4B7B-BE21-D4F281664AAB}"/>
                </a:ext>
              </a:extLst>
            </p:cNvPr>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4" name="Google Shape;1811;p45">
              <a:extLst>
                <a:ext uri="{FF2B5EF4-FFF2-40B4-BE49-F238E27FC236}">
                  <a16:creationId xmlns="" xmlns:a16="http://schemas.microsoft.com/office/drawing/2014/main" id="{03B6BF71-1BE5-460A-AD9A-39523E0A327D}"/>
                </a:ext>
              </a:extLst>
            </p:cNvPr>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5" name="Google Shape;1812;p45">
              <a:extLst>
                <a:ext uri="{FF2B5EF4-FFF2-40B4-BE49-F238E27FC236}">
                  <a16:creationId xmlns="" xmlns:a16="http://schemas.microsoft.com/office/drawing/2014/main" id="{FD3CF2BA-A2F1-4EB0-BF7D-CEB0AD54DB5E}"/>
                </a:ext>
              </a:extLst>
            </p:cNvPr>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6" name="Google Shape;1813;p45">
              <a:extLst>
                <a:ext uri="{FF2B5EF4-FFF2-40B4-BE49-F238E27FC236}">
                  <a16:creationId xmlns="" xmlns:a16="http://schemas.microsoft.com/office/drawing/2014/main" id="{E804D659-C8A4-46D0-95B3-7052B28EF2CB}"/>
                </a:ext>
              </a:extLst>
            </p:cNvPr>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7" name="Google Shape;1814;p45">
              <a:extLst>
                <a:ext uri="{FF2B5EF4-FFF2-40B4-BE49-F238E27FC236}">
                  <a16:creationId xmlns="" xmlns:a16="http://schemas.microsoft.com/office/drawing/2014/main" id="{07EC1792-8A5A-4555-8D33-EA6B07451DA0}"/>
                </a:ext>
              </a:extLst>
            </p:cNvPr>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8" name="Google Shape;1815;p45">
              <a:extLst>
                <a:ext uri="{FF2B5EF4-FFF2-40B4-BE49-F238E27FC236}">
                  <a16:creationId xmlns="" xmlns:a16="http://schemas.microsoft.com/office/drawing/2014/main" id="{13322A49-EE97-438F-8BD0-AF339B334449}"/>
                </a:ext>
              </a:extLst>
            </p:cNvPr>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9" name="Google Shape;1816;p45">
              <a:extLst>
                <a:ext uri="{FF2B5EF4-FFF2-40B4-BE49-F238E27FC236}">
                  <a16:creationId xmlns="" xmlns:a16="http://schemas.microsoft.com/office/drawing/2014/main" id="{32DD5887-B9EE-4202-95DC-11CB03DFE44B}"/>
                </a:ext>
              </a:extLst>
            </p:cNvPr>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0" name="Google Shape;1817;p45">
              <a:extLst>
                <a:ext uri="{FF2B5EF4-FFF2-40B4-BE49-F238E27FC236}">
                  <a16:creationId xmlns="" xmlns:a16="http://schemas.microsoft.com/office/drawing/2014/main" id="{48386790-510D-40F6-9178-7836A718D670}"/>
                </a:ext>
              </a:extLst>
            </p:cNvPr>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1" name="Google Shape;1818;p45">
              <a:extLst>
                <a:ext uri="{FF2B5EF4-FFF2-40B4-BE49-F238E27FC236}">
                  <a16:creationId xmlns="" xmlns:a16="http://schemas.microsoft.com/office/drawing/2014/main" id="{78707A8E-57CB-462F-A4EE-B6F183B4AEF0}"/>
                </a:ext>
              </a:extLst>
            </p:cNvPr>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2" name="Google Shape;1819;p45">
              <a:extLst>
                <a:ext uri="{FF2B5EF4-FFF2-40B4-BE49-F238E27FC236}">
                  <a16:creationId xmlns="" xmlns:a16="http://schemas.microsoft.com/office/drawing/2014/main" id="{FB9B3BF0-7E7B-41B3-9005-BC7ACE90DE2A}"/>
                </a:ext>
              </a:extLst>
            </p:cNvPr>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3" name="Google Shape;1820;p45">
              <a:extLst>
                <a:ext uri="{FF2B5EF4-FFF2-40B4-BE49-F238E27FC236}">
                  <a16:creationId xmlns="" xmlns:a16="http://schemas.microsoft.com/office/drawing/2014/main" id="{439408E8-7BF7-490C-B0F7-54240FB05BE6}"/>
                </a:ext>
              </a:extLst>
            </p:cNvPr>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24" name="Google Shape;1821;p45">
              <a:extLst>
                <a:ext uri="{FF2B5EF4-FFF2-40B4-BE49-F238E27FC236}">
                  <a16:creationId xmlns="" xmlns:a16="http://schemas.microsoft.com/office/drawing/2014/main" id="{CC8EAA68-AFA1-4AAC-A638-CB4977EB7A42}"/>
                </a:ext>
              </a:extLst>
            </p:cNvPr>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5" name="Google Shape;1822;p45">
              <a:extLst>
                <a:ext uri="{FF2B5EF4-FFF2-40B4-BE49-F238E27FC236}">
                  <a16:creationId xmlns="" xmlns:a16="http://schemas.microsoft.com/office/drawing/2014/main" id="{09DBA45D-D65F-42B0-95EC-FA550E586952}"/>
                </a:ext>
              </a:extLst>
            </p:cNvPr>
            <p:cNvGrpSpPr/>
            <p:nvPr/>
          </p:nvGrpSpPr>
          <p:grpSpPr>
            <a:xfrm>
              <a:off x="2711750" y="3572300"/>
              <a:ext cx="230725" cy="598425"/>
              <a:chOff x="2711750" y="3572300"/>
              <a:chExt cx="230725" cy="598425"/>
            </a:xfrm>
          </p:grpSpPr>
          <p:sp>
            <p:nvSpPr>
              <p:cNvPr id="289" name="Google Shape;1823;p45">
                <a:extLst>
                  <a:ext uri="{FF2B5EF4-FFF2-40B4-BE49-F238E27FC236}">
                    <a16:creationId xmlns="" xmlns:a16="http://schemas.microsoft.com/office/drawing/2014/main" id="{9361DC14-FA39-4E6C-954D-D26D8D3CD0D0}"/>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0" name="Google Shape;1824;p45">
                <a:extLst>
                  <a:ext uri="{FF2B5EF4-FFF2-40B4-BE49-F238E27FC236}">
                    <a16:creationId xmlns="" xmlns:a16="http://schemas.microsoft.com/office/drawing/2014/main" id="{CBB496D1-88CF-40A6-B26D-F4BE15698E1D}"/>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6" name="Google Shape;1825;p45">
              <a:extLst>
                <a:ext uri="{FF2B5EF4-FFF2-40B4-BE49-F238E27FC236}">
                  <a16:creationId xmlns="" xmlns:a16="http://schemas.microsoft.com/office/drawing/2014/main" id="{A34D275D-D0F5-4467-8493-EB22B578652D}"/>
                </a:ext>
              </a:extLst>
            </p:cNvPr>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7" name="Google Shape;1826;p45">
              <a:extLst>
                <a:ext uri="{FF2B5EF4-FFF2-40B4-BE49-F238E27FC236}">
                  <a16:creationId xmlns="" xmlns:a16="http://schemas.microsoft.com/office/drawing/2014/main" id="{D499BCE0-B5A8-4215-BBAE-26C4C9D61D1E}"/>
                </a:ext>
              </a:extLst>
            </p:cNvPr>
            <p:cNvGrpSpPr/>
            <p:nvPr/>
          </p:nvGrpSpPr>
          <p:grpSpPr>
            <a:xfrm>
              <a:off x="3781475" y="1624825"/>
              <a:ext cx="153300" cy="166375"/>
              <a:chOff x="3781475" y="1624825"/>
              <a:chExt cx="153300" cy="166375"/>
            </a:xfrm>
          </p:grpSpPr>
          <p:sp>
            <p:nvSpPr>
              <p:cNvPr id="285" name="Google Shape;1827;p45">
                <a:extLst>
                  <a:ext uri="{FF2B5EF4-FFF2-40B4-BE49-F238E27FC236}">
                    <a16:creationId xmlns="" xmlns:a16="http://schemas.microsoft.com/office/drawing/2014/main" id="{D5C6FBA5-18D6-4B4D-977A-0AEB8775F172}"/>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6" name="Google Shape;1828;p45">
                <a:extLst>
                  <a:ext uri="{FF2B5EF4-FFF2-40B4-BE49-F238E27FC236}">
                    <a16:creationId xmlns="" xmlns:a16="http://schemas.microsoft.com/office/drawing/2014/main" id="{9138BA03-7335-45A1-99F3-A30096C89325}"/>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7" name="Google Shape;1829;p45">
                <a:extLst>
                  <a:ext uri="{FF2B5EF4-FFF2-40B4-BE49-F238E27FC236}">
                    <a16:creationId xmlns="" xmlns:a16="http://schemas.microsoft.com/office/drawing/2014/main" id="{1E3F4893-64E5-4A46-ABAB-9F9CC0380425}"/>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8" name="Google Shape;1830;p45">
                <a:extLst>
                  <a:ext uri="{FF2B5EF4-FFF2-40B4-BE49-F238E27FC236}">
                    <a16:creationId xmlns="" xmlns:a16="http://schemas.microsoft.com/office/drawing/2014/main" id="{37B33456-BE20-44F8-A903-9F73F6FC31A0}"/>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8" name="Google Shape;1831;p45">
              <a:extLst>
                <a:ext uri="{FF2B5EF4-FFF2-40B4-BE49-F238E27FC236}">
                  <a16:creationId xmlns="" xmlns:a16="http://schemas.microsoft.com/office/drawing/2014/main" id="{D966689B-07FB-4A2B-B422-EADB494C8ECE}"/>
                </a:ext>
              </a:extLst>
            </p:cNvPr>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29" name="Google Shape;1832;p45">
              <a:extLst>
                <a:ext uri="{FF2B5EF4-FFF2-40B4-BE49-F238E27FC236}">
                  <a16:creationId xmlns="" xmlns:a16="http://schemas.microsoft.com/office/drawing/2014/main" id="{0CA424DC-83AF-4598-BFAC-7C2CAA5085BC}"/>
                </a:ext>
              </a:extLst>
            </p:cNvPr>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0" name="Google Shape;1833;p45">
              <a:extLst>
                <a:ext uri="{FF2B5EF4-FFF2-40B4-BE49-F238E27FC236}">
                  <a16:creationId xmlns="" xmlns:a16="http://schemas.microsoft.com/office/drawing/2014/main" id="{3C73CF97-0BAD-44A1-BD94-059A4DB07A90}"/>
                </a:ext>
              </a:extLst>
            </p:cNvPr>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1" name="Google Shape;1834;p45">
              <a:extLst>
                <a:ext uri="{FF2B5EF4-FFF2-40B4-BE49-F238E27FC236}">
                  <a16:creationId xmlns="" xmlns:a16="http://schemas.microsoft.com/office/drawing/2014/main" id="{6C66D601-B1E9-4EDD-9E51-B75876E62A9A}"/>
                </a:ext>
              </a:extLst>
            </p:cNvPr>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2" name="Google Shape;1835;p45">
              <a:extLst>
                <a:ext uri="{FF2B5EF4-FFF2-40B4-BE49-F238E27FC236}">
                  <a16:creationId xmlns="" xmlns:a16="http://schemas.microsoft.com/office/drawing/2014/main" id="{D134C9DE-6101-4A6A-B73E-F0AB0B2C8089}"/>
                </a:ext>
              </a:extLst>
            </p:cNvPr>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3" name="Google Shape;1836;p45">
              <a:extLst>
                <a:ext uri="{FF2B5EF4-FFF2-40B4-BE49-F238E27FC236}">
                  <a16:creationId xmlns="" xmlns:a16="http://schemas.microsoft.com/office/drawing/2014/main" id="{59D1B389-B8D7-4461-839A-A90165D01304}"/>
                </a:ext>
              </a:extLst>
            </p:cNvPr>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4" name="Google Shape;1837;p45">
              <a:extLst>
                <a:ext uri="{FF2B5EF4-FFF2-40B4-BE49-F238E27FC236}">
                  <a16:creationId xmlns="" xmlns:a16="http://schemas.microsoft.com/office/drawing/2014/main" id="{8F6ED83B-D953-46CD-9CB6-4EA9251602AC}"/>
                </a:ext>
              </a:extLst>
            </p:cNvPr>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35" name="Google Shape;1838;p45">
              <a:extLst>
                <a:ext uri="{FF2B5EF4-FFF2-40B4-BE49-F238E27FC236}">
                  <a16:creationId xmlns="" xmlns:a16="http://schemas.microsoft.com/office/drawing/2014/main" id="{B36BC7E6-A6C5-456A-B4AC-01E1517929FA}"/>
                </a:ext>
              </a:extLst>
            </p:cNvPr>
            <p:cNvGrpSpPr/>
            <p:nvPr/>
          </p:nvGrpSpPr>
          <p:grpSpPr>
            <a:xfrm>
              <a:off x="5068275" y="3161675"/>
              <a:ext cx="664875" cy="222850"/>
              <a:chOff x="5068275" y="3161675"/>
              <a:chExt cx="664875" cy="222850"/>
            </a:xfrm>
          </p:grpSpPr>
          <p:sp>
            <p:nvSpPr>
              <p:cNvPr id="281" name="Google Shape;1839;p45">
                <a:extLst>
                  <a:ext uri="{FF2B5EF4-FFF2-40B4-BE49-F238E27FC236}">
                    <a16:creationId xmlns="" xmlns:a16="http://schemas.microsoft.com/office/drawing/2014/main" id="{668F6F48-3998-439D-B5E4-5FB3CF1FCF8B}"/>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2" name="Google Shape;1840;p45">
                <a:extLst>
                  <a:ext uri="{FF2B5EF4-FFF2-40B4-BE49-F238E27FC236}">
                    <a16:creationId xmlns="" xmlns:a16="http://schemas.microsoft.com/office/drawing/2014/main" id="{5E9B55ED-1CE8-491D-B97E-4EB4CAD0E6E2}"/>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3" name="Google Shape;1841;p45">
                <a:extLst>
                  <a:ext uri="{FF2B5EF4-FFF2-40B4-BE49-F238E27FC236}">
                    <a16:creationId xmlns="" xmlns:a16="http://schemas.microsoft.com/office/drawing/2014/main" id="{B637E17D-7284-4409-AC14-3B539B2532E0}"/>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4" name="Google Shape;1842;p45">
                <a:extLst>
                  <a:ext uri="{FF2B5EF4-FFF2-40B4-BE49-F238E27FC236}">
                    <a16:creationId xmlns="" xmlns:a16="http://schemas.microsoft.com/office/drawing/2014/main" id="{E1DA502A-45B6-45D9-B9F8-98919861192A}"/>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36" name="Google Shape;1843;p45">
              <a:extLst>
                <a:ext uri="{FF2B5EF4-FFF2-40B4-BE49-F238E27FC236}">
                  <a16:creationId xmlns="" xmlns:a16="http://schemas.microsoft.com/office/drawing/2014/main" id="{AFFC49EE-6FA1-4BD3-B05C-455C8749F32D}"/>
                </a:ext>
              </a:extLst>
            </p:cNvPr>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7" name="Google Shape;1844;p45">
              <a:extLst>
                <a:ext uri="{FF2B5EF4-FFF2-40B4-BE49-F238E27FC236}">
                  <a16:creationId xmlns="" xmlns:a16="http://schemas.microsoft.com/office/drawing/2014/main" id="{669153AC-6FAB-436C-A1E3-80EB119C8B5B}"/>
                </a:ext>
              </a:extLst>
            </p:cNvPr>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8" name="Google Shape;1845;p45">
              <a:extLst>
                <a:ext uri="{FF2B5EF4-FFF2-40B4-BE49-F238E27FC236}">
                  <a16:creationId xmlns="" xmlns:a16="http://schemas.microsoft.com/office/drawing/2014/main" id="{016497DE-3286-48C5-AA64-C2B160C0A4C4}"/>
                </a:ext>
              </a:extLst>
            </p:cNvPr>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39" name="Google Shape;1846;p45">
              <a:extLst>
                <a:ext uri="{FF2B5EF4-FFF2-40B4-BE49-F238E27FC236}">
                  <a16:creationId xmlns="" xmlns:a16="http://schemas.microsoft.com/office/drawing/2014/main" id="{B71AD7DE-8A37-4F68-8FBE-D24E5A75F699}"/>
                </a:ext>
              </a:extLst>
            </p:cNvPr>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0" name="Google Shape;1847;p45">
              <a:extLst>
                <a:ext uri="{FF2B5EF4-FFF2-40B4-BE49-F238E27FC236}">
                  <a16:creationId xmlns="" xmlns:a16="http://schemas.microsoft.com/office/drawing/2014/main" id="{86E0E640-1D8F-4208-84C3-E1D73671BD12}"/>
                </a:ext>
              </a:extLst>
            </p:cNvPr>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1" name="Google Shape;1848;p45">
              <a:extLst>
                <a:ext uri="{FF2B5EF4-FFF2-40B4-BE49-F238E27FC236}">
                  <a16:creationId xmlns="" xmlns:a16="http://schemas.microsoft.com/office/drawing/2014/main" id="{7AC65253-88AA-42BF-BF96-D858ED607489}"/>
                </a:ext>
              </a:extLst>
            </p:cNvPr>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42" name="Google Shape;1849;p45">
              <a:extLst>
                <a:ext uri="{FF2B5EF4-FFF2-40B4-BE49-F238E27FC236}">
                  <a16:creationId xmlns="" xmlns:a16="http://schemas.microsoft.com/office/drawing/2014/main" id="{555B5523-10B6-477A-B44F-B90A075F295D}"/>
                </a:ext>
              </a:extLst>
            </p:cNvPr>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3" name="Google Shape;1850;p45">
              <a:extLst>
                <a:ext uri="{FF2B5EF4-FFF2-40B4-BE49-F238E27FC236}">
                  <a16:creationId xmlns="" xmlns:a16="http://schemas.microsoft.com/office/drawing/2014/main" id="{EC97EDA1-9579-469C-B740-C9FB06FD9E9C}"/>
                </a:ext>
              </a:extLst>
            </p:cNvPr>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4" name="Google Shape;1851;p45">
              <a:extLst>
                <a:ext uri="{FF2B5EF4-FFF2-40B4-BE49-F238E27FC236}">
                  <a16:creationId xmlns="" xmlns:a16="http://schemas.microsoft.com/office/drawing/2014/main" id="{79A1A8F0-0275-4601-BF56-628883CAFF28}"/>
                </a:ext>
              </a:extLst>
            </p:cNvPr>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5" name="Google Shape;1852;p45">
              <a:extLst>
                <a:ext uri="{FF2B5EF4-FFF2-40B4-BE49-F238E27FC236}">
                  <a16:creationId xmlns="" xmlns:a16="http://schemas.microsoft.com/office/drawing/2014/main" id="{9367F499-3BB0-4B97-91BD-1BB5442F03C9}"/>
                </a:ext>
              </a:extLst>
            </p:cNvPr>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6" name="Google Shape;1853;p45">
              <a:extLst>
                <a:ext uri="{FF2B5EF4-FFF2-40B4-BE49-F238E27FC236}">
                  <a16:creationId xmlns="" xmlns:a16="http://schemas.microsoft.com/office/drawing/2014/main" id="{578DBA34-C0A9-415D-A6ED-8E316F9CD552}"/>
                </a:ext>
              </a:extLst>
            </p:cNvPr>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47" name="Google Shape;1854;p45">
              <a:extLst>
                <a:ext uri="{FF2B5EF4-FFF2-40B4-BE49-F238E27FC236}">
                  <a16:creationId xmlns="" xmlns:a16="http://schemas.microsoft.com/office/drawing/2014/main" id="{05F7A332-8493-4097-BCE2-53F7DBDB902A}"/>
                </a:ext>
              </a:extLst>
            </p:cNvPr>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8" name="Google Shape;1855;p45">
              <a:extLst>
                <a:ext uri="{FF2B5EF4-FFF2-40B4-BE49-F238E27FC236}">
                  <a16:creationId xmlns="" xmlns:a16="http://schemas.microsoft.com/office/drawing/2014/main" id="{9337C620-786A-43AD-BB99-25A4BE995609}"/>
                </a:ext>
              </a:extLst>
            </p:cNvPr>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9" name="Google Shape;1856;p45">
              <a:extLst>
                <a:ext uri="{FF2B5EF4-FFF2-40B4-BE49-F238E27FC236}">
                  <a16:creationId xmlns="" xmlns:a16="http://schemas.microsoft.com/office/drawing/2014/main" id="{002341F5-FDC5-4DE3-9074-28A469968BCD}"/>
                </a:ext>
              </a:extLst>
            </p:cNvPr>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0" name="Google Shape;1857;p45">
              <a:extLst>
                <a:ext uri="{FF2B5EF4-FFF2-40B4-BE49-F238E27FC236}">
                  <a16:creationId xmlns="" xmlns:a16="http://schemas.microsoft.com/office/drawing/2014/main" id="{F958AF7D-7D4D-4EFF-BE39-105094378900}"/>
                </a:ext>
              </a:extLst>
            </p:cNvPr>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1" name="Google Shape;1858;p45">
              <a:extLst>
                <a:ext uri="{FF2B5EF4-FFF2-40B4-BE49-F238E27FC236}">
                  <a16:creationId xmlns="" xmlns:a16="http://schemas.microsoft.com/office/drawing/2014/main" id="{D2738FAD-FA04-4921-A80A-80EC7995AB7B}"/>
                </a:ext>
              </a:extLst>
            </p:cNvPr>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2" name="Google Shape;1859;p45">
              <a:extLst>
                <a:ext uri="{FF2B5EF4-FFF2-40B4-BE49-F238E27FC236}">
                  <a16:creationId xmlns="" xmlns:a16="http://schemas.microsoft.com/office/drawing/2014/main" id="{2A29B0F6-2B9F-4336-A5DE-A5DB73D274A2}"/>
                </a:ext>
              </a:extLst>
            </p:cNvPr>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3" name="Google Shape;1860;p45">
              <a:extLst>
                <a:ext uri="{FF2B5EF4-FFF2-40B4-BE49-F238E27FC236}">
                  <a16:creationId xmlns="" xmlns:a16="http://schemas.microsoft.com/office/drawing/2014/main" id="{302ECC95-9EE6-4B60-8A70-125E33097C89}"/>
                </a:ext>
              </a:extLst>
            </p:cNvPr>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4" name="Google Shape;1861;p45">
              <a:extLst>
                <a:ext uri="{FF2B5EF4-FFF2-40B4-BE49-F238E27FC236}">
                  <a16:creationId xmlns="" xmlns:a16="http://schemas.microsoft.com/office/drawing/2014/main" id="{179D9822-99CB-4F56-8B2F-76059D37E36D}"/>
                </a:ext>
              </a:extLst>
            </p:cNvPr>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5" name="Google Shape;1862;p45">
              <a:extLst>
                <a:ext uri="{FF2B5EF4-FFF2-40B4-BE49-F238E27FC236}">
                  <a16:creationId xmlns="" xmlns:a16="http://schemas.microsoft.com/office/drawing/2014/main" id="{C9741045-6460-4255-9145-9EAC9A83F317}"/>
                </a:ext>
              </a:extLst>
            </p:cNvPr>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6" name="Google Shape;1863;p45">
              <a:extLst>
                <a:ext uri="{FF2B5EF4-FFF2-40B4-BE49-F238E27FC236}">
                  <a16:creationId xmlns="" xmlns:a16="http://schemas.microsoft.com/office/drawing/2014/main" id="{531D2730-8B05-4BDD-9515-EF884BC982A4}"/>
                </a:ext>
              </a:extLst>
            </p:cNvPr>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7" name="Google Shape;1864;p45">
              <a:extLst>
                <a:ext uri="{FF2B5EF4-FFF2-40B4-BE49-F238E27FC236}">
                  <a16:creationId xmlns="" xmlns:a16="http://schemas.microsoft.com/office/drawing/2014/main" id="{FFEEFBC6-8DC3-43BB-9582-E23AACAF303E}"/>
                </a:ext>
              </a:extLst>
            </p:cNvPr>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8" name="Google Shape;1865;p45">
              <a:extLst>
                <a:ext uri="{FF2B5EF4-FFF2-40B4-BE49-F238E27FC236}">
                  <a16:creationId xmlns="" xmlns:a16="http://schemas.microsoft.com/office/drawing/2014/main" id="{13E45AAA-F9A1-4A6F-B4C5-8E4E91D73DF6}"/>
                </a:ext>
              </a:extLst>
            </p:cNvPr>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59" name="Google Shape;1866;p45">
              <a:extLst>
                <a:ext uri="{FF2B5EF4-FFF2-40B4-BE49-F238E27FC236}">
                  <a16:creationId xmlns="" xmlns:a16="http://schemas.microsoft.com/office/drawing/2014/main" id="{C2230A60-AE70-4641-B0DE-D973C67369BE}"/>
                </a:ext>
              </a:extLst>
            </p:cNvPr>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60" name="Google Shape;1867;p45">
              <a:extLst>
                <a:ext uri="{FF2B5EF4-FFF2-40B4-BE49-F238E27FC236}">
                  <a16:creationId xmlns="" xmlns:a16="http://schemas.microsoft.com/office/drawing/2014/main" id="{778BF7E7-7B03-406A-BFED-B8446B3C78F7}"/>
                </a:ext>
              </a:extLst>
            </p:cNvPr>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61" name="Google Shape;1868;p45">
              <a:extLst>
                <a:ext uri="{FF2B5EF4-FFF2-40B4-BE49-F238E27FC236}">
                  <a16:creationId xmlns="" xmlns:a16="http://schemas.microsoft.com/office/drawing/2014/main" id="{68838513-ED1D-4855-A559-6A40A2D74723}"/>
                </a:ext>
              </a:extLst>
            </p:cNvPr>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2" name="Google Shape;1869;p45">
              <a:extLst>
                <a:ext uri="{FF2B5EF4-FFF2-40B4-BE49-F238E27FC236}">
                  <a16:creationId xmlns="" xmlns:a16="http://schemas.microsoft.com/office/drawing/2014/main" id="{B45E251E-C0DE-4328-8550-1957D6880891}"/>
                </a:ext>
              </a:extLst>
            </p:cNvPr>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3" name="Google Shape;1870;p45">
              <a:extLst>
                <a:ext uri="{FF2B5EF4-FFF2-40B4-BE49-F238E27FC236}">
                  <a16:creationId xmlns="" xmlns:a16="http://schemas.microsoft.com/office/drawing/2014/main" id="{F0B5CEED-8B63-4507-86F5-5ECA0F3DE369}"/>
                </a:ext>
              </a:extLst>
            </p:cNvPr>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4" name="Google Shape;1871;p45">
              <a:extLst>
                <a:ext uri="{FF2B5EF4-FFF2-40B4-BE49-F238E27FC236}">
                  <a16:creationId xmlns="" xmlns:a16="http://schemas.microsoft.com/office/drawing/2014/main" id="{549ADCB1-3A80-4EB3-9211-B5531F67D6B2}"/>
                </a:ext>
              </a:extLst>
            </p:cNvPr>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5" name="Google Shape;1872;p45">
              <a:extLst>
                <a:ext uri="{FF2B5EF4-FFF2-40B4-BE49-F238E27FC236}">
                  <a16:creationId xmlns="" xmlns:a16="http://schemas.microsoft.com/office/drawing/2014/main" id="{1AEC0ABE-DE3D-4D89-BE3A-92974DE89716}"/>
                </a:ext>
              </a:extLst>
            </p:cNvPr>
            <p:cNvGrpSpPr/>
            <p:nvPr/>
          </p:nvGrpSpPr>
          <p:grpSpPr>
            <a:xfrm>
              <a:off x="3586375" y="2281300"/>
              <a:ext cx="125025" cy="175275"/>
              <a:chOff x="3586375" y="2281300"/>
              <a:chExt cx="125025" cy="175275"/>
            </a:xfrm>
          </p:grpSpPr>
          <p:sp>
            <p:nvSpPr>
              <p:cNvPr id="279" name="Google Shape;1873;p45">
                <a:extLst>
                  <a:ext uri="{FF2B5EF4-FFF2-40B4-BE49-F238E27FC236}">
                    <a16:creationId xmlns="" xmlns:a16="http://schemas.microsoft.com/office/drawing/2014/main" id="{8870C15E-620F-4BF8-A317-3672D9E025E3}"/>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80" name="Google Shape;1874;p45">
                <a:extLst>
                  <a:ext uri="{FF2B5EF4-FFF2-40B4-BE49-F238E27FC236}">
                    <a16:creationId xmlns="" xmlns:a16="http://schemas.microsoft.com/office/drawing/2014/main" id="{A1752DEE-A1D5-4EB5-A113-7F5879AF531C}"/>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6" name="Google Shape;1875;p45">
              <a:extLst>
                <a:ext uri="{FF2B5EF4-FFF2-40B4-BE49-F238E27FC236}">
                  <a16:creationId xmlns="" xmlns:a16="http://schemas.microsoft.com/office/drawing/2014/main" id="{B5909712-D645-4D06-B46F-00868239F4D3}"/>
                </a:ext>
              </a:extLst>
            </p:cNvPr>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7" name="Google Shape;1876;p45">
              <a:extLst>
                <a:ext uri="{FF2B5EF4-FFF2-40B4-BE49-F238E27FC236}">
                  <a16:creationId xmlns="" xmlns:a16="http://schemas.microsoft.com/office/drawing/2014/main" id="{71B3B6A1-6B45-48BD-AAE2-8FBABD87D988}"/>
                </a:ext>
              </a:extLst>
            </p:cNvPr>
            <p:cNvGrpSpPr/>
            <p:nvPr/>
          </p:nvGrpSpPr>
          <p:grpSpPr>
            <a:xfrm>
              <a:off x="5298975" y="3412225"/>
              <a:ext cx="576450" cy="616225"/>
              <a:chOff x="5298975" y="3412225"/>
              <a:chExt cx="576450" cy="616225"/>
            </a:xfrm>
          </p:grpSpPr>
          <p:sp>
            <p:nvSpPr>
              <p:cNvPr id="277" name="Google Shape;1877;p45">
                <a:extLst>
                  <a:ext uri="{FF2B5EF4-FFF2-40B4-BE49-F238E27FC236}">
                    <a16:creationId xmlns="" xmlns:a16="http://schemas.microsoft.com/office/drawing/2014/main" id="{0CAEF52B-B79D-413B-B9B2-A84FCB16E84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78" name="Google Shape;1878;p45">
                <a:extLst>
                  <a:ext uri="{FF2B5EF4-FFF2-40B4-BE49-F238E27FC236}">
                    <a16:creationId xmlns="" xmlns:a16="http://schemas.microsoft.com/office/drawing/2014/main" id="{073781A5-A0AA-4DF0-B492-A2E3B00C699A}"/>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68" name="Google Shape;1879;p45">
              <a:extLst>
                <a:ext uri="{FF2B5EF4-FFF2-40B4-BE49-F238E27FC236}">
                  <a16:creationId xmlns="" xmlns:a16="http://schemas.microsoft.com/office/drawing/2014/main" id="{4F65C9D0-88F7-433D-A581-95F0AF68C8A8}"/>
                </a:ext>
              </a:extLst>
            </p:cNvPr>
            <p:cNvGrpSpPr/>
            <p:nvPr/>
          </p:nvGrpSpPr>
          <p:grpSpPr>
            <a:xfrm>
              <a:off x="5952300" y="3852150"/>
              <a:ext cx="231225" cy="287200"/>
              <a:chOff x="5952300" y="3852150"/>
              <a:chExt cx="231225" cy="287200"/>
            </a:xfrm>
          </p:grpSpPr>
          <p:sp>
            <p:nvSpPr>
              <p:cNvPr id="275" name="Google Shape;1880;p45">
                <a:extLst>
                  <a:ext uri="{FF2B5EF4-FFF2-40B4-BE49-F238E27FC236}">
                    <a16:creationId xmlns="" xmlns:a16="http://schemas.microsoft.com/office/drawing/2014/main" id="{35411A45-360A-4E0C-B855-135CA81F426B}"/>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6" name="Google Shape;1881;p45">
                <a:extLst>
                  <a:ext uri="{FF2B5EF4-FFF2-40B4-BE49-F238E27FC236}">
                    <a16:creationId xmlns="" xmlns:a16="http://schemas.microsoft.com/office/drawing/2014/main" id="{CFEA09D2-5FFE-447D-A637-11A9C740019B}"/>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9" name="Google Shape;1882;p45">
              <a:extLst>
                <a:ext uri="{FF2B5EF4-FFF2-40B4-BE49-F238E27FC236}">
                  <a16:creationId xmlns="" xmlns:a16="http://schemas.microsoft.com/office/drawing/2014/main" id="{B4A6C329-563D-490E-913B-AA8217F9C6A8}"/>
                </a:ext>
              </a:extLst>
            </p:cNvPr>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0" name="Google Shape;1883;p45">
              <a:extLst>
                <a:ext uri="{FF2B5EF4-FFF2-40B4-BE49-F238E27FC236}">
                  <a16:creationId xmlns="" xmlns:a16="http://schemas.microsoft.com/office/drawing/2014/main" id="{9749A5EB-A515-4B28-8E7D-F879EC16C3DF}"/>
                </a:ext>
              </a:extLst>
            </p:cNvPr>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71" name="Google Shape;1884;p45">
              <a:extLst>
                <a:ext uri="{FF2B5EF4-FFF2-40B4-BE49-F238E27FC236}">
                  <a16:creationId xmlns="" xmlns:a16="http://schemas.microsoft.com/office/drawing/2014/main" id="{B7C954F0-B445-4A71-85E1-FA52B5F351BE}"/>
                </a:ext>
              </a:extLst>
            </p:cNvPr>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2" name="Google Shape;1885;p45">
              <a:extLst>
                <a:ext uri="{FF2B5EF4-FFF2-40B4-BE49-F238E27FC236}">
                  <a16:creationId xmlns="" xmlns:a16="http://schemas.microsoft.com/office/drawing/2014/main" id="{2F2747FD-F0E8-488B-ACB4-B33ED6A222ED}"/>
                </a:ext>
              </a:extLst>
            </p:cNvPr>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 name="Google Shape;1886;p45">
              <a:extLst>
                <a:ext uri="{FF2B5EF4-FFF2-40B4-BE49-F238E27FC236}">
                  <a16:creationId xmlns="" xmlns:a16="http://schemas.microsoft.com/office/drawing/2014/main" id="{296E1258-6632-4E86-9B4A-BF6FDDE9D670}"/>
                </a:ext>
              </a:extLst>
            </p:cNvPr>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 name="Google Shape;1887;p45">
              <a:extLst>
                <a:ext uri="{FF2B5EF4-FFF2-40B4-BE49-F238E27FC236}">
                  <a16:creationId xmlns="" xmlns:a16="http://schemas.microsoft.com/office/drawing/2014/main" id="{244FA421-1E86-44BE-AA31-FF28B43B565B}"/>
                </a:ext>
              </a:extLst>
            </p:cNvPr>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 name="Google Shape;1888;p45">
              <a:extLst>
                <a:ext uri="{FF2B5EF4-FFF2-40B4-BE49-F238E27FC236}">
                  <a16:creationId xmlns="" xmlns:a16="http://schemas.microsoft.com/office/drawing/2014/main" id="{E4B983AF-F505-4CB7-B1FA-DF63960F5F1A}"/>
                </a:ext>
              </a:extLst>
            </p:cNvPr>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76" name="Google Shape;1889;p45">
              <a:extLst>
                <a:ext uri="{FF2B5EF4-FFF2-40B4-BE49-F238E27FC236}">
                  <a16:creationId xmlns="" xmlns:a16="http://schemas.microsoft.com/office/drawing/2014/main" id="{9D1A9D3D-4CDF-4DD1-A274-639A80DACB91}"/>
                </a:ext>
              </a:extLst>
            </p:cNvPr>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77" name="Google Shape;1890;p45">
              <a:extLst>
                <a:ext uri="{FF2B5EF4-FFF2-40B4-BE49-F238E27FC236}">
                  <a16:creationId xmlns="" xmlns:a16="http://schemas.microsoft.com/office/drawing/2014/main" id="{556664EE-E34A-42DC-9803-F4B41FCC44F7}"/>
                </a:ext>
              </a:extLst>
            </p:cNvPr>
            <p:cNvGrpSpPr/>
            <p:nvPr/>
          </p:nvGrpSpPr>
          <p:grpSpPr>
            <a:xfrm>
              <a:off x="4842300" y="3099950"/>
              <a:ext cx="31425" cy="59650"/>
              <a:chOff x="4842300" y="3099950"/>
              <a:chExt cx="31425" cy="59650"/>
            </a:xfrm>
          </p:grpSpPr>
          <p:sp>
            <p:nvSpPr>
              <p:cNvPr id="271" name="Google Shape;1891;p45">
                <a:extLst>
                  <a:ext uri="{FF2B5EF4-FFF2-40B4-BE49-F238E27FC236}">
                    <a16:creationId xmlns="" xmlns:a16="http://schemas.microsoft.com/office/drawing/2014/main" id="{264F52EF-7EEE-4BA8-9F78-D43BA2AF4ECC}"/>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2" name="Google Shape;1892;p45">
                <a:extLst>
                  <a:ext uri="{FF2B5EF4-FFF2-40B4-BE49-F238E27FC236}">
                    <a16:creationId xmlns="" xmlns:a16="http://schemas.microsoft.com/office/drawing/2014/main" id="{EF7EF6D3-6A2E-495F-ADAE-C0C4314CE0F1}"/>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3" name="Google Shape;1893;p45">
                <a:extLst>
                  <a:ext uri="{FF2B5EF4-FFF2-40B4-BE49-F238E27FC236}">
                    <a16:creationId xmlns="" xmlns:a16="http://schemas.microsoft.com/office/drawing/2014/main" id="{2A6875A9-018E-49E1-8B96-D7FD774265D6}"/>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4" name="Google Shape;1894;p45">
                <a:extLst>
                  <a:ext uri="{FF2B5EF4-FFF2-40B4-BE49-F238E27FC236}">
                    <a16:creationId xmlns="" xmlns:a16="http://schemas.microsoft.com/office/drawing/2014/main" id="{C7CCB83D-EFC7-441D-981F-A3D726050B71}"/>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 name="Google Shape;1895;p45">
              <a:extLst>
                <a:ext uri="{FF2B5EF4-FFF2-40B4-BE49-F238E27FC236}">
                  <a16:creationId xmlns="" xmlns:a16="http://schemas.microsoft.com/office/drawing/2014/main" id="{720EEAEF-9FDC-4FA5-A79F-DA9C2F13381A}"/>
                </a:ext>
              </a:extLst>
            </p:cNvPr>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9" name="Google Shape;1896;p45">
              <a:extLst>
                <a:ext uri="{FF2B5EF4-FFF2-40B4-BE49-F238E27FC236}">
                  <a16:creationId xmlns="" xmlns:a16="http://schemas.microsoft.com/office/drawing/2014/main" id="{5E976B62-5DCF-4D2C-A131-0579E771BFE4}"/>
                </a:ext>
              </a:extLst>
            </p:cNvPr>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 name="Google Shape;1897;p45">
              <a:extLst>
                <a:ext uri="{FF2B5EF4-FFF2-40B4-BE49-F238E27FC236}">
                  <a16:creationId xmlns="" xmlns:a16="http://schemas.microsoft.com/office/drawing/2014/main" id="{A11DE0E6-D47B-472E-8C59-FFF9476587B1}"/>
                </a:ext>
              </a:extLst>
            </p:cNvPr>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 name="Google Shape;1898;p45">
              <a:extLst>
                <a:ext uri="{FF2B5EF4-FFF2-40B4-BE49-F238E27FC236}">
                  <a16:creationId xmlns="" xmlns:a16="http://schemas.microsoft.com/office/drawing/2014/main" id="{AC6EEE6B-1637-4350-B10A-18B201832018}"/>
                </a:ext>
              </a:extLst>
            </p:cNvPr>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2" name="Google Shape;1899;p45">
              <a:extLst>
                <a:ext uri="{FF2B5EF4-FFF2-40B4-BE49-F238E27FC236}">
                  <a16:creationId xmlns="" xmlns:a16="http://schemas.microsoft.com/office/drawing/2014/main" id="{66CD2456-0413-4328-927A-6461C0E1ED24}"/>
                </a:ext>
              </a:extLst>
            </p:cNvPr>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3" name="Google Shape;1900;p45">
              <a:extLst>
                <a:ext uri="{FF2B5EF4-FFF2-40B4-BE49-F238E27FC236}">
                  <a16:creationId xmlns="" xmlns:a16="http://schemas.microsoft.com/office/drawing/2014/main" id="{EBF763FC-AC9B-48EC-8A33-30FC644502C4}"/>
                </a:ext>
              </a:extLst>
            </p:cNvPr>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 name="Google Shape;1901;p45">
              <a:extLst>
                <a:ext uri="{FF2B5EF4-FFF2-40B4-BE49-F238E27FC236}">
                  <a16:creationId xmlns="" xmlns:a16="http://schemas.microsoft.com/office/drawing/2014/main" id="{0D026837-A880-487D-B91B-2034B36319DF}"/>
                </a:ext>
              </a:extLst>
            </p:cNvPr>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 name="Google Shape;1902;p45">
              <a:extLst>
                <a:ext uri="{FF2B5EF4-FFF2-40B4-BE49-F238E27FC236}">
                  <a16:creationId xmlns="" xmlns:a16="http://schemas.microsoft.com/office/drawing/2014/main" id="{92957C26-E376-469F-9078-41976CFBD7E5}"/>
                </a:ext>
              </a:extLst>
            </p:cNvPr>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6" name="Google Shape;1903;p45">
              <a:extLst>
                <a:ext uri="{FF2B5EF4-FFF2-40B4-BE49-F238E27FC236}">
                  <a16:creationId xmlns="" xmlns:a16="http://schemas.microsoft.com/office/drawing/2014/main" id="{40BA6B24-FAF5-45DF-B268-AF8BED843837}"/>
                </a:ext>
              </a:extLst>
            </p:cNvPr>
            <p:cNvGrpSpPr/>
            <p:nvPr/>
          </p:nvGrpSpPr>
          <p:grpSpPr>
            <a:xfrm>
              <a:off x="3866750" y="2520350"/>
              <a:ext cx="78475" cy="60700"/>
              <a:chOff x="3866750" y="2520350"/>
              <a:chExt cx="78475" cy="60700"/>
            </a:xfrm>
          </p:grpSpPr>
          <p:sp>
            <p:nvSpPr>
              <p:cNvPr id="267" name="Google Shape;1904;p45">
                <a:extLst>
                  <a:ext uri="{FF2B5EF4-FFF2-40B4-BE49-F238E27FC236}">
                    <a16:creationId xmlns="" xmlns:a16="http://schemas.microsoft.com/office/drawing/2014/main" id="{CE320D25-DEB8-4769-BE01-1E05DB9B0FF1}"/>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8" name="Google Shape;1905;p45">
                <a:extLst>
                  <a:ext uri="{FF2B5EF4-FFF2-40B4-BE49-F238E27FC236}">
                    <a16:creationId xmlns="" xmlns:a16="http://schemas.microsoft.com/office/drawing/2014/main" id="{78A676FD-D037-4AA5-BC41-BD61AC2A3F76}"/>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9" name="Google Shape;1906;p45">
                <a:extLst>
                  <a:ext uri="{FF2B5EF4-FFF2-40B4-BE49-F238E27FC236}">
                    <a16:creationId xmlns="" xmlns:a16="http://schemas.microsoft.com/office/drawing/2014/main" id="{5BD3C15D-1290-428C-B0FE-ECA742EA6A57}"/>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0" name="Google Shape;1907;p45">
                <a:extLst>
                  <a:ext uri="{FF2B5EF4-FFF2-40B4-BE49-F238E27FC236}">
                    <a16:creationId xmlns="" xmlns:a16="http://schemas.microsoft.com/office/drawing/2014/main" id="{AADCBCE3-7EEC-4319-A165-E50EF08167D5}"/>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 name="Google Shape;1908;p45">
              <a:extLst>
                <a:ext uri="{FF2B5EF4-FFF2-40B4-BE49-F238E27FC236}">
                  <a16:creationId xmlns="" xmlns:a16="http://schemas.microsoft.com/office/drawing/2014/main" id="{D6E70680-98FA-4ED5-A49F-741713BC610B}"/>
                </a:ext>
              </a:extLst>
            </p:cNvPr>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8" name="Google Shape;1909;p45">
              <a:extLst>
                <a:ext uri="{FF2B5EF4-FFF2-40B4-BE49-F238E27FC236}">
                  <a16:creationId xmlns="" xmlns:a16="http://schemas.microsoft.com/office/drawing/2014/main" id="{1FED2EEC-EE7C-4ACE-BBEE-DA5CDB093166}"/>
                </a:ext>
              </a:extLst>
            </p:cNvPr>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9" name="Google Shape;1910;p45">
              <a:extLst>
                <a:ext uri="{FF2B5EF4-FFF2-40B4-BE49-F238E27FC236}">
                  <a16:creationId xmlns="" xmlns:a16="http://schemas.microsoft.com/office/drawing/2014/main" id="{A59288E1-69D3-4950-85FB-4137B062D413}"/>
                </a:ext>
              </a:extLst>
            </p:cNvPr>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 name="Google Shape;1911;p45">
              <a:extLst>
                <a:ext uri="{FF2B5EF4-FFF2-40B4-BE49-F238E27FC236}">
                  <a16:creationId xmlns="" xmlns:a16="http://schemas.microsoft.com/office/drawing/2014/main" id="{46D40C1A-660B-474E-9D0E-A374D0DFEEF4}"/>
                </a:ext>
              </a:extLst>
            </p:cNvPr>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 name="Google Shape;1912;p45">
              <a:extLst>
                <a:ext uri="{FF2B5EF4-FFF2-40B4-BE49-F238E27FC236}">
                  <a16:creationId xmlns="" xmlns:a16="http://schemas.microsoft.com/office/drawing/2014/main" id="{C99CF71B-3354-4B3C-8EBA-01428DBF7DA4}"/>
                </a:ext>
              </a:extLst>
            </p:cNvPr>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 name="Google Shape;1913;p45">
              <a:extLst>
                <a:ext uri="{FF2B5EF4-FFF2-40B4-BE49-F238E27FC236}">
                  <a16:creationId xmlns="" xmlns:a16="http://schemas.microsoft.com/office/drawing/2014/main" id="{FD3D2663-3662-4CA8-9EF7-2D4043F9FEF1}"/>
                </a:ext>
              </a:extLst>
            </p:cNvPr>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 name="Google Shape;1914;p45">
              <a:extLst>
                <a:ext uri="{FF2B5EF4-FFF2-40B4-BE49-F238E27FC236}">
                  <a16:creationId xmlns="" xmlns:a16="http://schemas.microsoft.com/office/drawing/2014/main" id="{A8261C7B-A361-4D5A-B7A3-E08C09D6546C}"/>
                </a:ext>
              </a:extLst>
            </p:cNvPr>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 name="Google Shape;1915;p45">
              <a:extLst>
                <a:ext uri="{FF2B5EF4-FFF2-40B4-BE49-F238E27FC236}">
                  <a16:creationId xmlns="" xmlns:a16="http://schemas.microsoft.com/office/drawing/2014/main" id="{63AD400B-0B63-4789-9724-33B2E67D64B7}"/>
                </a:ext>
              </a:extLst>
            </p:cNvPr>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 name="Google Shape;1916;p45">
              <a:extLst>
                <a:ext uri="{FF2B5EF4-FFF2-40B4-BE49-F238E27FC236}">
                  <a16:creationId xmlns="" xmlns:a16="http://schemas.microsoft.com/office/drawing/2014/main" id="{5B18D485-C857-430F-B11D-9512A3FCA421}"/>
                </a:ext>
              </a:extLst>
            </p:cNvPr>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 name="Google Shape;1917;p45">
              <a:extLst>
                <a:ext uri="{FF2B5EF4-FFF2-40B4-BE49-F238E27FC236}">
                  <a16:creationId xmlns="" xmlns:a16="http://schemas.microsoft.com/office/drawing/2014/main" id="{0A5ED26B-375F-4542-849F-720AB3E05D36}"/>
                </a:ext>
              </a:extLst>
            </p:cNvPr>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 name="Google Shape;1918;p45">
              <a:extLst>
                <a:ext uri="{FF2B5EF4-FFF2-40B4-BE49-F238E27FC236}">
                  <a16:creationId xmlns="" xmlns:a16="http://schemas.microsoft.com/office/drawing/2014/main" id="{DC1000B8-9DD0-48A8-ACA6-9101877B992A}"/>
                </a:ext>
              </a:extLst>
            </p:cNvPr>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 name="Google Shape;1919;p45">
              <a:extLst>
                <a:ext uri="{FF2B5EF4-FFF2-40B4-BE49-F238E27FC236}">
                  <a16:creationId xmlns="" xmlns:a16="http://schemas.microsoft.com/office/drawing/2014/main" id="{2F46571E-2325-47BF-B2A6-1B437F6358D3}"/>
                </a:ext>
              </a:extLst>
            </p:cNvPr>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9" name="Google Shape;1920;p45">
              <a:extLst>
                <a:ext uri="{FF2B5EF4-FFF2-40B4-BE49-F238E27FC236}">
                  <a16:creationId xmlns="" xmlns:a16="http://schemas.microsoft.com/office/drawing/2014/main" id="{10790B84-BDDB-4730-9F94-6D7DA3E293FC}"/>
                </a:ext>
              </a:extLst>
            </p:cNvPr>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0" name="Google Shape;1921;p45">
              <a:extLst>
                <a:ext uri="{FF2B5EF4-FFF2-40B4-BE49-F238E27FC236}">
                  <a16:creationId xmlns="" xmlns:a16="http://schemas.microsoft.com/office/drawing/2014/main" id="{036297A6-76E8-4F2F-A73C-9A3F5003BFD6}"/>
                </a:ext>
              </a:extLst>
            </p:cNvPr>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1" name="Google Shape;1922;p45">
              <a:extLst>
                <a:ext uri="{FF2B5EF4-FFF2-40B4-BE49-F238E27FC236}">
                  <a16:creationId xmlns="" xmlns:a16="http://schemas.microsoft.com/office/drawing/2014/main" id="{A25D6CDE-84EF-4ED0-AA8B-DF2446429A7D}"/>
                </a:ext>
              </a:extLst>
            </p:cNvPr>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2" name="Google Shape;1923;p45">
              <a:extLst>
                <a:ext uri="{FF2B5EF4-FFF2-40B4-BE49-F238E27FC236}">
                  <a16:creationId xmlns="" xmlns:a16="http://schemas.microsoft.com/office/drawing/2014/main" id="{21E874CF-0995-4C5C-BBC0-A8A74CC5E33D}"/>
                </a:ext>
              </a:extLst>
            </p:cNvPr>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3" name="Google Shape;1924;p45">
              <a:extLst>
                <a:ext uri="{FF2B5EF4-FFF2-40B4-BE49-F238E27FC236}">
                  <a16:creationId xmlns="" xmlns:a16="http://schemas.microsoft.com/office/drawing/2014/main" id="{A0B44630-C9AE-4CAE-9F1C-689DA777C3A2}"/>
                </a:ext>
              </a:extLst>
            </p:cNvPr>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04" name="Google Shape;1925;p45">
              <a:extLst>
                <a:ext uri="{FF2B5EF4-FFF2-40B4-BE49-F238E27FC236}">
                  <a16:creationId xmlns="" xmlns:a16="http://schemas.microsoft.com/office/drawing/2014/main" id="{CF8319B3-7E6A-47D2-83F9-BA8998E7C44B}"/>
                </a:ext>
              </a:extLst>
            </p:cNvPr>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5" name="Google Shape;1926;p45">
              <a:extLst>
                <a:ext uri="{FF2B5EF4-FFF2-40B4-BE49-F238E27FC236}">
                  <a16:creationId xmlns="" xmlns:a16="http://schemas.microsoft.com/office/drawing/2014/main" id="{7EED2391-D258-4826-9C6E-0191C2B30BF4}"/>
                </a:ext>
              </a:extLst>
            </p:cNvPr>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6" name="Google Shape;1927;p45">
              <a:extLst>
                <a:ext uri="{FF2B5EF4-FFF2-40B4-BE49-F238E27FC236}">
                  <a16:creationId xmlns="" xmlns:a16="http://schemas.microsoft.com/office/drawing/2014/main" id="{08E8FD9E-EB07-4B3C-83EC-EA3EB1B3CE42}"/>
                </a:ext>
              </a:extLst>
            </p:cNvPr>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7" name="Google Shape;1928;p45">
              <a:extLst>
                <a:ext uri="{FF2B5EF4-FFF2-40B4-BE49-F238E27FC236}">
                  <a16:creationId xmlns="" xmlns:a16="http://schemas.microsoft.com/office/drawing/2014/main" id="{B59D3F4F-75D5-4474-9949-21DDD91DE7DD}"/>
                </a:ext>
              </a:extLst>
            </p:cNvPr>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8" name="Google Shape;1929;p45">
              <a:extLst>
                <a:ext uri="{FF2B5EF4-FFF2-40B4-BE49-F238E27FC236}">
                  <a16:creationId xmlns="" xmlns:a16="http://schemas.microsoft.com/office/drawing/2014/main" id="{CE82D1D5-9855-41FE-9785-BECC4359BE9A}"/>
                </a:ext>
              </a:extLst>
            </p:cNvPr>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9" name="Google Shape;1930;p45">
              <a:extLst>
                <a:ext uri="{FF2B5EF4-FFF2-40B4-BE49-F238E27FC236}">
                  <a16:creationId xmlns="" xmlns:a16="http://schemas.microsoft.com/office/drawing/2014/main" id="{195298B1-580A-406C-81C5-B2029AB8DE56}"/>
                </a:ext>
              </a:extLst>
            </p:cNvPr>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0" name="Google Shape;1931;p45">
              <a:extLst>
                <a:ext uri="{FF2B5EF4-FFF2-40B4-BE49-F238E27FC236}">
                  <a16:creationId xmlns="" xmlns:a16="http://schemas.microsoft.com/office/drawing/2014/main" id="{FC99A332-8075-4D26-954E-4B8B6DCDE22E}"/>
                </a:ext>
              </a:extLst>
            </p:cNvPr>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11" name="Google Shape;1932;p45">
              <a:extLst>
                <a:ext uri="{FF2B5EF4-FFF2-40B4-BE49-F238E27FC236}">
                  <a16:creationId xmlns="" xmlns:a16="http://schemas.microsoft.com/office/drawing/2014/main" id="{410FD180-1018-4376-9FF4-ECC7CB6CA72A}"/>
                </a:ext>
              </a:extLst>
            </p:cNvPr>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2" name="Google Shape;1933;p45">
              <a:extLst>
                <a:ext uri="{FF2B5EF4-FFF2-40B4-BE49-F238E27FC236}">
                  <a16:creationId xmlns="" xmlns:a16="http://schemas.microsoft.com/office/drawing/2014/main" id="{BDC74E71-4E53-47E6-9FAB-C0996C50D1AB}"/>
                </a:ext>
              </a:extLst>
            </p:cNvPr>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3" name="Google Shape;1934;p45">
              <a:extLst>
                <a:ext uri="{FF2B5EF4-FFF2-40B4-BE49-F238E27FC236}">
                  <a16:creationId xmlns="" xmlns:a16="http://schemas.microsoft.com/office/drawing/2014/main" id="{100EAA22-4501-4143-951A-C6DC6CBDAAAA}"/>
                </a:ext>
              </a:extLst>
            </p:cNvPr>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4" name="Google Shape;1935;p45">
              <a:extLst>
                <a:ext uri="{FF2B5EF4-FFF2-40B4-BE49-F238E27FC236}">
                  <a16:creationId xmlns="" xmlns:a16="http://schemas.microsoft.com/office/drawing/2014/main" id="{F1710FD4-BC65-4655-96A3-FA9B32671878}"/>
                </a:ext>
              </a:extLst>
            </p:cNvPr>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5" name="Google Shape;1936;p45">
              <a:extLst>
                <a:ext uri="{FF2B5EF4-FFF2-40B4-BE49-F238E27FC236}">
                  <a16:creationId xmlns="" xmlns:a16="http://schemas.microsoft.com/office/drawing/2014/main" id="{F5691EAA-5CCA-4A45-9E6D-0DB02B30B940}"/>
                </a:ext>
              </a:extLst>
            </p:cNvPr>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16" name="Google Shape;1937;p45">
              <a:extLst>
                <a:ext uri="{FF2B5EF4-FFF2-40B4-BE49-F238E27FC236}">
                  <a16:creationId xmlns="" xmlns:a16="http://schemas.microsoft.com/office/drawing/2014/main" id="{8C094D4A-DDC8-4973-A04C-31476A8D8671}"/>
                </a:ext>
              </a:extLst>
            </p:cNvPr>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7" name="Google Shape;1938;p45">
              <a:extLst>
                <a:ext uri="{FF2B5EF4-FFF2-40B4-BE49-F238E27FC236}">
                  <a16:creationId xmlns="" xmlns:a16="http://schemas.microsoft.com/office/drawing/2014/main" id="{337F5401-0260-453D-A62A-B42FE6C0A207}"/>
                </a:ext>
              </a:extLst>
            </p:cNvPr>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8" name="Google Shape;1939;p45">
              <a:extLst>
                <a:ext uri="{FF2B5EF4-FFF2-40B4-BE49-F238E27FC236}">
                  <a16:creationId xmlns="" xmlns:a16="http://schemas.microsoft.com/office/drawing/2014/main" id="{B25CFA55-4877-41D2-BBC1-42ACE42C0DB3}"/>
                </a:ext>
              </a:extLst>
            </p:cNvPr>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9" name="Google Shape;1940;p45">
              <a:extLst>
                <a:ext uri="{FF2B5EF4-FFF2-40B4-BE49-F238E27FC236}">
                  <a16:creationId xmlns="" xmlns:a16="http://schemas.microsoft.com/office/drawing/2014/main" id="{66B28D1D-8FDB-4A88-9EF5-1E6F8805011A}"/>
                </a:ext>
              </a:extLst>
            </p:cNvPr>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0" name="Google Shape;1941;p45">
              <a:extLst>
                <a:ext uri="{FF2B5EF4-FFF2-40B4-BE49-F238E27FC236}">
                  <a16:creationId xmlns="" xmlns:a16="http://schemas.microsoft.com/office/drawing/2014/main" id="{E27E45AD-E4C5-47AA-AD11-9FCECCA63EB6}"/>
                </a:ext>
              </a:extLst>
            </p:cNvPr>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1" name="Google Shape;1942;p45">
              <a:extLst>
                <a:ext uri="{FF2B5EF4-FFF2-40B4-BE49-F238E27FC236}">
                  <a16:creationId xmlns="" xmlns:a16="http://schemas.microsoft.com/office/drawing/2014/main" id="{7225D4B6-F385-482E-B9A5-6C055C7F8F4D}"/>
                </a:ext>
              </a:extLst>
            </p:cNvPr>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22" name="Google Shape;1943;p45">
              <a:extLst>
                <a:ext uri="{FF2B5EF4-FFF2-40B4-BE49-F238E27FC236}">
                  <a16:creationId xmlns="" xmlns:a16="http://schemas.microsoft.com/office/drawing/2014/main" id="{E9301F3A-FF58-4B9F-9D97-224162921866}"/>
                </a:ext>
              </a:extLst>
            </p:cNvPr>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3" name="Google Shape;1944;p45">
              <a:extLst>
                <a:ext uri="{FF2B5EF4-FFF2-40B4-BE49-F238E27FC236}">
                  <a16:creationId xmlns="" xmlns:a16="http://schemas.microsoft.com/office/drawing/2014/main" id="{58725CE6-3286-4AC2-A619-874C7ED019BD}"/>
                </a:ext>
              </a:extLst>
            </p:cNvPr>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4" name="Google Shape;1945;p45">
              <a:extLst>
                <a:ext uri="{FF2B5EF4-FFF2-40B4-BE49-F238E27FC236}">
                  <a16:creationId xmlns="" xmlns:a16="http://schemas.microsoft.com/office/drawing/2014/main" id="{B3617F59-CDCE-45C7-9A30-CA45986F333F}"/>
                </a:ext>
              </a:extLst>
            </p:cNvPr>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5" name="Google Shape;1946;p45">
              <a:extLst>
                <a:ext uri="{FF2B5EF4-FFF2-40B4-BE49-F238E27FC236}">
                  <a16:creationId xmlns="" xmlns:a16="http://schemas.microsoft.com/office/drawing/2014/main" id="{A77E4FE0-EA9A-4467-8565-F2395620DB21}"/>
                </a:ext>
              </a:extLst>
            </p:cNvPr>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6" name="Google Shape;1947;p45">
              <a:extLst>
                <a:ext uri="{FF2B5EF4-FFF2-40B4-BE49-F238E27FC236}">
                  <a16:creationId xmlns="" xmlns:a16="http://schemas.microsoft.com/office/drawing/2014/main" id="{13457DC2-7D1C-49FB-8C7C-C222BBF8CFAD}"/>
                </a:ext>
              </a:extLst>
            </p:cNvPr>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7" name="Google Shape;1948;p45">
              <a:extLst>
                <a:ext uri="{FF2B5EF4-FFF2-40B4-BE49-F238E27FC236}">
                  <a16:creationId xmlns="" xmlns:a16="http://schemas.microsoft.com/office/drawing/2014/main" id="{F2CEF5D9-D4CC-4BF7-B6DC-69BDB946FE49}"/>
                </a:ext>
              </a:extLst>
            </p:cNvPr>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8" name="Google Shape;1949;p45">
              <a:extLst>
                <a:ext uri="{FF2B5EF4-FFF2-40B4-BE49-F238E27FC236}">
                  <a16:creationId xmlns="" xmlns:a16="http://schemas.microsoft.com/office/drawing/2014/main" id="{75F62B88-7864-4050-AD5B-E819B4D5C055}"/>
                </a:ext>
              </a:extLst>
            </p:cNvPr>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229" name="Google Shape;1950;p45">
              <a:extLst>
                <a:ext uri="{FF2B5EF4-FFF2-40B4-BE49-F238E27FC236}">
                  <a16:creationId xmlns="" xmlns:a16="http://schemas.microsoft.com/office/drawing/2014/main" id="{A301025E-7C24-4D77-8B6B-60B71FEA3C7D}"/>
                </a:ext>
              </a:extLst>
            </p:cNvPr>
            <p:cNvGrpSpPr/>
            <p:nvPr/>
          </p:nvGrpSpPr>
          <p:grpSpPr>
            <a:xfrm>
              <a:off x="3450375" y="3038225"/>
              <a:ext cx="132875" cy="99400"/>
              <a:chOff x="3450375" y="3038225"/>
              <a:chExt cx="132875" cy="99400"/>
            </a:xfrm>
          </p:grpSpPr>
          <p:sp>
            <p:nvSpPr>
              <p:cNvPr id="265" name="Google Shape;1951;p45">
                <a:extLst>
                  <a:ext uri="{FF2B5EF4-FFF2-40B4-BE49-F238E27FC236}">
                    <a16:creationId xmlns="" xmlns:a16="http://schemas.microsoft.com/office/drawing/2014/main" id="{166A08A7-C456-477D-A373-4BF3A4C1C247}"/>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6" name="Google Shape;1952;p45">
                <a:extLst>
                  <a:ext uri="{FF2B5EF4-FFF2-40B4-BE49-F238E27FC236}">
                    <a16:creationId xmlns="" xmlns:a16="http://schemas.microsoft.com/office/drawing/2014/main" id="{A77F095C-68F0-42FE-9217-C2638306B45E}"/>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30" name="Google Shape;1953;p45">
              <a:extLst>
                <a:ext uri="{FF2B5EF4-FFF2-40B4-BE49-F238E27FC236}">
                  <a16:creationId xmlns="" xmlns:a16="http://schemas.microsoft.com/office/drawing/2014/main" id="{951D7748-8772-48EC-9C35-F0C9881B6941}"/>
                </a:ext>
              </a:extLst>
            </p:cNvPr>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1" name="Google Shape;1954;p45">
              <a:extLst>
                <a:ext uri="{FF2B5EF4-FFF2-40B4-BE49-F238E27FC236}">
                  <a16:creationId xmlns="" xmlns:a16="http://schemas.microsoft.com/office/drawing/2014/main" id="{AF2A61EB-EFF5-4E89-A431-34F8C8B2E187}"/>
                </a:ext>
              </a:extLst>
            </p:cNvPr>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2" name="Google Shape;1955;p45">
              <a:extLst>
                <a:ext uri="{FF2B5EF4-FFF2-40B4-BE49-F238E27FC236}">
                  <a16:creationId xmlns="" xmlns:a16="http://schemas.microsoft.com/office/drawing/2014/main" id="{80407A7A-3CE8-4406-B89F-7E54BB403525}"/>
                </a:ext>
              </a:extLst>
            </p:cNvPr>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3" name="Google Shape;1956;p45">
              <a:extLst>
                <a:ext uri="{FF2B5EF4-FFF2-40B4-BE49-F238E27FC236}">
                  <a16:creationId xmlns="" xmlns:a16="http://schemas.microsoft.com/office/drawing/2014/main" id="{2A3EC718-F278-4F1B-8690-3173E37B5709}"/>
                </a:ext>
              </a:extLst>
            </p:cNvPr>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4" name="Google Shape;1957;p45">
              <a:extLst>
                <a:ext uri="{FF2B5EF4-FFF2-40B4-BE49-F238E27FC236}">
                  <a16:creationId xmlns="" xmlns:a16="http://schemas.microsoft.com/office/drawing/2014/main" id="{7879F821-A62F-409C-A64C-2378DE32E32C}"/>
                </a:ext>
              </a:extLst>
            </p:cNvPr>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5" name="Google Shape;1958;p45">
              <a:extLst>
                <a:ext uri="{FF2B5EF4-FFF2-40B4-BE49-F238E27FC236}">
                  <a16:creationId xmlns="" xmlns:a16="http://schemas.microsoft.com/office/drawing/2014/main" id="{825C6721-CEF3-4B6B-9DC4-DA9CE9DF2F98}"/>
                </a:ext>
              </a:extLst>
            </p:cNvPr>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6" name="Google Shape;1959;p45">
              <a:extLst>
                <a:ext uri="{FF2B5EF4-FFF2-40B4-BE49-F238E27FC236}">
                  <a16:creationId xmlns="" xmlns:a16="http://schemas.microsoft.com/office/drawing/2014/main" id="{F4392669-A60C-477B-A3BE-EA881743F3D4}"/>
                </a:ext>
              </a:extLst>
            </p:cNvPr>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7" name="Google Shape;1960;p45">
              <a:extLst>
                <a:ext uri="{FF2B5EF4-FFF2-40B4-BE49-F238E27FC236}">
                  <a16:creationId xmlns="" xmlns:a16="http://schemas.microsoft.com/office/drawing/2014/main" id="{02B7CEF9-DB7B-40D3-A05F-966CFA821C05}"/>
                </a:ext>
              </a:extLst>
            </p:cNvPr>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8" name="Google Shape;1961;p45">
              <a:extLst>
                <a:ext uri="{FF2B5EF4-FFF2-40B4-BE49-F238E27FC236}">
                  <a16:creationId xmlns="" xmlns:a16="http://schemas.microsoft.com/office/drawing/2014/main" id="{D0577CAE-D676-4EC3-A90D-B3E8E856DAC8}"/>
                </a:ext>
              </a:extLst>
            </p:cNvPr>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39" name="Google Shape;1962;p45">
              <a:extLst>
                <a:ext uri="{FF2B5EF4-FFF2-40B4-BE49-F238E27FC236}">
                  <a16:creationId xmlns="" xmlns:a16="http://schemas.microsoft.com/office/drawing/2014/main" id="{C946E745-1C18-4D49-92D5-84DC76497EDF}"/>
                </a:ext>
              </a:extLst>
            </p:cNvPr>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0" name="Google Shape;1963;p45">
              <a:extLst>
                <a:ext uri="{FF2B5EF4-FFF2-40B4-BE49-F238E27FC236}">
                  <a16:creationId xmlns="" xmlns:a16="http://schemas.microsoft.com/office/drawing/2014/main" id="{BFDBBE0C-E8DE-4715-87D9-92AD20E77FEA}"/>
                </a:ext>
              </a:extLst>
            </p:cNvPr>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1" name="Google Shape;1964;p45">
              <a:extLst>
                <a:ext uri="{FF2B5EF4-FFF2-40B4-BE49-F238E27FC236}">
                  <a16:creationId xmlns="" xmlns:a16="http://schemas.microsoft.com/office/drawing/2014/main" id="{1AFA5465-3368-426F-B1EC-C7A6595FF7F4}"/>
                </a:ext>
              </a:extLst>
            </p:cNvPr>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2" name="Google Shape;1965;p45">
              <a:extLst>
                <a:ext uri="{FF2B5EF4-FFF2-40B4-BE49-F238E27FC236}">
                  <a16:creationId xmlns="" xmlns:a16="http://schemas.microsoft.com/office/drawing/2014/main" id="{7D75D070-C775-49E8-B921-A05C0DD4267C}"/>
                </a:ext>
              </a:extLst>
            </p:cNvPr>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3" name="Google Shape;1966;p45">
              <a:extLst>
                <a:ext uri="{FF2B5EF4-FFF2-40B4-BE49-F238E27FC236}">
                  <a16:creationId xmlns="" xmlns:a16="http://schemas.microsoft.com/office/drawing/2014/main" id="{63101024-3178-4230-A526-03352DCADA55}"/>
                </a:ext>
              </a:extLst>
            </p:cNvPr>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4" name="Google Shape;1967;p45">
              <a:extLst>
                <a:ext uri="{FF2B5EF4-FFF2-40B4-BE49-F238E27FC236}">
                  <a16:creationId xmlns="" xmlns:a16="http://schemas.microsoft.com/office/drawing/2014/main" id="{7F1F6046-83A4-4E42-8767-BE37BCB0DDDA}"/>
                </a:ext>
              </a:extLst>
            </p:cNvPr>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5" name="Google Shape;1968;p45">
              <a:extLst>
                <a:ext uri="{FF2B5EF4-FFF2-40B4-BE49-F238E27FC236}">
                  <a16:creationId xmlns="" xmlns:a16="http://schemas.microsoft.com/office/drawing/2014/main" id="{CFBD8446-FE19-4D4D-8727-D14E3A4C932D}"/>
                </a:ext>
              </a:extLst>
            </p:cNvPr>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246" name="Google Shape;1969;p45">
              <a:extLst>
                <a:ext uri="{FF2B5EF4-FFF2-40B4-BE49-F238E27FC236}">
                  <a16:creationId xmlns="" xmlns:a16="http://schemas.microsoft.com/office/drawing/2014/main" id="{E00742EB-3F7C-40A6-BF45-F06FCD332D64}"/>
                </a:ext>
              </a:extLst>
            </p:cNvPr>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7" name="Google Shape;1970;p45">
              <a:extLst>
                <a:ext uri="{FF2B5EF4-FFF2-40B4-BE49-F238E27FC236}">
                  <a16:creationId xmlns="" xmlns:a16="http://schemas.microsoft.com/office/drawing/2014/main" id="{20D1FC71-7B09-4E7A-9406-E6E9610F60DB}"/>
                </a:ext>
              </a:extLst>
            </p:cNvPr>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8" name="Google Shape;1971;p45">
              <a:extLst>
                <a:ext uri="{FF2B5EF4-FFF2-40B4-BE49-F238E27FC236}">
                  <a16:creationId xmlns="" xmlns:a16="http://schemas.microsoft.com/office/drawing/2014/main" id="{885B1283-2CC9-475A-A1FA-0A3BB5DD10D7}"/>
                </a:ext>
              </a:extLst>
            </p:cNvPr>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9" name="Google Shape;1972;p45">
              <a:extLst>
                <a:ext uri="{FF2B5EF4-FFF2-40B4-BE49-F238E27FC236}">
                  <a16:creationId xmlns="" xmlns:a16="http://schemas.microsoft.com/office/drawing/2014/main" id="{E02F3AEE-5C0A-432C-8B6D-6349605AE176}"/>
                </a:ext>
              </a:extLst>
            </p:cNvPr>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0" name="Google Shape;1973;p45">
              <a:extLst>
                <a:ext uri="{FF2B5EF4-FFF2-40B4-BE49-F238E27FC236}">
                  <a16:creationId xmlns="" xmlns:a16="http://schemas.microsoft.com/office/drawing/2014/main" id="{8F377EA2-B734-42F3-9CD5-914CD4D7C469}"/>
                </a:ext>
              </a:extLst>
            </p:cNvPr>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1" name="Google Shape;1974;p45">
              <a:extLst>
                <a:ext uri="{FF2B5EF4-FFF2-40B4-BE49-F238E27FC236}">
                  <a16:creationId xmlns="" xmlns:a16="http://schemas.microsoft.com/office/drawing/2014/main" id="{318DBC58-1DA2-4248-BBC2-4B2B3C5456EB}"/>
                </a:ext>
              </a:extLst>
            </p:cNvPr>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2" name="Google Shape;1975;p45">
              <a:extLst>
                <a:ext uri="{FF2B5EF4-FFF2-40B4-BE49-F238E27FC236}">
                  <a16:creationId xmlns="" xmlns:a16="http://schemas.microsoft.com/office/drawing/2014/main" id="{BA3DBA86-A731-45BB-8118-757545EB48DF}"/>
                </a:ext>
              </a:extLst>
            </p:cNvPr>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3" name="Google Shape;1976;p45">
              <a:extLst>
                <a:ext uri="{FF2B5EF4-FFF2-40B4-BE49-F238E27FC236}">
                  <a16:creationId xmlns="" xmlns:a16="http://schemas.microsoft.com/office/drawing/2014/main" id="{CB429487-A598-493E-B34C-14AA6686310B}"/>
                </a:ext>
              </a:extLst>
            </p:cNvPr>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4" name="Google Shape;1977;p45">
              <a:extLst>
                <a:ext uri="{FF2B5EF4-FFF2-40B4-BE49-F238E27FC236}">
                  <a16:creationId xmlns="" xmlns:a16="http://schemas.microsoft.com/office/drawing/2014/main" id="{30C41ED2-2330-4496-A163-A421D19199D1}"/>
                </a:ext>
              </a:extLst>
            </p:cNvPr>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5" name="Google Shape;1978;p45">
              <a:extLst>
                <a:ext uri="{FF2B5EF4-FFF2-40B4-BE49-F238E27FC236}">
                  <a16:creationId xmlns="" xmlns:a16="http://schemas.microsoft.com/office/drawing/2014/main" id="{8C46B9CD-485B-47F1-BC96-F507FF78B5CE}"/>
                </a:ext>
              </a:extLst>
            </p:cNvPr>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6" name="Google Shape;1979;p45">
              <a:extLst>
                <a:ext uri="{FF2B5EF4-FFF2-40B4-BE49-F238E27FC236}">
                  <a16:creationId xmlns="" xmlns:a16="http://schemas.microsoft.com/office/drawing/2014/main" id="{D14359E3-501F-4DC2-BA96-823021D6304C}"/>
                </a:ext>
              </a:extLst>
            </p:cNvPr>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7" name="Google Shape;1980;p45">
              <a:extLst>
                <a:ext uri="{FF2B5EF4-FFF2-40B4-BE49-F238E27FC236}">
                  <a16:creationId xmlns="" xmlns:a16="http://schemas.microsoft.com/office/drawing/2014/main" id="{69F522CC-D21F-4117-BA22-C5CF8D701386}"/>
                </a:ext>
              </a:extLst>
            </p:cNvPr>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8" name="Google Shape;1981;p45">
              <a:extLst>
                <a:ext uri="{FF2B5EF4-FFF2-40B4-BE49-F238E27FC236}">
                  <a16:creationId xmlns="" xmlns:a16="http://schemas.microsoft.com/office/drawing/2014/main" id="{A7C03A7D-A64E-49F4-B5AA-E6CF8650EB4D}"/>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9" name="Google Shape;1982;p45">
              <a:extLst>
                <a:ext uri="{FF2B5EF4-FFF2-40B4-BE49-F238E27FC236}">
                  <a16:creationId xmlns="" xmlns:a16="http://schemas.microsoft.com/office/drawing/2014/main" id="{4C65AD10-C95F-4171-B709-70A5E09F5DBB}"/>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0" name="Google Shape;1983;p45">
              <a:extLst>
                <a:ext uri="{FF2B5EF4-FFF2-40B4-BE49-F238E27FC236}">
                  <a16:creationId xmlns="" xmlns:a16="http://schemas.microsoft.com/office/drawing/2014/main" id="{10AC8FFE-65A5-48B2-B421-98660E128FEA}"/>
                </a:ext>
              </a:extLst>
            </p:cNvPr>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1" name="Google Shape;1984;p45">
              <a:extLst>
                <a:ext uri="{FF2B5EF4-FFF2-40B4-BE49-F238E27FC236}">
                  <a16:creationId xmlns="" xmlns:a16="http://schemas.microsoft.com/office/drawing/2014/main" id="{73D98364-6059-4BB7-B87C-CAFF17F576E5}"/>
                </a:ext>
              </a:extLst>
            </p:cNvPr>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2" name="Google Shape;1985;p45">
              <a:extLst>
                <a:ext uri="{FF2B5EF4-FFF2-40B4-BE49-F238E27FC236}">
                  <a16:creationId xmlns="" xmlns:a16="http://schemas.microsoft.com/office/drawing/2014/main" id="{A16F1EE0-A284-42D5-860C-DF4854BC28C3}"/>
                </a:ext>
              </a:extLst>
            </p:cNvPr>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3" name="Google Shape;1986;p45">
              <a:extLst>
                <a:ext uri="{FF2B5EF4-FFF2-40B4-BE49-F238E27FC236}">
                  <a16:creationId xmlns="" xmlns:a16="http://schemas.microsoft.com/office/drawing/2014/main" id="{ADF5C49C-003C-4B82-AF81-319D4FE3162C}"/>
                </a:ext>
              </a:extLst>
            </p:cNvPr>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64" name="Google Shape;1987;p45">
              <a:extLst>
                <a:ext uri="{FF2B5EF4-FFF2-40B4-BE49-F238E27FC236}">
                  <a16:creationId xmlns="" xmlns:a16="http://schemas.microsoft.com/office/drawing/2014/main" id="{1510A74F-1B7B-49A0-ABC0-951DDDB83704}"/>
                </a:ext>
              </a:extLst>
            </p:cNvPr>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44" name="Google Shape;908;p36">
            <a:extLst>
              <a:ext uri="{FF2B5EF4-FFF2-40B4-BE49-F238E27FC236}">
                <a16:creationId xmlns="" xmlns:a16="http://schemas.microsoft.com/office/drawing/2014/main" id="{1F852A98-0705-48D5-B9AD-09C62D52B4F4}"/>
              </a:ext>
            </a:extLst>
          </p:cNvPr>
          <p:cNvGrpSpPr/>
          <p:nvPr/>
        </p:nvGrpSpPr>
        <p:grpSpPr>
          <a:xfrm>
            <a:off x="-3047516" y="705548"/>
            <a:ext cx="1320183" cy="1131447"/>
            <a:chOff x="5750900" y="1961294"/>
            <a:chExt cx="2530525" cy="2168756"/>
          </a:xfrm>
        </p:grpSpPr>
        <p:grpSp>
          <p:nvGrpSpPr>
            <p:cNvPr id="345" name="Google Shape;909;p36">
              <a:extLst>
                <a:ext uri="{FF2B5EF4-FFF2-40B4-BE49-F238E27FC236}">
                  <a16:creationId xmlns="" xmlns:a16="http://schemas.microsoft.com/office/drawing/2014/main" id="{1314422B-1050-40CD-8DE1-7469A250C3CA}"/>
                </a:ext>
              </a:extLst>
            </p:cNvPr>
            <p:cNvGrpSpPr/>
            <p:nvPr/>
          </p:nvGrpSpPr>
          <p:grpSpPr>
            <a:xfrm>
              <a:off x="7036425" y="2015420"/>
              <a:ext cx="1245000" cy="2114630"/>
              <a:chOff x="7036425" y="2015420"/>
              <a:chExt cx="1245000" cy="2114630"/>
            </a:xfrm>
          </p:grpSpPr>
          <p:sp>
            <p:nvSpPr>
              <p:cNvPr id="463" name="Google Shape;910;p36">
                <a:extLst>
                  <a:ext uri="{FF2B5EF4-FFF2-40B4-BE49-F238E27FC236}">
                    <a16:creationId xmlns="" xmlns:a16="http://schemas.microsoft.com/office/drawing/2014/main" id="{92716579-12EC-4EF2-B030-A5ED4B43F84F}"/>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64" name="Google Shape;911;p36">
                <a:extLst>
                  <a:ext uri="{FF2B5EF4-FFF2-40B4-BE49-F238E27FC236}">
                    <a16:creationId xmlns="" xmlns:a16="http://schemas.microsoft.com/office/drawing/2014/main" id="{BADF2DC3-324E-448F-9FFB-14DC7AA464E0}"/>
                  </a:ext>
                </a:extLst>
              </p:cNvPr>
              <p:cNvGrpSpPr/>
              <p:nvPr/>
            </p:nvGrpSpPr>
            <p:grpSpPr>
              <a:xfrm>
                <a:off x="7052454" y="2015420"/>
                <a:ext cx="1001821" cy="2011230"/>
                <a:chOff x="2046179" y="1868695"/>
                <a:chExt cx="1001821" cy="2011230"/>
              </a:xfrm>
            </p:grpSpPr>
            <p:sp>
              <p:nvSpPr>
                <p:cNvPr id="465" name="Google Shape;912;p36">
                  <a:extLst>
                    <a:ext uri="{FF2B5EF4-FFF2-40B4-BE49-F238E27FC236}">
                      <a16:creationId xmlns="" xmlns:a16="http://schemas.microsoft.com/office/drawing/2014/main" id="{45609496-196A-4359-8B23-95D2886E6774}"/>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13;p36">
                  <a:extLst>
                    <a:ext uri="{FF2B5EF4-FFF2-40B4-BE49-F238E27FC236}">
                      <a16:creationId xmlns="" xmlns:a16="http://schemas.microsoft.com/office/drawing/2014/main" id="{7932ED6E-FE85-48C6-BE3C-3AFF8A6A6B0C}"/>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7" name="Google Shape;914;p36">
                  <a:extLst>
                    <a:ext uri="{FF2B5EF4-FFF2-40B4-BE49-F238E27FC236}">
                      <a16:creationId xmlns="" xmlns:a16="http://schemas.microsoft.com/office/drawing/2014/main" id="{28BEA529-26C7-45B3-BB25-B541F5CC2B52}"/>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15;p36">
                  <a:extLst>
                    <a:ext uri="{FF2B5EF4-FFF2-40B4-BE49-F238E27FC236}">
                      <a16:creationId xmlns="" xmlns:a16="http://schemas.microsoft.com/office/drawing/2014/main" id="{B629E7C4-4C92-4112-ACA6-82CA783B32A3}"/>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9" name="Google Shape;916;p36">
                  <a:extLst>
                    <a:ext uri="{FF2B5EF4-FFF2-40B4-BE49-F238E27FC236}">
                      <a16:creationId xmlns="" xmlns:a16="http://schemas.microsoft.com/office/drawing/2014/main" id="{017787EC-DCB7-4A6D-99E1-2B00C14B55E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0" name="Google Shape;917;p36">
                  <a:extLst>
                    <a:ext uri="{FF2B5EF4-FFF2-40B4-BE49-F238E27FC236}">
                      <a16:creationId xmlns="" xmlns:a16="http://schemas.microsoft.com/office/drawing/2014/main" id="{60848104-2C3E-40EA-AC8F-9B3BA6FB36D1}"/>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1" name="Google Shape;918;p36">
                  <a:extLst>
                    <a:ext uri="{FF2B5EF4-FFF2-40B4-BE49-F238E27FC236}">
                      <a16:creationId xmlns="" xmlns:a16="http://schemas.microsoft.com/office/drawing/2014/main" id="{CC8A1057-938D-42E7-9F40-C74EF2148147}"/>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2" name="Google Shape;919;p36">
                  <a:extLst>
                    <a:ext uri="{FF2B5EF4-FFF2-40B4-BE49-F238E27FC236}">
                      <a16:creationId xmlns="" xmlns:a16="http://schemas.microsoft.com/office/drawing/2014/main" id="{F49FB540-5580-4ECC-B3AD-7FC9CC6356E9}"/>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3" name="Google Shape;920;p36">
                  <a:extLst>
                    <a:ext uri="{FF2B5EF4-FFF2-40B4-BE49-F238E27FC236}">
                      <a16:creationId xmlns="" xmlns:a16="http://schemas.microsoft.com/office/drawing/2014/main" id="{084AC195-47EA-4378-A8AA-F3CC8894A9D0}"/>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4" name="Google Shape;921;p36">
                  <a:extLst>
                    <a:ext uri="{FF2B5EF4-FFF2-40B4-BE49-F238E27FC236}">
                      <a16:creationId xmlns="" xmlns:a16="http://schemas.microsoft.com/office/drawing/2014/main" id="{11C118DB-6D15-4931-A0CA-65793B90F2AB}"/>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22;p36">
                  <a:extLst>
                    <a:ext uri="{FF2B5EF4-FFF2-40B4-BE49-F238E27FC236}">
                      <a16:creationId xmlns="" xmlns:a16="http://schemas.microsoft.com/office/drawing/2014/main" id="{06B64F1E-69AB-45DD-AE42-BB5339E58FE8}"/>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76" name="Google Shape;923;p36">
                  <a:extLst>
                    <a:ext uri="{FF2B5EF4-FFF2-40B4-BE49-F238E27FC236}">
                      <a16:creationId xmlns="" xmlns:a16="http://schemas.microsoft.com/office/drawing/2014/main" id="{F924BC5A-D89A-4E27-A257-57B693794993}"/>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7" name="Google Shape;924;p36">
                  <a:extLst>
                    <a:ext uri="{FF2B5EF4-FFF2-40B4-BE49-F238E27FC236}">
                      <a16:creationId xmlns="" xmlns:a16="http://schemas.microsoft.com/office/drawing/2014/main" id="{2FEE6446-C588-4E79-8433-44EB07BAAD16}"/>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8" name="Google Shape;925;p36">
                  <a:extLst>
                    <a:ext uri="{FF2B5EF4-FFF2-40B4-BE49-F238E27FC236}">
                      <a16:creationId xmlns="" xmlns:a16="http://schemas.microsoft.com/office/drawing/2014/main" id="{9EC50008-7DC5-44DC-99C0-F0646590F051}"/>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26;p36">
                  <a:extLst>
                    <a:ext uri="{FF2B5EF4-FFF2-40B4-BE49-F238E27FC236}">
                      <a16:creationId xmlns="" xmlns:a16="http://schemas.microsoft.com/office/drawing/2014/main" id="{265122B3-5195-4672-9C0D-89743F1A936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27;p36">
                  <a:extLst>
                    <a:ext uri="{FF2B5EF4-FFF2-40B4-BE49-F238E27FC236}">
                      <a16:creationId xmlns="" xmlns:a16="http://schemas.microsoft.com/office/drawing/2014/main" id="{80633ED6-8FD4-4A65-82D9-27864C42DB23}"/>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1" name="Google Shape;928;p36">
                  <a:extLst>
                    <a:ext uri="{FF2B5EF4-FFF2-40B4-BE49-F238E27FC236}">
                      <a16:creationId xmlns="" xmlns:a16="http://schemas.microsoft.com/office/drawing/2014/main" id="{F3BDA2E9-6A8E-4F88-95EB-1E561B0DBB1F}"/>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2" name="Google Shape;929;p36">
                  <a:extLst>
                    <a:ext uri="{FF2B5EF4-FFF2-40B4-BE49-F238E27FC236}">
                      <a16:creationId xmlns="" xmlns:a16="http://schemas.microsoft.com/office/drawing/2014/main" id="{CD34CEDC-1285-4540-B011-598CA9F28634}"/>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3" name="Google Shape;930;p36">
                  <a:extLst>
                    <a:ext uri="{FF2B5EF4-FFF2-40B4-BE49-F238E27FC236}">
                      <a16:creationId xmlns="" xmlns:a16="http://schemas.microsoft.com/office/drawing/2014/main" id="{3CDEF877-98A0-47BB-A454-FA295A64EC9F}"/>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4" name="Google Shape;931;p36">
                  <a:extLst>
                    <a:ext uri="{FF2B5EF4-FFF2-40B4-BE49-F238E27FC236}">
                      <a16:creationId xmlns="" xmlns:a16="http://schemas.microsoft.com/office/drawing/2014/main" id="{304740A7-4A1B-472D-AE91-4F932CC31145}"/>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5" name="Google Shape;932;p36">
                  <a:extLst>
                    <a:ext uri="{FF2B5EF4-FFF2-40B4-BE49-F238E27FC236}">
                      <a16:creationId xmlns="" xmlns:a16="http://schemas.microsoft.com/office/drawing/2014/main" id="{63467248-DDEA-41B1-BF16-92CC8A46B114}"/>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6" name="Google Shape;933;p36">
                  <a:extLst>
                    <a:ext uri="{FF2B5EF4-FFF2-40B4-BE49-F238E27FC236}">
                      <a16:creationId xmlns="" xmlns:a16="http://schemas.microsoft.com/office/drawing/2014/main" id="{9D1A51C3-B22D-4BD9-8E01-5E606F739DD4}"/>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7" name="Google Shape;934;p36">
                  <a:extLst>
                    <a:ext uri="{FF2B5EF4-FFF2-40B4-BE49-F238E27FC236}">
                      <a16:creationId xmlns="" xmlns:a16="http://schemas.microsoft.com/office/drawing/2014/main" id="{7EE539CE-49A6-4D4E-A817-E5D820B7504A}"/>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35;p36">
                  <a:extLst>
                    <a:ext uri="{FF2B5EF4-FFF2-40B4-BE49-F238E27FC236}">
                      <a16:creationId xmlns="" xmlns:a16="http://schemas.microsoft.com/office/drawing/2014/main" id="{EB792108-20F6-4DA8-9346-66C0AE7FE610}"/>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89" name="Google Shape;936;p36">
                  <a:extLst>
                    <a:ext uri="{FF2B5EF4-FFF2-40B4-BE49-F238E27FC236}">
                      <a16:creationId xmlns="" xmlns:a16="http://schemas.microsoft.com/office/drawing/2014/main" id="{2B33F132-B65C-4763-A405-DD2EC742F58E}"/>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0" name="Google Shape;937;p36">
                  <a:extLst>
                    <a:ext uri="{FF2B5EF4-FFF2-40B4-BE49-F238E27FC236}">
                      <a16:creationId xmlns="" xmlns:a16="http://schemas.microsoft.com/office/drawing/2014/main" id="{9639E9BB-FF5C-4EDD-AEF3-AE5BE6D3634F}"/>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1" name="Google Shape;938;p36">
                  <a:extLst>
                    <a:ext uri="{FF2B5EF4-FFF2-40B4-BE49-F238E27FC236}">
                      <a16:creationId xmlns="" xmlns:a16="http://schemas.microsoft.com/office/drawing/2014/main" id="{125F5789-4D51-4774-A445-57FF2D7AC017}"/>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2" name="Google Shape;939;p36">
                  <a:extLst>
                    <a:ext uri="{FF2B5EF4-FFF2-40B4-BE49-F238E27FC236}">
                      <a16:creationId xmlns="" xmlns:a16="http://schemas.microsoft.com/office/drawing/2014/main" id="{36B648CF-F5F3-4E71-9D62-0B24C6135E1C}"/>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3" name="Google Shape;940;p36">
                  <a:extLst>
                    <a:ext uri="{FF2B5EF4-FFF2-40B4-BE49-F238E27FC236}">
                      <a16:creationId xmlns="" xmlns:a16="http://schemas.microsoft.com/office/drawing/2014/main" id="{D732DD40-ECD8-49BD-9538-2DA97B82CBA7}"/>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4" name="Google Shape;941;p36">
                  <a:extLst>
                    <a:ext uri="{FF2B5EF4-FFF2-40B4-BE49-F238E27FC236}">
                      <a16:creationId xmlns="" xmlns:a16="http://schemas.microsoft.com/office/drawing/2014/main" id="{F050F464-D3EE-4C98-BC9C-CAF072A76A29}"/>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5" name="Google Shape;942;p36">
                  <a:extLst>
                    <a:ext uri="{FF2B5EF4-FFF2-40B4-BE49-F238E27FC236}">
                      <a16:creationId xmlns="" xmlns:a16="http://schemas.microsoft.com/office/drawing/2014/main" id="{81E018EE-703D-476A-9AEE-A732208F780B}"/>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6" name="Google Shape;943;p36">
                  <a:extLst>
                    <a:ext uri="{FF2B5EF4-FFF2-40B4-BE49-F238E27FC236}">
                      <a16:creationId xmlns="" xmlns:a16="http://schemas.microsoft.com/office/drawing/2014/main" id="{D1AB884E-B741-4337-9BF5-594ABA966B19}"/>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44;p36">
                  <a:extLst>
                    <a:ext uri="{FF2B5EF4-FFF2-40B4-BE49-F238E27FC236}">
                      <a16:creationId xmlns="" xmlns:a16="http://schemas.microsoft.com/office/drawing/2014/main" id="{EDDD154A-157E-4AF7-ABC7-B6F218508C25}"/>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8" name="Google Shape;945;p36">
                  <a:extLst>
                    <a:ext uri="{FF2B5EF4-FFF2-40B4-BE49-F238E27FC236}">
                      <a16:creationId xmlns="" xmlns:a16="http://schemas.microsoft.com/office/drawing/2014/main" id="{5C94A022-573A-4D3A-A99F-3ABB07558494}"/>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46;p36">
                  <a:extLst>
                    <a:ext uri="{FF2B5EF4-FFF2-40B4-BE49-F238E27FC236}">
                      <a16:creationId xmlns="" xmlns:a16="http://schemas.microsoft.com/office/drawing/2014/main" id="{0FD8B5AD-DEF2-453C-A571-49CA6B6E32BA}"/>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47;p36">
                  <a:extLst>
                    <a:ext uri="{FF2B5EF4-FFF2-40B4-BE49-F238E27FC236}">
                      <a16:creationId xmlns="" xmlns:a16="http://schemas.microsoft.com/office/drawing/2014/main" id="{FF28A446-AFEE-4F7D-8FB3-230ECC1E51BE}"/>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01" name="Google Shape;948;p36">
                  <a:extLst>
                    <a:ext uri="{FF2B5EF4-FFF2-40B4-BE49-F238E27FC236}">
                      <a16:creationId xmlns="" xmlns:a16="http://schemas.microsoft.com/office/drawing/2014/main" id="{142BAE93-DAB6-4E13-8B0D-AEB8E8E225F9}"/>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346" name="Google Shape;949;p36">
              <a:extLst>
                <a:ext uri="{FF2B5EF4-FFF2-40B4-BE49-F238E27FC236}">
                  <a16:creationId xmlns="" xmlns:a16="http://schemas.microsoft.com/office/drawing/2014/main" id="{A4B0D937-1805-4ABB-8EC8-CEE8878D9139}"/>
                </a:ext>
              </a:extLst>
            </p:cNvPr>
            <p:cNvGrpSpPr/>
            <p:nvPr/>
          </p:nvGrpSpPr>
          <p:grpSpPr>
            <a:xfrm>
              <a:off x="5750900" y="1961294"/>
              <a:ext cx="1245000" cy="2168756"/>
              <a:chOff x="5750900" y="1961294"/>
              <a:chExt cx="1245000" cy="2168756"/>
            </a:xfrm>
          </p:grpSpPr>
          <p:sp>
            <p:nvSpPr>
              <p:cNvPr id="347" name="Google Shape;950;p36">
                <a:extLst>
                  <a:ext uri="{FF2B5EF4-FFF2-40B4-BE49-F238E27FC236}">
                    <a16:creationId xmlns="" xmlns:a16="http://schemas.microsoft.com/office/drawing/2014/main" id="{634DA76B-46F2-479D-9CB6-6A40B5092DD0}"/>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348" name="Google Shape;951;p36">
                <a:extLst>
                  <a:ext uri="{FF2B5EF4-FFF2-40B4-BE49-F238E27FC236}">
                    <a16:creationId xmlns="" xmlns:a16="http://schemas.microsoft.com/office/drawing/2014/main" id="{A9963C21-EC06-419E-9DC0-F5A9F06481BF}"/>
                  </a:ext>
                </a:extLst>
              </p:cNvPr>
              <p:cNvGrpSpPr/>
              <p:nvPr/>
            </p:nvGrpSpPr>
            <p:grpSpPr>
              <a:xfrm>
                <a:off x="5829302" y="1961294"/>
                <a:ext cx="957090" cy="2068105"/>
                <a:chOff x="4171175" y="3416475"/>
                <a:chExt cx="672775" cy="1453750"/>
              </a:xfrm>
            </p:grpSpPr>
            <p:sp>
              <p:nvSpPr>
                <p:cNvPr id="349" name="Google Shape;952;p36">
                  <a:extLst>
                    <a:ext uri="{FF2B5EF4-FFF2-40B4-BE49-F238E27FC236}">
                      <a16:creationId xmlns="" xmlns:a16="http://schemas.microsoft.com/office/drawing/2014/main" id="{107BFB21-70F5-49FD-B38A-BB76B6599F1A}"/>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0" name="Google Shape;953;p36">
                  <a:extLst>
                    <a:ext uri="{FF2B5EF4-FFF2-40B4-BE49-F238E27FC236}">
                      <a16:creationId xmlns="" xmlns:a16="http://schemas.microsoft.com/office/drawing/2014/main" id="{32D1B8E2-98A6-4A64-91F6-7D9E79D66B0E}"/>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1" name="Google Shape;954;p36">
                  <a:extLst>
                    <a:ext uri="{FF2B5EF4-FFF2-40B4-BE49-F238E27FC236}">
                      <a16:creationId xmlns="" xmlns:a16="http://schemas.microsoft.com/office/drawing/2014/main" id="{C6BEC10A-C72E-4449-B229-05DAC246C24E}"/>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2" name="Google Shape;955;p36">
                  <a:extLst>
                    <a:ext uri="{FF2B5EF4-FFF2-40B4-BE49-F238E27FC236}">
                      <a16:creationId xmlns="" xmlns:a16="http://schemas.microsoft.com/office/drawing/2014/main" id="{75D33D77-4298-4275-ADF6-FC9C07E3514E}"/>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2" name="Google Shape;956;p36">
                  <a:extLst>
                    <a:ext uri="{FF2B5EF4-FFF2-40B4-BE49-F238E27FC236}">
                      <a16:creationId xmlns="" xmlns:a16="http://schemas.microsoft.com/office/drawing/2014/main" id="{E4ED232A-EABB-4858-9F43-F0D7EA653131}"/>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33" name="Google Shape;957;p36">
                  <a:extLst>
                    <a:ext uri="{FF2B5EF4-FFF2-40B4-BE49-F238E27FC236}">
                      <a16:creationId xmlns="" xmlns:a16="http://schemas.microsoft.com/office/drawing/2014/main" id="{2FA095C2-F0DA-480A-9C66-2D0EAD6E6A5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4" name="Google Shape;958;p36">
                  <a:extLst>
                    <a:ext uri="{FF2B5EF4-FFF2-40B4-BE49-F238E27FC236}">
                      <a16:creationId xmlns="" xmlns:a16="http://schemas.microsoft.com/office/drawing/2014/main" id="{83649B15-E1E8-4444-8868-D6E72C804208}"/>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5" name="Google Shape;959;p36">
                  <a:extLst>
                    <a:ext uri="{FF2B5EF4-FFF2-40B4-BE49-F238E27FC236}">
                      <a16:creationId xmlns="" xmlns:a16="http://schemas.microsoft.com/office/drawing/2014/main" id="{E264CBED-950B-4D79-B7F6-8DAF742E3440}"/>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6" name="Google Shape;960;p36">
                  <a:extLst>
                    <a:ext uri="{FF2B5EF4-FFF2-40B4-BE49-F238E27FC236}">
                      <a16:creationId xmlns="" xmlns:a16="http://schemas.microsoft.com/office/drawing/2014/main" id="{A8E58D70-3921-49A9-B091-BB64F4A2A020}"/>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7" name="Google Shape;961;p36">
                  <a:extLst>
                    <a:ext uri="{FF2B5EF4-FFF2-40B4-BE49-F238E27FC236}">
                      <a16:creationId xmlns="" xmlns:a16="http://schemas.microsoft.com/office/drawing/2014/main" id="{25CE23C5-7DF1-448C-9F4C-8D3E355D9388}"/>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8" name="Google Shape;962;p36">
                  <a:extLst>
                    <a:ext uri="{FF2B5EF4-FFF2-40B4-BE49-F238E27FC236}">
                      <a16:creationId xmlns="" xmlns:a16="http://schemas.microsoft.com/office/drawing/2014/main" id="{F5EF1FD2-EECD-4BE5-964A-C361C85F93C2}"/>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9" name="Google Shape;963;p36">
                  <a:extLst>
                    <a:ext uri="{FF2B5EF4-FFF2-40B4-BE49-F238E27FC236}">
                      <a16:creationId xmlns="" xmlns:a16="http://schemas.microsoft.com/office/drawing/2014/main" id="{C8767F58-DD9C-4664-91CF-C0F40844F6BE}"/>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0" name="Google Shape;964;p36">
                  <a:extLst>
                    <a:ext uri="{FF2B5EF4-FFF2-40B4-BE49-F238E27FC236}">
                      <a16:creationId xmlns="" xmlns:a16="http://schemas.microsoft.com/office/drawing/2014/main" id="{558045F1-1809-44C7-848D-48641D95E428}"/>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1" name="Google Shape;965;p36">
                  <a:extLst>
                    <a:ext uri="{FF2B5EF4-FFF2-40B4-BE49-F238E27FC236}">
                      <a16:creationId xmlns="" xmlns:a16="http://schemas.microsoft.com/office/drawing/2014/main" id="{D9E96CE7-79A4-4C2E-A950-3E64B2D17CAF}"/>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2" name="Google Shape;966;p36">
                  <a:extLst>
                    <a:ext uri="{FF2B5EF4-FFF2-40B4-BE49-F238E27FC236}">
                      <a16:creationId xmlns="" xmlns:a16="http://schemas.microsoft.com/office/drawing/2014/main" id="{DD3F2594-FA81-47A4-B442-4F1A42D3E3D0}"/>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3" name="Google Shape;967;p36">
                  <a:extLst>
                    <a:ext uri="{FF2B5EF4-FFF2-40B4-BE49-F238E27FC236}">
                      <a16:creationId xmlns="" xmlns:a16="http://schemas.microsoft.com/office/drawing/2014/main" id="{C207784C-95B3-4D04-9688-8B9D9F3AA8D7}"/>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68;p36">
                  <a:extLst>
                    <a:ext uri="{FF2B5EF4-FFF2-40B4-BE49-F238E27FC236}">
                      <a16:creationId xmlns="" xmlns:a16="http://schemas.microsoft.com/office/drawing/2014/main" id="{D12B926C-5991-4325-A58D-9A92C07E2D3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9;p36">
                  <a:extLst>
                    <a:ext uri="{FF2B5EF4-FFF2-40B4-BE49-F238E27FC236}">
                      <a16:creationId xmlns="" xmlns:a16="http://schemas.microsoft.com/office/drawing/2014/main" id="{035B0FB2-084D-46C2-9FA1-6F7CF1A638BB}"/>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6" name="Google Shape;970;p36">
                  <a:extLst>
                    <a:ext uri="{FF2B5EF4-FFF2-40B4-BE49-F238E27FC236}">
                      <a16:creationId xmlns="" xmlns:a16="http://schemas.microsoft.com/office/drawing/2014/main" id="{D8906BA3-7548-4A53-9FD7-59A339B1419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7" name="Google Shape;971;p36">
                  <a:extLst>
                    <a:ext uri="{FF2B5EF4-FFF2-40B4-BE49-F238E27FC236}">
                      <a16:creationId xmlns="" xmlns:a16="http://schemas.microsoft.com/office/drawing/2014/main" id="{DC8131DB-542D-44AE-9680-6A57E0AB4BE1}"/>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8" name="Google Shape;972;p36">
                  <a:extLst>
                    <a:ext uri="{FF2B5EF4-FFF2-40B4-BE49-F238E27FC236}">
                      <a16:creationId xmlns="" xmlns:a16="http://schemas.microsoft.com/office/drawing/2014/main" id="{1306A8FB-9CA7-4585-9F79-788424C7DAD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9" name="Google Shape;973;p36">
                  <a:extLst>
                    <a:ext uri="{FF2B5EF4-FFF2-40B4-BE49-F238E27FC236}">
                      <a16:creationId xmlns="" xmlns:a16="http://schemas.microsoft.com/office/drawing/2014/main" id="{745170C4-2DA6-45A6-8DD9-464F33B62BA1}"/>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 name="Google Shape;974;p36">
                  <a:extLst>
                    <a:ext uri="{FF2B5EF4-FFF2-40B4-BE49-F238E27FC236}">
                      <a16:creationId xmlns="" xmlns:a16="http://schemas.microsoft.com/office/drawing/2014/main" id="{D27282AC-0E2E-4CAC-ABD7-79D69F79F3A2}"/>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 name="Google Shape;975;p36">
                  <a:extLst>
                    <a:ext uri="{FF2B5EF4-FFF2-40B4-BE49-F238E27FC236}">
                      <a16:creationId xmlns="" xmlns:a16="http://schemas.microsoft.com/office/drawing/2014/main" id="{B35E7FB7-E22E-44DB-A190-79462551D6EC}"/>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2" name="Google Shape;976;p36">
                  <a:extLst>
                    <a:ext uri="{FF2B5EF4-FFF2-40B4-BE49-F238E27FC236}">
                      <a16:creationId xmlns="" xmlns:a16="http://schemas.microsoft.com/office/drawing/2014/main" id="{CF6A1751-D17C-4562-9AD0-530B3470E5CB}"/>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3" name="Google Shape;977;p36">
                  <a:extLst>
                    <a:ext uri="{FF2B5EF4-FFF2-40B4-BE49-F238E27FC236}">
                      <a16:creationId xmlns="" xmlns:a16="http://schemas.microsoft.com/office/drawing/2014/main" id="{3E2BE2E3-3C60-4E5D-A25D-AD8B1BC1FB3D}"/>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 name="Google Shape;978;p36">
                  <a:extLst>
                    <a:ext uri="{FF2B5EF4-FFF2-40B4-BE49-F238E27FC236}">
                      <a16:creationId xmlns="" xmlns:a16="http://schemas.microsoft.com/office/drawing/2014/main" id="{6731C4E6-4409-439A-AEB7-AFA6466682F8}"/>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9;p36">
                  <a:extLst>
                    <a:ext uri="{FF2B5EF4-FFF2-40B4-BE49-F238E27FC236}">
                      <a16:creationId xmlns="" xmlns:a16="http://schemas.microsoft.com/office/drawing/2014/main" id="{4819AF64-68F2-42D4-A5DE-E555C1C51B30}"/>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80;p36">
                  <a:extLst>
                    <a:ext uri="{FF2B5EF4-FFF2-40B4-BE49-F238E27FC236}">
                      <a16:creationId xmlns="" xmlns:a16="http://schemas.microsoft.com/office/drawing/2014/main" id="{B1655450-261F-4170-AA96-7FA490DB3734}"/>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7" name="Google Shape;981;p36">
                  <a:extLst>
                    <a:ext uri="{FF2B5EF4-FFF2-40B4-BE49-F238E27FC236}">
                      <a16:creationId xmlns="" xmlns:a16="http://schemas.microsoft.com/office/drawing/2014/main" id="{9BEC9D89-7F01-453C-8CC8-3306F61BEF5D}"/>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8" name="Google Shape;982;p36">
                  <a:extLst>
                    <a:ext uri="{FF2B5EF4-FFF2-40B4-BE49-F238E27FC236}">
                      <a16:creationId xmlns="" xmlns:a16="http://schemas.microsoft.com/office/drawing/2014/main" id="{EB7DA7BA-52AE-4168-B7C7-F3BDDCE12324}"/>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9" name="Google Shape;983;p36">
                  <a:extLst>
                    <a:ext uri="{FF2B5EF4-FFF2-40B4-BE49-F238E27FC236}">
                      <a16:creationId xmlns="" xmlns:a16="http://schemas.microsoft.com/office/drawing/2014/main" id="{4E9BC52B-525B-4010-9670-9A103FC1B872}"/>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0" name="Google Shape;984;p36">
                  <a:extLst>
                    <a:ext uri="{FF2B5EF4-FFF2-40B4-BE49-F238E27FC236}">
                      <a16:creationId xmlns="" xmlns:a16="http://schemas.microsoft.com/office/drawing/2014/main" id="{2321225E-8BFA-43D7-A211-042A46DDD515}"/>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1" name="Google Shape;985;p36">
                  <a:extLst>
                    <a:ext uri="{FF2B5EF4-FFF2-40B4-BE49-F238E27FC236}">
                      <a16:creationId xmlns="" xmlns:a16="http://schemas.microsoft.com/office/drawing/2014/main" id="{284EC538-46EB-4BC2-9530-2FDF2B455777}"/>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2" name="Google Shape;986;p36">
                  <a:extLst>
                    <a:ext uri="{FF2B5EF4-FFF2-40B4-BE49-F238E27FC236}">
                      <a16:creationId xmlns="" xmlns:a16="http://schemas.microsoft.com/office/drawing/2014/main" id="{FDB5447C-2644-4184-841A-E758C12C1C6D}"/>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02" name="Google Shape;1219;p40">
            <a:extLst>
              <a:ext uri="{FF2B5EF4-FFF2-40B4-BE49-F238E27FC236}">
                <a16:creationId xmlns="" xmlns:a16="http://schemas.microsoft.com/office/drawing/2014/main" id="{EA91D1F2-F02A-4849-978B-93FC890E1C67}"/>
              </a:ext>
            </a:extLst>
          </p:cNvPr>
          <p:cNvGrpSpPr/>
          <p:nvPr/>
        </p:nvGrpSpPr>
        <p:grpSpPr>
          <a:xfrm>
            <a:off x="-8457158" y="1408360"/>
            <a:ext cx="1053392" cy="862273"/>
            <a:chOff x="4986650" y="1757950"/>
            <a:chExt cx="3549461" cy="2905474"/>
          </a:xfrm>
        </p:grpSpPr>
        <p:sp>
          <p:nvSpPr>
            <p:cNvPr id="503" name="Google Shape;1220;p40">
              <a:extLst>
                <a:ext uri="{FF2B5EF4-FFF2-40B4-BE49-F238E27FC236}">
                  <a16:creationId xmlns="" xmlns:a16="http://schemas.microsoft.com/office/drawing/2014/main" id="{E19F1876-21F3-4D8D-B65A-28090D90A1CC}"/>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04" name="Google Shape;1221;p40">
              <a:extLst>
                <a:ext uri="{FF2B5EF4-FFF2-40B4-BE49-F238E27FC236}">
                  <a16:creationId xmlns="" xmlns:a16="http://schemas.microsoft.com/office/drawing/2014/main" id="{164A4AF5-B4E9-49CC-A13F-E9F12CCF31A8}"/>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5" name="Google Shape;1222;p40">
              <a:extLst>
                <a:ext uri="{FF2B5EF4-FFF2-40B4-BE49-F238E27FC236}">
                  <a16:creationId xmlns="" xmlns:a16="http://schemas.microsoft.com/office/drawing/2014/main" id="{8F3AACC6-32F7-4A05-BD93-0564A763443A}"/>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06" name="Google Shape;1223;p40">
              <a:extLst>
                <a:ext uri="{FF2B5EF4-FFF2-40B4-BE49-F238E27FC236}">
                  <a16:creationId xmlns="" xmlns:a16="http://schemas.microsoft.com/office/drawing/2014/main" id="{5EF707FC-08AD-4FB5-8CFD-81E4DA602C7D}"/>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7" name="Google Shape;1224;p40">
              <a:extLst>
                <a:ext uri="{FF2B5EF4-FFF2-40B4-BE49-F238E27FC236}">
                  <a16:creationId xmlns="" xmlns:a16="http://schemas.microsoft.com/office/drawing/2014/main" id="{9C76969D-CC3A-4311-9007-83D9800F35B0}"/>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8" name="Google Shape;1225;p40">
              <a:extLst>
                <a:ext uri="{FF2B5EF4-FFF2-40B4-BE49-F238E27FC236}">
                  <a16:creationId xmlns="" xmlns:a16="http://schemas.microsoft.com/office/drawing/2014/main" id="{FC5C1C6D-AFB7-40CC-BAB0-8913747E8BB4}"/>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9" name="Google Shape;1226;p40">
              <a:extLst>
                <a:ext uri="{FF2B5EF4-FFF2-40B4-BE49-F238E27FC236}">
                  <a16:creationId xmlns="" xmlns:a16="http://schemas.microsoft.com/office/drawing/2014/main" id="{3EE9DE95-CFBF-4883-AC97-A2E4733DF4FE}"/>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0" name="Google Shape;1227;p40">
              <a:extLst>
                <a:ext uri="{FF2B5EF4-FFF2-40B4-BE49-F238E27FC236}">
                  <a16:creationId xmlns="" xmlns:a16="http://schemas.microsoft.com/office/drawing/2014/main" id="{42DF7546-6DCB-4AFB-8C49-C6DA7902DF9B}"/>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1" name="Google Shape;1228;p40">
              <a:extLst>
                <a:ext uri="{FF2B5EF4-FFF2-40B4-BE49-F238E27FC236}">
                  <a16:creationId xmlns="" xmlns:a16="http://schemas.microsoft.com/office/drawing/2014/main" id="{5A77A651-D211-4506-9258-DAAC4709CC81}"/>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2" name="Google Shape;1229;p40">
              <a:extLst>
                <a:ext uri="{FF2B5EF4-FFF2-40B4-BE49-F238E27FC236}">
                  <a16:creationId xmlns="" xmlns:a16="http://schemas.microsoft.com/office/drawing/2014/main" id="{FD9D0BF4-C5C3-4B3B-9271-E0BE60E03ECD}"/>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3" name="Google Shape;1230;p40">
              <a:extLst>
                <a:ext uri="{FF2B5EF4-FFF2-40B4-BE49-F238E27FC236}">
                  <a16:creationId xmlns="" xmlns:a16="http://schemas.microsoft.com/office/drawing/2014/main" id="{6CB46712-FE3A-46B3-A32D-33C5265AFC7F}"/>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14" name="Google Shape;1231;p40">
              <a:extLst>
                <a:ext uri="{FF2B5EF4-FFF2-40B4-BE49-F238E27FC236}">
                  <a16:creationId xmlns="" xmlns:a16="http://schemas.microsoft.com/office/drawing/2014/main" id="{1F3DF397-12F8-47A3-9D94-F032BE66C68D}"/>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15" name="Google Shape;1232;p40">
              <a:extLst>
                <a:ext uri="{FF2B5EF4-FFF2-40B4-BE49-F238E27FC236}">
                  <a16:creationId xmlns="" xmlns:a16="http://schemas.microsoft.com/office/drawing/2014/main" id="{06FC635F-0304-4965-8712-0660E2698AB2}"/>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6" name="Google Shape;1233;p40">
              <a:extLst>
                <a:ext uri="{FF2B5EF4-FFF2-40B4-BE49-F238E27FC236}">
                  <a16:creationId xmlns="" xmlns:a16="http://schemas.microsoft.com/office/drawing/2014/main" id="{61BD51C6-F191-4E31-9564-B5741697B8FC}"/>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7" name="Google Shape;1234;p40">
              <a:extLst>
                <a:ext uri="{FF2B5EF4-FFF2-40B4-BE49-F238E27FC236}">
                  <a16:creationId xmlns="" xmlns:a16="http://schemas.microsoft.com/office/drawing/2014/main" id="{9B200F2F-81F1-415A-AAA0-BE5B3A061F6E}"/>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18" name="Google Shape;1235;p40">
              <a:extLst>
                <a:ext uri="{FF2B5EF4-FFF2-40B4-BE49-F238E27FC236}">
                  <a16:creationId xmlns="" xmlns:a16="http://schemas.microsoft.com/office/drawing/2014/main" id="{75D22FC7-579C-4BF2-9CA3-74DCF4C7CE51}"/>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19" name="Google Shape;1236;p40">
              <a:extLst>
                <a:ext uri="{FF2B5EF4-FFF2-40B4-BE49-F238E27FC236}">
                  <a16:creationId xmlns="" xmlns:a16="http://schemas.microsoft.com/office/drawing/2014/main" id="{03437D55-6FA9-40FF-8D66-E64EC8B929BA}"/>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20" name="Google Shape;1237;p40">
              <a:extLst>
                <a:ext uri="{FF2B5EF4-FFF2-40B4-BE49-F238E27FC236}">
                  <a16:creationId xmlns="" xmlns:a16="http://schemas.microsoft.com/office/drawing/2014/main" id="{19784FF2-2777-4846-933C-1DC896200533}"/>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1" name="Google Shape;1238;p40">
              <a:extLst>
                <a:ext uri="{FF2B5EF4-FFF2-40B4-BE49-F238E27FC236}">
                  <a16:creationId xmlns="" xmlns:a16="http://schemas.microsoft.com/office/drawing/2014/main" id="{A937F5E0-1AAF-4ECE-B9F2-266EDD0EB627}"/>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2" name="Google Shape;1239;p40">
              <a:extLst>
                <a:ext uri="{FF2B5EF4-FFF2-40B4-BE49-F238E27FC236}">
                  <a16:creationId xmlns="" xmlns:a16="http://schemas.microsoft.com/office/drawing/2014/main" id="{7B40C0BC-C053-4A13-957F-6DA994255EF6}"/>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3" name="Google Shape;1240;p40">
              <a:extLst>
                <a:ext uri="{FF2B5EF4-FFF2-40B4-BE49-F238E27FC236}">
                  <a16:creationId xmlns="" xmlns:a16="http://schemas.microsoft.com/office/drawing/2014/main" id="{3EB8A079-7FCC-49B6-9DB0-CC00173CEE5F}"/>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4" name="Google Shape;1241;p40">
              <a:extLst>
                <a:ext uri="{FF2B5EF4-FFF2-40B4-BE49-F238E27FC236}">
                  <a16:creationId xmlns="" xmlns:a16="http://schemas.microsoft.com/office/drawing/2014/main" id="{DE55D881-5369-4998-B30F-273766677940}"/>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5" name="Google Shape;1242;p40">
              <a:extLst>
                <a:ext uri="{FF2B5EF4-FFF2-40B4-BE49-F238E27FC236}">
                  <a16:creationId xmlns="" xmlns:a16="http://schemas.microsoft.com/office/drawing/2014/main" id="{E44C0401-3B7C-45A9-83AB-7DED08DE1516}"/>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43;p40">
              <a:extLst>
                <a:ext uri="{FF2B5EF4-FFF2-40B4-BE49-F238E27FC236}">
                  <a16:creationId xmlns="" xmlns:a16="http://schemas.microsoft.com/office/drawing/2014/main" id="{5168DB87-1F85-49D2-9456-989636505666}"/>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27" name="Google Shape;1244;p40">
              <a:extLst>
                <a:ext uri="{FF2B5EF4-FFF2-40B4-BE49-F238E27FC236}">
                  <a16:creationId xmlns="" xmlns:a16="http://schemas.microsoft.com/office/drawing/2014/main" id="{7035C6F9-00F6-4375-860E-09841F0D94BD}"/>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8" name="Google Shape;1245;p40">
              <a:extLst>
                <a:ext uri="{FF2B5EF4-FFF2-40B4-BE49-F238E27FC236}">
                  <a16:creationId xmlns="" xmlns:a16="http://schemas.microsoft.com/office/drawing/2014/main" id="{B2C0591C-1FAD-4F17-AD3F-3287AB29CB92}"/>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9" name="Google Shape;1246;p40">
              <a:extLst>
                <a:ext uri="{FF2B5EF4-FFF2-40B4-BE49-F238E27FC236}">
                  <a16:creationId xmlns="" xmlns:a16="http://schemas.microsoft.com/office/drawing/2014/main" id="{2CFE1EE7-F2AE-4867-A56C-CF5B9A44FD87}"/>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0" name="Google Shape;1247;p40">
              <a:extLst>
                <a:ext uri="{FF2B5EF4-FFF2-40B4-BE49-F238E27FC236}">
                  <a16:creationId xmlns="" xmlns:a16="http://schemas.microsoft.com/office/drawing/2014/main" id="{7B65B195-B2BA-414F-AA37-B97FB4C9C587}"/>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1" name="Google Shape;1248;p40">
              <a:extLst>
                <a:ext uri="{FF2B5EF4-FFF2-40B4-BE49-F238E27FC236}">
                  <a16:creationId xmlns="" xmlns:a16="http://schemas.microsoft.com/office/drawing/2014/main" id="{DC7E96EA-FD3B-403E-B72A-B46CFFE8443D}"/>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2" name="Google Shape;1249;p40">
              <a:extLst>
                <a:ext uri="{FF2B5EF4-FFF2-40B4-BE49-F238E27FC236}">
                  <a16:creationId xmlns="" xmlns:a16="http://schemas.microsoft.com/office/drawing/2014/main" id="{EBC07D71-EB74-4F61-AEB5-60BE2EC37A26}"/>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3" name="Google Shape;1250;p40">
              <a:extLst>
                <a:ext uri="{FF2B5EF4-FFF2-40B4-BE49-F238E27FC236}">
                  <a16:creationId xmlns="" xmlns:a16="http://schemas.microsoft.com/office/drawing/2014/main" id="{DE1CA7B6-4FB4-4935-846F-0DCFFCFD01EA}"/>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4" name="Google Shape;1251;p40">
              <a:extLst>
                <a:ext uri="{FF2B5EF4-FFF2-40B4-BE49-F238E27FC236}">
                  <a16:creationId xmlns="" xmlns:a16="http://schemas.microsoft.com/office/drawing/2014/main" id="{1BE5E4B4-089B-4610-8AC5-BE590C537DFF}"/>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52;p40">
              <a:extLst>
                <a:ext uri="{FF2B5EF4-FFF2-40B4-BE49-F238E27FC236}">
                  <a16:creationId xmlns="" xmlns:a16="http://schemas.microsoft.com/office/drawing/2014/main" id="{A958791C-E95D-4277-9069-78946D478AF5}"/>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6" name="Google Shape;1253;p40">
              <a:extLst>
                <a:ext uri="{FF2B5EF4-FFF2-40B4-BE49-F238E27FC236}">
                  <a16:creationId xmlns="" xmlns:a16="http://schemas.microsoft.com/office/drawing/2014/main" id="{0C8249DF-7CCE-4A4D-8A6A-6C39526457A5}"/>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54;p40">
              <a:extLst>
                <a:ext uri="{FF2B5EF4-FFF2-40B4-BE49-F238E27FC236}">
                  <a16:creationId xmlns="" xmlns:a16="http://schemas.microsoft.com/office/drawing/2014/main" id="{BAC7F899-64F0-4C2C-9C11-DDB1038B1C71}"/>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8" name="Google Shape;1255;p40">
              <a:extLst>
                <a:ext uri="{FF2B5EF4-FFF2-40B4-BE49-F238E27FC236}">
                  <a16:creationId xmlns="" xmlns:a16="http://schemas.microsoft.com/office/drawing/2014/main" id="{14D53B67-25CE-4BF5-87B1-D81375AD84C5}"/>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9" name="Google Shape;1256;p40">
              <a:extLst>
                <a:ext uri="{FF2B5EF4-FFF2-40B4-BE49-F238E27FC236}">
                  <a16:creationId xmlns="" xmlns:a16="http://schemas.microsoft.com/office/drawing/2014/main" id="{FC5F783F-F8CA-4BF1-AA52-B319244ED4BE}"/>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40" name="Google Shape;1257;p40">
              <a:extLst>
                <a:ext uri="{FF2B5EF4-FFF2-40B4-BE49-F238E27FC236}">
                  <a16:creationId xmlns="" xmlns:a16="http://schemas.microsoft.com/office/drawing/2014/main" id="{9BBF4DD8-3F0C-42B1-AA39-4F160E37EA21}"/>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1" name="Google Shape;1258;p40">
              <a:extLst>
                <a:ext uri="{FF2B5EF4-FFF2-40B4-BE49-F238E27FC236}">
                  <a16:creationId xmlns="" xmlns:a16="http://schemas.microsoft.com/office/drawing/2014/main" id="{6ED5D70B-7DAE-4327-8D0D-383D21DE8B22}"/>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2" name="Google Shape;1259;p40">
              <a:extLst>
                <a:ext uri="{FF2B5EF4-FFF2-40B4-BE49-F238E27FC236}">
                  <a16:creationId xmlns="" xmlns:a16="http://schemas.microsoft.com/office/drawing/2014/main" id="{34D461FA-16B6-4501-B1C7-B81DA339D3CA}"/>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43" name="Google Shape;1260;p40">
              <a:extLst>
                <a:ext uri="{FF2B5EF4-FFF2-40B4-BE49-F238E27FC236}">
                  <a16:creationId xmlns="" xmlns:a16="http://schemas.microsoft.com/office/drawing/2014/main" id="{31FFF3F3-A520-401C-81B3-4EC72DE3589B}"/>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4" name="Google Shape;1261;p40">
              <a:extLst>
                <a:ext uri="{FF2B5EF4-FFF2-40B4-BE49-F238E27FC236}">
                  <a16:creationId xmlns="" xmlns:a16="http://schemas.microsoft.com/office/drawing/2014/main" id="{11D62A2A-B14F-4FF7-9DA2-F42AE7401DEA}"/>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5" name="Google Shape;1262;p40">
              <a:extLst>
                <a:ext uri="{FF2B5EF4-FFF2-40B4-BE49-F238E27FC236}">
                  <a16:creationId xmlns="" xmlns:a16="http://schemas.microsoft.com/office/drawing/2014/main" id="{C50B476B-4289-4935-96DD-A9E4BB1B9854}"/>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6" name="Google Shape;1263;p40">
              <a:extLst>
                <a:ext uri="{FF2B5EF4-FFF2-40B4-BE49-F238E27FC236}">
                  <a16:creationId xmlns="" xmlns:a16="http://schemas.microsoft.com/office/drawing/2014/main" id="{5B46FD41-97F8-4206-BD27-6BDA599E3D2F}"/>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7" name="Google Shape;1264;p40">
              <a:extLst>
                <a:ext uri="{FF2B5EF4-FFF2-40B4-BE49-F238E27FC236}">
                  <a16:creationId xmlns="" xmlns:a16="http://schemas.microsoft.com/office/drawing/2014/main" id="{2E9EEB60-9548-4B76-9F22-DC2D4F37AA43}"/>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8" name="Google Shape;1265;p40">
              <a:extLst>
                <a:ext uri="{FF2B5EF4-FFF2-40B4-BE49-F238E27FC236}">
                  <a16:creationId xmlns="" xmlns:a16="http://schemas.microsoft.com/office/drawing/2014/main" id="{22FA82A5-6994-45A6-A7A3-571B6FAA417C}"/>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9" name="Google Shape;1266;p40">
              <a:extLst>
                <a:ext uri="{FF2B5EF4-FFF2-40B4-BE49-F238E27FC236}">
                  <a16:creationId xmlns="" xmlns:a16="http://schemas.microsoft.com/office/drawing/2014/main" id="{7AC20165-E53E-44F0-A64D-FCFD6163F935}"/>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50" name="Google Shape;1267;p40">
              <a:extLst>
                <a:ext uri="{FF2B5EF4-FFF2-40B4-BE49-F238E27FC236}">
                  <a16:creationId xmlns="" xmlns:a16="http://schemas.microsoft.com/office/drawing/2014/main" id="{CB06F6FE-C8A4-440E-9373-F0BC6546BC9F}"/>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1" name="Google Shape;1268;p40">
              <a:extLst>
                <a:ext uri="{FF2B5EF4-FFF2-40B4-BE49-F238E27FC236}">
                  <a16:creationId xmlns="" xmlns:a16="http://schemas.microsoft.com/office/drawing/2014/main" id="{E252BBD5-253C-4362-8340-2C3D68AD938B}"/>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69;p40">
              <a:extLst>
                <a:ext uri="{FF2B5EF4-FFF2-40B4-BE49-F238E27FC236}">
                  <a16:creationId xmlns="" xmlns:a16="http://schemas.microsoft.com/office/drawing/2014/main" id="{1E39B2E2-6C59-42C6-83A4-010930802133}"/>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3" name="Google Shape;1270;p40">
              <a:extLst>
                <a:ext uri="{FF2B5EF4-FFF2-40B4-BE49-F238E27FC236}">
                  <a16:creationId xmlns="" xmlns:a16="http://schemas.microsoft.com/office/drawing/2014/main" id="{D0EFCA3C-4A88-4D1B-BC1F-3A09E130C347}"/>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4" name="Google Shape;1271;p40">
              <a:extLst>
                <a:ext uri="{FF2B5EF4-FFF2-40B4-BE49-F238E27FC236}">
                  <a16:creationId xmlns="" xmlns:a16="http://schemas.microsoft.com/office/drawing/2014/main" id="{415C6EC6-D4AA-44B7-80BD-87B865F50A44}"/>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5" name="Google Shape;1272;p40">
              <a:extLst>
                <a:ext uri="{FF2B5EF4-FFF2-40B4-BE49-F238E27FC236}">
                  <a16:creationId xmlns="" xmlns:a16="http://schemas.microsoft.com/office/drawing/2014/main" id="{CB43C258-9756-48F4-B72B-AFC5EAF6E07E}"/>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6" name="Google Shape;1273;p40">
              <a:extLst>
                <a:ext uri="{FF2B5EF4-FFF2-40B4-BE49-F238E27FC236}">
                  <a16:creationId xmlns="" xmlns:a16="http://schemas.microsoft.com/office/drawing/2014/main" id="{C4534D97-B853-4D23-A1AB-605B3F052828}"/>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7" name="Google Shape;1274;p40">
              <a:extLst>
                <a:ext uri="{FF2B5EF4-FFF2-40B4-BE49-F238E27FC236}">
                  <a16:creationId xmlns="" xmlns:a16="http://schemas.microsoft.com/office/drawing/2014/main" id="{A2D4999A-B241-4D41-93F2-E8136E181FC1}"/>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8" name="Google Shape;1275;p40">
              <a:extLst>
                <a:ext uri="{FF2B5EF4-FFF2-40B4-BE49-F238E27FC236}">
                  <a16:creationId xmlns="" xmlns:a16="http://schemas.microsoft.com/office/drawing/2014/main" id="{FBDE2E37-0A28-499E-9856-6E4B63B4C321}"/>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9" name="Google Shape;1276;p40">
              <a:extLst>
                <a:ext uri="{FF2B5EF4-FFF2-40B4-BE49-F238E27FC236}">
                  <a16:creationId xmlns="" xmlns:a16="http://schemas.microsoft.com/office/drawing/2014/main" id="{8C07FA21-C90F-4A2A-B11E-EC55056FAA4E}"/>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0" name="Google Shape;1277;p40">
              <a:extLst>
                <a:ext uri="{FF2B5EF4-FFF2-40B4-BE49-F238E27FC236}">
                  <a16:creationId xmlns="" xmlns:a16="http://schemas.microsoft.com/office/drawing/2014/main" id="{37FB364F-9F8A-4949-8892-4DC17CAFD75F}"/>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1" name="Google Shape;1278;p40">
              <a:extLst>
                <a:ext uri="{FF2B5EF4-FFF2-40B4-BE49-F238E27FC236}">
                  <a16:creationId xmlns="" xmlns:a16="http://schemas.microsoft.com/office/drawing/2014/main" id="{6BED8359-B02B-4C76-BAB8-55133041333C}"/>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62" name="Google Shape;1279;p40">
              <a:extLst>
                <a:ext uri="{FF2B5EF4-FFF2-40B4-BE49-F238E27FC236}">
                  <a16:creationId xmlns="" xmlns:a16="http://schemas.microsoft.com/office/drawing/2014/main" id="{7EBD2C2A-1AC5-4F87-8FF9-02DC8126FE8D}"/>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3" name="Google Shape;1280;p40">
              <a:extLst>
                <a:ext uri="{FF2B5EF4-FFF2-40B4-BE49-F238E27FC236}">
                  <a16:creationId xmlns="" xmlns:a16="http://schemas.microsoft.com/office/drawing/2014/main" id="{3F7EC32D-BA55-4227-8419-463F869344D9}"/>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4" name="Google Shape;1281;p40">
              <a:extLst>
                <a:ext uri="{FF2B5EF4-FFF2-40B4-BE49-F238E27FC236}">
                  <a16:creationId xmlns="" xmlns:a16="http://schemas.microsoft.com/office/drawing/2014/main" id="{8105D6F8-A602-4378-9FD7-A85612B88EAA}"/>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5" name="Google Shape;1282;p40">
              <a:extLst>
                <a:ext uri="{FF2B5EF4-FFF2-40B4-BE49-F238E27FC236}">
                  <a16:creationId xmlns="" xmlns:a16="http://schemas.microsoft.com/office/drawing/2014/main" id="{D69A5C48-7494-4E22-AAD5-441D196766BA}"/>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66" name="Google Shape;1283;p40">
              <a:extLst>
                <a:ext uri="{FF2B5EF4-FFF2-40B4-BE49-F238E27FC236}">
                  <a16:creationId xmlns="" xmlns:a16="http://schemas.microsoft.com/office/drawing/2014/main" id="{8C7D2C19-A075-464E-9074-28FF07455962}"/>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67" name="Google Shape;1284;p40">
              <a:extLst>
                <a:ext uri="{FF2B5EF4-FFF2-40B4-BE49-F238E27FC236}">
                  <a16:creationId xmlns="" xmlns:a16="http://schemas.microsoft.com/office/drawing/2014/main" id="{4DD8E8FF-4CAC-483F-AE32-8578EA83B3D8}"/>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68" name="Google Shape;1285;p40">
              <a:extLst>
                <a:ext uri="{FF2B5EF4-FFF2-40B4-BE49-F238E27FC236}">
                  <a16:creationId xmlns="" xmlns:a16="http://schemas.microsoft.com/office/drawing/2014/main" id="{F15EC947-B922-49BF-961B-8B01F54C8D8F}"/>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69" name="Google Shape;1286;p40">
              <a:extLst>
                <a:ext uri="{FF2B5EF4-FFF2-40B4-BE49-F238E27FC236}">
                  <a16:creationId xmlns="" xmlns:a16="http://schemas.microsoft.com/office/drawing/2014/main" id="{42146DD3-70A2-4717-835A-BF200236F9FD}"/>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0" name="Google Shape;1287;p40">
              <a:extLst>
                <a:ext uri="{FF2B5EF4-FFF2-40B4-BE49-F238E27FC236}">
                  <a16:creationId xmlns="" xmlns:a16="http://schemas.microsoft.com/office/drawing/2014/main" id="{E7194B56-EAB8-4B19-BA67-810837610AF6}"/>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1" name="Google Shape;1288;p40">
              <a:extLst>
                <a:ext uri="{FF2B5EF4-FFF2-40B4-BE49-F238E27FC236}">
                  <a16:creationId xmlns="" xmlns:a16="http://schemas.microsoft.com/office/drawing/2014/main" id="{5C5443A0-C404-41DD-8957-FD5DA8559BAB}"/>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2" name="Google Shape;1289;p40">
              <a:extLst>
                <a:ext uri="{FF2B5EF4-FFF2-40B4-BE49-F238E27FC236}">
                  <a16:creationId xmlns="" xmlns:a16="http://schemas.microsoft.com/office/drawing/2014/main" id="{219FF599-D20C-430F-A9B9-B95FA99273A6}"/>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3" name="Google Shape;1290;p40">
              <a:extLst>
                <a:ext uri="{FF2B5EF4-FFF2-40B4-BE49-F238E27FC236}">
                  <a16:creationId xmlns="" xmlns:a16="http://schemas.microsoft.com/office/drawing/2014/main" id="{D3D352AC-8634-4D0E-AB72-E77A6FFFCDC7}"/>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4" name="Google Shape;1291;p40">
              <a:extLst>
                <a:ext uri="{FF2B5EF4-FFF2-40B4-BE49-F238E27FC236}">
                  <a16:creationId xmlns="" xmlns:a16="http://schemas.microsoft.com/office/drawing/2014/main" id="{18DE3339-D22E-44A4-AFFC-12090F977ED1}"/>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75" name="Google Shape;1292;p40">
              <a:extLst>
                <a:ext uri="{FF2B5EF4-FFF2-40B4-BE49-F238E27FC236}">
                  <a16:creationId xmlns="" xmlns:a16="http://schemas.microsoft.com/office/drawing/2014/main" id="{857E4F32-FA75-4DEB-B046-940F43C41EA4}"/>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6" name="Google Shape;1293;p40">
              <a:extLst>
                <a:ext uri="{FF2B5EF4-FFF2-40B4-BE49-F238E27FC236}">
                  <a16:creationId xmlns="" xmlns:a16="http://schemas.microsoft.com/office/drawing/2014/main" id="{FC61FF6B-3D18-4F30-B8C5-D7EDB3DB0552}"/>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7" name="Google Shape;1294;p40">
              <a:extLst>
                <a:ext uri="{FF2B5EF4-FFF2-40B4-BE49-F238E27FC236}">
                  <a16:creationId xmlns="" xmlns:a16="http://schemas.microsoft.com/office/drawing/2014/main" id="{0BFEEAEB-8877-4E92-B3B4-9B9C731BBEF4}"/>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78" name="Google Shape;1295;p40">
              <a:extLst>
                <a:ext uri="{FF2B5EF4-FFF2-40B4-BE49-F238E27FC236}">
                  <a16:creationId xmlns="" xmlns:a16="http://schemas.microsoft.com/office/drawing/2014/main" id="{D36DA022-04FA-45C2-B874-DBA0893DCBDF}"/>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9" name="Google Shape;1296;p40">
              <a:extLst>
                <a:ext uri="{FF2B5EF4-FFF2-40B4-BE49-F238E27FC236}">
                  <a16:creationId xmlns="" xmlns:a16="http://schemas.microsoft.com/office/drawing/2014/main" id="{99A7D326-3454-4BE1-BAF1-2401817CBF62}"/>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80" name="Google Shape;1297;p40">
              <a:extLst>
                <a:ext uri="{FF2B5EF4-FFF2-40B4-BE49-F238E27FC236}">
                  <a16:creationId xmlns="" xmlns:a16="http://schemas.microsoft.com/office/drawing/2014/main" id="{D2299737-9E97-4B04-8A01-905811A39E41}"/>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98;p40">
              <a:extLst>
                <a:ext uri="{FF2B5EF4-FFF2-40B4-BE49-F238E27FC236}">
                  <a16:creationId xmlns="" xmlns:a16="http://schemas.microsoft.com/office/drawing/2014/main" id="{D7EAE060-FED8-4EF8-A585-EC21867A6B7E}"/>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82" name="Google Shape;1299;p40">
              <a:extLst>
                <a:ext uri="{FF2B5EF4-FFF2-40B4-BE49-F238E27FC236}">
                  <a16:creationId xmlns="" xmlns:a16="http://schemas.microsoft.com/office/drawing/2014/main" id="{B8A70E20-C769-4A83-9F7B-6BCEC2CC9DB0}"/>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3" name="Google Shape;1300;p40">
              <a:extLst>
                <a:ext uri="{FF2B5EF4-FFF2-40B4-BE49-F238E27FC236}">
                  <a16:creationId xmlns="" xmlns:a16="http://schemas.microsoft.com/office/drawing/2014/main" id="{5275FB23-8164-4921-8A4A-340038582E2B}"/>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4" name="Google Shape;1301;p40">
              <a:extLst>
                <a:ext uri="{FF2B5EF4-FFF2-40B4-BE49-F238E27FC236}">
                  <a16:creationId xmlns="" xmlns:a16="http://schemas.microsoft.com/office/drawing/2014/main" id="{E36E8AA0-BBCC-4481-9B84-FA94E283A389}"/>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5" name="Google Shape;1302;p40">
              <a:extLst>
                <a:ext uri="{FF2B5EF4-FFF2-40B4-BE49-F238E27FC236}">
                  <a16:creationId xmlns="" xmlns:a16="http://schemas.microsoft.com/office/drawing/2014/main" id="{E9936EAA-805F-42B1-A417-33FE38335120}"/>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6" name="Google Shape;1303;p40">
              <a:extLst>
                <a:ext uri="{FF2B5EF4-FFF2-40B4-BE49-F238E27FC236}">
                  <a16:creationId xmlns="" xmlns:a16="http://schemas.microsoft.com/office/drawing/2014/main" id="{A40E0C65-7EA4-4889-B294-E29ADA07F29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304;p40">
              <a:extLst>
                <a:ext uri="{FF2B5EF4-FFF2-40B4-BE49-F238E27FC236}">
                  <a16:creationId xmlns="" xmlns:a16="http://schemas.microsoft.com/office/drawing/2014/main" id="{D388DCE6-F53C-41D6-9401-9E5F72E10AAD}"/>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8" name="Google Shape;1305;p40">
              <a:extLst>
                <a:ext uri="{FF2B5EF4-FFF2-40B4-BE49-F238E27FC236}">
                  <a16:creationId xmlns="" xmlns:a16="http://schemas.microsoft.com/office/drawing/2014/main" id="{DC205D73-35BD-416A-BD34-9464CA782488}"/>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9" name="Google Shape;1306;p40">
              <a:extLst>
                <a:ext uri="{FF2B5EF4-FFF2-40B4-BE49-F238E27FC236}">
                  <a16:creationId xmlns="" xmlns:a16="http://schemas.microsoft.com/office/drawing/2014/main" id="{4380D165-D454-449B-8CC4-618BE0872D15}"/>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0" name="Google Shape;1307;p40">
              <a:extLst>
                <a:ext uri="{FF2B5EF4-FFF2-40B4-BE49-F238E27FC236}">
                  <a16:creationId xmlns="" xmlns:a16="http://schemas.microsoft.com/office/drawing/2014/main" id="{70263809-A374-4F26-B5D0-426716EF3065}"/>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308;p40">
              <a:extLst>
                <a:ext uri="{FF2B5EF4-FFF2-40B4-BE49-F238E27FC236}">
                  <a16:creationId xmlns="" xmlns:a16="http://schemas.microsoft.com/office/drawing/2014/main" id="{5E16976A-70ED-45D3-A80F-6AF92BC2F461}"/>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2" name="Google Shape;1309;p40">
              <a:extLst>
                <a:ext uri="{FF2B5EF4-FFF2-40B4-BE49-F238E27FC236}">
                  <a16:creationId xmlns="" xmlns:a16="http://schemas.microsoft.com/office/drawing/2014/main" id="{AFB373FB-0C30-4944-BAB0-50B31A2AE53F}"/>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3" name="Google Shape;1310;p40">
              <a:extLst>
                <a:ext uri="{FF2B5EF4-FFF2-40B4-BE49-F238E27FC236}">
                  <a16:creationId xmlns="" xmlns:a16="http://schemas.microsoft.com/office/drawing/2014/main" id="{F8672FF8-09D8-454A-BA64-295CE3109832}"/>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4" name="Google Shape;1311;p40">
              <a:extLst>
                <a:ext uri="{FF2B5EF4-FFF2-40B4-BE49-F238E27FC236}">
                  <a16:creationId xmlns="" xmlns:a16="http://schemas.microsoft.com/office/drawing/2014/main" id="{55E3B6C0-962B-4CB3-A21A-23A57E5B64A0}"/>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5" name="Google Shape;1312;p40">
              <a:extLst>
                <a:ext uri="{FF2B5EF4-FFF2-40B4-BE49-F238E27FC236}">
                  <a16:creationId xmlns="" xmlns:a16="http://schemas.microsoft.com/office/drawing/2014/main" id="{7DD15E79-6846-4A32-A45F-E689BE1B1B07}"/>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6" name="Google Shape;1313;p40">
              <a:extLst>
                <a:ext uri="{FF2B5EF4-FFF2-40B4-BE49-F238E27FC236}">
                  <a16:creationId xmlns="" xmlns:a16="http://schemas.microsoft.com/office/drawing/2014/main" id="{29FB94EC-746F-4051-905B-D87EC8F8CC9E}"/>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7" name="Google Shape;1314;p40">
              <a:extLst>
                <a:ext uri="{FF2B5EF4-FFF2-40B4-BE49-F238E27FC236}">
                  <a16:creationId xmlns="" xmlns:a16="http://schemas.microsoft.com/office/drawing/2014/main" id="{FA34D98E-9AD6-4E0D-861E-6A134682476F}"/>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8" name="Google Shape;1315;p40">
              <a:extLst>
                <a:ext uri="{FF2B5EF4-FFF2-40B4-BE49-F238E27FC236}">
                  <a16:creationId xmlns="" xmlns:a16="http://schemas.microsoft.com/office/drawing/2014/main" id="{F2A909FD-3BF9-44C2-8DDC-5D32624AB65A}"/>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9" name="Google Shape;1316;p40">
              <a:extLst>
                <a:ext uri="{FF2B5EF4-FFF2-40B4-BE49-F238E27FC236}">
                  <a16:creationId xmlns="" xmlns:a16="http://schemas.microsoft.com/office/drawing/2014/main" id="{9164D149-3156-4597-B3FC-2E53A3F7B7D6}"/>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0" name="Google Shape;1317;p40">
              <a:extLst>
                <a:ext uri="{FF2B5EF4-FFF2-40B4-BE49-F238E27FC236}">
                  <a16:creationId xmlns="" xmlns:a16="http://schemas.microsoft.com/office/drawing/2014/main" id="{AC588A7B-000F-4722-91E0-511C9DA2E6FC}"/>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1" name="Google Shape;1318;p40">
              <a:extLst>
                <a:ext uri="{FF2B5EF4-FFF2-40B4-BE49-F238E27FC236}">
                  <a16:creationId xmlns="" xmlns:a16="http://schemas.microsoft.com/office/drawing/2014/main" id="{02EC973C-25E3-498B-874B-0BCA31B8A202}"/>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2" name="Google Shape;1319;p40">
              <a:extLst>
                <a:ext uri="{FF2B5EF4-FFF2-40B4-BE49-F238E27FC236}">
                  <a16:creationId xmlns="" xmlns:a16="http://schemas.microsoft.com/office/drawing/2014/main" id="{928BBE00-D1F0-4BAA-A4E1-D2A616AE6431}"/>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03" name="Google Shape;1320;p40">
              <a:extLst>
                <a:ext uri="{FF2B5EF4-FFF2-40B4-BE49-F238E27FC236}">
                  <a16:creationId xmlns="" xmlns:a16="http://schemas.microsoft.com/office/drawing/2014/main" id="{82AC0F09-B995-4E78-9972-69B12AA7E3A8}"/>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04" name="Google Shape;1321;p40">
              <a:extLst>
                <a:ext uri="{FF2B5EF4-FFF2-40B4-BE49-F238E27FC236}">
                  <a16:creationId xmlns="" xmlns:a16="http://schemas.microsoft.com/office/drawing/2014/main" id="{9BE61F4A-BC0D-492E-AB6B-0AC9A33686FB}"/>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5" name="Google Shape;1322;p40">
              <a:extLst>
                <a:ext uri="{FF2B5EF4-FFF2-40B4-BE49-F238E27FC236}">
                  <a16:creationId xmlns="" xmlns:a16="http://schemas.microsoft.com/office/drawing/2014/main" id="{8F106E04-DBB9-4B59-BE6A-D8BE910B2837}"/>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6" name="Google Shape;1323;p40">
              <a:extLst>
                <a:ext uri="{FF2B5EF4-FFF2-40B4-BE49-F238E27FC236}">
                  <a16:creationId xmlns="" xmlns:a16="http://schemas.microsoft.com/office/drawing/2014/main" id="{21E7B32B-0078-4E06-AFBF-D08B985A920E}"/>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7" name="Google Shape;1324;p40">
              <a:extLst>
                <a:ext uri="{FF2B5EF4-FFF2-40B4-BE49-F238E27FC236}">
                  <a16:creationId xmlns="" xmlns:a16="http://schemas.microsoft.com/office/drawing/2014/main" id="{CBAAB543-0097-476D-AF25-30DA79EF93D3}"/>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8" name="Google Shape;1325;p40">
              <a:extLst>
                <a:ext uri="{FF2B5EF4-FFF2-40B4-BE49-F238E27FC236}">
                  <a16:creationId xmlns="" xmlns:a16="http://schemas.microsoft.com/office/drawing/2014/main" id="{A8B96F55-4671-4020-AD31-D7BCB122DE3C}"/>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9" name="Google Shape;1326;p40">
              <a:extLst>
                <a:ext uri="{FF2B5EF4-FFF2-40B4-BE49-F238E27FC236}">
                  <a16:creationId xmlns="" xmlns:a16="http://schemas.microsoft.com/office/drawing/2014/main" id="{D10AE0B5-657A-4133-8AE9-B81935288084}"/>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0" name="Google Shape;1327;p40">
              <a:extLst>
                <a:ext uri="{FF2B5EF4-FFF2-40B4-BE49-F238E27FC236}">
                  <a16:creationId xmlns="" xmlns:a16="http://schemas.microsoft.com/office/drawing/2014/main" id="{284B6697-31F0-4C12-ABEF-9075088B0F82}"/>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1" name="Google Shape;1328;p40">
              <a:extLst>
                <a:ext uri="{FF2B5EF4-FFF2-40B4-BE49-F238E27FC236}">
                  <a16:creationId xmlns="" xmlns:a16="http://schemas.microsoft.com/office/drawing/2014/main" id="{04B52D21-1EB6-4656-8742-B82FE585A569}"/>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2" name="Google Shape;1329;p40">
              <a:extLst>
                <a:ext uri="{FF2B5EF4-FFF2-40B4-BE49-F238E27FC236}">
                  <a16:creationId xmlns="" xmlns:a16="http://schemas.microsoft.com/office/drawing/2014/main" id="{61594342-4A1A-4797-8169-F77DCF8FF8BA}"/>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3" name="Google Shape;1330;p40">
              <a:extLst>
                <a:ext uri="{FF2B5EF4-FFF2-40B4-BE49-F238E27FC236}">
                  <a16:creationId xmlns="" xmlns:a16="http://schemas.microsoft.com/office/drawing/2014/main" id="{F196C914-C82C-4068-93FA-E91A966C0141}"/>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4" name="Google Shape;1331;p40">
              <a:extLst>
                <a:ext uri="{FF2B5EF4-FFF2-40B4-BE49-F238E27FC236}">
                  <a16:creationId xmlns="" xmlns:a16="http://schemas.microsoft.com/office/drawing/2014/main" id="{178642A3-4A34-4AD5-A9F7-CE9250D67D86}"/>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5" name="Google Shape;1332;p40">
              <a:extLst>
                <a:ext uri="{FF2B5EF4-FFF2-40B4-BE49-F238E27FC236}">
                  <a16:creationId xmlns="" xmlns:a16="http://schemas.microsoft.com/office/drawing/2014/main" id="{6F718C2A-A16F-4E51-8EFC-DA9A942F6F58}"/>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6" name="Google Shape;1333;p40">
              <a:extLst>
                <a:ext uri="{FF2B5EF4-FFF2-40B4-BE49-F238E27FC236}">
                  <a16:creationId xmlns="" xmlns:a16="http://schemas.microsoft.com/office/drawing/2014/main" id="{40DF37E1-C92D-4C46-9645-F8A04F072464}"/>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17" name="Google Shape;1334;p40">
              <a:extLst>
                <a:ext uri="{FF2B5EF4-FFF2-40B4-BE49-F238E27FC236}">
                  <a16:creationId xmlns="" xmlns:a16="http://schemas.microsoft.com/office/drawing/2014/main" id="{335CA9E4-4F83-4E1A-A64A-4DA5C5772836}"/>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8" name="Google Shape;1335;p40">
              <a:extLst>
                <a:ext uri="{FF2B5EF4-FFF2-40B4-BE49-F238E27FC236}">
                  <a16:creationId xmlns="" xmlns:a16="http://schemas.microsoft.com/office/drawing/2014/main" id="{B0A5CA14-FFE0-4B0D-BE06-AB435DAF8492}"/>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19" name="Google Shape;1336;p40">
              <a:extLst>
                <a:ext uri="{FF2B5EF4-FFF2-40B4-BE49-F238E27FC236}">
                  <a16:creationId xmlns="" xmlns:a16="http://schemas.microsoft.com/office/drawing/2014/main" id="{6E88E07C-6645-4279-9394-F552CDE6966C}"/>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20" name="Google Shape;1337;p40">
              <a:extLst>
                <a:ext uri="{FF2B5EF4-FFF2-40B4-BE49-F238E27FC236}">
                  <a16:creationId xmlns="" xmlns:a16="http://schemas.microsoft.com/office/drawing/2014/main" id="{701624F8-6A3B-4E06-B1F1-34CC1E9AB5B7}"/>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1" name="Google Shape;1338;p40">
              <a:extLst>
                <a:ext uri="{FF2B5EF4-FFF2-40B4-BE49-F238E27FC236}">
                  <a16:creationId xmlns="" xmlns:a16="http://schemas.microsoft.com/office/drawing/2014/main" id="{30136FDD-1F75-47D5-B1AD-C306D9EC726B}"/>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22" name="Google Shape;1339;p40">
              <a:extLst>
                <a:ext uri="{FF2B5EF4-FFF2-40B4-BE49-F238E27FC236}">
                  <a16:creationId xmlns="" xmlns:a16="http://schemas.microsoft.com/office/drawing/2014/main" id="{A7300615-9A83-441D-B24E-DEF20E50E95F}"/>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3" name="Google Shape;1340;p40">
              <a:extLst>
                <a:ext uri="{FF2B5EF4-FFF2-40B4-BE49-F238E27FC236}">
                  <a16:creationId xmlns="" xmlns:a16="http://schemas.microsoft.com/office/drawing/2014/main" id="{05C870E7-1167-456F-83A6-11D8EA5E7775}"/>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4" name="Google Shape;1341;p40">
              <a:extLst>
                <a:ext uri="{FF2B5EF4-FFF2-40B4-BE49-F238E27FC236}">
                  <a16:creationId xmlns="" xmlns:a16="http://schemas.microsoft.com/office/drawing/2014/main" id="{795223ED-5391-45F9-BC43-1FE72D159A32}"/>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5" name="Google Shape;1342;p40">
              <a:extLst>
                <a:ext uri="{FF2B5EF4-FFF2-40B4-BE49-F238E27FC236}">
                  <a16:creationId xmlns="" xmlns:a16="http://schemas.microsoft.com/office/drawing/2014/main" id="{CC10EAB2-6A44-421B-9A46-5D472F105672}"/>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26" name="Google Shape;1343;p40">
              <a:extLst>
                <a:ext uri="{FF2B5EF4-FFF2-40B4-BE49-F238E27FC236}">
                  <a16:creationId xmlns="" xmlns:a16="http://schemas.microsoft.com/office/drawing/2014/main" id="{9D593F37-B7E4-48B0-B06D-EC3E61A488BE}"/>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27" name="Google Shape;1344;p40">
              <a:extLst>
                <a:ext uri="{FF2B5EF4-FFF2-40B4-BE49-F238E27FC236}">
                  <a16:creationId xmlns="" xmlns:a16="http://schemas.microsoft.com/office/drawing/2014/main" id="{E32B953C-E864-4F63-A6B0-761D404AD938}"/>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8" name="Google Shape;1345;p40">
              <a:extLst>
                <a:ext uri="{FF2B5EF4-FFF2-40B4-BE49-F238E27FC236}">
                  <a16:creationId xmlns="" xmlns:a16="http://schemas.microsoft.com/office/drawing/2014/main" id="{1C431C47-F760-44EE-907D-9BA1745ECD20}"/>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9" name="Google Shape;1346;p40">
              <a:extLst>
                <a:ext uri="{FF2B5EF4-FFF2-40B4-BE49-F238E27FC236}">
                  <a16:creationId xmlns="" xmlns:a16="http://schemas.microsoft.com/office/drawing/2014/main" id="{FC7EE1F7-CC48-4EEB-AF27-1F38E0319999}"/>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0" name="Google Shape;1347;p40">
              <a:extLst>
                <a:ext uri="{FF2B5EF4-FFF2-40B4-BE49-F238E27FC236}">
                  <a16:creationId xmlns="" xmlns:a16="http://schemas.microsoft.com/office/drawing/2014/main" id="{3AFEF2D8-772E-45F4-A87F-C3DB2513C42F}"/>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31" name="Google Shape;1348;p40">
              <a:extLst>
                <a:ext uri="{FF2B5EF4-FFF2-40B4-BE49-F238E27FC236}">
                  <a16:creationId xmlns="" xmlns:a16="http://schemas.microsoft.com/office/drawing/2014/main" id="{70BDBCA3-7A37-4EB2-A304-90D0D04D548A}"/>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2" name="Google Shape;1349;p40">
              <a:extLst>
                <a:ext uri="{FF2B5EF4-FFF2-40B4-BE49-F238E27FC236}">
                  <a16:creationId xmlns="" xmlns:a16="http://schemas.microsoft.com/office/drawing/2014/main" id="{1F087E4A-A2D6-4C67-886E-BDE6121546B9}"/>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3" name="Google Shape;1350;p40">
              <a:extLst>
                <a:ext uri="{FF2B5EF4-FFF2-40B4-BE49-F238E27FC236}">
                  <a16:creationId xmlns="" xmlns:a16="http://schemas.microsoft.com/office/drawing/2014/main" id="{64F0F3BB-300B-4D4B-A8C1-33C6DBD5599D}"/>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4" name="Google Shape;1351;p40">
              <a:extLst>
                <a:ext uri="{FF2B5EF4-FFF2-40B4-BE49-F238E27FC236}">
                  <a16:creationId xmlns="" xmlns:a16="http://schemas.microsoft.com/office/drawing/2014/main" id="{EF08838A-1575-470F-8580-DCE3E02812FD}"/>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52;p40">
              <a:extLst>
                <a:ext uri="{FF2B5EF4-FFF2-40B4-BE49-F238E27FC236}">
                  <a16:creationId xmlns="" xmlns:a16="http://schemas.microsoft.com/office/drawing/2014/main" id="{AD8C22DB-F6B0-4AE7-B4A8-D0BBD06CA199}"/>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36" name="Google Shape;1353;p40">
              <a:extLst>
                <a:ext uri="{FF2B5EF4-FFF2-40B4-BE49-F238E27FC236}">
                  <a16:creationId xmlns="" xmlns:a16="http://schemas.microsoft.com/office/drawing/2014/main" id="{479BCE2B-7D09-416C-97A9-5ECFFF413A67}"/>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7" name="Google Shape;1354;p40">
              <a:extLst>
                <a:ext uri="{FF2B5EF4-FFF2-40B4-BE49-F238E27FC236}">
                  <a16:creationId xmlns="" xmlns:a16="http://schemas.microsoft.com/office/drawing/2014/main" id="{40DD0DBF-1069-4F1B-A016-CC880CD5CD85}"/>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8" name="Google Shape;1355;p40">
              <a:extLst>
                <a:ext uri="{FF2B5EF4-FFF2-40B4-BE49-F238E27FC236}">
                  <a16:creationId xmlns="" xmlns:a16="http://schemas.microsoft.com/office/drawing/2014/main" id="{DAC75CC6-5FC6-445A-9BA8-3826A7A91ED9}"/>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56;p40">
              <a:extLst>
                <a:ext uri="{FF2B5EF4-FFF2-40B4-BE49-F238E27FC236}">
                  <a16:creationId xmlns="" xmlns:a16="http://schemas.microsoft.com/office/drawing/2014/main" id="{3360974F-D035-42E5-B300-FAD656690AE2}"/>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0" name="Google Shape;1357;p40">
              <a:extLst>
                <a:ext uri="{FF2B5EF4-FFF2-40B4-BE49-F238E27FC236}">
                  <a16:creationId xmlns="" xmlns:a16="http://schemas.microsoft.com/office/drawing/2014/main" id="{7717E655-770E-4710-BCC2-BD4B07B9BA4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41" name="Google Shape;1358;p40">
              <a:extLst>
                <a:ext uri="{FF2B5EF4-FFF2-40B4-BE49-F238E27FC236}">
                  <a16:creationId xmlns="" xmlns:a16="http://schemas.microsoft.com/office/drawing/2014/main" id="{03E420DC-84A8-4E6F-B9D5-BCE93AD7C6D9}"/>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2" name="Google Shape;1359;p40">
              <a:extLst>
                <a:ext uri="{FF2B5EF4-FFF2-40B4-BE49-F238E27FC236}">
                  <a16:creationId xmlns="" xmlns:a16="http://schemas.microsoft.com/office/drawing/2014/main" id="{7EA906D8-1F47-4892-89B6-3B32FFD416FC}"/>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43" name="Google Shape;1360;p40">
              <a:extLst>
                <a:ext uri="{FF2B5EF4-FFF2-40B4-BE49-F238E27FC236}">
                  <a16:creationId xmlns="" xmlns:a16="http://schemas.microsoft.com/office/drawing/2014/main" id="{86B5CFC6-5DB1-4CC6-A942-6F334970C870}"/>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4" name="Google Shape;1361;p40">
              <a:extLst>
                <a:ext uri="{FF2B5EF4-FFF2-40B4-BE49-F238E27FC236}">
                  <a16:creationId xmlns="" xmlns:a16="http://schemas.microsoft.com/office/drawing/2014/main" id="{773573A1-2CAB-4703-999B-2C896EC84056}"/>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5" name="Google Shape;1362;p40">
              <a:extLst>
                <a:ext uri="{FF2B5EF4-FFF2-40B4-BE49-F238E27FC236}">
                  <a16:creationId xmlns="" xmlns:a16="http://schemas.microsoft.com/office/drawing/2014/main" id="{955E65BD-8782-4A78-96E5-9DFF49B83279}"/>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6" name="Google Shape;1363;p40">
              <a:extLst>
                <a:ext uri="{FF2B5EF4-FFF2-40B4-BE49-F238E27FC236}">
                  <a16:creationId xmlns="" xmlns:a16="http://schemas.microsoft.com/office/drawing/2014/main" id="{4562EE36-4DFE-48C5-AC75-98FDD2878B7D}"/>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7" name="Google Shape;1364;p40">
              <a:extLst>
                <a:ext uri="{FF2B5EF4-FFF2-40B4-BE49-F238E27FC236}">
                  <a16:creationId xmlns="" xmlns:a16="http://schemas.microsoft.com/office/drawing/2014/main" id="{E4B034EB-BE81-439E-A65E-E49774EA49F4}"/>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8" name="Google Shape;1365;p40">
              <a:extLst>
                <a:ext uri="{FF2B5EF4-FFF2-40B4-BE49-F238E27FC236}">
                  <a16:creationId xmlns="" xmlns:a16="http://schemas.microsoft.com/office/drawing/2014/main" id="{1A4FE50E-EAF8-4A90-B5D7-3AE5956023C4}"/>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9" name="Google Shape;1366;p40">
              <a:extLst>
                <a:ext uri="{FF2B5EF4-FFF2-40B4-BE49-F238E27FC236}">
                  <a16:creationId xmlns="" xmlns:a16="http://schemas.microsoft.com/office/drawing/2014/main" id="{0E6D1C51-7821-4A40-87A6-C1F4EA05F3E5}"/>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50" name="Google Shape;1367;p40">
              <a:extLst>
                <a:ext uri="{FF2B5EF4-FFF2-40B4-BE49-F238E27FC236}">
                  <a16:creationId xmlns="" xmlns:a16="http://schemas.microsoft.com/office/drawing/2014/main" id="{E3BBEB46-7650-4DAE-B12D-A723EB8EC8B1}"/>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51" name="Google Shape;1368;p40">
              <a:extLst>
                <a:ext uri="{FF2B5EF4-FFF2-40B4-BE49-F238E27FC236}">
                  <a16:creationId xmlns="" xmlns:a16="http://schemas.microsoft.com/office/drawing/2014/main" id="{D7B90227-B1F3-48A3-951A-8D6BC1C97213}"/>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2" name="Google Shape;1369;p40">
              <a:extLst>
                <a:ext uri="{FF2B5EF4-FFF2-40B4-BE49-F238E27FC236}">
                  <a16:creationId xmlns="" xmlns:a16="http://schemas.microsoft.com/office/drawing/2014/main" id="{01E86AC5-6FB3-4A21-8267-984A7D9EACC7}"/>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3" name="Google Shape;1370;p40">
              <a:extLst>
                <a:ext uri="{FF2B5EF4-FFF2-40B4-BE49-F238E27FC236}">
                  <a16:creationId xmlns="" xmlns:a16="http://schemas.microsoft.com/office/drawing/2014/main" id="{2CD60DA0-B17C-401D-8887-37CACBE1FB80}"/>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54" name="Google Shape;1371;p40">
              <a:extLst>
                <a:ext uri="{FF2B5EF4-FFF2-40B4-BE49-F238E27FC236}">
                  <a16:creationId xmlns="" xmlns:a16="http://schemas.microsoft.com/office/drawing/2014/main" id="{4D5EEC03-7C21-4549-AAF3-3D499C5E41AE}"/>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5" name="Google Shape;1372;p40">
              <a:extLst>
                <a:ext uri="{FF2B5EF4-FFF2-40B4-BE49-F238E27FC236}">
                  <a16:creationId xmlns="" xmlns:a16="http://schemas.microsoft.com/office/drawing/2014/main" id="{3CA2D27D-FAB4-4D6F-A0B5-9FFCFCBCBDBD}"/>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56" name="Google Shape;1373;p40">
              <a:extLst>
                <a:ext uri="{FF2B5EF4-FFF2-40B4-BE49-F238E27FC236}">
                  <a16:creationId xmlns="" xmlns:a16="http://schemas.microsoft.com/office/drawing/2014/main" id="{2012D2AB-9092-4C00-B931-C6D393335F4C}"/>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7" name="Google Shape;1374;p40">
              <a:extLst>
                <a:ext uri="{FF2B5EF4-FFF2-40B4-BE49-F238E27FC236}">
                  <a16:creationId xmlns="" xmlns:a16="http://schemas.microsoft.com/office/drawing/2014/main" id="{B7BB5EBA-E973-4B39-B6CC-EB10F2E7ACC9}"/>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8" name="Google Shape;1375;p40">
              <a:extLst>
                <a:ext uri="{FF2B5EF4-FFF2-40B4-BE49-F238E27FC236}">
                  <a16:creationId xmlns="" xmlns:a16="http://schemas.microsoft.com/office/drawing/2014/main" id="{D15B1520-341C-40CB-BD49-8891F3AD25C6}"/>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59" name="Google Shape;1376;p40">
              <a:extLst>
                <a:ext uri="{FF2B5EF4-FFF2-40B4-BE49-F238E27FC236}">
                  <a16:creationId xmlns="" xmlns:a16="http://schemas.microsoft.com/office/drawing/2014/main" id="{7A8016DA-D281-44DD-9E2C-EF3AD82620A1}"/>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0" name="Google Shape;1377;p40">
              <a:extLst>
                <a:ext uri="{FF2B5EF4-FFF2-40B4-BE49-F238E27FC236}">
                  <a16:creationId xmlns="" xmlns:a16="http://schemas.microsoft.com/office/drawing/2014/main" id="{3A93CAD9-D7FE-49EA-BD4D-80371A768D2A}"/>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1" name="Google Shape;1378;p40">
              <a:extLst>
                <a:ext uri="{FF2B5EF4-FFF2-40B4-BE49-F238E27FC236}">
                  <a16:creationId xmlns="" xmlns:a16="http://schemas.microsoft.com/office/drawing/2014/main" id="{54DF6C94-F037-40B2-9327-D732CC496302}"/>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62" name="Google Shape;1379;p40">
              <a:extLst>
                <a:ext uri="{FF2B5EF4-FFF2-40B4-BE49-F238E27FC236}">
                  <a16:creationId xmlns="" xmlns:a16="http://schemas.microsoft.com/office/drawing/2014/main" id="{0F0271D8-AFFF-4271-8B98-BF901808FEAE}"/>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3" name="Google Shape;1380;p40">
              <a:extLst>
                <a:ext uri="{FF2B5EF4-FFF2-40B4-BE49-F238E27FC236}">
                  <a16:creationId xmlns="" xmlns:a16="http://schemas.microsoft.com/office/drawing/2014/main" id="{22FBCA34-3001-4135-86C6-B0FED27975C3}"/>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4" name="Google Shape;1381;p40">
              <a:extLst>
                <a:ext uri="{FF2B5EF4-FFF2-40B4-BE49-F238E27FC236}">
                  <a16:creationId xmlns="" xmlns:a16="http://schemas.microsoft.com/office/drawing/2014/main" id="{FC930894-61E4-4848-BCEB-3CAF048E1CB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5" name="Google Shape;1382;p40">
              <a:extLst>
                <a:ext uri="{FF2B5EF4-FFF2-40B4-BE49-F238E27FC236}">
                  <a16:creationId xmlns="" xmlns:a16="http://schemas.microsoft.com/office/drawing/2014/main" id="{B305C866-5D06-47A2-B990-95E338D08AFF}"/>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6" name="Google Shape;1383;p40">
              <a:extLst>
                <a:ext uri="{FF2B5EF4-FFF2-40B4-BE49-F238E27FC236}">
                  <a16:creationId xmlns="" xmlns:a16="http://schemas.microsoft.com/office/drawing/2014/main" id="{11805E0C-C066-454E-AE97-C2AFC5E16C1A}"/>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7" name="Google Shape;1384;p40">
              <a:extLst>
                <a:ext uri="{FF2B5EF4-FFF2-40B4-BE49-F238E27FC236}">
                  <a16:creationId xmlns="" xmlns:a16="http://schemas.microsoft.com/office/drawing/2014/main" id="{6D718648-3B44-4827-B4B8-B1F24065F7B1}"/>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85;p40">
              <a:extLst>
                <a:ext uri="{FF2B5EF4-FFF2-40B4-BE49-F238E27FC236}">
                  <a16:creationId xmlns="" xmlns:a16="http://schemas.microsoft.com/office/drawing/2014/main" id="{56618088-638E-466D-B77B-A5B62E79198B}"/>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69" name="Google Shape;1386;p40">
              <a:extLst>
                <a:ext uri="{FF2B5EF4-FFF2-40B4-BE49-F238E27FC236}">
                  <a16:creationId xmlns="" xmlns:a16="http://schemas.microsoft.com/office/drawing/2014/main" id="{6A781150-0ADC-439D-9BE3-D8D3C29C4D67}"/>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70" name="Google Shape;1387;p40">
              <a:extLst>
                <a:ext uri="{FF2B5EF4-FFF2-40B4-BE49-F238E27FC236}">
                  <a16:creationId xmlns="" xmlns:a16="http://schemas.microsoft.com/office/drawing/2014/main" id="{27990E70-8E40-4AFF-9162-D6CA355F71F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1" name="Google Shape;1388;p40">
              <a:extLst>
                <a:ext uri="{FF2B5EF4-FFF2-40B4-BE49-F238E27FC236}">
                  <a16:creationId xmlns="" xmlns:a16="http://schemas.microsoft.com/office/drawing/2014/main" id="{043E95E6-5F60-4CBD-914F-D311FBE3E3C9}"/>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2" name="Google Shape;1389;p40">
              <a:extLst>
                <a:ext uri="{FF2B5EF4-FFF2-40B4-BE49-F238E27FC236}">
                  <a16:creationId xmlns="" xmlns:a16="http://schemas.microsoft.com/office/drawing/2014/main" id="{3FFF306A-CCA8-4CE8-9316-2B9C21D93069}"/>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3" name="Google Shape;1390;p40">
              <a:extLst>
                <a:ext uri="{FF2B5EF4-FFF2-40B4-BE49-F238E27FC236}">
                  <a16:creationId xmlns="" xmlns:a16="http://schemas.microsoft.com/office/drawing/2014/main" id="{AE1F15D6-811B-4A5F-B765-10D1DF8A28A4}"/>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74" name="Google Shape;1391;p40">
              <a:extLst>
                <a:ext uri="{FF2B5EF4-FFF2-40B4-BE49-F238E27FC236}">
                  <a16:creationId xmlns="" xmlns:a16="http://schemas.microsoft.com/office/drawing/2014/main" id="{5CED29B9-7FE4-4C4F-AACD-CBB7FD9BF6A8}"/>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5" name="Google Shape;1392;p40">
              <a:extLst>
                <a:ext uri="{FF2B5EF4-FFF2-40B4-BE49-F238E27FC236}">
                  <a16:creationId xmlns="" xmlns:a16="http://schemas.microsoft.com/office/drawing/2014/main" id="{05D8C1BF-8280-42EE-B26A-EA66D01E6ABB}"/>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76" name="Google Shape;1393;p40">
              <a:extLst>
                <a:ext uri="{FF2B5EF4-FFF2-40B4-BE49-F238E27FC236}">
                  <a16:creationId xmlns="" xmlns:a16="http://schemas.microsoft.com/office/drawing/2014/main" id="{2E352FB9-CE50-4452-A323-06EC7163B62E}"/>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77" name="Google Shape;1394;p40">
              <a:extLst>
                <a:ext uri="{FF2B5EF4-FFF2-40B4-BE49-F238E27FC236}">
                  <a16:creationId xmlns="" xmlns:a16="http://schemas.microsoft.com/office/drawing/2014/main" id="{41F402D1-E82C-41A0-A140-24ED2D744BEA}"/>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95;p40">
              <a:extLst>
                <a:ext uri="{FF2B5EF4-FFF2-40B4-BE49-F238E27FC236}">
                  <a16:creationId xmlns="" xmlns:a16="http://schemas.microsoft.com/office/drawing/2014/main" id="{B207BC3B-DDAA-4F6D-BE38-6CD905AE8086}"/>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9" name="Google Shape;1396;p40">
              <a:extLst>
                <a:ext uri="{FF2B5EF4-FFF2-40B4-BE49-F238E27FC236}">
                  <a16:creationId xmlns="" xmlns:a16="http://schemas.microsoft.com/office/drawing/2014/main" id="{4C89240B-22B2-4275-86E8-EFA5E582147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0" name="Google Shape;1397;p40">
              <a:extLst>
                <a:ext uri="{FF2B5EF4-FFF2-40B4-BE49-F238E27FC236}">
                  <a16:creationId xmlns="" xmlns:a16="http://schemas.microsoft.com/office/drawing/2014/main" id="{3AA4A0A5-11C5-4804-83DD-6122A4E76D5F}"/>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81" name="Google Shape;1398;p40">
              <a:extLst>
                <a:ext uri="{FF2B5EF4-FFF2-40B4-BE49-F238E27FC236}">
                  <a16:creationId xmlns="" xmlns:a16="http://schemas.microsoft.com/office/drawing/2014/main" id="{EDE83F69-53D3-4CB9-98A5-E0180866BD3C}"/>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2" name="Google Shape;1399;p40">
              <a:extLst>
                <a:ext uri="{FF2B5EF4-FFF2-40B4-BE49-F238E27FC236}">
                  <a16:creationId xmlns="" xmlns:a16="http://schemas.microsoft.com/office/drawing/2014/main" id="{943274E1-6021-4368-9B6C-00DBC6391DBD}"/>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400;p40">
              <a:extLst>
                <a:ext uri="{FF2B5EF4-FFF2-40B4-BE49-F238E27FC236}">
                  <a16:creationId xmlns="" xmlns:a16="http://schemas.microsoft.com/office/drawing/2014/main" id="{63AC0A25-4734-4695-91E1-4BC4B8C8A9A8}"/>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84" name="Google Shape;1401;p40">
              <a:extLst>
                <a:ext uri="{FF2B5EF4-FFF2-40B4-BE49-F238E27FC236}">
                  <a16:creationId xmlns="" xmlns:a16="http://schemas.microsoft.com/office/drawing/2014/main" id="{D92CDA42-D8D0-40B5-A8B7-D577A90B2A9D}"/>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5" name="Google Shape;1402;p40">
              <a:extLst>
                <a:ext uri="{FF2B5EF4-FFF2-40B4-BE49-F238E27FC236}">
                  <a16:creationId xmlns="" xmlns:a16="http://schemas.microsoft.com/office/drawing/2014/main" id="{22D85AB1-C9D0-4027-A038-4D7AF39F4213}"/>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86" name="Google Shape;1403;p40">
              <a:extLst>
                <a:ext uri="{FF2B5EF4-FFF2-40B4-BE49-F238E27FC236}">
                  <a16:creationId xmlns="" xmlns:a16="http://schemas.microsoft.com/office/drawing/2014/main" id="{51193CEF-AF89-4689-AB32-49E29D2D4E48}"/>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87" name="Google Shape;1404;p40">
              <a:extLst>
                <a:ext uri="{FF2B5EF4-FFF2-40B4-BE49-F238E27FC236}">
                  <a16:creationId xmlns="" xmlns:a16="http://schemas.microsoft.com/office/drawing/2014/main" id="{F0E7E879-5D99-4580-A802-0FE6B913527C}"/>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88" name="Google Shape;1405;p40">
              <a:extLst>
                <a:ext uri="{FF2B5EF4-FFF2-40B4-BE49-F238E27FC236}">
                  <a16:creationId xmlns="" xmlns:a16="http://schemas.microsoft.com/office/drawing/2014/main" id="{931D1317-4EB1-412B-81ED-A6DDCFE6BEA7}"/>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689" name="Google Shape;1406;p40">
              <a:extLst>
                <a:ext uri="{FF2B5EF4-FFF2-40B4-BE49-F238E27FC236}">
                  <a16:creationId xmlns="" xmlns:a16="http://schemas.microsoft.com/office/drawing/2014/main" id="{38AAAD82-5EE0-4DD5-8548-11FF91309348}"/>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0" name="Google Shape;1407;p40">
              <a:extLst>
                <a:ext uri="{FF2B5EF4-FFF2-40B4-BE49-F238E27FC236}">
                  <a16:creationId xmlns="" xmlns:a16="http://schemas.microsoft.com/office/drawing/2014/main" id="{0E2F20D3-2BA6-488B-899C-9C4766144D44}"/>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1" name="Google Shape;1408;p40">
              <a:extLst>
                <a:ext uri="{FF2B5EF4-FFF2-40B4-BE49-F238E27FC236}">
                  <a16:creationId xmlns="" xmlns:a16="http://schemas.microsoft.com/office/drawing/2014/main" id="{377242B9-EF1F-4D36-9208-8DB8AC8E6F9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2" name="Google Shape;1409;p40">
              <a:extLst>
                <a:ext uri="{FF2B5EF4-FFF2-40B4-BE49-F238E27FC236}">
                  <a16:creationId xmlns="" xmlns:a16="http://schemas.microsoft.com/office/drawing/2014/main" id="{160155E0-D5BC-430F-85DC-022FE49C49DB}"/>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693" name="Google Shape;1410;p40">
              <a:extLst>
                <a:ext uri="{FF2B5EF4-FFF2-40B4-BE49-F238E27FC236}">
                  <a16:creationId xmlns="" xmlns:a16="http://schemas.microsoft.com/office/drawing/2014/main" id="{FEF8E7FE-93CB-4CA1-A069-9B123A071042}"/>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4" name="Google Shape;1411;p40">
              <a:extLst>
                <a:ext uri="{FF2B5EF4-FFF2-40B4-BE49-F238E27FC236}">
                  <a16:creationId xmlns="" xmlns:a16="http://schemas.microsoft.com/office/drawing/2014/main" id="{EB3C07ED-4F92-4F78-89F1-19B2A672B513}"/>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5" name="Google Shape;1412;p40">
              <a:extLst>
                <a:ext uri="{FF2B5EF4-FFF2-40B4-BE49-F238E27FC236}">
                  <a16:creationId xmlns="" xmlns:a16="http://schemas.microsoft.com/office/drawing/2014/main" id="{CE8AFB14-BB3F-4932-87B5-DAC91D9A09B8}"/>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6" name="Google Shape;1413;p40">
              <a:extLst>
                <a:ext uri="{FF2B5EF4-FFF2-40B4-BE49-F238E27FC236}">
                  <a16:creationId xmlns="" xmlns:a16="http://schemas.microsoft.com/office/drawing/2014/main" id="{0BDE4170-DA17-4D30-8D98-3BE91B12DD0B}"/>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7" name="Google Shape;1414;p40">
              <a:extLst>
                <a:ext uri="{FF2B5EF4-FFF2-40B4-BE49-F238E27FC236}">
                  <a16:creationId xmlns="" xmlns:a16="http://schemas.microsoft.com/office/drawing/2014/main" id="{3E6EB107-7D3A-45FF-87D7-5C141B390393}"/>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8" name="Google Shape;1415;p40">
              <a:extLst>
                <a:ext uri="{FF2B5EF4-FFF2-40B4-BE49-F238E27FC236}">
                  <a16:creationId xmlns="" xmlns:a16="http://schemas.microsoft.com/office/drawing/2014/main" id="{664DA249-9C50-4B97-8460-493A6DF7F430}"/>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9" name="Google Shape;1416;p40">
              <a:extLst>
                <a:ext uri="{FF2B5EF4-FFF2-40B4-BE49-F238E27FC236}">
                  <a16:creationId xmlns="" xmlns:a16="http://schemas.microsoft.com/office/drawing/2014/main" id="{0C806E74-7403-4B24-B831-64A57F777149}"/>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0" name="Google Shape;1417;p40">
              <a:extLst>
                <a:ext uri="{FF2B5EF4-FFF2-40B4-BE49-F238E27FC236}">
                  <a16:creationId xmlns="" xmlns:a16="http://schemas.microsoft.com/office/drawing/2014/main" id="{D6CA5383-D737-4517-9C80-7744C90D743C}"/>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01" name="Google Shape;1418;p40">
              <a:extLst>
                <a:ext uri="{FF2B5EF4-FFF2-40B4-BE49-F238E27FC236}">
                  <a16:creationId xmlns="" xmlns:a16="http://schemas.microsoft.com/office/drawing/2014/main" id="{3CDDBBE8-653F-4F9E-96EC-948E3A3E074D}"/>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2" name="Google Shape;1419;p40">
              <a:extLst>
                <a:ext uri="{FF2B5EF4-FFF2-40B4-BE49-F238E27FC236}">
                  <a16:creationId xmlns="" xmlns:a16="http://schemas.microsoft.com/office/drawing/2014/main" id="{DC4A31BD-6306-489E-8412-5C3193CD0829}"/>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3" name="Google Shape;1420;p40">
              <a:extLst>
                <a:ext uri="{FF2B5EF4-FFF2-40B4-BE49-F238E27FC236}">
                  <a16:creationId xmlns="" xmlns:a16="http://schemas.microsoft.com/office/drawing/2014/main" id="{02E64782-8D94-41D1-94A1-B8A7E2E3D63E}"/>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4" name="Google Shape;1421;p40">
              <a:extLst>
                <a:ext uri="{FF2B5EF4-FFF2-40B4-BE49-F238E27FC236}">
                  <a16:creationId xmlns="" xmlns:a16="http://schemas.microsoft.com/office/drawing/2014/main" id="{1825D078-C464-4B15-8EFE-DFA9330D40F6}"/>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5" name="Google Shape;1422;p40">
              <a:extLst>
                <a:ext uri="{FF2B5EF4-FFF2-40B4-BE49-F238E27FC236}">
                  <a16:creationId xmlns="" xmlns:a16="http://schemas.microsoft.com/office/drawing/2014/main" id="{A2FB7422-D491-45AA-9091-775E0487F155}"/>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6" name="Google Shape;1423;p40">
              <a:extLst>
                <a:ext uri="{FF2B5EF4-FFF2-40B4-BE49-F238E27FC236}">
                  <a16:creationId xmlns="" xmlns:a16="http://schemas.microsoft.com/office/drawing/2014/main" id="{11F95E60-3D36-43B9-9A2B-D098C4230A57}"/>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7" name="Google Shape;1424;p40">
              <a:extLst>
                <a:ext uri="{FF2B5EF4-FFF2-40B4-BE49-F238E27FC236}">
                  <a16:creationId xmlns="" xmlns:a16="http://schemas.microsoft.com/office/drawing/2014/main" id="{49FD8A69-ACAB-4381-8EA1-221C4D6EDDD9}"/>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8" name="Google Shape;1425;p40">
              <a:extLst>
                <a:ext uri="{FF2B5EF4-FFF2-40B4-BE49-F238E27FC236}">
                  <a16:creationId xmlns="" xmlns:a16="http://schemas.microsoft.com/office/drawing/2014/main" id="{2F74C6DE-E72E-45EC-A64A-CF5C8A52BF99}"/>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9" name="Google Shape;1426;p40">
              <a:extLst>
                <a:ext uri="{FF2B5EF4-FFF2-40B4-BE49-F238E27FC236}">
                  <a16:creationId xmlns="" xmlns:a16="http://schemas.microsoft.com/office/drawing/2014/main" id="{F2451319-24BB-4F1F-9567-ED16D139E010}"/>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0" name="Google Shape;1427;p40">
              <a:extLst>
                <a:ext uri="{FF2B5EF4-FFF2-40B4-BE49-F238E27FC236}">
                  <a16:creationId xmlns="" xmlns:a16="http://schemas.microsoft.com/office/drawing/2014/main" id="{63800E87-172B-4B6F-8DA1-63685EF41F1D}"/>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1" name="Google Shape;1428;p40">
              <a:extLst>
                <a:ext uri="{FF2B5EF4-FFF2-40B4-BE49-F238E27FC236}">
                  <a16:creationId xmlns="" xmlns:a16="http://schemas.microsoft.com/office/drawing/2014/main" id="{D0C51CEC-613B-442E-9F21-EB97E613BDAF}"/>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2" name="Google Shape;1429;p40">
              <a:extLst>
                <a:ext uri="{FF2B5EF4-FFF2-40B4-BE49-F238E27FC236}">
                  <a16:creationId xmlns="" xmlns:a16="http://schemas.microsoft.com/office/drawing/2014/main" id="{C498207A-91FB-4168-8195-68857B011530}"/>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30;p40">
              <a:extLst>
                <a:ext uri="{FF2B5EF4-FFF2-40B4-BE49-F238E27FC236}">
                  <a16:creationId xmlns="" xmlns:a16="http://schemas.microsoft.com/office/drawing/2014/main" id="{072A4452-DB69-424D-B4F0-ED0D46DF9E6E}"/>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4" name="Google Shape;1431;p40">
              <a:extLst>
                <a:ext uri="{FF2B5EF4-FFF2-40B4-BE49-F238E27FC236}">
                  <a16:creationId xmlns="" xmlns:a16="http://schemas.microsoft.com/office/drawing/2014/main" id="{195A71E2-97A3-4899-80D9-094DB57CC108}"/>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5" name="Google Shape;1432;p40">
              <a:extLst>
                <a:ext uri="{FF2B5EF4-FFF2-40B4-BE49-F238E27FC236}">
                  <a16:creationId xmlns="" xmlns:a16="http://schemas.microsoft.com/office/drawing/2014/main" id="{7FCE5E87-59FF-4A4D-8EF2-303A27511500}"/>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6" name="Google Shape;1433;p40">
              <a:extLst>
                <a:ext uri="{FF2B5EF4-FFF2-40B4-BE49-F238E27FC236}">
                  <a16:creationId xmlns="" xmlns:a16="http://schemas.microsoft.com/office/drawing/2014/main" id="{5DEB42D5-B6AF-4437-97D7-43CC61CDCA1C}"/>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7" name="Google Shape;1434;p40">
              <a:extLst>
                <a:ext uri="{FF2B5EF4-FFF2-40B4-BE49-F238E27FC236}">
                  <a16:creationId xmlns="" xmlns:a16="http://schemas.microsoft.com/office/drawing/2014/main" id="{F4B69E80-AA32-4A2B-A316-18B04B16E513}"/>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8" name="Google Shape;1435;p40">
              <a:extLst>
                <a:ext uri="{FF2B5EF4-FFF2-40B4-BE49-F238E27FC236}">
                  <a16:creationId xmlns="" xmlns:a16="http://schemas.microsoft.com/office/drawing/2014/main" id="{640E07FE-38C1-4EBA-9F0B-CE0FAF748EF5}"/>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9" name="Google Shape;1436;p40">
              <a:extLst>
                <a:ext uri="{FF2B5EF4-FFF2-40B4-BE49-F238E27FC236}">
                  <a16:creationId xmlns="" xmlns:a16="http://schemas.microsoft.com/office/drawing/2014/main" id="{2E45F9A9-AC30-4676-8984-4EEC960713E8}"/>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0" name="Google Shape;1437;p40">
              <a:extLst>
                <a:ext uri="{FF2B5EF4-FFF2-40B4-BE49-F238E27FC236}">
                  <a16:creationId xmlns="" xmlns:a16="http://schemas.microsoft.com/office/drawing/2014/main" id="{B776DFAB-AE62-45FC-8E6C-A471492F8DB5}"/>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1" name="Google Shape;1438;p40">
              <a:extLst>
                <a:ext uri="{FF2B5EF4-FFF2-40B4-BE49-F238E27FC236}">
                  <a16:creationId xmlns="" xmlns:a16="http://schemas.microsoft.com/office/drawing/2014/main" id="{B5A3AADB-B34C-4FD8-9022-4D1978E2FD0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22" name="Google Shape;1439;p40">
              <a:extLst>
                <a:ext uri="{FF2B5EF4-FFF2-40B4-BE49-F238E27FC236}">
                  <a16:creationId xmlns="" xmlns:a16="http://schemas.microsoft.com/office/drawing/2014/main" id="{4C6189EA-5BAB-4A55-9E63-3D58D9976800}"/>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3" name="Google Shape;1440;p40">
              <a:extLst>
                <a:ext uri="{FF2B5EF4-FFF2-40B4-BE49-F238E27FC236}">
                  <a16:creationId xmlns="" xmlns:a16="http://schemas.microsoft.com/office/drawing/2014/main" id="{20466B21-80AF-4EAB-AE53-594BA009CF6B}"/>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4" name="Google Shape;1441;p40">
              <a:extLst>
                <a:ext uri="{FF2B5EF4-FFF2-40B4-BE49-F238E27FC236}">
                  <a16:creationId xmlns="" xmlns:a16="http://schemas.microsoft.com/office/drawing/2014/main" id="{8100122D-225A-4558-91B9-2DBCFE475A5E}"/>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5" name="Google Shape;1442;p40">
              <a:extLst>
                <a:ext uri="{FF2B5EF4-FFF2-40B4-BE49-F238E27FC236}">
                  <a16:creationId xmlns="" xmlns:a16="http://schemas.microsoft.com/office/drawing/2014/main" id="{FCF3C55A-FC0C-47BC-A693-8B8CA4E28454}"/>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6" name="Google Shape;1443;p40">
              <a:extLst>
                <a:ext uri="{FF2B5EF4-FFF2-40B4-BE49-F238E27FC236}">
                  <a16:creationId xmlns="" xmlns:a16="http://schemas.microsoft.com/office/drawing/2014/main" id="{D5421446-0308-4A2C-8BAA-908BAD0C6216}"/>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7" name="Google Shape;1444;p40">
              <a:extLst>
                <a:ext uri="{FF2B5EF4-FFF2-40B4-BE49-F238E27FC236}">
                  <a16:creationId xmlns="" xmlns:a16="http://schemas.microsoft.com/office/drawing/2014/main" id="{69634A75-90E6-4B07-9CAA-445D58AC835A}"/>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8" name="Google Shape;1445;p40">
              <a:extLst>
                <a:ext uri="{FF2B5EF4-FFF2-40B4-BE49-F238E27FC236}">
                  <a16:creationId xmlns="" xmlns:a16="http://schemas.microsoft.com/office/drawing/2014/main" id="{8DD6D0EF-63A9-49CD-A21B-38A4806DDB54}"/>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9" name="Google Shape;1446;p40">
              <a:extLst>
                <a:ext uri="{FF2B5EF4-FFF2-40B4-BE49-F238E27FC236}">
                  <a16:creationId xmlns="" xmlns:a16="http://schemas.microsoft.com/office/drawing/2014/main" id="{D3C048F1-766D-40C9-8E44-394B085F48B5}"/>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0" name="Google Shape;1447;p40">
              <a:extLst>
                <a:ext uri="{FF2B5EF4-FFF2-40B4-BE49-F238E27FC236}">
                  <a16:creationId xmlns="" xmlns:a16="http://schemas.microsoft.com/office/drawing/2014/main" id="{6D925713-3AA4-4741-8B43-C17C2ECC0EE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1" name="Google Shape;1448;p40">
              <a:extLst>
                <a:ext uri="{FF2B5EF4-FFF2-40B4-BE49-F238E27FC236}">
                  <a16:creationId xmlns="" xmlns:a16="http://schemas.microsoft.com/office/drawing/2014/main" id="{01474F9C-E4AD-4B18-9102-50B0EE3CF035}"/>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2" name="Google Shape;1449;p40">
              <a:extLst>
                <a:ext uri="{FF2B5EF4-FFF2-40B4-BE49-F238E27FC236}">
                  <a16:creationId xmlns="" xmlns:a16="http://schemas.microsoft.com/office/drawing/2014/main" id="{0FF2D796-F578-4667-9771-37237C85938A}"/>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33" name="Google Shape;1450;p40">
              <a:extLst>
                <a:ext uri="{FF2B5EF4-FFF2-40B4-BE49-F238E27FC236}">
                  <a16:creationId xmlns="" xmlns:a16="http://schemas.microsoft.com/office/drawing/2014/main" id="{AAFBFEAB-7273-44F9-AEFD-DF19CFCE6C9B}"/>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34" name="Google Shape;1451;p40">
              <a:extLst>
                <a:ext uri="{FF2B5EF4-FFF2-40B4-BE49-F238E27FC236}">
                  <a16:creationId xmlns="" xmlns:a16="http://schemas.microsoft.com/office/drawing/2014/main" id="{46F437A7-1BDF-4C7C-9618-7615A480776F}"/>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5" name="Google Shape;1452;p40">
              <a:extLst>
                <a:ext uri="{FF2B5EF4-FFF2-40B4-BE49-F238E27FC236}">
                  <a16:creationId xmlns="" xmlns:a16="http://schemas.microsoft.com/office/drawing/2014/main" id="{1EBDA973-D9DA-4665-AA56-9A3FDA36CF73}"/>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53;p40">
              <a:extLst>
                <a:ext uri="{FF2B5EF4-FFF2-40B4-BE49-F238E27FC236}">
                  <a16:creationId xmlns="" xmlns:a16="http://schemas.microsoft.com/office/drawing/2014/main" id="{E75F5E68-D95B-437D-822F-986D75140A02}"/>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37" name="Google Shape;1454;p40">
              <a:extLst>
                <a:ext uri="{FF2B5EF4-FFF2-40B4-BE49-F238E27FC236}">
                  <a16:creationId xmlns="" xmlns:a16="http://schemas.microsoft.com/office/drawing/2014/main" id="{4FEAE13E-2AB8-4370-AEC1-B78C4576271A}"/>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38" name="Google Shape;1455;p40">
              <a:extLst>
                <a:ext uri="{FF2B5EF4-FFF2-40B4-BE49-F238E27FC236}">
                  <a16:creationId xmlns="" xmlns:a16="http://schemas.microsoft.com/office/drawing/2014/main" id="{CE621AAA-2983-4CFB-B403-F48952C1529C}"/>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39" name="Google Shape;1456;p40">
              <a:extLst>
                <a:ext uri="{FF2B5EF4-FFF2-40B4-BE49-F238E27FC236}">
                  <a16:creationId xmlns="" xmlns:a16="http://schemas.microsoft.com/office/drawing/2014/main" id="{2E979D21-FCF4-427C-90AF-38A52A68F477}"/>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57;p40">
              <a:extLst>
                <a:ext uri="{FF2B5EF4-FFF2-40B4-BE49-F238E27FC236}">
                  <a16:creationId xmlns="" xmlns:a16="http://schemas.microsoft.com/office/drawing/2014/main" id="{97B3E353-6377-4C0C-B546-C12487E6D0EA}"/>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41" name="Google Shape;1458;p40">
              <a:extLst>
                <a:ext uri="{FF2B5EF4-FFF2-40B4-BE49-F238E27FC236}">
                  <a16:creationId xmlns="" xmlns:a16="http://schemas.microsoft.com/office/drawing/2014/main" id="{748B8959-0B6A-4461-819D-3C85C490E547}"/>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42" name="Google Shape;1459;p40">
              <a:extLst>
                <a:ext uri="{FF2B5EF4-FFF2-40B4-BE49-F238E27FC236}">
                  <a16:creationId xmlns="" xmlns:a16="http://schemas.microsoft.com/office/drawing/2014/main" id="{41F794D3-9DAD-498D-87D1-F0EA57251D02}"/>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43" name="Google Shape;1460;p40">
              <a:extLst>
                <a:ext uri="{FF2B5EF4-FFF2-40B4-BE49-F238E27FC236}">
                  <a16:creationId xmlns="" xmlns:a16="http://schemas.microsoft.com/office/drawing/2014/main" id="{F221DC9A-169B-4B88-9956-2E5E4C074E7F}"/>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44" name="Google Shape;1461;p40">
              <a:extLst>
                <a:ext uri="{FF2B5EF4-FFF2-40B4-BE49-F238E27FC236}">
                  <a16:creationId xmlns="" xmlns:a16="http://schemas.microsoft.com/office/drawing/2014/main" id="{44886C26-9F5E-433E-90A2-AE3EBACED5F9}"/>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5" name="Google Shape;1462;p40">
              <a:extLst>
                <a:ext uri="{FF2B5EF4-FFF2-40B4-BE49-F238E27FC236}">
                  <a16:creationId xmlns="" xmlns:a16="http://schemas.microsoft.com/office/drawing/2014/main" id="{E584B762-CB47-4E47-B2E2-EEF2BAB17EE4}"/>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46" name="Google Shape;1463;p40">
              <a:extLst>
                <a:ext uri="{FF2B5EF4-FFF2-40B4-BE49-F238E27FC236}">
                  <a16:creationId xmlns="" xmlns:a16="http://schemas.microsoft.com/office/drawing/2014/main" id="{D181068C-6B22-44D9-9F4D-D84FF65F32DC}"/>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47" name="Google Shape;1464;p40">
              <a:extLst>
                <a:ext uri="{FF2B5EF4-FFF2-40B4-BE49-F238E27FC236}">
                  <a16:creationId xmlns="" xmlns:a16="http://schemas.microsoft.com/office/drawing/2014/main" id="{EC300313-AAA8-4F10-9400-B38689B816C4}"/>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8" name="Google Shape;1465;p40">
              <a:extLst>
                <a:ext uri="{FF2B5EF4-FFF2-40B4-BE49-F238E27FC236}">
                  <a16:creationId xmlns="" xmlns:a16="http://schemas.microsoft.com/office/drawing/2014/main" id="{D9738000-1F6D-497F-A2C8-18B364C48558}"/>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49" name="Google Shape;1466;p40">
              <a:extLst>
                <a:ext uri="{FF2B5EF4-FFF2-40B4-BE49-F238E27FC236}">
                  <a16:creationId xmlns="" xmlns:a16="http://schemas.microsoft.com/office/drawing/2014/main" id="{A5513D0B-5A32-4592-A6DC-E6A621C8764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0" name="Google Shape;1467;p40">
              <a:extLst>
                <a:ext uri="{FF2B5EF4-FFF2-40B4-BE49-F238E27FC236}">
                  <a16:creationId xmlns="" xmlns:a16="http://schemas.microsoft.com/office/drawing/2014/main" id="{1AB5AF3B-C215-4659-94A6-24131BF27417}"/>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51" name="Google Shape;1468;p40">
              <a:extLst>
                <a:ext uri="{FF2B5EF4-FFF2-40B4-BE49-F238E27FC236}">
                  <a16:creationId xmlns="" xmlns:a16="http://schemas.microsoft.com/office/drawing/2014/main" id="{6C744388-BB34-4C71-8981-3FAC7524F826}"/>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2" name="Google Shape;1469;p40">
              <a:extLst>
                <a:ext uri="{FF2B5EF4-FFF2-40B4-BE49-F238E27FC236}">
                  <a16:creationId xmlns="" xmlns:a16="http://schemas.microsoft.com/office/drawing/2014/main" id="{D31E739C-C8D5-4623-AD0C-DC5D020F0655}"/>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3" name="Google Shape;1470;p40">
              <a:extLst>
                <a:ext uri="{FF2B5EF4-FFF2-40B4-BE49-F238E27FC236}">
                  <a16:creationId xmlns="" xmlns:a16="http://schemas.microsoft.com/office/drawing/2014/main" id="{34F3E30F-6D9C-4F60-A95D-57C8F614DEC0}"/>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4" name="Google Shape;1471;p40">
              <a:extLst>
                <a:ext uri="{FF2B5EF4-FFF2-40B4-BE49-F238E27FC236}">
                  <a16:creationId xmlns="" xmlns:a16="http://schemas.microsoft.com/office/drawing/2014/main" id="{64D6DFC2-22DD-4F0B-A527-91D544AE5BEC}"/>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55" name="Google Shape;1472;p40">
              <a:extLst>
                <a:ext uri="{FF2B5EF4-FFF2-40B4-BE49-F238E27FC236}">
                  <a16:creationId xmlns="" xmlns:a16="http://schemas.microsoft.com/office/drawing/2014/main" id="{86349EA3-1EF0-4443-8C8E-1008C1EEBF8B}"/>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6" name="Google Shape;1473;p40">
              <a:extLst>
                <a:ext uri="{FF2B5EF4-FFF2-40B4-BE49-F238E27FC236}">
                  <a16:creationId xmlns="" xmlns:a16="http://schemas.microsoft.com/office/drawing/2014/main" id="{C2D315E6-E266-4056-829C-F0411ABCB5DF}"/>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7" name="Google Shape;1474;p40">
              <a:extLst>
                <a:ext uri="{FF2B5EF4-FFF2-40B4-BE49-F238E27FC236}">
                  <a16:creationId xmlns="" xmlns:a16="http://schemas.microsoft.com/office/drawing/2014/main" id="{69D3232F-CA8A-460B-92E7-73684B84CC41}"/>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8" name="Google Shape;1475;p40">
              <a:extLst>
                <a:ext uri="{FF2B5EF4-FFF2-40B4-BE49-F238E27FC236}">
                  <a16:creationId xmlns="" xmlns:a16="http://schemas.microsoft.com/office/drawing/2014/main" id="{F8EB2A59-955F-4777-B153-B8AEEEBC0A60}"/>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9" name="Google Shape;1476;p40">
              <a:extLst>
                <a:ext uri="{FF2B5EF4-FFF2-40B4-BE49-F238E27FC236}">
                  <a16:creationId xmlns="" xmlns:a16="http://schemas.microsoft.com/office/drawing/2014/main" id="{7A582EBA-93D4-4FB9-87A1-B3BB24D60624}"/>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0" name="Google Shape;1477;p40">
              <a:extLst>
                <a:ext uri="{FF2B5EF4-FFF2-40B4-BE49-F238E27FC236}">
                  <a16:creationId xmlns="" xmlns:a16="http://schemas.microsoft.com/office/drawing/2014/main" id="{B946283A-DABC-4130-A2E5-EE05EA8448B2}"/>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1" name="Google Shape;1478;p40">
              <a:extLst>
                <a:ext uri="{FF2B5EF4-FFF2-40B4-BE49-F238E27FC236}">
                  <a16:creationId xmlns="" xmlns:a16="http://schemas.microsoft.com/office/drawing/2014/main" id="{890C584A-4756-432D-9A5A-0D4462C4C242}"/>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79;p40">
              <a:extLst>
                <a:ext uri="{FF2B5EF4-FFF2-40B4-BE49-F238E27FC236}">
                  <a16:creationId xmlns="" xmlns:a16="http://schemas.microsoft.com/office/drawing/2014/main" id="{D7C4C7D9-A6DE-4B87-94C7-7D394E0D6485}"/>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3" name="Google Shape;1480;p40">
              <a:extLst>
                <a:ext uri="{FF2B5EF4-FFF2-40B4-BE49-F238E27FC236}">
                  <a16:creationId xmlns="" xmlns:a16="http://schemas.microsoft.com/office/drawing/2014/main" id="{1ECC7657-09B4-456C-BF30-8C974510F933}"/>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4" name="Google Shape;1481;p40">
              <a:extLst>
                <a:ext uri="{FF2B5EF4-FFF2-40B4-BE49-F238E27FC236}">
                  <a16:creationId xmlns="" xmlns:a16="http://schemas.microsoft.com/office/drawing/2014/main" id="{DFD1E341-0D56-4042-BB52-CA9062F9B788}"/>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82;p40">
              <a:extLst>
                <a:ext uri="{FF2B5EF4-FFF2-40B4-BE49-F238E27FC236}">
                  <a16:creationId xmlns="" xmlns:a16="http://schemas.microsoft.com/office/drawing/2014/main" id="{EA6C2445-9F65-4AC1-B847-024123F1D8A2}"/>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66" name="Google Shape;1483;p40">
              <a:extLst>
                <a:ext uri="{FF2B5EF4-FFF2-40B4-BE49-F238E27FC236}">
                  <a16:creationId xmlns="" xmlns:a16="http://schemas.microsoft.com/office/drawing/2014/main" id="{23D73906-5292-42C7-9AC6-A81E79E76C30}"/>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7" name="Google Shape;1484;p40">
              <a:extLst>
                <a:ext uri="{FF2B5EF4-FFF2-40B4-BE49-F238E27FC236}">
                  <a16:creationId xmlns="" xmlns:a16="http://schemas.microsoft.com/office/drawing/2014/main" id="{0FB0B6AB-9977-4454-8E93-D5518EA0439D}"/>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85;p40">
              <a:extLst>
                <a:ext uri="{FF2B5EF4-FFF2-40B4-BE49-F238E27FC236}">
                  <a16:creationId xmlns="" xmlns:a16="http://schemas.microsoft.com/office/drawing/2014/main" id="{E81C53C9-11C7-4916-9984-8912066DF8F2}"/>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69" name="Google Shape;1486;p40">
              <a:extLst>
                <a:ext uri="{FF2B5EF4-FFF2-40B4-BE49-F238E27FC236}">
                  <a16:creationId xmlns="" xmlns:a16="http://schemas.microsoft.com/office/drawing/2014/main" id="{4443CB6B-15A3-46B0-9208-15677486FBCF}"/>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70" name="Google Shape;1487;p40">
              <a:extLst>
                <a:ext uri="{FF2B5EF4-FFF2-40B4-BE49-F238E27FC236}">
                  <a16:creationId xmlns="" xmlns:a16="http://schemas.microsoft.com/office/drawing/2014/main" id="{4B5FE9A6-67A2-4072-8C6C-7F986D994DF3}"/>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71" name="Google Shape;1488;p40">
              <a:extLst>
                <a:ext uri="{FF2B5EF4-FFF2-40B4-BE49-F238E27FC236}">
                  <a16:creationId xmlns="" xmlns:a16="http://schemas.microsoft.com/office/drawing/2014/main" id="{ED2027B6-67A8-4E82-B722-B482FE7F9F0B}"/>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72" name="Google Shape;1489;p40">
              <a:extLst>
                <a:ext uri="{FF2B5EF4-FFF2-40B4-BE49-F238E27FC236}">
                  <a16:creationId xmlns="" xmlns:a16="http://schemas.microsoft.com/office/drawing/2014/main" id="{AF144995-E5F9-4B3C-AC93-CCF7913A9E4F}"/>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73" name="Google Shape;1490;p40">
              <a:extLst>
                <a:ext uri="{FF2B5EF4-FFF2-40B4-BE49-F238E27FC236}">
                  <a16:creationId xmlns="" xmlns:a16="http://schemas.microsoft.com/office/drawing/2014/main" id="{4506BCE1-C378-4B3E-8649-DBB5F4FC4A62}"/>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4" name="Google Shape;1491;p40">
              <a:extLst>
                <a:ext uri="{FF2B5EF4-FFF2-40B4-BE49-F238E27FC236}">
                  <a16:creationId xmlns="" xmlns:a16="http://schemas.microsoft.com/office/drawing/2014/main" id="{76491EC3-CE5D-4208-B95F-D18D14F65FF0}"/>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5" name="Google Shape;1492;p40">
              <a:extLst>
                <a:ext uri="{FF2B5EF4-FFF2-40B4-BE49-F238E27FC236}">
                  <a16:creationId xmlns="" xmlns:a16="http://schemas.microsoft.com/office/drawing/2014/main" id="{5FA2E414-3902-4080-83DC-0A874B1C94D8}"/>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76" name="Google Shape;1493;p40">
              <a:extLst>
                <a:ext uri="{FF2B5EF4-FFF2-40B4-BE49-F238E27FC236}">
                  <a16:creationId xmlns="" xmlns:a16="http://schemas.microsoft.com/office/drawing/2014/main" id="{7436811D-624A-4EDE-837C-D21E4CA5DF2E}"/>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7" name="Google Shape;1494;p40">
              <a:extLst>
                <a:ext uri="{FF2B5EF4-FFF2-40B4-BE49-F238E27FC236}">
                  <a16:creationId xmlns="" xmlns:a16="http://schemas.microsoft.com/office/drawing/2014/main" id="{527E6BC5-771E-42EB-9B51-90358F3C3E37}"/>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8" name="Google Shape;1495;p40">
              <a:extLst>
                <a:ext uri="{FF2B5EF4-FFF2-40B4-BE49-F238E27FC236}">
                  <a16:creationId xmlns="" xmlns:a16="http://schemas.microsoft.com/office/drawing/2014/main" id="{3DD275DF-73F4-4106-9377-2686CF9BD3C2}"/>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9" name="Google Shape;1496;p40">
              <a:extLst>
                <a:ext uri="{FF2B5EF4-FFF2-40B4-BE49-F238E27FC236}">
                  <a16:creationId xmlns="" xmlns:a16="http://schemas.microsoft.com/office/drawing/2014/main" id="{78706230-63E0-4D5E-A083-DA1970346255}"/>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0" name="Google Shape;1497;p40">
              <a:extLst>
                <a:ext uri="{FF2B5EF4-FFF2-40B4-BE49-F238E27FC236}">
                  <a16:creationId xmlns="" xmlns:a16="http://schemas.microsoft.com/office/drawing/2014/main" id="{244BCFB5-1FBC-4EAE-834D-A00DAFDBD182}"/>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1" name="Google Shape;1498;p40">
              <a:extLst>
                <a:ext uri="{FF2B5EF4-FFF2-40B4-BE49-F238E27FC236}">
                  <a16:creationId xmlns="" xmlns:a16="http://schemas.microsoft.com/office/drawing/2014/main" id="{1D540007-9B01-4464-8824-55AE27AA2B88}"/>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2" name="Google Shape;1499;p40">
              <a:extLst>
                <a:ext uri="{FF2B5EF4-FFF2-40B4-BE49-F238E27FC236}">
                  <a16:creationId xmlns="" xmlns:a16="http://schemas.microsoft.com/office/drawing/2014/main" id="{8572BC64-72AC-47C0-AC11-15210B3208F4}"/>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3" name="Google Shape;1500;p40">
              <a:extLst>
                <a:ext uri="{FF2B5EF4-FFF2-40B4-BE49-F238E27FC236}">
                  <a16:creationId xmlns="" xmlns:a16="http://schemas.microsoft.com/office/drawing/2014/main" id="{0C2EC7DB-E912-4CE6-867F-ACB153E53959}"/>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4" name="Google Shape;1501;p40">
              <a:extLst>
                <a:ext uri="{FF2B5EF4-FFF2-40B4-BE49-F238E27FC236}">
                  <a16:creationId xmlns="" xmlns:a16="http://schemas.microsoft.com/office/drawing/2014/main" id="{B8134DCB-EEE3-4BF6-B90C-7E5CF129DEAA}"/>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85" name="Google Shape;2457;p52">
            <a:extLst>
              <a:ext uri="{FF2B5EF4-FFF2-40B4-BE49-F238E27FC236}">
                <a16:creationId xmlns="" xmlns:a16="http://schemas.microsoft.com/office/drawing/2014/main" id="{B7B20B0A-4A57-43D0-8212-5CBAA63669A2}"/>
              </a:ext>
            </a:extLst>
          </p:cNvPr>
          <p:cNvGrpSpPr/>
          <p:nvPr/>
        </p:nvGrpSpPr>
        <p:grpSpPr>
          <a:xfrm>
            <a:off x="-3824037" y="1481706"/>
            <a:ext cx="867038" cy="1248356"/>
            <a:chOff x="705000" y="1716350"/>
            <a:chExt cx="1864225" cy="2684100"/>
          </a:xfrm>
        </p:grpSpPr>
        <p:sp>
          <p:nvSpPr>
            <p:cNvPr id="786" name="Google Shape;2458;p52">
              <a:extLst>
                <a:ext uri="{FF2B5EF4-FFF2-40B4-BE49-F238E27FC236}">
                  <a16:creationId xmlns="" xmlns:a16="http://schemas.microsoft.com/office/drawing/2014/main" id="{D231D575-FDBC-4BDF-A21A-EC57808E264E}"/>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87" name="Google Shape;2459;p52">
              <a:extLst>
                <a:ext uri="{FF2B5EF4-FFF2-40B4-BE49-F238E27FC236}">
                  <a16:creationId xmlns="" xmlns:a16="http://schemas.microsoft.com/office/drawing/2014/main" id="{AB50586A-5E09-46D4-822C-12934E991511}"/>
                </a:ext>
              </a:extLst>
            </p:cNvPr>
            <p:cNvGrpSpPr/>
            <p:nvPr/>
          </p:nvGrpSpPr>
          <p:grpSpPr>
            <a:xfrm>
              <a:off x="705000" y="1716350"/>
              <a:ext cx="1765959" cy="2578903"/>
              <a:chOff x="705000" y="1716350"/>
              <a:chExt cx="1765959" cy="2578903"/>
            </a:xfrm>
          </p:grpSpPr>
          <p:sp>
            <p:nvSpPr>
              <p:cNvPr id="788" name="Google Shape;2460;p52">
                <a:extLst>
                  <a:ext uri="{FF2B5EF4-FFF2-40B4-BE49-F238E27FC236}">
                    <a16:creationId xmlns="" xmlns:a16="http://schemas.microsoft.com/office/drawing/2014/main" id="{7835242D-DB95-460D-BFBF-D5A13E1AD37F}"/>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789" name="Google Shape;2461;p52">
                <a:extLst>
                  <a:ext uri="{FF2B5EF4-FFF2-40B4-BE49-F238E27FC236}">
                    <a16:creationId xmlns="" xmlns:a16="http://schemas.microsoft.com/office/drawing/2014/main" id="{E13D08D2-1919-4228-8888-FA802620A077}"/>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0" name="Google Shape;2462;p52">
                <a:extLst>
                  <a:ext uri="{FF2B5EF4-FFF2-40B4-BE49-F238E27FC236}">
                    <a16:creationId xmlns="" xmlns:a16="http://schemas.microsoft.com/office/drawing/2014/main" id="{B85B39B6-1E66-4DE3-8138-99EDBBA1D5BA}"/>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791" name="Google Shape;2463;p52">
                <a:extLst>
                  <a:ext uri="{FF2B5EF4-FFF2-40B4-BE49-F238E27FC236}">
                    <a16:creationId xmlns="" xmlns:a16="http://schemas.microsoft.com/office/drawing/2014/main" id="{FB078DAA-BE76-4BB1-B181-1C3F52699AC2}"/>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2" name="Google Shape;2464;p52">
                <a:extLst>
                  <a:ext uri="{FF2B5EF4-FFF2-40B4-BE49-F238E27FC236}">
                    <a16:creationId xmlns="" xmlns:a16="http://schemas.microsoft.com/office/drawing/2014/main" id="{CBAC111F-70CA-4755-98C3-485274F01BB3}"/>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3" name="Google Shape;2465;p52">
                <a:extLst>
                  <a:ext uri="{FF2B5EF4-FFF2-40B4-BE49-F238E27FC236}">
                    <a16:creationId xmlns="" xmlns:a16="http://schemas.microsoft.com/office/drawing/2014/main" id="{FAA7677D-6284-4A58-9746-252978445E91}"/>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4" name="Google Shape;2466;p52">
                <a:extLst>
                  <a:ext uri="{FF2B5EF4-FFF2-40B4-BE49-F238E27FC236}">
                    <a16:creationId xmlns="" xmlns:a16="http://schemas.microsoft.com/office/drawing/2014/main" id="{C2042702-33EC-4E23-A253-36DB226255B6}"/>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5" name="Google Shape;2467;p52">
                <a:extLst>
                  <a:ext uri="{FF2B5EF4-FFF2-40B4-BE49-F238E27FC236}">
                    <a16:creationId xmlns="" xmlns:a16="http://schemas.microsoft.com/office/drawing/2014/main" id="{3F5B63E5-8875-4AF8-9072-03E4E7A6DE39}"/>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6" name="Google Shape;2468;p52">
                <a:extLst>
                  <a:ext uri="{FF2B5EF4-FFF2-40B4-BE49-F238E27FC236}">
                    <a16:creationId xmlns="" xmlns:a16="http://schemas.microsoft.com/office/drawing/2014/main" id="{256FF97D-2202-40A7-AD20-D02EB37F4D94}"/>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7" name="Google Shape;2469;p52">
                <a:extLst>
                  <a:ext uri="{FF2B5EF4-FFF2-40B4-BE49-F238E27FC236}">
                    <a16:creationId xmlns="" xmlns:a16="http://schemas.microsoft.com/office/drawing/2014/main" id="{4B254A75-F41E-4476-856D-A96486A3DE8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8" name="Google Shape;2470;p52">
                <a:extLst>
                  <a:ext uri="{FF2B5EF4-FFF2-40B4-BE49-F238E27FC236}">
                    <a16:creationId xmlns="" xmlns:a16="http://schemas.microsoft.com/office/drawing/2014/main" id="{B9ADB05C-6781-4B15-B89B-21D9B7344CE4}"/>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9" name="Google Shape;2471;p52">
                <a:extLst>
                  <a:ext uri="{FF2B5EF4-FFF2-40B4-BE49-F238E27FC236}">
                    <a16:creationId xmlns="" xmlns:a16="http://schemas.microsoft.com/office/drawing/2014/main" id="{4CFA154E-D5FC-452C-A5ED-2BCEBCEA77F6}"/>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0" name="Google Shape;2472;p52">
                <a:extLst>
                  <a:ext uri="{FF2B5EF4-FFF2-40B4-BE49-F238E27FC236}">
                    <a16:creationId xmlns="" xmlns:a16="http://schemas.microsoft.com/office/drawing/2014/main" id="{ED75C67A-3A48-4BBD-B522-C375988F027A}"/>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73;p52">
                <a:extLst>
                  <a:ext uri="{FF2B5EF4-FFF2-40B4-BE49-F238E27FC236}">
                    <a16:creationId xmlns="" xmlns:a16="http://schemas.microsoft.com/office/drawing/2014/main" id="{7B5BFDBC-C3EA-4BF3-8B78-F32FDB5F9054}"/>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2" name="Google Shape;2474;p52">
                <a:extLst>
                  <a:ext uri="{FF2B5EF4-FFF2-40B4-BE49-F238E27FC236}">
                    <a16:creationId xmlns="" xmlns:a16="http://schemas.microsoft.com/office/drawing/2014/main" id="{A6B0CD7A-67E2-47B1-936F-8CB1E47E220E}"/>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3" name="Google Shape;2475;p52">
                <a:extLst>
                  <a:ext uri="{FF2B5EF4-FFF2-40B4-BE49-F238E27FC236}">
                    <a16:creationId xmlns="" xmlns:a16="http://schemas.microsoft.com/office/drawing/2014/main" id="{DEF05E8F-6C0F-425D-9EC5-3324A00392F1}"/>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4" name="Google Shape;2476;p52">
                <a:extLst>
                  <a:ext uri="{FF2B5EF4-FFF2-40B4-BE49-F238E27FC236}">
                    <a16:creationId xmlns="" xmlns:a16="http://schemas.microsoft.com/office/drawing/2014/main" id="{3C2992DE-3E81-491A-BE0E-302F4057A236}"/>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5" name="Google Shape;2477;p52">
                <a:extLst>
                  <a:ext uri="{FF2B5EF4-FFF2-40B4-BE49-F238E27FC236}">
                    <a16:creationId xmlns="" xmlns:a16="http://schemas.microsoft.com/office/drawing/2014/main" id="{08DEBA22-10A1-44E1-B7D9-D020C93BA3A8}"/>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6" name="Google Shape;2478;p52">
                <a:extLst>
                  <a:ext uri="{FF2B5EF4-FFF2-40B4-BE49-F238E27FC236}">
                    <a16:creationId xmlns="" xmlns:a16="http://schemas.microsoft.com/office/drawing/2014/main" id="{CFF74B14-8863-489A-B332-1C0C832506E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7" name="Google Shape;2479;p52">
                <a:extLst>
                  <a:ext uri="{FF2B5EF4-FFF2-40B4-BE49-F238E27FC236}">
                    <a16:creationId xmlns="" xmlns:a16="http://schemas.microsoft.com/office/drawing/2014/main" id="{D83F8779-2F59-465E-BE11-6648F003645B}"/>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8" name="Google Shape;2480;p52">
                <a:extLst>
                  <a:ext uri="{FF2B5EF4-FFF2-40B4-BE49-F238E27FC236}">
                    <a16:creationId xmlns="" xmlns:a16="http://schemas.microsoft.com/office/drawing/2014/main" id="{8065C58F-56C0-4074-9AC5-E4D711235C3C}"/>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9" name="Google Shape;2481;p52">
                <a:extLst>
                  <a:ext uri="{FF2B5EF4-FFF2-40B4-BE49-F238E27FC236}">
                    <a16:creationId xmlns="" xmlns:a16="http://schemas.microsoft.com/office/drawing/2014/main" id="{FA76A513-A8B7-4A55-8518-5A76F132B23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0" name="Google Shape;2482;p52">
                <a:extLst>
                  <a:ext uri="{FF2B5EF4-FFF2-40B4-BE49-F238E27FC236}">
                    <a16:creationId xmlns="" xmlns:a16="http://schemas.microsoft.com/office/drawing/2014/main" id="{C603B818-475D-4449-AFC7-163B0369DD03}"/>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1" name="Google Shape;2483;p52">
                <a:extLst>
                  <a:ext uri="{FF2B5EF4-FFF2-40B4-BE49-F238E27FC236}">
                    <a16:creationId xmlns="" xmlns:a16="http://schemas.microsoft.com/office/drawing/2014/main" id="{07A8A534-D626-434F-8C53-D8B35EE22D1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2" name="Google Shape;2484;p52">
                <a:extLst>
                  <a:ext uri="{FF2B5EF4-FFF2-40B4-BE49-F238E27FC236}">
                    <a16:creationId xmlns="" xmlns:a16="http://schemas.microsoft.com/office/drawing/2014/main" id="{E180BE75-6963-4787-BF3F-665F3FC1E42B}"/>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3" name="Google Shape;2485;p52">
                <a:extLst>
                  <a:ext uri="{FF2B5EF4-FFF2-40B4-BE49-F238E27FC236}">
                    <a16:creationId xmlns="" xmlns:a16="http://schemas.microsoft.com/office/drawing/2014/main" id="{78655F4F-15D8-41CB-8A37-2B0425836CBB}"/>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14" name="Google Shape;2982;p58">
            <a:extLst>
              <a:ext uri="{FF2B5EF4-FFF2-40B4-BE49-F238E27FC236}">
                <a16:creationId xmlns="" xmlns:a16="http://schemas.microsoft.com/office/drawing/2014/main" id="{29DBFE7A-4B3D-4F63-8A39-698E154354F1}"/>
              </a:ext>
            </a:extLst>
          </p:cNvPr>
          <p:cNvGrpSpPr/>
          <p:nvPr/>
        </p:nvGrpSpPr>
        <p:grpSpPr>
          <a:xfrm>
            <a:off x="-8350990" y="2448911"/>
            <a:ext cx="491990" cy="697542"/>
            <a:chOff x="4379775" y="1112775"/>
            <a:chExt cx="2381532" cy="3740521"/>
          </a:xfrm>
        </p:grpSpPr>
        <p:sp>
          <p:nvSpPr>
            <p:cNvPr id="815" name="Google Shape;2983;p58">
              <a:extLst>
                <a:ext uri="{FF2B5EF4-FFF2-40B4-BE49-F238E27FC236}">
                  <a16:creationId xmlns="" xmlns:a16="http://schemas.microsoft.com/office/drawing/2014/main" id="{CAC19B17-0FB2-449C-9356-AA0D39D8C012}"/>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6" name="Google Shape;2984;p58">
              <a:extLst>
                <a:ext uri="{FF2B5EF4-FFF2-40B4-BE49-F238E27FC236}">
                  <a16:creationId xmlns="" xmlns:a16="http://schemas.microsoft.com/office/drawing/2014/main" id="{799625F2-F2BC-49DB-9FE9-04A8ED8EE970}"/>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17" name="Google Shape;2985;p58">
              <a:extLst>
                <a:ext uri="{FF2B5EF4-FFF2-40B4-BE49-F238E27FC236}">
                  <a16:creationId xmlns="" xmlns:a16="http://schemas.microsoft.com/office/drawing/2014/main" id="{3085B58A-200F-43D1-925F-AC8054210D20}"/>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8" name="Google Shape;2986;p58">
              <a:extLst>
                <a:ext uri="{FF2B5EF4-FFF2-40B4-BE49-F238E27FC236}">
                  <a16:creationId xmlns="" xmlns:a16="http://schemas.microsoft.com/office/drawing/2014/main" id="{0FC9E584-0693-46B2-A2E2-77508810F33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9" name="Google Shape;2987;p58">
              <a:extLst>
                <a:ext uri="{FF2B5EF4-FFF2-40B4-BE49-F238E27FC236}">
                  <a16:creationId xmlns="" xmlns:a16="http://schemas.microsoft.com/office/drawing/2014/main" id="{89872CD6-FEC5-4452-A0BC-205F68508305}"/>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0" name="Google Shape;2988;p58">
              <a:extLst>
                <a:ext uri="{FF2B5EF4-FFF2-40B4-BE49-F238E27FC236}">
                  <a16:creationId xmlns="" xmlns:a16="http://schemas.microsoft.com/office/drawing/2014/main" id="{A86C9BCB-1E6B-4DBC-B93F-4E9E654DCCB3}"/>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1" name="Google Shape;2989;p58">
              <a:extLst>
                <a:ext uri="{FF2B5EF4-FFF2-40B4-BE49-F238E27FC236}">
                  <a16:creationId xmlns="" xmlns:a16="http://schemas.microsoft.com/office/drawing/2014/main" id="{4580FDB5-285E-405E-A719-59E923B7940C}"/>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2" name="Google Shape;2990;p58">
              <a:extLst>
                <a:ext uri="{FF2B5EF4-FFF2-40B4-BE49-F238E27FC236}">
                  <a16:creationId xmlns="" xmlns:a16="http://schemas.microsoft.com/office/drawing/2014/main" id="{2D883813-6E36-4186-A4C9-690A6333A31F}"/>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23" name="Google Shape;2991;p58">
              <a:extLst>
                <a:ext uri="{FF2B5EF4-FFF2-40B4-BE49-F238E27FC236}">
                  <a16:creationId xmlns="" xmlns:a16="http://schemas.microsoft.com/office/drawing/2014/main" id="{FC1592AA-6A0A-424F-9BC8-2F959B05AB8E}"/>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4" name="Google Shape;2992;p58">
              <a:extLst>
                <a:ext uri="{FF2B5EF4-FFF2-40B4-BE49-F238E27FC236}">
                  <a16:creationId xmlns="" xmlns:a16="http://schemas.microsoft.com/office/drawing/2014/main" id="{4EF127FD-785C-48F5-BE5C-FD274C997312}"/>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25" name="Google Shape;2993;p58">
              <a:extLst>
                <a:ext uri="{FF2B5EF4-FFF2-40B4-BE49-F238E27FC236}">
                  <a16:creationId xmlns="" xmlns:a16="http://schemas.microsoft.com/office/drawing/2014/main" id="{A0F082AD-1AE0-4F4B-BE17-C8B21FB94C29}"/>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6" name="Google Shape;2994;p58">
              <a:extLst>
                <a:ext uri="{FF2B5EF4-FFF2-40B4-BE49-F238E27FC236}">
                  <a16:creationId xmlns="" xmlns:a16="http://schemas.microsoft.com/office/drawing/2014/main" id="{3773C051-6184-4F1B-B681-975F50AC7A60}"/>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7" name="Google Shape;2995;p58">
              <a:extLst>
                <a:ext uri="{FF2B5EF4-FFF2-40B4-BE49-F238E27FC236}">
                  <a16:creationId xmlns="" xmlns:a16="http://schemas.microsoft.com/office/drawing/2014/main" id="{2CB4A5AA-C8C4-4336-AB02-A99A298F994E}"/>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8" name="Google Shape;2996;p58">
              <a:extLst>
                <a:ext uri="{FF2B5EF4-FFF2-40B4-BE49-F238E27FC236}">
                  <a16:creationId xmlns="" xmlns:a16="http://schemas.microsoft.com/office/drawing/2014/main" id="{8C52AE8D-427E-4DB4-82A3-A28045B102C9}"/>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9" name="Google Shape;2997;p58">
              <a:extLst>
                <a:ext uri="{FF2B5EF4-FFF2-40B4-BE49-F238E27FC236}">
                  <a16:creationId xmlns="" xmlns:a16="http://schemas.microsoft.com/office/drawing/2014/main" id="{17744880-32EC-4E2A-9A38-6A15F5DC7A4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0" name="Google Shape;2998;p58">
              <a:extLst>
                <a:ext uri="{FF2B5EF4-FFF2-40B4-BE49-F238E27FC236}">
                  <a16:creationId xmlns="" xmlns:a16="http://schemas.microsoft.com/office/drawing/2014/main" id="{520F3642-3316-4967-994C-9C87C6261749}"/>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1" name="Google Shape;2999;p58">
              <a:extLst>
                <a:ext uri="{FF2B5EF4-FFF2-40B4-BE49-F238E27FC236}">
                  <a16:creationId xmlns="" xmlns:a16="http://schemas.microsoft.com/office/drawing/2014/main" id="{75482977-1214-455A-80AB-51D2DF468C57}"/>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32" name="Google Shape;3000;p58">
              <a:extLst>
                <a:ext uri="{FF2B5EF4-FFF2-40B4-BE49-F238E27FC236}">
                  <a16:creationId xmlns="" xmlns:a16="http://schemas.microsoft.com/office/drawing/2014/main" id="{AC2CF21D-A8C1-43BD-9D29-C19F285E8AA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3" name="Google Shape;3001;p58">
              <a:extLst>
                <a:ext uri="{FF2B5EF4-FFF2-40B4-BE49-F238E27FC236}">
                  <a16:creationId xmlns="" xmlns:a16="http://schemas.microsoft.com/office/drawing/2014/main" id="{E482873E-DF9F-45C7-95C5-78732B4A5051}"/>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4" name="Google Shape;3002;p58">
              <a:extLst>
                <a:ext uri="{FF2B5EF4-FFF2-40B4-BE49-F238E27FC236}">
                  <a16:creationId xmlns="" xmlns:a16="http://schemas.microsoft.com/office/drawing/2014/main" id="{C8A311EB-04AF-47B7-8518-2701B5802389}"/>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35" name="Google Shape;3003;p58">
              <a:extLst>
                <a:ext uri="{FF2B5EF4-FFF2-40B4-BE49-F238E27FC236}">
                  <a16:creationId xmlns="" xmlns:a16="http://schemas.microsoft.com/office/drawing/2014/main" id="{26E6AA14-2701-4A81-A657-4F24E03F670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36" name="Google Shape;3004;p58">
              <a:extLst>
                <a:ext uri="{FF2B5EF4-FFF2-40B4-BE49-F238E27FC236}">
                  <a16:creationId xmlns="" xmlns:a16="http://schemas.microsoft.com/office/drawing/2014/main" id="{C00B6008-F8CA-4628-BC25-CE9F72A77969}"/>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37" name="Google Shape;3005;p58">
              <a:extLst>
                <a:ext uri="{FF2B5EF4-FFF2-40B4-BE49-F238E27FC236}">
                  <a16:creationId xmlns="" xmlns:a16="http://schemas.microsoft.com/office/drawing/2014/main" id="{AAB36A98-5FAF-42C2-A4B2-02E8A14F5D9D}"/>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38" name="Google Shape;2616;p56">
            <a:extLst>
              <a:ext uri="{FF2B5EF4-FFF2-40B4-BE49-F238E27FC236}">
                <a16:creationId xmlns="" xmlns:a16="http://schemas.microsoft.com/office/drawing/2014/main" id="{F15813DC-C0F8-462F-A7D0-48C766866E85}"/>
              </a:ext>
            </a:extLst>
          </p:cNvPr>
          <p:cNvGrpSpPr>
            <a:grpSpLocks noChangeAspect="1"/>
          </p:cNvGrpSpPr>
          <p:nvPr/>
        </p:nvGrpSpPr>
        <p:grpSpPr>
          <a:xfrm>
            <a:off x="-7067777" y="4097877"/>
            <a:ext cx="640080" cy="623955"/>
            <a:chOff x="6022476" y="2297359"/>
            <a:chExt cx="3121442" cy="3042806"/>
          </a:xfrm>
        </p:grpSpPr>
        <p:sp>
          <p:nvSpPr>
            <p:cNvPr id="839" name="Google Shape;2617;p56">
              <a:extLst>
                <a:ext uri="{FF2B5EF4-FFF2-40B4-BE49-F238E27FC236}">
                  <a16:creationId xmlns="" xmlns:a16="http://schemas.microsoft.com/office/drawing/2014/main" id="{D1DD99A0-E629-4AC8-8B7A-1A11FD837ED7}"/>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40" name="Google Shape;2618;p56">
              <a:extLst>
                <a:ext uri="{FF2B5EF4-FFF2-40B4-BE49-F238E27FC236}">
                  <a16:creationId xmlns="" xmlns:a16="http://schemas.microsoft.com/office/drawing/2014/main" id="{C38DB7C9-3EEE-4A23-866F-458B2ECA6BA8}"/>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1" name="Google Shape;2619;p56">
              <a:extLst>
                <a:ext uri="{FF2B5EF4-FFF2-40B4-BE49-F238E27FC236}">
                  <a16:creationId xmlns="" xmlns:a16="http://schemas.microsoft.com/office/drawing/2014/main" id="{8002D78B-90C8-4619-8578-3A7FDB46DCA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2" name="Google Shape;2620;p56">
              <a:extLst>
                <a:ext uri="{FF2B5EF4-FFF2-40B4-BE49-F238E27FC236}">
                  <a16:creationId xmlns="" xmlns:a16="http://schemas.microsoft.com/office/drawing/2014/main" id="{C671ADB3-9001-480C-845F-DA24FB5D8DC4}"/>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3" name="Google Shape;2621;p56">
              <a:extLst>
                <a:ext uri="{FF2B5EF4-FFF2-40B4-BE49-F238E27FC236}">
                  <a16:creationId xmlns="" xmlns:a16="http://schemas.microsoft.com/office/drawing/2014/main" id="{EBB91F5D-53DF-4813-9BED-2008AA362D8A}"/>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44" name="Google Shape;2622;p56">
              <a:extLst>
                <a:ext uri="{FF2B5EF4-FFF2-40B4-BE49-F238E27FC236}">
                  <a16:creationId xmlns="" xmlns:a16="http://schemas.microsoft.com/office/drawing/2014/main" id="{58D54806-044B-431B-9A9D-62CE833D38A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45" name="Google Shape;2623;p56">
              <a:extLst>
                <a:ext uri="{FF2B5EF4-FFF2-40B4-BE49-F238E27FC236}">
                  <a16:creationId xmlns="" xmlns:a16="http://schemas.microsoft.com/office/drawing/2014/main" id="{FE945BB0-7B6E-489A-A4C5-E34430074E5D}"/>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6" name="Google Shape;2624;p56">
              <a:extLst>
                <a:ext uri="{FF2B5EF4-FFF2-40B4-BE49-F238E27FC236}">
                  <a16:creationId xmlns="" xmlns:a16="http://schemas.microsoft.com/office/drawing/2014/main" id="{62BBFBB0-8949-406E-AE40-D5FA5D10F4BD}"/>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7" name="Google Shape;2625;p56">
              <a:extLst>
                <a:ext uri="{FF2B5EF4-FFF2-40B4-BE49-F238E27FC236}">
                  <a16:creationId xmlns="" xmlns:a16="http://schemas.microsoft.com/office/drawing/2014/main" id="{B9D0048A-E182-4F38-B4F4-A84D122C13B0}"/>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8" name="Google Shape;2626;p56">
              <a:extLst>
                <a:ext uri="{FF2B5EF4-FFF2-40B4-BE49-F238E27FC236}">
                  <a16:creationId xmlns="" xmlns:a16="http://schemas.microsoft.com/office/drawing/2014/main" id="{BCF60DD8-EB32-4DF7-AD32-B062E2F801F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9" name="Google Shape;2627;p56">
              <a:extLst>
                <a:ext uri="{FF2B5EF4-FFF2-40B4-BE49-F238E27FC236}">
                  <a16:creationId xmlns="" xmlns:a16="http://schemas.microsoft.com/office/drawing/2014/main" id="{BA15AADD-9A79-4743-B889-B54BCA44C6F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0" name="Google Shape;2628;p56">
              <a:extLst>
                <a:ext uri="{FF2B5EF4-FFF2-40B4-BE49-F238E27FC236}">
                  <a16:creationId xmlns="" xmlns:a16="http://schemas.microsoft.com/office/drawing/2014/main" id="{7F7D89FD-D060-49D5-8AEE-B3171EDACA38}"/>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29;p56">
              <a:extLst>
                <a:ext uri="{FF2B5EF4-FFF2-40B4-BE49-F238E27FC236}">
                  <a16:creationId xmlns="" xmlns:a16="http://schemas.microsoft.com/office/drawing/2014/main" id="{14967648-FD1F-4714-A490-0CA382F632A9}"/>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52" name="Google Shape;2630;p56">
              <a:extLst>
                <a:ext uri="{FF2B5EF4-FFF2-40B4-BE49-F238E27FC236}">
                  <a16:creationId xmlns="" xmlns:a16="http://schemas.microsoft.com/office/drawing/2014/main" id="{4D759F99-8EF2-4F1F-9769-197BF87EAAE7}"/>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31;p56">
              <a:extLst>
                <a:ext uri="{FF2B5EF4-FFF2-40B4-BE49-F238E27FC236}">
                  <a16:creationId xmlns="" xmlns:a16="http://schemas.microsoft.com/office/drawing/2014/main" id="{56538874-6BF3-4366-B81B-F035AE0A821F}"/>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32;p56">
              <a:extLst>
                <a:ext uri="{FF2B5EF4-FFF2-40B4-BE49-F238E27FC236}">
                  <a16:creationId xmlns="" xmlns:a16="http://schemas.microsoft.com/office/drawing/2014/main" id="{1B4EB894-C214-42DA-ACB5-232049326BC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5" name="Google Shape;2633;p56">
              <a:extLst>
                <a:ext uri="{FF2B5EF4-FFF2-40B4-BE49-F238E27FC236}">
                  <a16:creationId xmlns="" xmlns:a16="http://schemas.microsoft.com/office/drawing/2014/main" id="{C6F20186-E4D8-43B9-9F0C-F9571E3BA729}"/>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6" name="Google Shape;2634;p56">
              <a:extLst>
                <a:ext uri="{FF2B5EF4-FFF2-40B4-BE49-F238E27FC236}">
                  <a16:creationId xmlns="" xmlns:a16="http://schemas.microsoft.com/office/drawing/2014/main" id="{EB722E27-102B-42D3-9E0C-EE2114E3809B}"/>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57" name="Google Shape;2635;p56">
              <a:extLst>
                <a:ext uri="{FF2B5EF4-FFF2-40B4-BE49-F238E27FC236}">
                  <a16:creationId xmlns="" xmlns:a16="http://schemas.microsoft.com/office/drawing/2014/main" id="{E1636AEC-F534-4A64-8E0B-C8971473D77B}"/>
                </a:ext>
              </a:extLst>
            </p:cNvPr>
            <p:cNvGrpSpPr/>
            <p:nvPr/>
          </p:nvGrpSpPr>
          <p:grpSpPr>
            <a:xfrm>
              <a:off x="8131736" y="3197335"/>
              <a:ext cx="336400" cy="251523"/>
              <a:chOff x="9961561" y="3369598"/>
              <a:chExt cx="336400" cy="251523"/>
            </a:xfrm>
          </p:grpSpPr>
          <p:sp>
            <p:nvSpPr>
              <p:cNvPr id="858" name="Google Shape;2636;p56">
                <a:extLst>
                  <a:ext uri="{FF2B5EF4-FFF2-40B4-BE49-F238E27FC236}">
                    <a16:creationId xmlns="" xmlns:a16="http://schemas.microsoft.com/office/drawing/2014/main" id="{05028BB2-18AB-41FC-9C18-EDC43093E63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59" name="Google Shape;2637;p56">
                <a:extLst>
                  <a:ext uri="{FF2B5EF4-FFF2-40B4-BE49-F238E27FC236}">
                    <a16:creationId xmlns="" xmlns:a16="http://schemas.microsoft.com/office/drawing/2014/main" id="{D0299937-9652-4D8F-86E0-6ADFFF7AE9D0}"/>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60" name="Google Shape;3433;p58">
            <a:extLst>
              <a:ext uri="{FF2B5EF4-FFF2-40B4-BE49-F238E27FC236}">
                <a16:creationId xmlns="" xmlns:a16="http://schemas.microsoft.com/office/drawing/2014/main" id="{2CFB94D7-7EEA-4743-9C35-15D115946DD7}"/>
              </a:ext>
            </a:extLst>
          </p:cNvPr>
          <p:cNvGrpSpPr/>
          <p:nvPr/>
        </p:nvGrpSpPr>
        <p:grpSpPr>
          <a:xfrm>
            <a:off x="-5057919" y="3761072"/>
            <a:ext cx="602724" cy="708001"/>
            <a:chOff x="1721175" y="3532050"/>
            <a:chExt cx="1373059" cy="1612890"/>
          </a:xfrm>
        </p:grpSpPr>
        <p:sp>
          <p:nvSpPr>
            <p:cNvPr id="861" name="Google Shape;3434;p58">
              <a:extLst>
                <a:ext uri="{FF2B5EF4-FFF2-40B4-BE49-F238E27FC236}">
                  <a16:creationId xmlns="" xmlns:a16="http://schemas.microsoft.com/office/drawing/2014/main" id="{65E44673-4D78-4512-AE0F-EF9CAC7E8644}"/>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2" name="Google Shape;3435;p58">
              <a:extLst>
                <a:ext uri="{FF2B5EF4-FFF2-40B4-BE49-F238E27FC236}">
                  <a16:creationId xmlns="" xmlns:a16="http://schemas.microsoft.com/office/drawing/2014/main" id="{7BE0D0EC-A6EF-4CC0-B723-2810EFCF3B2E}"/>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3" name="Google Shape;3436;p58">
              <a:extLst>
                <a:ext uri="{FF2B5EF4-FFF2-40B4-BE49-F238E27FC236}">
                  <a16:creationId xmlns="" xmlns:a16="http://schemas.microsoft.com/office/drawing/2014/main" id="{5BA04DC3-DB37-4986-B48D-BD67AD24AB6F}"/>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64" name="Google Shape;3437;p58">
              <a:extLst>
                <a:ext uri="{FF2B5EF4-FFF2-40B4-BE49-F238E27FC236}">
                  <a16:creationId xmlns="" xmlns:a16="http://schemas.microsoft.com/office/drawing/2014/main" id="{481E5DC3-DF9B-48BF-9A09-95B03B91B278}"/>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5" name="Google Shape;3438;p58">
              <a:extLst>
                <a:ext uri="{FF2B5EF4-FFF2-40B4-BE49-F238E27FC236}">
                  <a16:creationId xmlns="" xmlns:a16="http://schemas.microsoft.com/office/drawing/2014/main" id="{233B91A4-D41D-407A-9033-13A5AF6D5715}"/>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6" name="Google Shape;3439;p58">
              <a:extLst>
                <a:ext uri="{FF2B5EF4-FFF2-40B4-BE49-F238E27FC236}">
                  <a16:creationId xmlns="" xmlns:a16="http://schemas.microsoft.com/office/drawing/2014/main" id="{DE48F6D0-3A8E-458F-A7D7-F357B4170D3E}"/>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7" name="Google Shape;3440;p58">
              <a:extLst>
                <a:ext uri="{FF2B5EF4-FFF2-40B4-BE49-F238E27FC236}">
                  <a16:creationId xmlns="" xmlns:a16="http://schemas.microsoft.com/office/drawing/2014/main" id="{E95EE85C-476A-4E57-9C6E-A5A881880B76}"/>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68" name="Google Shape;3441;p58">
              <a:extLst>
                <a:ext uri="{FF2B5EF4-FFF2-40B4-BE49-F238E27FC236}">
                  <a16:creationId xmlns="" xmlns:a16="http://schemas.microsoft.com/office/drawing/2014/main" id="{50A8A1C5-BC1D-4201-BD83-E58234A00CEB}"/>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69" name="Google Shape;3442;p58">
              <a:extLst>
                <a:ext uri="{FF2B5EF4-FFF2-40B4-BE49-F238E27FC236}">
                  <a16:creationId xmlns="" xmlns:a16="http://schemas.microsoft.com/office/drawing/2014/main" id="{7F4737EC-F83F-488C-8074-646EB70808A7}"/>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70" name="Google Shape;3443;p58">
              <a:extLst>
                <a:ext uri="{FF2B5EF4-FFF2-40B4-BE49-F238E27FC236}">
                  <a16:creationId xmlns="" xmlns:a16="http://schemas.microsoft.com/office/drawing/2014/main" id="{8709FD69-7AB3-4415-8B17-3803F91B6747}"/>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1" name="Google Shape;3444;p58">
              <a:extLst>
                <a:ext uri="{FF2B5EF4-FFF2-40B4-BE49-F238E27FC236}">
                  <a16:creationId xmlns="" xmlns:a16="http://schemas.microsoft.com/office/drawing/2014/main" id="{20D96389-9C79-4457-8BD9-447DD58251BE}"/>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2" name="Google Shape;3445;p58">
              <a:extLst>
                <a:ext uri="{FF2B5EF4-FFF2-40B4-BE49-F238E27FC236}">
                  <a16:creationId xmlns="" xmlns:a16="http://schemas.microsoft.com/office/drawing/2014/main" id="{BEC4E3A9-242F-4929-849F-CBE76D2D94AD}"/>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3" name="Google Shape;3446;p58">
              <a:extLst>
                <a:ext uri="{FF2B5EF4-FFF2-40B4-BE49-F238E27FC236}">
                  <a16:creationId xmlns="" xmlns:a16="http://schemas.microsoft.com/office/drawing/2014/main" id="{F4F345E9-0977-47E6-A8BA-6613C5F1F3FF}"/>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4" name="Google Shape;3447;p58">
              <a:extLst>
                <a:ext uri="{FF2B5EF4-FFF2-40B4-BE49-F238E27FC236}">
                  <a16:creationId xmlns="" xmlns:a16="http://schemas.microsoft.com/office/drawing/2014/main" id="{56C87D3E-9172-4718-85C0-AF5FCA6E5996}"/>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5" name="Google Shape;3448;p58">
              <a:extLst>
                <a:ext uri="{FF2B5EF4-FFF2-40B4-BE49-F238E27FC236}">
                  <a16:creationId xmlns="" xmlns:a16="http://schemas.microsoft.com/office/drawing/2014/main" id="{787654A6-1630-4CFA-9F84-CD2CD063DD9D}"/>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49;p58">
              <a:extLst>
                <a:ext uri="{FF2B5EF4-FFF2-40B4-BE49-F238E27FC236}">
                  <a16:creationId xmlns="" xmlns:a16="http://schemas.microsoft.com/office/drawing/2014/main" id="{5EC7C677-6929-4AC5-84E2-EEA4DC5BB3F5}"/>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50;p58">
              <a:extLst>
                <a:ext uri="{FF2B5EF4-FFF2-40B4-BE49-F238E27FC236}">
                  <a16:creationId xmlns="" xmlns:a16="http://schemas.microsoft.com/office/drawing/2014/main" id="{7223E973-CE52-4BB6-BA6D-0FCDB2BB57BA}"/>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8" name="Google Shape;3451;p58">
              <a:extLst>
                <a:ext uri="{FF2B5EF4-FFF2-40B4-BE49-F238E27FC236}">
                  <a16:creationId xmlns="" xmlns:a16="http://schemas.microsoft.com/office/drawing/2014/main" id="{047F0EB0-867E-40C5-8077-606A8C3275D7}"/>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9" name="Google Shape;3452;p58">
              <a:extLst>
                <a:ext uri="{FF2B5EF4-FFF2-40B4-BE49-F238E27FC236}">
                  <a16:creationId xmlns="" xmlns:a16="http://schemas.microsoft.com/office/drawing/2014/main" id="{1A81322B-9D80-48A8-AAEF-2929E4D74A52}"/>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80" name="Google Shape;3453;p58">
              <a:extLst>
                <a:ext uri="{FF2B5EF4-FFF2-40B4-BE49-F238E27FC236}">
                  <a16:creationId xmlns="" xmlns:a16="http://schemas.microsoft.com/office/drawing/2014/main" id="{1E3B658F-DDD9-42B7-8C1C-D850626680BD}"/>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1" name="Google Shape;3454;p58">
              <a:extLst>
                <a:ext uri="{FF2B5EF4-FFF2-40B4-BE49-F238E27FC236}">
                  <a16:creationId xmlns="" xmlns:a16="http://schemas.microsoft.com/office/drawing/2014/main" id="{2026ED4B-9395-489D-8AFC-AFCD771DF7F9}"/>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82" name="Google Shape;3455;p58">
              <a:extLst>
                <a:ext uri="{FF2B5EF4-FFF2-40B4-BE49-F238E27FC236}">
                  <a16:creationId xmlns="" xmlns:a16="http://schemas.microsoft.com/office/drawing/2014/main" id="{4C7414E3-727E-4E2A-945D-0A901E341BAA}"/>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83" name="Google Shape;3456;p58">
              <a:extLst>
                <a:ext uri="{FF2B5EF4-FFF2-40B4-BE49-F238E27FC236}">
                  <a16:creationId xmlns="" xmlns:a16="http://schemas.microsoft.com/office/drawing/2014/main" id="{4834CFB1-419C-4E64-B5CF-B3741914EA9E}"/>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84" name="Google Shape;3305;p58">
            <a:extLst>
              <a:ext uri="{FF2B5EF4-FFF2-40B4-BE49-F238E27FC236}">
                <a16:creationId xmlns="" xmlns:a16="http://schemas.microsoft.com/office/drawing/2014/main" id="{498D16B7-5B1B-45EB-973A-FDA5C760ADE9}"/>
              </a:ext>
            </a:extLst>
          </p:cNvPr>
          <p:cNvGrpSpPr/>
          <p:nvPr/>
        </p:nvGrpSpPr>
        <p:grpSpPr>
          <a:xfrm rot="21013833" flipH="1">
            <a:off x="-1653582" y="4276264"/>
            <a:ext cx="541724" cy="898304"/>
            <a:chOff x="2285125" y="1595625"/>
            <a:chExt cx="2286894" cy="3792199"/>
          </a:xfrm>
        </p:grpSpPr>
        <p:sp>
          <p:nvSpPr>
            <p:cNvPr id="885" name="Google Shape;3306;p58">
              <a:extLst>
                <a:ext uri="{FF2B5EF4-FFF2-40B4-BE49-F238E27FC236}">
                  <a16:creationId xmlns="" xmlns:a16="http://schemas.microsoft.com/office/drawing/2014/main" id="{34EFC575-BE02-4A63-AD06-73F053F8BF95}"/>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307;p58">
              <a:extLst>
                <a:ext uri="{FF2B5EF4-FFF2-40B4-BE49-F238E27FC236}">
                  <a16:creationId xmlns="" xmlns:a16="http://schemas.microsoft.com/office/drawing/2014/main" id="{D64C5AE1-47D7-4C8D-AFDA-0262841629CE}"/>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308;p58">
              <a:extLst>
                <a:ext uri="{FF2B5EF4-FFF2-40B4-BE49-F238E27FC236}">
                  <a16:creationId xmlns="" xmlns:a16="http://schemas.microsoft.com/office/drawing/2014/main" id="{27D4A2CB-B32E-4B0C-A2DB-6842582DB814}"/>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309;p58">
              <a:extLst>
                <a:ext uri="{FF2B5EF4-FFF2-40B4-BE49-F238E27FC236}">
                  <a16:creationId xmlns="" xmlns:a16="http://schemas.microsoft.com/office/drawing/2014/main" id="{0FCE5BD9-B43D-4C74-9D27-7430A7DF4A91}"/>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310;p58">
              <a:extLst>
                <a:ext uri="{FF2B5EF4-FFF2-40B4-BE49-F238E27FC236}">
                  <a16:creationId xmlns="" xmlns:a16="http://schemas.microsoft.com/office/drawing/2014/main" id="{E81750A4-4DEC-493D-9059-2B1539D2AEED}"/>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311;p58">
              <a:extLst>
                <a:ext uri="{FF2B5EF4-FFF2-40B4-BE49-F238E27FC236}">
                  <a16:creationId xmlns="" xmlns:a16="http://schemas.microsoft.com/office/drawing/2014/main" id="{E966D5C4-F6E4-4910-B629-F50A3FDA23FA}"/>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312;p58">
              <a:extLst>
                <a:ext uri="{FF2B5EF4-FFF2-40B4-BE49-F238E27FC236}">
                  <a16:creationId xmlns="" xmlns:a16="http://schemas.microsoft.com/office/drawing/2014/main" id="{1527E978-145B-4F7E-9535-DD05CE109F44}"/>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313;p58">
              <a:extLst>
                <a:ext uri="{FF2B5EF4-FFF2-40B4-BE49-F238E27FC236}">
                  <a16:creationId xmlns="" xmlns:a16="http://schemas.microsoft.com/office/drawing/2014/main" id="{6BEBD9E2-E70B-4783-B10E-0A79DAD707D3}"/>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314;p58">
              <a:extLst>
                <a:ext uri="{FF2B5EF4-FFF2-40B4-BE49-F238E27FC236}">
                  <a16:creationId xmlns="" xmlns:a16="http://schemas.microsoft.com/office/drawing/2014/main" id="{382200D9-E461-46F4-91E3-6844F4FA4813}"/>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315;p58">
              <a:extLst>
                <a:ext uri="{FF2B5EF4-FFF2-40B4-BE49-F238E27FC236}">
                  <a16:creationId xmlns="" xmlns:a16="http://schemas.microsoft.com/office/drawing/2014/main" id="{70831651-7A71-40CB-A88E-149D454F68BB}"/>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316;p58">
              <a:extLst>
                <a:ext uri="{FF2B5EF4-FFF2-40B4-BE49-F238E27FC236}">
                  <a16:creationId xmlns="" xmlns:a16="http://schemas.microsoft.com/office/drawing/2014/main" id="{5D0E38BA-9364-4F47-BB06-C04A37C99D91}"/>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317;p58">
              <a:extLst>
                <a:ext uri="{FF2B5EF4-FFF2-40B4-BE49-F238E27FC236}">
                  <a16:creationId xmlns="" xmlns:a16="http://schemas.microsoft.com/office/drawing/2014/main" id="{EAD6FD70-74BA-4CAC-BE59-FAB3E0821BF3}"/>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18;p58">
              <a:extLst>
                <a:ext uri="{FF2B5EF4-FFF2-40B4-BE49-F238E27FC236}">
                  <a16:creationId xmlns="" xmlns:a16="http://schemas.microsoft.com/office/drawing/2014/main" id="{EDD3FFE7-26A7-47EA-9EB6-77FF75E31062}"/>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19;p58">
              <a:extLst>
                <a:ext uri="{FF2B5EF4-FFF2-40B4-BE49-F238E27FC236}">
                  <a16:creationId xmlns="" xmlns:a16="http://schemas.microsoft.com/office/drawing/2014/main" id="{538CF892-95BD-44D3-BDDA-84087745B1A8}"/>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20;p58">
              <a:extLst>
                <a:ext uri="{FF2B5EF4-FFF2-40B4-BE49-F238E27FC236}">
                  <a16:creationId xmlns="" xmlns:a16="http://schemas.microsoft.com/office/drawing/2014/main" id="{F831DD4B-7869-42D7-B1F3-7D42BFFA4C56}"/>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21;p58">
              <a:extLst>
                <a:ext uri="{FF2B5EF4-FFF2-40B4-BE49-F238E27FC236}">
                  <a16:creationId xmlns="" xmlns:a16="http://schemas.microsoft.com/office/drawing/2014/main" id="{B7CC0FEF-F1B5-4369-B6EB-7E0CD3191EB7}"/>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22;p58">
              <a:extLst>
                <a:ext uri="{FF2B5EF4-FFF2-40B4-BE49-F238E27FC236}">
                  <a16:creationId xmlns="" xmlns:a16="http://schemas.microsoft.com/office/drawing/2014/main" id="{95AA3588-D9E3-48B2-99F4-A0F164B892E5}"/>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23;p58">
              <a:extLst>
                <a:ext uri="{FF2B5EF4-FFF2-40B4-BE49-F238E27FC236}">
                  <a16:creationId xmlns="" xmlns:a16="http://schemas.microsoft.com/office/drawing/2014/main" id="{3B64FC83-82BC-40A4-BCA0-11D5A930B65D}"/>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24;p58">
              <a:extLst>
                <a:ext uri="{FF2B5EF4-FFF2-40B4-BE49-F238E27FC236}">
                  <a16:creationId xmlns="" xmlns:a16="http://schemas.microsoft.com/office/drawing/2014/main" id="{546DF5C3-E3E9-431C-BFFB-BB74A2017226}"/>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25;p58">
              <a:extLst>
                <a:ext uri="{FF2B5EF4-FFF2-40B4-BE49-F238E27FC236}">
                  <a16:creationId xmlns="" xmlns:a16="http://schemas.microsoft.com/office/drawing/2014/main" id="{48DFFC00-6A7C-4727-AD1A-94258AF75AF1}"/>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26;p58">
              <a:extLst>
                <a:ext uri="{FF2B5EF4-FFF2-40B4-BE49-F238E27FC236}">
                  <a16:creationId xmlns="" xmlns:a16="http://schemas.microsoft.com/office/drawing/2014/main" id="{ABA9AB97-B567-4100-9E03-CA10CA248375}"/>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27;p58">
              <a:extLst>
                <a:ext uri="{FF2B5EF4-FFF2-40B4-BE49-F238E27FC236}">
                  <a16:creationId xmlns="" xmlns:a16="http://schemas.microsoft.com/office/drawing/2014/main" id="{111188FA-39DD-4C7F-A044-6D2E669DEF6B}"/>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28;p58">
              <a:extLst>
                <a:ext uri="{FF2B5EF4-FFF2-40B4-BE49-F238E27FC236}">
                  <a16:creationId xmlns="" xmlns:a16="http://schemas.microsoft.com/office/drawing/2014/main" id="{E106158B-21FC-4DDB-A096-535739D261DD}"/>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29;p58">
              <a:extLst>
                <a:ext uri="{FF2B5EF4-FFF2-40B4-BE49-F238E27FC236}">
                  <a16:creationId xmlns="" xmlns:a16="http://schemas.microsoft.com/office/drawing/2014/main" id="{16E18EB8-11C9-4FC5-B902-B6BE5420B770}"/>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30;p58">
              <a:extLst>
                <a:ext uri="{FF2B5EF4-FFF2-40B4-BE49-F238E27FC236}">
                  <a16:creationId xmlns="" xmlns:a16="http://schemas.microsoft.com/office/drawing/2014/main" id="{49FACE6B-1042-4FB3-B52B-314E83F804D3}"/>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31;p58">
              <a:extLst>
                <a:ext uri="{FF2B5EF4-FFF2-40B4-BE49-F238E27FC236}">
                  <a16:creationId xmlns="" xmlns:a16="http://schemas.microsoft.com/office/drawing/2014/main" id="{2D1952CA-DB9A-4D9B-84CD-EEF5B360FDF0}"/>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32;p58">
              <a:extLst>
                <a:ext uri="{FF2B5EF4-FFF2-40B4-BE49-F238E27FC236}">
                  <a16:creationId xmlns="" xmlns:a16="http://schemas.microsoft.com/office/drawing/2014/main" id="{31171D19-3264-4050-8FFD-8A599234CF41}"/>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33;p58">
              <a:extLst>
                <a:ext uri="{FF2B5EF4-FFF2-40B4-BE49-F238E27FC236}">
                  <a16:creationId xmlns="" xmlns:a16="http://schemas.microsoft.com/office/drawing/2014/main" id="{5622A7B3-8296-40C8-AEB0-08E4D598B67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34;p58">
              <a:extLst>
                <a:ext uri="{FF2B5EF4-FFF2-40B4-BE49-F238E27FC236}">
                  <a16:creationId xmlns="" xmlns:a16="http://schemas.microsoft.com/office/drawing/2014/main" id="{9D725EF9-1FB1-4573-B19D-84B38D418776}"/>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35;p58">
              <a:extLst>
                <a:ext uri="{FF2B5EF4-FFF2-40B4-BE49-F238E27FC236}">
                  <a16:creationId xmlns="" xmlns:a16="http://schemas.microsoft.com/office/drawing/2014/main" id="{4930B6C6-728C-423B-8AD6-C9D3C44A431E}"/>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36;p58">
              <a:extLst>
                <a:ext uri="{FF2B5EF4-FFF2-40B4-BE49-F238E27FC236}">
                  <a16:creationId xmlns="" xmlns:a16="http://schemas.microsoft.com/office/drawing/2014/main" id="{E56A9B75-A814-4081-9ED6-184BE407D64B}"/>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37;p58">
              <a:extLst>
                <a:ext uri="{FF2B5EF4-FFF2-40B4-BE49-F238E27FC236}">
                  <a16:creationId xmlns="" xmlns:a16="http://schemas.microsoft.com/office/drawing/2014/main" id="{57870346-AF29-4017-B024-3DFA170797D6}"/>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38;p58">
              <a:extLst>
                <a:ext uri="{FF2B5EF4-FFF2-40B4-BE49-F238E27FC236}">
                  <a16:creationId xmlns="" xmlns:a16="http://schemas.microsoft.com/office/drawing/2014/main" id="{DCEC4B28-4419-4AAF-97EC-A2B0E1539F82}"/>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39;p58">
              <a:extLst>
                <a:ext uri="{FF2B5EF4-FFF2-40B4-BE49-F238E27FC236}">
                  <a16:creationId xmlns="" xmlns:a16="http://schemas.microsoft.com/office/drawing/2014/main" id="{13FBF996-2938-4839-88CB-221950BC2947}"/>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40;p58">
              <a:extLst>
                <a:ext uri="{FF2B5EF4-FFF2-40B4-BE49-F238E27FC236}">
                  <a16:creationId xmlns="" xmlns:a16="http://schemas.microsoft.com/office/drawing/2014/main" id="{A820EC58-C308-4A06-A1D6-C8B265CC07E9}"/>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41;p58">
              <a:extLst>
                <a:ext uri="{FF2B5EF4-FFF2-40B4-BE49-F238E27FC236}">
                  <a16:creationId xmlns="" xmlns:a16="http://schemas.microsoft.com/office/drawing/2014/main" id="{872DEB1B-C8C6-4AA0-BCD9-DCF668A62A70}"/>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42;p58">
              <a:extLst>
                <a:ext uri="{FF2B5EF4-FFF2-40B4-BE49-F238E27FC236}">
                  <a16:creationId xmlns="" xmlns:a16="http://schemas.microsoft.com/office/drawing/2014/main" id="{3F2E2C00-67DD-414E-8D63-CEBEFD8DFAFE}"/>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43;p58">
              <a:extLst>
                <a:ext uri="{FF2B5EF4-FFF2-40B4-BE49-F238E27FC236}">
                  <a16:creationId xmlns="" xmlns:a16="http://schemas.microsoft.com/office/drawing/2014/main" id="{B10F9FB2-10BA-4B35-B8F4-D083FE3AE075}"/>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44;p58">
              <a:extLst>
                <a:ext uri="{FF2B5EF4-FFF2-40B4-BE49-F238E27FC236}">
                  <a16:creationId xmlns="" xmlns:a16="http://schemas.microsoft.com/office/drawing/2014/main" id="{A3F8784E-BA62-4595-9928-3E78BB7CC49C}"/>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45;p58">
              <a:extLst>
                <a:ext uri="{FF2B5EF4-FFF2-40B4-BE49-F238E27FC236}">
                  <a16:creationId xmlns="" xmlns:a16="http://schemas.microsoft.com/office/drawing/2014/main" id="{E3A91CAF-A0E2-4C36-B76C-29C33008B510}"/>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46;p58">
              <a:extLst>
                <a:ext uri="{FF2B5EF4-FFF2-40B4-BE49-F238E27FC236}">
                  <a16:creationId xmlns="" xmlns:a16="http://schemas.microsoft.com/office/drawing/2014/main" id="{825D139D-0A68-4F30-97FB-595F0BAB332C}"/>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47;p58">
              <a:extLst>
                <a:ext uri="{FF2B5EF4-FFF2-40B4-BE49-F238E27FC236}">
                  <a16:creationId xmlns="" xmlns:a16="http://schemas.microsoft.com/office/drawing/2014/main" id="{97757544-0D26-4339-A43E-8197F6DB423F}"/>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48;p58">
              <a:extLst>
                <a:ext uri="{FF2B5EF4-FFF2-40B4-BE49-F238E27FC236}">
                  <a16:creationId xmlns="" xmlns:a16="http://schemas.microsoft.com/office/drawing/2014/main" id="{28C708D5-5FC8-4AA5-9C3F-C36FE6535BE0}"/>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49;p58">
              <a:extLst>
                <a:ext uri="{FF2B5EF4-FFF2-40B4-BE49-F238E27FC236}">
                  <a16:creationId xmlns="" xmlns:a16="http://schemas.microsoft.com/office/drawing/2014/main" id="{5FD6E6A0-8498-492A-8E59-CCEAD970759C}"/>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50;p58">
              <a:extLst>
                <a:ext uri="{FF2B5EF4-FFF2-40B4-BE49-F238E27FC236}">
                  <a16:creationId xmlns="" xmlns:a16="http://schemas.microsoft.com/office/drawing/2014/main" id="{A8D0ACB4-9F63-4FD1-B164-4859D942F367}"/>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51;p58">
              <a:extLst>
                <a:ext uri="{FF2B5EF4-FFF2-40B4-BE49-F238E27FC236}">
                  <a16:creationId xmlns="" xmlns:a16="http://schemas.microsoft.com/office/drawing/2014/main" id="{48D20C8B-C696-458E-A37C-69B50D460751}"/>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2799;p58">
            <a:extLst>
              <a:ext uri="{FF2B5EF4-FFF2-40B4-BE49-F238E27FC236}">
                <a16:creationId xmlns="" xmlns:a16="http://schemas.microsoft.com/office/drawing/2014/main" id="{BD069552-7EEA-46D6-8102-F930FD063ADD}"/>
              </a:ext>
            </a:extLst>
          </p:cNvPr>
          <p:cNvGrpSpPr/>
          <p:nvPr/>
        </p:nvGrpSpPr>
        <p:grpSpPr>
          <a:xfrm>
            <a:off x="-2522683" y="3343966"/>
            <a:ext cx="326806" cy="483060"/>
            <a:chOff x="1412408" y="1388597"/>
            <a:chExt cx="379994" cy="561679"/>
          </a:xfrm>
        </p:grpSpPr>
        <p:sp>
          <p:nvSpPr>
            <p:cNvPr id="932" name="Google Shape;2800;p58">
              <a:extLst>
                <a:ext uri="{FF2B5EF4-FFF2-40B4-BE49-F238E27FC236}">
                  <a16:creationId xmlns="" xmlns:a16="http://schemas.microsoft.com/office/drawing/2014/main" id="{418FDBAF-D9AF-40B4-B8CB-FB58F5EE545E}"/>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3" name="Google Shape;2801;p58">
              <a:extLst>
                <a:ext uri="{FF2B5EF4-FFF2-40B4-BE49-F238E27FC236}">
                  <a16:creationId xmlns="" xmlns:a16="http://schemas.microsoft.com/office/drawing/2014/main" id="{C53D99B3-AF2C-4664-9C43-9F8F12B45A99}"/>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34" name="Google Shape;2802;p58">
              <a:extLst>
                <a:ext uri="{FF2B5EF4-FFF2-40B4-BE49-F238E27FC236}">
                  <a16:creationId xmlns="" xmlns:a16="http://schemas.microsoft.com/office/drawing/2014/main" id="{F048CC74-B750-48E7-BABD-AA09B0C29B28}"/>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35" name="Google Shape;2803;p58">
              <a:extLst>
                <a:ext uri="{FF2B5EF4-FFF2-40B4-BE49-F238E27FC236}">
                  <a16:creationId xmlns="" xmlns:a16="http://schemas.microsoft.com/office/drawing/2014/main" id="{A89472C0-B13A-41F0-B8BC-DAA82F94D924}"/>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6" name="Google Shape;2804;p58">
              <a:extLst>
                <a:ext uri="{FF2B5EF4-FFF2-40B4-BE49-F238E27FC236}">
                  <a16:creationId xmlns="" xmlns:a16="http://schemas.microsoft.com/office/drawing/2014/main" id="{3FC817C5-5B6A-436D-B058-9AE484C5E62C}"/>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7" name="Google Shape;2805;p58">
              <a:extLst>
                <a:ext uri="{FF2B5EF4-FFF2-40B4-BE49-F238E27FC236}">
                  <a16:creationId xmlns="" xmlns:a16="http://schemas.microsoft.com/office/drawing/2014/main" id="{4F3CB9FA-8A48-4A90-9F99-A5222E15EB9D}"/>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8" name="Google Shape;2806;p58">
              <a:extLst>
                <a:ext uri="{FF2B5EF4-FFF2-40B4-BE49-F238E27FC236}">
                  <a16:creationId xmlns="" xmlns:a16="http://schemas.microsoft.com/office/drawing/2014/main" id="{B29E2F44-13C6-436A-9944-64227CFC270F}"/>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9" name="Google Shape;2807;p58">
              <a:extLst>
                <a:ext uri="{FF2B5EF4-FFF2-40B4-BE49-F238E27FC236}">
                  <a16:creationId xmlns="" xmlns:a16="http://schemas.microsoft.com/office/drawing/2014/main" id="{13E5232C-4CDF-4CC6-A1CF-8DD83A64E5D6}"/>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0" name="Google Shape;2808;p58">
              <a:extLst>
                <a:ext uri="{FF2B5EF4-FFF2-40B4-BE49-F238E27FC236}">
                  <a16:creationId xmlns="" xmlns:a16="http://schemas.microsoft.com/office/drawing/2014/main" id="{3D32F58E-D42B-4A24-BF1E-49A5E10D39E3}"/>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1" name="Google Shape;2809;p58">
              <a:extLst>
                <a:ext uri="{FF2B5EF4-FFF2-40B4-BE49-F238E27FC236}">
                  <a16:creationId xmlns="" xmlns:a16="http://schemas.microsoft.com/office/drawing/2014/main" id="{117B9B9F-ACD1-4139-95B2-E3DB55B52164}"/>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42" name="Google Shape;2810;p58">
              <a:extLst>
                <a:ext uri="{FF2B5EF4-FFF2-40B4-BE49-F238E27FC236}">
                  <a16:creationId xmlns="" xmlns:a16="http://schemas.microsoft.com/office/drawing/2014/main" id="{89D0CB6D-427F-4A5C-A12F-298B58483B55}"/>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3" name="Google Shape;2811;p58">
              <a:extLst>
                <a:ext uri="{FF2B5EF4-FFF2-40B4-BE49-F238E27FC236}">
                  <a16:creationId xmlns="" xmlns:a16="http://schemas.microsoft.com/office/drawing/2014/main" id="{524B5E81-8FDC-45A8-BCF8-E975C4FBF228}"/>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4" name="Google Shape;2812;p58">
              <a:extLst>
                <a:ext uri="{FF2B5EF4-FFF2-40B4-BE49-F238E27FC236}">
                  <a16:creationId xmlns="" xmlns:a16="http://schemas.microsoft.com/office/drawing/2014/main" id="{39CE02D4-511E-4F85-881E-B33CCA00FF24}"/>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5" name="Google Shape;2813;p58">
              <a:extLst>
                <a:ext uri="{FF2B5EF4-FFF2-40B4-BE49-F238E27FC236}">
                  <a16:creationId xmlns="" xmlns:a16="http://schemas.microsoft.com/office/drawing/2014/main" id="{6DF3FB85-6CC3-470F-8160-7BA817F75FCD}"/>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6" name="Google Shape;2814;p58">
              <a:extLst>
                <a:ext uri="{FF2B5EF4-FFF2-40B4-BE49-F238E27FC236}">
                  <a16:creationId xmlns="" xmlns:a16="http://schemas.microsoft.com/office/drawing/2014/main" id="{BA4FD54F-253A-4DBE-9533-5451E6AA89D1}"/>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7" name="Google Shape;2815;p58">
              <a:extLst>
                <a:ext uri="{FF2B5EF4-FFF2-40B4-BE49-F238E27FC236}">
                  <a16:creationId xmlns="" xmlns:a16="http://schemas.microsoft.com/office/drawing/2014/main" id="{1B3B4831-B3DB-47BD-9EF1-F7E4EAB6B966}"/>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sp>
        <p:nvSpPr>
          <p:cNvPr id="949" name="Google Shape;1729;p45">
            <a:extLst>
              <a:ext uri="{FF2B5EF4-FFF2-40B4-BE49-F238E27FC236}">
                <a16:creationId xmlns="" xmlns:a16="http://schemas.microsoft.com/office/drawing/2014/main" id="{AB14A474-FDB1-4883-9743-93540F7C6BEE}"/>
              </a:ext>
            </a:extLst>
          </p:cNvPr>
          <p:cNvSpPr txBox="1">
            <a:spLocks/>
          </p:cNvSpPr>
          <p:nvPr/>
        </p:nvSpPr>
        <p:spPr>
          <a:xfrm>
            <a:off x="933889" y="-56465"/>
            <a:ext cx="1031200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3600" b="1">
                <a:solidFill>
                  <a:srgbClr val="F3F3F3"/>
                </a:solidFill>
              </a:rPr>
              <a:t>DỰ ÁN "CÙNG EM TỚI TRƯỜNG"</a:t>
            </a:r>
          </a:p>
        </p:txBody>
      </p:sp>
      <p:grpSp>
        <p:nvGrpSpPr>
          <p:cNvPr id="389" name="Google Shape;2224;p50">
            <a:extLst>
              <a:ext uri="{FF2B5EF4-FFF2-40B4-BE49-F238E27FC236}">
                <a16:creationId xmlns="" xmlns:a16="http://schemas.microsoft.com/office/drawing/2014/main" id="{2DE7EF76-5BBA-486A-A792-A2419BF99704}"/>
              </a:ext>
            </a:extLst>
          </p:cNvPr>
          <p:cNvGrpSpPr/>
          <p:nvPr/>
        </p:nvGrpSpPr>
        <p:grpSpPr>
          <a:xfrm>
            <a:off x="9527821" y="3551138"/>
            <a:ext cx="2634593" cy="3366849"/>
            <a:chOff x="5981701" y="1821427"/>
            <a:chExt cx="2644301" cy="3379256"/>
          </a:xfrm>
        </p:grpSpPr>
        <p:sp>
          <p:nvSpPr>
            <p:cNvPr id="390" name="Google Shape;2225;p50">
              <a:extLst>
                <a:ext uri="{FF2B5EF4-FFF2-40B4-BE49-F238E27FC236}">
                  <a16:creationId xmlns=""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5" name="Group 4">
            <a:extLst>
              <a:ext uri="{FF2B5EF4-FFF2-40B4-BE49-F238E27FC236}">
                <a16:creationId xmlns="" xmlns:a16="http://schemas.microsoft.com/office/drawing/2014/main" id="{1D4B9BE8-F808-458F-A014-6AA815E9C685}"/>
              </a:ext>
            </a:extLst>
          </p:cNvPr>
          <p:cNvGrpSpPr/>
          <p:nvPr/>
        </p:nvGrpSpPr>
        <p:grpSpPr>
          <a:xfrm>
            <a:off x="3306864" y="4728472"/>
            <a:ext cx="5340461" cy="1898966"/>
            <a:chOff x="3306864" y="4728472"/>
            <a:chExt cx="5340461" cy="1898966"/>
          </a:xfrm>
        </p:grpSpPr>
        <p:sp>
          <p:nvSpPr>
            <p:cNvPr id="4" name="Speech Bubble: Oval 3">
              <a:extLst>
                <a:ext uri="{FF2B5EF4-FFF2-40B4-BE49-F238E27FC236}">
                  <a16:creationId xmlns="" xmlns:a16="http://schemas.microsoft.com/office/drawing/2014/main" id="{AB1358F6-2450-4639-883C-7B30A354F5BB}"/>
                </a:ext>
              </a:extLst>
            </p:cNvPr>
            <p:cNvSpPr/>
            <p:nvPr/>
          </p:nvSpPr>
          <p:spPr>
            <a:xfrm>
              <a:off x="3306864" y="4728472"/>
              <a:ext cx="5340461" cy="1898966"/>
            </a:xfrm>
            <a:prstGeom prst="wedgeEllipseCallout">
              <a:avLst>
                <a:gd name="adj1" fmla="val 81329"/>
                <a:gd name="adj2" fmla="val -3862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DBA8F64E-F5F4-4A45-AFFB-E5F6626AD6CC}"/>
                </a:ext>
              </a:extLst>
            </p:cNvPr>
            <p:cNvSpPr txBox="1"/>
            <p:nvPr/>
          </p:nvSpPr>
          <p:spPr>
            <a:xfrm>
              <a:off x="4013409" y="5263870"/>
              <a:ext cx="4166110" cy="95430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Chúng ta cần làm cho số liệu này </a:t>
              </a:r>
              <a:r>
                <a:rPr lang="en-US" b="1">
                  <a:latin typeface="Cambria" panose="02040503050406030204" pitchFamily="18" charset="0"/>
                  <a:ea typeface="Cambria" panose="02040503050406030204" pitchFamily="18" charset="0"/>
                </a:rPr>
                <a:t>ít hơn </a:t>
              </a:r>
              <a:r>
                <a:rPr lang="en-US">
                  <a:latin typeface="Cambria" panose="02040503050406030204" pitchFamily="18" charset="0"/>
                  <a:ea typeface="Cambria" panose="02040503050406030204" pitchFamily="18" charset="0"/>
                </a:rPr>
                <a:t>và </a:t>
              </a:r>
              <a:r>
                <a:rPr lang="en-US" b="1">
                  <a:latin typeface="Cambria" panose="02040503050406030204" pitchFamily="18" charset="0"/>
                  <a:ea typeface="Cambria" panose="02040503050406030204" pitchFamily="18" charset="0"/>
                </a:rPr>
                <a:t>dễ đánh giá</a:t>
              </a:r>
              <a:r>
                <a:rPr lang="en-US">
                  <a:latin typeface="Cambria" panose="02040503050406030204" pitchFamily="18" charset="0"/>
                  <a:ea typeface="Cambria" panose="02040503050406030204" pitchFamily="18" charset="0"/>
                </a:rPr>
                <a:t> tỉ lệ các bạn học sinh nữ đi học giữa các lớp hơn, Hồng nhé !</a:t>
              </a:r>
            </a:p>
          </p:txBody>
        </p:sp>
      </p:grpSp>
      <p:sp>
        <p:nvSpPr>
          <p:cNvPr id="950" name="TextBox 949">
            <a:extLst>
              <a:ext uri="{FF2B5EF4-FFF2-40B4-BE49-F238E27FC236}">
                <a16:creationId xmlns="" xmlns:a16="http://schemas.microsoft.com/office/drawing/2014/main" id="{45782C86-6426-4DAC-A14E-0190F0B4A488}"/>
              </a:ext>
            </a:extLst>
          </p:cNvPr>
          <p:cNvSpPr txBox="1"/>
          <p:nvPr/>
        </p:nvSpPr>
        <p:spPr>
          <a:xfrm>
            <a:off x="357736" y="4128367"/>
            <a:ext cx="1830509" cy="1015663"/>
          </a:xfrm>
          <a:prstGeom prst="rect">
            <a:avLst/>
          </a:prstGeom>
          <a:noFill/>
        </p:spPr>
        <p:txBody>
          <a:bodyPr wrap="square" rtlCol="0">
            <a:spAutoFit/>
          </a:bodyPr>
          <a:lstStyle/>
          <a:p>
            <a:r>
              <a:rPr lang="en-US" sz="6000">
                <a:solidFill>
                  <a:schemeClr val="accent5">
                    <a:lumMod val="75000"/>
                  </a:schemeClr>
                </a:solidFill>
                <a:latin typeface="Cambria" panose="02040503050406030204" pitchFamily="18" charset="0"/>
                <a:ea typeface="Cambria" panose="02040503050406030204" pitchFamily="18" charset="0"/>
              </a:rPr>
              <a:t>???</a:t>
            </a:r>
          </a:p>
        </p:txBody>
      </p:sp>
      <p:grpSp>
        <p:nvGrpSpPr>
          <p:cNvPr id="948" name="Google Shape;2178;p49">
            <a:extLst>
              <a:ext uri="{FF2B5EF4-FFF2-40B4-BE49-F238E27FC236}">
                <a16:creationId xmlns="" xmlns:a16="http://schemas.microsoft.com/office/drawing/2014/main" id="{16B532C0-C40A-4790-A133-D5527F210EE9}"/>
              </a:ext>
            </a:extLst>
          </p:cNvPr>
          <p:cNvGrpSpPr/>
          <p:nvPr/>
        </p:nvGrpSpPr>
        <p:grpSpPr>
          <a:xfrm>
            <a:off x="36882" y="4701572"/>
            <a:ext cx="1711289" cy="2210721"/>
            <a:chOff x="826063" y="3232566"/>
            <a:chExt cx="1482921" cy="1915705"/>
          </a:xfrm>
        </p:grpSpPr>
        <p:grpSp>
          <p:nvGrpSpPr>
            <p:cNvPr id="951" name="Google Shape;2179;p49">
              <a:extLst>
                <a:ext uri="{FF2B5EF4-FFF2-40B4-BE49-F238E27FC236}">
                  <a16:creationId xmlns="" xmlns:a16="http://schemas.microsoft.com/office/drawing/2014/main" id="{0C668BBA-4345-4181-8852-D268B7DC8AD8}"/>
                </a:ext>
              </a:extLst>
            </p:cNvPr>
            <p:cNvGrpSpPr/>
            <p:nvPr/>
          </p:nvGrpSpPr>
          <p:grpSpPr>
            <a:xfrm>
              <a:off x="826063" y="3232566"/>
              <a:ext cx="1482921" cy="1915705"/>
              <a:chOff x="826063" y="3232566"/>
              <a:chExt cx="1482921" cy="1915705"/>
            </a:xfrm>
          </p:grpSpPr>
          <p:sp>
            <p:nvSpPr>
              <p:cNvPr id="954" name="Google Shape;2180;p49">
                <a:extLst>
                  <a:ext uri="{FF2B5EF4-FFF2-40B4-BE49-F238E27FC236}">
                    <a16:creationId xmlns="" xmlns:a16="http://schemas.microsoft.com/office/drawing/2014/main" id="{3FF7B8F5-32BA-4E96-B785-D557C8923912}"/>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55" name="Google Shape;2181;p49">
                <a:extLst>
                  <a:ext uri="{FF2B5EF4-FFF2-40B4-BE49-F238E27FC236}">
                    <a16:creationId xmlns="" xmlns:a16="http://schemas.microsoft.com/office/drawing/2014/main" id="{3C551064-F93A-4DCE-A29C-A9DCD0856A86}"/>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956" name="Google Shape;2182;p49">
                <a:extLst>
                  <a:ext uri="{FF2B5EF4-FFF2-40B4-BE49-F238E27FC236}">
                    <a16:creationId xmlns="" xmlns:a16="http://schemas.microsoft.com/office/drawing/2014/main" id="{EC1185C7-3677-4A52-AC60-B66506441765}"/>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957" name="Google Shape;2183;p49">
                <a:extLst>
                  <a:ext uri="{FF2B5EF4-FFF2-40B4-BE49-F238E27FC236}">
                    <a16:creationId xmlns="" xmlns:a16="http://schemas.microsoft.com/office/drawing/2014/main" id="{05B39E03-5F99-4773-9499-1A3E42E2F4FD}"/>
                  </a:ext>
                </a:extLst>
              </p:cNvPr>
              <p:cNvGrpSpPr/>
              <p:nvPr/>
            </p:nvGrpSpPr>
            <p:grpSpPr>
              <a:xfrm>
                <a:off x="1357084" y="4763621"/>
                <a:ext cx="788116" cy="384650"/>
                <a:chOff x="1357084" y="4763621"/>
                <a:chExt cx="788116" cy="384650"/>
              </a:xfrm>
            </p:grpSpPr>
            <p:sp>
              <p:nvSpPr>
                <p:cNvPr id="982" name="Google Shape;2184;p49">
                  <a:extLst>
                    <a:ext uri="{FF2B5EF4-FFF2-40B4-BE49-F238E27FC236}">
                      <a16:creationId xmlns="" xmlns:a16="http://schemas.microsoft.com/office/drawing/2014/main" id="{740059E6-54BE-4317-B613-BCCE2EBDF326}"/>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83" name="Google Shape;2185;p49">
                  <a:extLst>
                    <a:ext uri="{FF2B5EF4-FFF2-40B4-BE49-F238E27FC236}">
                      <a16:creationId xmlns="" xmlns:a16="http://schemas.microsoft.com/office/drawing/2014/main" id="{5D507BDF-2EF1-4898-A9E3-CE58E2B4B859}"/>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984" name="Google Shape;2186;p49">
                  <a:extLst>
                    <a:ext uri="{FF2B5EF4-FFF2-40B4-BE49-F238E27FC236}">
                      <a16:creationId xmlns="" xmlns:a16="http://schemas.microsoft.com/office/drawing/2014/main" id="{9C643AC7-F699-4907-BB9C-B5C4F75F633C}"/>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5" name="Google Shape;2187;p49">
                  <a:extLst>
                    <a:ext uri="{FF2B5EF4-FFF2-40B4-BE49-F238E27FC236}">
                      <a16:creationId xmlns="" xmlns:a16="http://schemas.microsoft.com/office/drawing/2014/main" id="{9D32C789-4957-412B-966B-749A51ACFCA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6" name="Google Shape;2188;p49">
                  <a:extLst>
                    <a:ext uri="{FF2B5EF4-FFF2-40B4-BE49-F238E27FC236}">
                      <a16:creationId xmlns="" xmlns:a16="http://schemas.microsoft.com/office/drawing/2014/main" id="{B5C753E0-3903-4783-ABC6-C52A6E9E00C3}"/>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7" name="Google Shape;2189;p49">
                  <a:extLst>
                    <a:ext uri="{FF2B5EF4-FFF2-40B4-BE49-F238E27FC236}">
                      <a16:creationId xmlns="" xmlns:a16="http://schemas.microsoft.com/office/drawing/2014/main" id="{01CD6841-8B68-4AD5-B026-D9C9461A3BDB}"/>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8" name="Google Shape;2190;p49">
                  <a:extLst>
                    <a:ext uri="{FF2B5EF4-FFF2-40B4-BE49-F238E27FC236}">
                      <a16:creationId xmlns="" xmlns:a16="http://schemas.microsoft.com/office/drawing/2014/main" id="{526314BA-08D6-4986-B814-5E8E3FECB160}"/>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9" name="Google Shape;2191;p49">
                  <a:extLst>
                    <a:ext uri="{FF2B5EF4-FFF2-40B4-BE49-F238E27FC236}">
                      <a16:creationId xmlns="" xmlns:a16="http://schemas.microsoft.com/office/drawing/2014/main" id="{1F927BF0-7D0B-4991-86A2-F05768E8A803}"/>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958" name="Google Shape;2192;p49">
                <a:extLst>
                  <a:ext uri="{FF2B5EF4-FFF2-40B4-BE49-F238E27FC236}">
                    <a16:creationId xmlns="" xmlns:a16="http://schemas.microsoft.com/office/drawing/2014/main" id="{D20F9067-8ACF-4002-8338-499BB05EA222}"/>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59" name="Google Shape;2193;p49">
                <a:extLst>
                  <a:ext uri="{FF2B5EF4-FFF2-40B4-BE49-F238E27FC236}">
                    <a16:creationId xmlns="" xmlns:a16="http://schemas.microsoft.com/office/drawing/2014/main" id="{9CC23BBE-3A95-4F9A-922F-98DFDDF4BE81}"/>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60" name="Google Shape;2194;p49">
                <a:extLst>
                  <a:ext uri="{FF2B5EF4-FFF2-40B4-BE49-F238E27FC236}">
                    <a16:creationId xmlns="" xmlns:a16="http://schemas.microsoft.com/office/drawing/2014/main" id="{06DB30A9-3979-416C-B027-FB3D85E85E30}"/>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965" name="Google Shape;2195;p49">
                <a:extLst>
                  <a:ext uri="{FF2B5EF4-FFF2-40B4-BE49-F238E27FC236}">
                    <a16:creationId xmlns="" xmlns:a16="http://schemas.microsoft.com/office/drawing/2014/main" id="{4573B4D1-3C9A-4133-8277-87CE7D9FDE3D}"/>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66" name="Google Shape;2196;p49">
                <a:extLst>
                  <a:ext uri="{FF2B5EF4-FFF2-40B4-BE49-F238E27FC236}">
                    <a16:creationId xmlns="" xmlns:a16="http://schemas.microsoft.com/office/drawing/2014/main" id="{0539ACA9-3311-4140-A869-AA992831735B}"/>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967" name="Google Shape;2197;p49">
                <a:extLst>
                  <a:ext uri="{FF2B5EF4-FFF2-40B4-BE49-F238E27FC236}">
                    <a16:creationId xmlns="" xmlns:a16="http://schemas.microsoft.com/office/drawing/2014/main" id="{D9266365-B16F-45DD-97E3-A53D772946AF}"/>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968" name="Google Shape;2198;p49">
                <a:extLst>
                  <a:ext uri="{FF2B5EF4-FFF2-40B4-BE49-F238E27FC236}">
                    <a16:creationId xmlns="" xmlns:a16="http://schemas.microsoft.com/office/drawing/2014/main" id="{A4FDCCDA-8571-4ED3-B9CA-27E89669157E}"/>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969" name="Google Shape;2199;p49">
                <a:extLst>
                  <a:ext uri="{FF2B5EF4-FFF2-40B4-BE49-F238E27FC236}">
                    <a16:creationId xmlns="" xmlns:a16="http://schemas.microsoft.com/office/drawing/2014/main" id="{CEBF66B4-BD88-4A58-B1CB-6B02E8B3C1C8}"/>
                  </a:ext>
                </a:extLst>
              </p:cNvPr>
              <p:cNvGrpSpPr/>
              <p:nvPr/>
            </p:nvGrpSpPr>
            <p:grpSpPr>
              <a:xfrm rot="-1125556" flipH="1">
                <a:off x="1517375" y="4168778"/>
                <a:ext cx="269935" cy="179959"/>
                <a:chOff x="1399394" y="4188728"/>
                <a:chExt cx="269929" cy="179954"/>
              </a:xfrm>
            </p:grpSpPr>
            <p:sp>
              <p:nvSpPr>
                <p:cNvPr id="979" name="Google Shape;2200;p49">
                  <a:extLst>
                    <a:ext uri="{FF2B5EF4-FFF2-40B4-BE49-F238E27FC236}">
                      <a16:creationId xmlns="" xmlns:a16="http://schemas.microsoft.com/office/drawing/2014/main" id="{139EB555-3968-47F2-85C8-1708993880C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0" name="Google Shape;2201;p49">
                  <a:extLst>
                    <a:ext uri="{FF2B5EF4-FFF2-40B4-BE49-F238E27FC236}">
                      <a16:creationId xmlns="" xmlns:a16="http://schemas.microsoft.com/office/drawing/2014/main" id="{1C0BEB63-7867-42CE-990B-781A6CBD07B6}"/>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1" name="Google Shape;2202;p49">
                  <a:extLst>
                    <a:ext uri="{FF2B5EF4-FFF2-40B4-BE49-F238E27FC236}">
                      <a16:creationId xmlns="" xmlns:a16="http://schemas.microsoft.com/office/drawing/2014/main" id="{82DE0991-3218-4A85-BA06-E429BFAA02AA}"/>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970" name="Google Shape;2203;p49">
                <a:extLst>
                  <a:ext uri="{FF2B5EF4-FFF2-40B4-BE49-F238E27FC236}">
                    <a16:creationId xmlns="" xmlns:a16="http://schemas.microsoft.com/office/drawing/2014/main" id="{0AD9CBE7-C0F2-4CFF-B351-3BE3DD3A5D95}"/>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971" name="Google Shape;2204;p49">
                <a:extLst>
                  <a:ext uri="{FF2B5EF4-FFF2-40B4-BE49-F238E27FC236}">
                    <a16:creationId xmlns="" xmlns:a16="http://schemas.microsoft.com/office/drawing/2014/main" id="{9FAE9B5E-CB5A-409A-AD46-E8B41504450D}"/>
                  </a:ext>
                </a:extLst>
              </p:cNvPr>
              <p:cNvGrpSpPr/>
              <p:nvPr/>
            </p:nvGrpSpPr>
            <p:grpSpPr>
              <a:xfrm rot="-1125556" flipH="1">
                <a:off x="969503" y="3395944"/>
                <a:ext cx="1196041" cy="1089626"/>
                <a:chOff x="914400" y="3415077"/>
                <a:chExt cx="1196013" cy="1089601"/>
              </a:xfrm>
            </p:grpSpPr>
            <p:grpSp>
              <p:nvGrpSpPr>
                <p:cNvPr id="974" name="Google Shape;2205;p49">
                  <a:extLst>
                    <a:ext uri="{FF2B5EF4-FFF2-40B4-BE49-F238E27FC236}">
                      <a16:creationId xmlns="" xmlns:a16="http://schemas.microsoft.com/office/drawing/2014/main" id="{C8A5FC65-BC4D-4218-A82E-51DB4F9747BE}"/>
                    </a:ext>
                  </a:extLst>
                </p:cNvPr>
                <p:cNvGrpSpPr/>
                <p:nvPr/>
              </p:nvGrpSpPr>
              <p:grpSpPr>
                <a:xfrm rot="-2087489">
                  <a:off x="995822" y="3655383"/>
                  <a:ext cx="1033169" cy="608989"/>
                  <a:chOff x="6959202" y="1920263"/>
                  <a:chExt cx="1401277" cy="825902"/>
                </a:xfrm>
              </p:grpSpPr>
              <p:sp>
                <p:nvSpPr>
                  <p:cNvPr id="977" name="Google Shape;2206;p49">
                    <a:extLst>
                      <a:ext uri="{FF2B5EF4-FFF2-40B4-BE49-F238E27FC236}">
                        <a16:creationId xmlns="" xmlns:a16="http://schemas.microsoft.com/office/drawing/2014/main" id="{FD428125-E014-42CE-817C-1018E9FDFAE1}"/>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978" name="Google Shape;2207;p49">
                    <a:extLst>
                      <a:ext uri="{FF2B5EF4-FFF2-40B4-BE49-F238E27FC236}">
                        <a16:creationId xmlns="" xmlns:a16="http://schemas.microsoft.com/office/drawing/2014/main" id="{B5C7D2CD-3003-4FFB-B9A8-260731E2E32C}"/>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975" name="Google Shape;2208;p49">
                  <a:extLst>
                    <a:ext uri="{FF2B5EF4-FFF2-40B4-BE49-F238E27FC236}">
                      <a16:creationId xmlns="" xmlns:a16="http://schemas.microsoft.com/office/drawing/2014/main" id="{15A55CCC-3670-49C3-A9FA-5D79E6C1A1F0}"/>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976" name="Google Shape;2209;p49">
                  <a:extLst>
                    <a:ext uri="{FF2B5EF4-FFF2-40B4-BE49-F238E27FC236}">
                      <a16:creationId xmlns="" xmlns:a16="http://schemas.microsoft.com/office/drawing/2014/main" id="{D9D7EC54-AC38-46D3-8F05-41E15D4A84CC}"/>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972" name="Google Shape;2210;p49">
                <a:extLst>
                  <a:ext uri="{FF2B5EF4-FFF2-40B4-BE49-F238E27FC236}">
                    <a16:creationId xmlns="" xmlns:a16="http://schemas.microsoft.com/office/drawing/2014/main" id="{CAAE2A9D-628E-46ED-83E2-76FE9FA7AC2C}"/>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73" name="Google Shape;2211;p49">
                <a:extLst>
                  <a:ext uri="{FF2B5EF4-FFF2-40B4-BE49-F238E27FC236}">
                    <a16:creationId xmlns="" xmlns:a16="http://schemas.microsoft.com/office/drawing/2014/main" id="{E2DFF635-4294-4459-9A81-4D94F7849ABD}"/>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952" name="Google Shape;2212;p49">
              <a:extLst>
                <a:ext uri="{FF2B5EF4-FFF2-40B4-BE49-F238E27FC236}">
                  <a16:creationId xmlns="" xmlns:a16="http://schemas.microsoft.com/office/drawing/2014/main" id="{7E4FB74A-DED9-43F1-948C-5A57568DA9E7}"/>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53" name="Google Shape;2213;p49">
              <a:extLst>
                <a:ext uri="{FF2B5EF4-FFF2-40B4-BE49-F238E27FC236}">
                  <a16:creationId xmlns="" xmlns:a16="http://schemas.microsoft.com/office/drawing/2014/main" id="{2BB86BA6-2BF9-4C74-9FC8-9D9F88023573}"/>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25064334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948"/>
                                            </p:tgtEl>
                                          </p:cBhvr>
                                        </p:animEffect>
                                        <p:set>
                                          <p:cBhvr>
                                            <p:cTn id="11" dur="1" fill="hold">
                                              <p:stCondLst>
                                                <p:cond delay="999"/>
                                              </p:stCondLst>
                                            </p:cTn>
                                            <p:tgtEl>
                                              <p:spTgt spid="9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14:presetBounceEnd="52000">
                                      <p:stCondLst>
                                        <p:cond delay="0"/>
                                      </p:stCondLst>
                                      <p:iterate type="lt">
                                        <p:tmPct val="10000"/>
                                      </p:iterate>
                                      <p:childTnLst>
                                        <p:set>
                                          <p:cBhvr>
                                            <p:cTn id="15" dur="1" fill="hold">
                                              <p:stCondLst>
                                                <p:cond delay="0"/>
                                              </p:stCondLst>
                                            </p:cTn>
                                            <p:tgtEl>
                                              <p:spTgt spid="950"/>
                                            </p:tgtEl>
                                            <p:attrNameLst>
                                              <p:attrName>style.visibility</p:attrName>
                                            </p:attrNameLst>
                                          </p:cBhvr>
                                          <p:to>
                                            <p:strVal val="visible"/>
                                          </p:to>
                                        </p:set>
                                        <p:anim calcmode="lin" valueType="num" p14:bounceEnd="52000">
                                          <p:cBhvr additive="base">
                                            <p:cTn id="16" dur="1000" fill="hold"/>
                                            <p:tgtEl>
                                              <p:spTgt spid="950"/>
                                            </p:tgtEl>
                                            <p:attrNameLst>
                                              <p:attrName>ppt_x</p:attrName>
                                            </p:attrNameLst>
                                          </p:cBhvr>
                                          <p:tavLst>
                                            <p:tav tm="0">
                                              <p:val>
                                                <p:strVal val="#ppt_x"/>
                                              </p:val>
                                            </p:tav>
                                            <p:tav tm="100000">
                                              <p:val>
                                                <p:strVal val="#ppt_x"/>
                                              </p:val>
                                            </p:tav>
                                          </p:tavLst>
                                        </p:anim>
                                        <p:anim calcmode="lin" valueType="num" p14:bounceEnd="52000">
                                          <p:cBhvr additive="base">
                                            <p:cTn id="17" dur="1000" fill="hold"/>
                                            <p:tgtEl>
                                              <p:spTgt spid="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948"/>
                                            </p:tgtEl>
                                          </p:cBhvr>
                                        </p:animEffect>
                                        <p:set>
                                          <p:cBhvr>
                                            <p:cTn id="11" dur="1" fill="hold">
                                              <p:stCondLst>
                                                <p:cond delay="999"/>
                                              </p:stCondLst>
                                            </p:cTn>
                                            <p:tgtEl>
                                              <p:spTgt spid="9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iterate type="lt">
                                        <p:tmPct val="10000"/>
                                      </p:iterate>
                                      <p:childTnLst>
                                        <p:set>
                                          <p:cBhvr>
                                            <p:cTn id="15" dur="1" fill="hold">
                                              <p:stCondLst>
                                                <p:cond delay="0"/>
                                              </p:stCondLst>
                                            </p:cTn>
                                            <p:tgtEl>
                                              <p:spTgt spid="950"/>
                                            </p:tgtEl>
                                            <p:attrNameLst>
                                              <p:attrName>style.visibility</p:attrName>
                                            </p:attrNameLst>
                                          </p:cBhvr>
                                          <p:to>
                                            <p:strVal val="visible"/>
                                          </p:to>
                                        </p:set>
                                        <p:anim calcmode="lin" valueType="num">
                                          <p:cBhvr additive="base">
                                            <p:cTn id="16" dur="1000" fill="hold"/>
                                            <p:tgtEl>
                                              <p:spTgt spid="950"/>
                                            </p:tgtEl>
                                            <p:attrNameLst>
                                              <p:attrName>ppt_x</p:attrName>
                                            </p:attrNameLst>
                                          </p:cBhvr>
                                          <p:tavLst>
                                            <p:tav tm="0">
                                              <p:val>
                                                <p:strVal val="#ppt_x"/>
                                              </p:val>
                                            </p:tav>
                                            <p:tav tm="100000">
                                              <p:val>
                                                <p:strVal val="#ppt_x"/>
                                              </p:val>
                                            </p:tav>
                                          </p:tavLst>
                                        </p:anim>
                                        <p:anim calcmode="lin" valueType="num">
                                          <p:cBhvr additive="base">
                                            <p:cTn id="17" dur="1000" fill="hold"/>
                                            <p:tgtEl>
                                              <p:spTgt spid="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332"/>
        <p:cNvGrpSpPr/>
        <p:nvPr/>
      </p:nvGrpSpPr>
      <p:grpSpPr>
        <a:xfrm>
          <a:off x="0" y="0"/>
          <a:ext cx="0" cy="0"/>
          <a:chOff x="0" y="0"/>
          <a:chExt cx="0" cy="0"/>
        </a:xfrm>
      </p:grpSpPr>
      <p:sp>
        <p:nvSpPr>
          <p:cNvPr id="255" name="Rectangle: Rounded Corners 254">
            <a:extLst>
              <a:ext uri="{FF2B5EF4-FFF2-40B4-BE49-F238E27FC236}">
                <a16:creationId xmlns="" xmlns:a16="http://schemas.microsoft.com/office/drawing/2014/main" id="{E19028F9-C1F8-45E0-8655-A55174C19C10}"/>
              </a:ext>
            </a:extLst>
          </p:cNvPr>
          <p:cNvSpPr/>
          <p:nvPr/>
        </p:nvSpPr>
        <p:spPr>
          <a:xfrm>
            <a:off x="4038803" y="2670978"/>
            <a:ext cx="7698509" cy="1516045"/>
          </a:xfrm>
          <a:custGeom>
            <a:avLst/>
            <a:gdLst>
              <a:gd name="connsiteX0" fmla="*/ 0 w 7698509"/>
              <a:gd name="connsiteY0" fmla="*/ 73028 h 1516045"/>
              <a:gd name="connsiteX1" fmla="*/ 73028 w 7698509"/>
              <a:gd name="connsiteY1" fmla="*/ 0 h 1516045"/>
              <a:gd name="connsiteX2" fmla="*/ 502937 w 7698509"/>
              <a:gd name="connsiteY2" fmla="*/ 0 h 1516045"/>
              <a:gd name="connsiteX3" fmla="*/ 857321 w 7698509"/>
              <a:gd name="connsiteY3" fmla="*/ 0 h 1516045"/>
              <a:gd name="connsiteX4" fmla="*/ 1513804 w 7698509"/>
              <a:gd name="connsiteY4" fmla="*/ 0 h 1516045"/>
              <a:gd name="connsiteX5" fmla="*/ 2019237 w 7698509"/>
              <a:gd name="connsiteY5" fmla="*/ 0 h 1516045"/>
              <a:gd name="connsiteX6" fmla="*/ 2751244 w 7698509"/>
              <a:gd name="connsiteY6" fmla="*/ 0 h 1516045"/>
              <a:gd name="connsiteX7" fmla="*/ 3407726 w 7698509"/>
              <a:gd name="connsiteY7" fmla="*/ 0 h 1516045"/>
              <a:gd name="connsiteX8" fmla="*/ 3837635 w 7698509"/>
              <a:gd name="connsiteY8" fmla="*/ 0 h 1516045"/>
              <a:gd name="connsiteX9" fmla="*/ 4343069 w 7698509"/>
              <a:gd name="connsiteY9" fmla="*/ 0 h 1516045"/>
              <a:gd name="connsiteX10" fmla="*/ 4999551 w 7698509"/>
              <a:gd name="connsiteY10" fmla="*/ 0 h 1516045"/>
              <a:gd name="connsiteX11" fmla="*/ 5429460 w 7698509"/>
              <a:gd name="connsiteY11" fmla="*/ 0 h 1516045"/>
              <a:gd name="connsiteX12" fmla="*/ 6085943 w 7698509"/>
              <a:gd name="connsiteY12" fmla="*/ 0 h 1516045"/>
              <a:gd name="connsiteX13" fmla="*/ 6666900 w 7698509"/>
              <a:gd name="connsiteY13" fmla="*/ 0 h 1516045"/>
              <a:gd name="connsiteX14" fmla="*/ 7021285 w 7698509"/>
              <a:gd name="connsiteY14" fmla="*/ 0 h 1516045"/>
              <a:gd name="connsiteX15" fmla="*/ 7625481 w 7698509"/>
              <a:gd name="connsiteY15" fmla="*/ 0 h 1516045"/>
              <a:gd name="connsiteX16" fmla="*/ 7698509 w 7698509"/>
              <a:gd name="connsiteY16" fmla="*/ 73028 h 1516045"/>
              <a:gd name="connsiteX17" fmla="*/ 7698509 w 7698509"/>
              <a:gd name="connsiteY17" fmla="*/ 529691 h 1516045"/>
              <a:gd name="connsiteX18" fmla="*/ 7698509 w 7698509"/>
              <a:gd name="connsiteY18" fmla="*/ 1000054 h 1516045"/>
              <a:gd name="connsiteX19" fmla="*/ 7698509 w 7698509"/>
              <a:gd name="connsiteY19" fmla="*/ 1443017 h 1516045"/>
              <a:gd name="connsiteX20" fmla="*/ 7625481 w 7698509"/>
              <a:gd name="connsiteY20" fmla="*/ 1516045 h 1516045"/>
              <a:gd name="connsiteX21" fmla="*/ 6968999 w 7698509"/>
              <a:gd name="connsiteY21" fmla="*/ 1516045 h 1516045"/>
              <a:gd name="connsiteX22" fmla="*/ 6539090 w 7698509"/>
              <a:gd name="connsiteY22" fmla="*/ 1516045 h 1516045"/>
              <a:gd name="connsiteX23" fmla="*/ 6033656 w 7698509"/>
              <a:gd name="connsiteY23" fmla="*/ 1516045 h 1516045"/>
              <a:gd name="connsiteX24" fmla="*/ 5301649 w 7698509"/>
              <a:gd name="connsiteY24" fmla="*/ 1516045 h 1516045"/>
              <a:gd name="connsiteX25" fmla="*/ 4871740 w 7698509"/>
              <a:gd name="connsiteY25" fmla="*/ 1516045 h 1516045"/>
              <a:gd name="connsiteX26" fmla="*/ 4441832 w 7698509"/>
              <a:gd name="connsiteY26" fmla="*/ 1516045 h 1516045"/>
              <a:gd name="connsiteX27" fmla="*/ 3860874 w 7698509"/>
              <a:gd name="connsiteY27" fmla="*/ 1516045 h 1516045"/>
              <a:gd name="connsiteX28" fmla="*/ 3279916 w 7698509"/>
              <a:gd name="connsiteY28" fmla="*/ 1516045 h 1516045"/>
              <a:gd name="connsiteX29" fmla="*/ 2547909 w 7698509"/>
              <a:gd name="connsiteY29" fmla="*/ 1516045 h 1516045"/>
              <a:gd name="connsiteX30" fmla="*/ 1966951 w 7698509"/>
              <a:gd name="connsiteY30" fmla="*/ 1516045 h 1516045"/>
              <a:gd name="connsiteX31" fmla="*/ 1385993 w 7698509"/>
              <a:gd name="connsiteY31" fmla="*/ 1516045 h 1516045"/>
              <a:gd name="connsiteX32" fmla="*/ 653986 w 7698509"/>
              <a:gd name="connsiteY32" fmla="*/ 1516045 h 1516045"/>
              <a:gd name="connsiteX33" fmla="*/ 73028 w 7698509"/>
              <a:gd name="connsiteY33" fmla="*/ 1516045 h 1516045"/>
              <a:gd name="connsiteX34" fmla="*/ 0 w 7698509"/>
              <a:gd name="connsiteY34" fmla="*/ 1443017 h 1516045"/>
              <a:gd name="connsiteX35" fmla="*/ 0 w 7698509"/>
              <a:gd name="connsiteY35" fmla="*/ 1000054 h 1516045"/>
              <a:gd name="connsiteX36" fmla="*/ 0 w 7698509"/>
              <a:gd name="connsiteY36" fmla="*/ 570791 h 1516045"/>
              <a:gd name="connsiteX37" fmla="*/ 0 w 7698509"/>
              <a:gd name="connsiteY37"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698509" h="1516045" fill="none" extrusionOk="0">
                <a:moveTo>
                  <a:pt x="0" y="73028"/>
                </a:moveTo>
                <a:cubicBezTo>
                  <a:pt x="8516" y="26220"/>
                  <a:pt x="42711" y="3159"/>
                  <a:pt x="73028" y="0"/>
                </a:cubicBezTo>
                <a:cubicBezTo>
                  <a:pt x="225984" y="-30081"/>
                  <a:pt x="350929" y="45494"/>
                  <a:pt x="502937" y="0"/>
                </a:cubicBezTo>
                <a:cubicBezTo>
                  <a:pt x="654945" y="-45494"/>
                  <a:pt x="761180" y="3965"/>
                  <a:pt x="857321" y="0"/>
                </a:cubicBezTo>
                <a:cubicBezTo>
                  <a:pt x="953462" y="-3965"/>
                  <a:pt x="1199289" y="34597"/>
                  <a:pt x="1513804" y="0"/>
                </a:cubicBezTo>
                <a:cubicBezTo>
                  <a:pt x="1828319" y="-34597"/>
                  <a:pt x="1900048" y="36299"/>
                  <a:pt x="2019237" y="0"/>
                </a:cubicBezTo>
                <a:cubicBezTo>
                  <a:pt x="2138426" y="-36299"/>
                  <a:pt x="2508519" y="20181"/>
                  <a:pt x="2751244" y="0"/>
                </a:cubicBezTo>
                <a:cubicBezTo>
                  <a:pt x="2993969" y="-20181"/>
                  <a:pt x="3189712" y="30717"/>
                  <a:pt x="3407726" y="0"/>
                </a:cubicBezTo>
                <a:cubicBezTo>
                  <a:pt x="3625740" y="-30717"/>
                  <a:pt x="3644080" y="25483"/>
                  <a:pt x="3837635" y="0"/>
                </a:cubicBezTo>
                <a:cubicBezTo>
                  <a:pt x="4031190" y="-25483"/>
                  <a:pt x="4156651" y="853"/>
                  <a:pt x="4343069" y="0"/>
                </a:cubicBezTo>
                <a:cubicBezTo>
                  <a:pt x="4529487" y="-853"/>
                  <a:pt x="4705010" y="66723"/>
                  <a:pt x="4999551" y="0"/>
                </a:cubicBezTo>
                <a:cubicBezTo>
                  <a:pt x="5294092" y="-66723"/>
                  <a:pt x="5283216" y="10510"/>
                  <a:pt x="5429460" y="0"/>
                </a:cubicBezTo>
                <a:cubicBezTo>
                  <a:pt x="5575704" y="-10510"/>
                  <a:pt x="5828330" y="47952"/>
                  <a:pt x="6085943" y="0"/>
                </a:cubicBezTo>
                <a:cubicBezTo>
                  <a:pt x="6343556" y="-47952"/>
                  <a:pt x="6520761" y="63711"/>
                  <a:pt x="6666900" y="0"/>
                </a:cubicBezTo>
                <a:cubicBezTo>
                  <a:pt x="6813039" y="-63711"/>
                  <a:pt x="6868289" y="40715"/>
                  <a:pt x="7021285" y="0"/>
                </a:cubicBezTo>
                <a:cubicBezTo>
                  <a:pt x="7174281" y="-40715"/>
                  <a:pt x="7445647" y="49742"/>
                  <a:pt x="7625481" y="0"/>
                </a:cubicBezTo>
                <a:cubicBezTo>
                  <a:pt x="7668626" y="-6639"/>
                  <a:pt x="7702239" y="41584"/>
                  <a:pt x="7698509" y="73028"/>
                </a:cubicBezTo>
                <a:cubicBezTo>
                  <a:pt x="7722389" y="251594"/>
                  <a:pt x="7668178" y="354320"/>
                  <a:pt x="7698509" y="529691"/>
                </a:cubicBezTo>
                <a:cubicBezTo>
                  <a:pt x="7728840" y="705062"/>
                  <a:pt x="7669332" y="790331"/>
                  <a:pt x="7698509" y="1000054"/>
                </a:cubicBezTo>
                <a:cubicBezTo>
                  <a:pt x="7727686" y="1209777"/>
                  <a:pt x="7683591" y="1347320"/>
                  <a:pt x="7698509" y="1443017"/>
                </a:cubicBezTo>
                <a:cubicBezTo>
                  <a:pt x="7695415" y="1480863"/>
                  <a:pt x="7668204" y="1505864"/>
                  <a:pt x="7625481" y="1516045"/>
                </a:cubicBezTo>
                <a:cubicBezTo>
                  <a:pt x="7348138" y="1587407"/>
                  <a:pt x="7132874" y="1477074"/>
                  <a:pt x="6968999" y="1516045"/>
                </a:cubicBezTo>
                <a:cubicBezTo>
                  <a:pt x="6805124" y="1555016"/>
                  <a:pt x="6630354" y="1478508"/>
                  <a:pt x="6539090" y="1516045"/>
                </a:cubicBezTo>
                <a:cubicBezTo>
                  <a:pt x="6447826" y="1553582"/>
                  <a:pt x="6247450" y="1485056"/>
                  <a:pt x="6033656" y="1516045"/>
                </a:cubicBezTo>
                <a:cubicBezTo>
                  <a:pt x="5819862" y="1547034"/>
                  <a:pt x="5593044" y="1465091"/>
                  <a:pt x="5301649" y="1516045"/>
                </a:cubicBezTo>
                <a:cubicBezTo>
                  <a:pt x="5010254" y="1566999"/>
                  <a:pt x="5028804" y="1476071"/>
                  <a:pt x="4871740" y="1516045"/>
                </a:cubicBezTo>
                <a:cubicBezTo>
                  <a:pt x="4714676" y="1556019"/>
                  <a:pt x="4607605" y="1508743"/>
                  <a:pt x="4441832" y="1516045"/>
                </a:cubicBezTo>
                <a:cubicBezTo>
                  <a:pt x="4276059" y="1523347"/>
                  <a:pt x="3995834" y="1491384"/>
                  <a:pt x="3860874" y="1516045"/>
                </a:cubicBezTo>
                <a:cubicBezTo>
                  <a:pt x="3725914" y="1540706"/>
                  <a:pt x="3559095" y="1470537"/>
                  <a:pt x="3279916" y="1516045"/>
                </a:cubicBezTo>
                <a:cubicBezTo>
                  <a:pt x="3000737" y="1561553"/>
                  <a:pt x="2855787" y="1467796"/>
                  <a:pt x="2547909" y="1516045"/>
                </a:cubicBezTo>
                <a:cubicBezTo>
                  <a:pt x="2240031" y="1564294"/>
                  <a:pt x="2159472" y="1458184"/>
                  <a:pt x="1966951" y="1516045"/>
                </a:cubicBezTo>
                <a:cubicBezTo>
                  <a:pt x="1774430" y="1573906"/>
                  <a:pt x="1629614" y="1492071"/>
                  <a:pt x="1385993" y="1516045"/>
                </a:cubicBezTo>
                <a:cubicBezTo>
                  <a:pt x="1142372" y="1540019"/>
                  <a:pt x="872865" y="1486127"/>
                  <a:pt x="653986" y="1516045"/>
                </a:cubicBezTo>
                <a:cubicBezTo>
                  <a:pt x="435107" y="1545963"/>
                  <a:pt x="362983" y="1513400"/>
                  <a:pt x="73028" y="1516045"/>
                </a:cubicBezTo>
                <a:cubicBezTo>
                  <a:pt x="34576" y="1516622"/>
                  <a:pt x="3755" y="1491168"/>
                  <a:pt x="0" y="1443017"/>
                </a:cubicBezTo>
                <a:cubicBezTo>
                  <a:pt x="-21082" y="1243457"/>
                  <a:pt x="9088" y="1122623"/>
                  <a:pt x="0" y="1000054"/>
                </a:cubicBezTo>
                <a:cubicBezTo>
                  <a:pt x="-9088" y="877485"/>
                  <a:pt x="5084" y="727303"/>
                  <a:pt x="0" y="570791"/>
                </a:cubicBezTo>
                <a:cubicBezTo>
                  <a:pt x="-5084" y="414279"/>
                  <a:pt x="17582" y="225225"/>
                  <a:pt x="0" y="73028"/>
                </a:cubicBezTo>
                <a:close/>
              </a:path>
              <a:path w="7698509" h="1516045" stroke="0" extrusionOk="0">
                <a:moveTo>
                  <a:pt x="0" y="73028"/>
                </a:moveTo>
                <a:cubicBezTo>
                  <a:pt x="1530" y="24641"/>
                  <a:pt x="33770" y="-323"/>
                  <a:pt x="73028" y="0"/>
                </a:cubicBezTo>
                <a:cubicBezTo>
                  <a:pt x="171939" y="-24249"/>
                  <a:pt x="328412" y="38685"/>
                  <a:pt x="502937" y="0"/>
                </a:cubicBezTo>
                <a:cubicBezTo>
                  <a:pt x="677462" y="-38685"/>
                  <a:pt x="834983" y="59328"/>
                  <a:pt x="1159419" y="0"/>
                </a:cubicBezTo>
                <a:cubicBezTo>
                  <a:pt x="1483855" y="-59328"/>
                  <a:pt x="1560474" y="71548"/>
                  <a:pt x="1815902" y="0"/>
                </a:cubicBezTo>
                <a:cubicBezTo>
                  <a:pt x="2071330" y="-71548"/>
                  <a:pt x="2354423" y="8516"/>
                  <a:pt x="2547909" y="0"/>
                </a:cubicBezTo>
                <a:cubicBezTo>
                  <a:pt x="2741395" y="-8516"/>
                  <a:pt x="3065139" y="66780"/>
                  <a:pt x="3279916" y="0"/>
                </a:cubicBezTo>
                <a:cubicBezTo>
                  <a:pt x="3494693" y="-66780"/>
                  <a:pt x="3553356" y="13143"/>
                  <a:pt x="3709825" y="0"/>
                </a:cubicBezTo>
                <a:cubicBezTo>
                  <a:pt x="3866294" y="-13143"/>
                  <a:pt x="4103376" y="31475"/>
                  <a:pt x="4441832" y="0"/>
                </a:cubicBezTo>
                <a:cubicBezTo>
                  <a:pt x="4780288" y="-31475"/>
                  <a:pt x="4896692" y="55762"/>
                  <a:pt x="5098314" y="0"/>
                </a:cubicBezTo>
                <a:cubicBezTo>
                  <a:pt x="5299936" y="-55762"/>
                  <a:pt x="5547877" y="14541"/>
                  <a:pt x="5754796" y="0"/>
                </a:cubicBezTo>
                <a:cubicBezTo>
                  <a:pt x="5961715" y="-14541"/>
                  <a:pt x="6152287" y="13652"/>
                  <a:pt x="6335754" y="0"/>
                </a:cubicBezTo>
                <a:cubicBezTo>
                  <a:pt x="6519221" y="-13652"/>
                  <a:pt x="6725776" y="37333"/>
                  <a:pt x="6841188" y="0"/>
                </a:cubicBezTo>
                <a:cubicBezTo>
                  <a:pt x="6956600" y="-37333"/>
                  <a:pt x="7275182" y="91787"/>
                  <a:pt x="7625481" y="0"/>
                </a:cubicBezTo>
                <a:cubicBezTo>
                  <a:pt x="7664879" y="-1935"/>
                  <a:pt x="7702206" y="30316"/>
                  <a:pt x="7698509" y="73028"/>
                </a:cubicBezTo>
                <a:cubicBezTo>
                  <a:pt x="7698520" y="178182"/>
                  <a:pt x="7651116" y="360770"/>
                  <a:pt x="7698509" y="488591"/>
                </a:cubicBezTo>
                <a:cubicBezTo>
                  <a:pt x="7745902" y="616412"/>
                  <a:pt x="7662234" y="751532"/>
                  <a:pt x="7698509" y="958954"/>
                </a:cubicBezTo>
                <a:cubicBezTo>
                  <a:pt x="7734784" y="1166376"/>
                  <a:pt x="7662463" y="1243459"/>
                  <a:pt x="7698509" y="1443017"/>
                </a:cubicBezTo>
                <a:cubicBezTo>
                  <a:pt x="7691739" y="1483472"/>
                  <a:pt x="7662210" y="1511868"/>
                  <a:pt x="7625481" y="1516045"/>
                </a:cubicBezTo>
                <a:cubicBezTo>
                  <a:pt x="7515007" y="1530219"/>
                  <a:pt x="7442086" y="1496044"/>
                  <a:pt x="7271097" y="1516045"/>
                </a:cubicBezTo>
                <a:cubicBezTo>
                  <a:pt x="7100108" y="1536046"/>
                  <a:pt x="6739848" y="1504436"/>
                  <a:pt x="6539090" y="1516045"/>
                </a:cubicBezTo>
                <a:cubicBezTo>
                  <a:pt x="6338332" y="1527654"/>
                  <a:pt x="6121277" y="1497517"/>
                  <a:pt x="5958132" y="1516045"/>
                </a:cubicBezTo>
                <a:cubicBezTo>
                  <a:pt x="5794987" y="1534573"/>
                  <a:pt x="5699864" y="1500798"/>
                  <a:pt x="5603747" y="1516045"/>
                </a:cubicBezTo>
                <a:cubicBezTo>
                  <a:pt x="5507630" y="1531292"/>
                  <a:pt x="5283475" y="1488845"/>
                  <a:pt x="5173839" y="1516045"/>
                </a:cubicBezTo>
                <a:cubicBezTo>
                  <a:pt x="5064203" y="1543245"/>
                  <a:pt x="4658190" y="1447681"/>
                  <a:pt x="4517356" y="1516045"/>
                </a:cubicBezTo>
                <a:cubicBezTo>
                  <a:pt x="4376522" y="1584409"/>
                  <a:pt x="4159435" y="1496198"/>
                  <a:pt x="4011923" y="1516045"/>
                </a:cubicBezTo>
                <a:cubicBezTo>
                  <a:pt x="3864411" y="1535892"/>
                  <a:pt x="3606651" y="1509575"/>
                  <a:pt x="3355440" y="1516045"/>
                </a:cubicBezTo>
                <a:cubicBezTo>
                  <a:pt x="3104229" y="1522515"/>
                  <a:pt x="2978341" y="1437901"/>
                  <a:pt x="2698958" y="1516045"/>
                </a:cubicBezTo>
                <a:cubicBezTo>
                  <a:pt x="2419575" y="1594189"/>
                  <a:pt x="2340810" y="1456122"/>
                  <a:pt x="2193524" y="1516045"/>
                </a:cubicBezTo>
                <a:cubicBezTo>
                  <a:pt x="2046238" y="1575968"/>
                  <a:pt x="1886218" y="1507701"/>
                  <a:pt x="1688091" y="1516045"/>
                </a:cubicBezTo>
                <a:cubicBezTo>
                  <a:pt x="1489964" y="1524389"/>
                  <a:pt x="1296146" y="1485406"/>
                  <a:pt x="1031609" y="1516045"/>
                </a:cubicBezTo>
                <a:cubicBezTo>
                  <a:pt x="767072" y="1546684"/>
                  <a:pt x="384954" y="1486819"/>
                  <a:pt x="73028" y="1516045"/>
                </a:cubicBezTo>
                <a:cubicBezTo>
                  <a:pt x="32618" y="1511968"/>
                  <a:pt x="9627" y="1482215"/>
                  <a:pt x="0" y="1443017"/>
                </a:cubicBezTo>
                <a:cubicBezTo>
                  <a:pt x="-48226" y="1256548"/>
                  <a:pt x="53053" y="1213044"/>
                  <a:pt x="0" y="1000054"/>
                </a:cubicBezTo>
                <a:cubicBezTo>
                  <a:pt x="-53053" y="787064"/>
                  <a:pt x="45747" y="670133"/>
                  <a:pt x="0" y="529691"/>
                </a:cubicBezTo>
                <a:cubicBezTo>
                  <a:pt x="-45747" y="389249"/>
                  <a:pt x="8415" y="201286"/>
                  <a:pt x="0" y="73028"/>
                </a:cubicBezTo>
                <a:close/>
              </a:path>
            </a:pathLst>
          </a:custGeom>
          <a:solidFill>
            <a:srgbClr val="B8DFCD"/>
          </a:solidFill>
          <a:ln w="9525">
            <a:solidFill>
              <a:schemeClr val="tx1"/>
            </a:solidFill>
            <a:prstDash val="lgDashDot"/>
            <a:extLst>
              <a:ext uri="{C807C97D-BFC1-408E-A445-0C87EB9F89A2}">
                <ask:lineSketchStyleProps xmln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Rounded Corners 255">
            <a:extLst>
              <a:ext uri="{FF2B5EF4-FFF2-40B4-BE49-F238E27FC236}">
                <a16:creationId xmlns="" xmlns:a16="http://schemas.microsoft.com/office/drawing/2014/main" id="{1B206D7D-51A2-49A9-B2D0-103972AE30D0}"/>
              </a:ext>
            </a:extLst>
          </p:cNvPr>
          <p:cNvSpPr/>
          <p:nvPr/>
        </p:nvSpPr>
        <p:spPr>
          <a:xfrm>
            <a:off x="4038803" y="4716647"/>
            <a:ext cx="7698509" cy="1516045"/>
          </a:xfrm>
          <a:custGeom>
            <a:avLst/>
            <a:gdLst>
              <a:gd name="connsiteX0" fmla="*/ 0 w 7698509"/>
              <a:gd name="connsiteY0" fmla="*/ 73028 h 1516045"/>
              <a:gd name="connsiteX1" fmla="*/ 73028 w 7698509"/>
              <a:gd name="connsiteY1" fmla="*/ 0 h 1516045"/>
              <a:gd name="connsiteX2" fmla="*/ 502937 w 7698509"/>
              <a:gd name="connsiteY2" fmla="*/ 0 h 1516045"/>
              <a:gd name="connsiteX3" fmla="*/ 857321 w 7698509"/>
              <a:gd name="connsiteY3" fmla="*/ 0 h 1516045"/>
              <a:gd name="connsiteX4" fmla="*/ 1513804 w 7698509"/>
              <a:gd name="connsiteY4" fmla="*/ 0 h 1516045"/>
              <a:gd name="connsiteX5" fmla="*/ 2019237 w 7698509"/>
              <a:gd name="connsiteY5" fmla="*/ 0 h 1516045"/>
              <a:gd name="connsiteX6" fmla="*/ 2751244 w 7698509"/>
              <a:gd name="connsiteY6" fmla="*/ 0 h 1516045"/>
              <a:gd name="connsiteX7" fmla="*/ 3407726 w 7698509"/>
              <a:gd name="connsiteY7" fmla="*/ 0 h 1516045"/>
              <a:gd name="connsiteX8" fmla="*/ 3837635 w 7698509"/>
              <a:gd name="connsiteY8" fmla="*/ 0 h 1516045"/>
              <a:gd name="connsiteX9" fmla="*/ 4343069 w 7698509"/>
              <a:gd name="connsiteY9" fmla="*/ 0 h 1516045"/>
              <a:gd name="connsiteX10" fmla="*/ 4999551 w 7698509"/>
              <a:gd name="connsiteY10" fmla="*/ 0 h 1516045"/>
              <a:gd name="connsiteX11" fmla="*/ 5429460 w 7698509"/>
              <a:gd name="connsiteY11" fmla="*/ 0 h 1516045"/>
              <a:gd name="connsiteX12" fmla="*/ 6085943 w 7698509"/>
              <a:gd name="connsiteY12" fmla="*/ 0 h 1516045"/>
              <a:gd name="connsiteX13" fmla="*/ 6666900 w 7698509"/>
              <a:gd name="connsiteY13" fmla="*/ 0 h 1516045"/>
              <a:gd name="connsiteX14" fmla="*/ 7021285 w 7698509"/>
              <a:gd name="connsiteY14" fmla="*/ 0 h 1516045"/>
              <a:gd name="connsiteX15" fmla="*/ 7625481 w 7698509"/>
              <a:gd name="connsiteY15" fmla="*/ 0 h 1516045"/>
              <a:gd name="connsiteX16" fmla="*/ 7698509 w 7698509"/>
              <a:gd name="connsiteY16" fmla="*/ 73028 h 1516045"/>
              <a:gd name="connsiteX17" fmla="*/ 7698509 w 7698509"/>
              <a:gd name="connsiteY17" fmla="*/ 529691 h 1516045"/>
              <a:gd name="connsiteX18" fmla="*/ 7698509 w 7698509"/>
              <a:gd name="connsiteY18" fmla="*/ 1000054 h 1516045"/>
              <a:gd name="connsiteX19" fmla="*/ 7698509 w 7698509"/>
              <a:gd name="connsiteY19" fmla="*/ 1443017 h 1516045"/>
              <a:gd name="connsiteX20" fmla="*/ 7625481 w 7698509"/>
              <a:gd name="connsiteY20" fmla="*/ 1516045 h 1516045"/>
              <a:gd name="connsiteX21" fmla="*/ 6968999 w 7698509"/>
              <a:gd name="connsiteY21" fmla="*/ 1516045 h 1516045"/>
              <a:gd name="connsiteX22" fmla="*/ 6539090 w 7698509"/>
              <a:gd name="connsiteY22" fmla="*/ 1516045 h 1516045"/>
              <a:gd name="connsiteX23" fmla="*/ 6033656 w 7698509"/>
              <a:gd name="connsiteY23" fmla="*/ 1516045 h 1516045"/>
              <a:gd name="connsiteX24" fmla="*/ 5301649 w 7698509"/>
              <a:gd name="connsiteY24" fmla="*/ 1516045 h 1516045"/>
              <a:gd name="connsiteX25" fmla="*/ 4871740 w 7698509"/>
              <a:gd name="connsiteY25" fmla="*/ 1516045 h 1516045"/>
              <a:gd name="connsiteX26" fmla="*/ 4441832 w 7698509"/>
              <a:gd name="connsiteY26" fmla="*/ 1516045 h 1516045"/>
              <a:gd name="connsiteX27" fmla="*/ 3860874 w 7698509"/>
              <a:gd name="connsiteY27" fmla="*/ 1516045 h 1516045"/>
              <a:gd name="connsiteX28" fmla="*/ 3279916 w 7698509"/>
              <a:gd name="connsiteY28" fmla="*/ 1516045 h 1516045"/>
              <a:gd name="connsiteX29" fmla="*/ 2547909 w 7698509"/>
              <a:gd name="connsiteY29" fmla="*/ 1516045 h 1516045"/>
              <a:gd name="connsiteX30" fmla="*/ 1966951 w 7698509"/>
              <a:gd name="connsiteY30" fmla="*/ 1516045 h 1516045"/>
              <a:gd name="connsiteX31" fmla="*/ 1385993 w 7698509"/>
              <a:gd name="connsiteY31" fmla="*/ 1516045 h 1516045"/>
              <a:gd name="connsiteX32" fmla="*/ 653986 w 7698509"/>
              <a:gd name="connsiteY32" fmla="*/ 1516045 h 1516045"/>
              <a:gd name="connsiteX33" fmla="*/ 73028 w 7698509"/>
              <a:gd name="connsiteY33" fmla="*/ 1516045 h 1516045"/>
              <a:gd name="connsiteX34" fmla="*/ 0 w 7698509"/>
              <a:gd name="connsiteY34" fmla="*/ 1443017 h 1516045"/>
              <a:gd name="connsiteX35" fmla="*/ 0 w 7698509"/>
              <a:gd name="connsiteY35" fmla="*/ 1000054 h 1516045"/>
              <a:gd name="connsiteX36" fmla="*/ 0 w 7698509"/>
              <a:gd name="connsiteY36" fmla="*/ 570791 h 1516045"/>
              <a:gd name="connsiteX37" fmla="*/ 0 w 7698509"/>
              <a:gd name="connsiteY37"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698509" h="1516045" fill="none" extrusionOk="0">
                <a:moveTo>
                  <a:pt x="0" y="73028"/>
                </a:moveTo>
                <a:cubicBezTo>
                  <a:pt x="8516" y="26220"/>
                  <a:pt x="42711" y="3159"/>
                  <a:pt x="73028" y="0"/>
                </a:cubicBezTo>
                <a:cubicBezTo>
                  <a:pt x="225984" y="-30081"/>
                  <a:pt x="350929" y="45494"/>
                  <a:pt x="502937" y="0"/>
                </a:cubicBezTo>
                <a:cubicBezTo>
                  <a:pt x="654945" y="-45494"/>
                  <a:pt x="761180" y="3965"/>
                  <a:pt x="857321" y="0"/>
                </a:cubicBezTo>
                <a:cubicBezTo>
                  <a:pt x="953462" y="-3965"/>
                  <a:pt x="1199289" y="34597"/>
                  <a:pt x="1513804" y="0"/>
                </a:cubicBezTo>
                <a:cubicBezTo>
                  <a:pt x="1828319" y="-34597"/>
                  <a:pt x="1900048" y="36299"/>
                  <a:pt x="2019237" y="0"/>
                </a:cubicBezTo>
                <a:cubicBezTo>
                  <a:pt x="2138426" y="-36299"/>
                  <a:pt x="2508519" y="20181"/>
                  <a:pt x="2751244" y="0"/>
                </a:cubicBezTo>
                <a:cubicBezTo>
                  <a:pt x="2993969" y="-20181"/>
                  <a:pt x="3189712" y="30717"/>
                  <a:pt x="3407726" y="0"/>
                </a:cubicBezTo>
                <a:cubicBezTo>
                  <a:pt x="3625740" y="-30717"/>
                  <a:pt x="3644080" y="25483"/>
                  <a:pt x="3837635" y="0"/>
                </a:cubicBezTo>
                <a:cubicBezTo>
                  <a:pt x="4031190" y="-25483"/>
                  <a:pt x="4156651" y="853"/>
                  <a:pt x="4343069" y="0"/>
                </a:cubicBezTo>
                <a:cubicBezTo>
                  <a:pt x="4529487" y="-853"/>
                  <a:pt x="4705010" y="66723"/>
                  <a:pt x="4999551" y="0"/>
                </a:cubicBezTo>
                <a:cubicBezTo>
                  <a:pt x="5294092" y="-66723"/>
                  <a:pt x="5283216" y="10510"/>
                  <a:pt x="5429460" y="0"/>
                </a:cubicBezTo>
                <a:cubicBezTo>
                  <a:pt x="5575704" y="-10510"/>
                  <a:pt x="5828330" y="47952"/>
                  <a:pt x="6085943" y="0"/>
                </a:cubicBezTo>
                <a:cubicBezTo>
                  <a:pt x="6343556" y="-47952"/>
                  <a:pt x="6520761" y="63711"/>
                  <a:pt x="6666900" y="0"/>
                </a:cubicBezTo>
                <a:cubicBezTo>
                  <a:pt x="6813039" y="-63711"/>
                  <a:pt x="6868289" y="40715"/>
                  <a:pt x="7021285" y="0"/>
                </a:cubicBezTo>
                <a:cubicBezTo>
                  <a:pt x="7174281" y="-40715"/>
                  <a:pt x="7445647" y="49742"/>
                  <a:pt x="7625481" y="0"/>
                </a:cubicBezTo>
                <a:cubicBezTo>
                  <a:pt x="7668626" y="-6639"/>
                  <a:pt x="7702239" y="41584"/>
                  <a:pt x="7698509" y="73028"/>
                </a:cubicBezTo>
                <a:cubicBezTo>
                  <a:pt x="7722389" y="251594"/>
                  <a:pt x="7668178" y="354320"/>
                  <a:pt x="7698509" y="529691"/>
                </a:cubicBezTo>
                <a:cubicBezTo>
                  <a:pt x="7728840" y="705062"/>
                  <a:pt x="7669332" y="790331"/>
                  <a:pt x="7698509" y="1000054"/>
                </a:cubicBezTo>
                <a:cubicBezTo>
                  <a:pt x="7727686" y="1209777"/>
                  <a:pt x="7683591" y="1347320"/>
                  <a:pt x="7698509" y="1443017"/>
                </a:cubicBezTo>
                <a:cubicBezTo>
                  <a:pt x="7695415" y="1480863"/>
                  <a:pt x="7668204" y="1505864"/>
                  <a:pt x="7625481" y="1516045"/>
                </a:cubicBezTo>
                <a:cubicBezTo>
                  <a:pt x="7348138" y="1587407"/>
                  <a:pt x="7132874" y="1477074"/>
                  <a:pt x="6968999" y="1516045"/>
                </a:cubicBezTo>
                <a:cubicBezTo>
                  <a:pt x="6805124" y="1555016"/>
                  <a:pt x="6630354" y="1478508"/>
                  <a:pt x="6539090" y="1516045"/>
                </a:cubicBezTo>
                <a:cubicBezTo>
                  <a:pt x="6447826" y="1553582"/>
                  <a:pt x="6247450" y="1485056"/>
                  <a:pt x="6033656" y="1516045"/>
                </a:cubicBezTo>
                <a:cubicBezTo>
                  <a:pt x="5819862" y="1547034"/>
                  <a:pt x="5593044" y="1465091"/>
                  <a:pt x="5301649" y="1516045"/>
                </a:cubicBezTo>
                <a:cubicBezTo>
                  <a:pt x="5010254" y="1566999"/>
                  <a:pt x="5028804" y="1476071"/>
                  <a:pt x="4871740" y="1516045"/>
                </a:cubicBezTo>
                <a:cubicBezTo>
                  <a:pt x="4714676" y="1556019"/>
                  <a:pt x="4607605" y="1508743"/>
                  <a:pt x="4441832" y="1516045"/>
                </a:cubicBezTo>
                <a:cubicBezTo>
                  <a:pt x="4276059" y="1523347"/>
                  <a:pt x="3995834" y="1491384"/>
                  <a:pt x="3860874" y="1516045"/>
                </a:cubicBezTo>
                <a:cubicBezTo>
                  <a:pt x="3725914" y="1540706"/>
                  <a:pt x="3559095" y="1470537"/>
                  <a:pt x="3279916" y="1516045"/>
                </a:cubicBezTo>
                <a:cubicBezTo>
                  <a:pt x="3000737" y="1561553"/>
                  <a:pt x="2855787" y="1467796"/>
                  <a:pt x="2547909" y="1516045"/>
                </a:cubicBezTo>
                <a:cubicBezTo>
                  <a:pt x="2240031" y="1564294"/>
                  <a:pt x="2159472" y="1458184"/>
                  <a:pt x="1966951" y="1516045"/>
                </a:cubicBezTo>
                <a:cubicBezTo>
                  <a:pt x="1774430" y="1573906"/>
                  <a:pt x="1629614" y="1492071"/>
                  <a:pt x="1385993" y="1516045"/>
                </a:cubicBezTo>
                <a:cubicBezTo>
                  <a:pt x="1142372" y="1540019"/>
                  <a:pt x="872865" y="1486127"/>
                  <a:pt x="653986" y="1516045"/>
                </a:cubicBezTo>
                <a:cubicBezTo>
                  <a:pt x="435107" y="1545963"/>
                  <a:pt x="362983" y="1513400"/>
                  <a:pt x="73028" y="1516045"/>
                </a:cubicBezTo>
                <a:cubicBezTo>
                  <a:pt x="34576" y="1516622"/>
                  <a:pt x="3755" y="1491168"/>
                  <a:pt x="0" y="1443017"/>
                </a:cubicBezTo>
                <a:cubicBezTo>
                  <a:pt x="-21082" y="1243457"/>
                  <a:pt x="9088" y="1122623"/>
                  <a:pt x="0" y="1000054"/>
                </a:cubicBezTo>
                <a:cubicBezTo>
                  <a:pt x="-9088" y="877485"/>
                  <a:pt x="5084" y="727303"/>
                  <a:pt x="0" y="570791"/>
                </a:cubicBezTo>
                <a:cubicBezTo>
                  <a:pt x="-5084" y="414279"/>
                  <a:pt x="17582" y="225225"/>
                  <a:pt x="0" y="73028"/>
                </a:cubicBezTo>
                <a:close/>
              </a:path>
              <a:path w="7698509" h="1516045" stroke="0" extrusionOk="0">
                <a:moveTo>
                  <a:pt x="0" y="73028"/>
                </a:moveTo>
                <a:cubicBezTo>
                  <a:pt x="1530" y="24641"/>
                  <a:pt x="33770" y="-323"/>
                  <a:pt x="73028" y="0"/>
                </a:cubicBezTo>
                <a:cubicBezTo>
                  <a:pt x="171939" y="-24249"/>
                  <a:pt x="328412" y="38685"/>
                  <a:pt x="502937" y="0"/>
                </a:cubicBezTo>
                <a:cubicBezTo>
                  <a:pt x="677462" y="-38685"/>
                  <a:pt x="834983" y="59328"/>
                  <a:pt x="1159419" y="0"/>
                </a:cubicBezTo>
                <a:cubicBezTo>
                  <a:pt x="1483855" y="-59328"/>
                  <a:pt x="1560474" y="71548"/>
                  <a:pt x="1815902" y="0"/>
                </a:cubicBezTo>
                <a:cubicBezTo>
                  <a:pt x="2071330" y="-71548"/>
                  <a:pt x="2354423" y="8516"/>
                  <a:pt x="2547909" y="0"/>
                </a:cubicBezTo>
                <a:cubicBezTo>
                  <a:pt x="2741395" y="-8516"/>
                  <a:pt x="3065139" y="66780"/>
                  <a:pt x="3279916" y="0"/>
                </a:cubicBezTo>
                <a:cubicBezTo>
                  <a:pt x="3494693" y="-66780"/>
                  <a:pt x="3553356" y="13143"/>
                  <a:pt x="3709825" y="0"/>
                </a:cubicBezTo>
                <a:cubicBezTo>
                  <a:pt x="3866294" y="-13143"/>
                  <a:pt x="4103376" y="31475"/>
                  <a:pt x="4441832" y="0"/>
                </a:cubicBezTo>
                <a:cubicBezTo>
                  <a:pt x="4780288" y="-31475"/>
                  <a:pt x="4896692" y="55762"/>
                  <a:pt x="5098314" y="0"/>
                </a:cubicBezTo>
                <a:cubicBezTo>
                  <a:pt x="5299936" y="-55762"/>
                  <a:pt x="5547877" y="14541"/>
                  <a:pt x="5754796" y="0"/>
                </a:cubicBezTo>
                <a:cubicBezTo>
                  <a:pt x="5961715" y="-14541"/>
                  <a:pt x="6152287" y="13652"/>
                  <a:pt x="6335754" y="0"/>
                </a:cubicBezTo>
                <a:cubicBezTo>
                  <a:pt x="6519221" y="-13652"/>
                  <a:pt x="6725776" y="37333"/>
                  <a:pt x="6841188" y="0"/>
                </a:cubicBezTo>
                <a:cubicBezTo>
                  <a:pt x="6956600" y="-37333"/>
                  <a:pt x="7275182" y="91787"/>
                  <a:pt x="7625481" y="0"/>
                </a:cubicBezTo>
                <a:cubicBezTo>
                  <a:pt x="7664879" y="-1935"/>
                  <a:pt x="7702206" y="30316"/>
                  <a:pt x="7698509" y="73028"/>
                </a:cubicBezTo>
                <a:cubicBezTo>
                  <a:pt x="7698520" y="178182"/>
                  <a:pt x="7651116" y="360770"/>
                  <a:pt x="7698509" y="488591"/>
                </a:cubicBezTo>
                <a:cubicBezTo>
                  <a:pt x="7745902" y="616412"/>
                  <a:pt x="7662234" y="751532"/>
                  <a:pt x="7698509" y="958954"/>
                </a:cubicBezTo>
                <a:cubicBezTo>
                  <a:pt x="7734784" y="1166376"/>
                  <a:pt x="7662463" y="1243459"/>
                  <a:pt x="7698509" y="1443017"/>
                </a:cubicBezTo>
                <a:cubicBezTo>
                  <a:pt x="7691739" y="1483472"/>
                  <a:pt x="7662210" y="1511868"/>
                  <a:pt x="7625481" y="1516045"/>
                </a:cubicBezTo>
                <a:cubicBezTo>
                  <a:pt x="7515007" y="1530219"/>
                  <a:pt x="7442086" y="1496044"/>
                  <a:pt x="7271097" y="1516045"/>
                </a:cubicBezTo>
                <a:cubicBezTo>
                  <a:pt x="7100108" y="1536046"/>
                  <a:pt x="6739848" y="1504436"/>
                  <a:pt x="6539090" y="1516045"/>
                </a:cubicBezTo>
                <a:cubicBezTo>
                  <a:pt x="6338332" y="1527654"/>
                  <a:pt x="6121277" y="1497517"/>
                  <a:pt x="5958132" y="1516045"/>
                </a:cubicBezTo>
                <a:cubicBezTo>
                  <a:pt x="5794987" y="1534573"/>
                  <a:pt x="5699864" y="1500798"/>
                  <a:pt x="5603747" y="1516045"/>
                </a:cubicBezTo>
                <a:cubicBezTo>
                  <a:pt x="5507630" y="1531292"/>
                  <a:pt x="5283475" y="1488845"/>
                  <a:pt x="5173839" y="1516045"/>
                </a:cubicBezTo>
                <a:cubicBezTo>
                  <a:pt x="5064203" y="1543245"/>
                  <a:pt x="4658190" y="1447681"/>
                  <a:pt x="4517356" y="1516045"/>
                </a:cubicBezTo>
                <a:cubicBezTo>
                  <a:pt x="4376522" y="1584409"/>
                  <a:pt x="4159435" y="1496198"/>
                  <a:pt x="4011923" y="1516045"/>
                </a:cubicBezTo>
                <a:cubicBezTo>
                  <a:pt x="3864411" y="1535892"/>
                  <a:pt x="3606651" y="1509575"/>
                  <a:pt x="3355440" y="1516045"/>
                </a:cubicBezTo>
                <a:cubicBezTo>
                  <a:pt x="3104229" y="1522515"/>
                  <a:pt x="2978341" y="1437901"/>
                  <a:pt x="2698958" y="1516045"/>
                </a:cubicBezTo>
                <a:cubicBezTo>
                  <a:pt x="2419575" y="1594189"/>
                  <a:pt x="2340810" y="1456122"/>
                  <a:pt x="2193524" y="1516045"/>
                </a:cubicBezTo>
                <a:cubicBezTo>
                  <a:pt x="2046238" y="1575968"/>
                  <a:pt x="1886218" y="1507701"/>
                  <a:pt x="1688091" y="1516045"/>
                </a:cubicBezTo>
                <a:cubicBezTo>
                  <a:pt x="1489964" y="1524389"/>
                  <a:pt x="1296146" y="1485406"/>
                  <a:pt x="1031609" y="1516045"/>
                </a:cubicBezTo>
                <a:cubicBezTo>
                  <a:pt x="767072" y="1546684"/>
                  <a:pt x="384954" y="1486819"/>
                  <a:pt x="73028" y="1516045"/>
                </a:cubicBezTo>
                <a:cubicBezTo>
                  <a:pt x="32618" y="1511968"/>
                  <a:pt x="9627" y="1482215"/>
                  <a:pt x="0" y="1443017"/>
                </a:cubicBezTo>
                <a:cubicBezTo>
                  <a:pt x="-48226" y="1256548"/>
                  <a:pt x="53053" y="1213044"/>
                  <a:pt x="0" y="1000054"/>
                </a:cubicBezTo>
                <a:cubicBezTo>
                  <a:pt x="-53053" y="787064"/>
                  <a:pt x="45747" y="670133"/>
                  <a:pt x="0" y="529691"/>
                </a:cubicBezTo>
                <a:cubicBezTo>
                  <a:pt x="-45747" y="389249"/>
                  <a:pt x="8415" y="201286"/>
                  <a:pt x="0" y="73028"/>
                </a:cubicBezTo>
                <a:close/>
              </a:path>
            </a:pathLst>
          </a:custGeom>
          <a:solidFill>
            <a:srgbClr val="EB9898"/>
          </a:solidFill>
          <a:ln w="9525">
            <a:solidFill>
              <a:schemeClr val="tx1"/>
            </a:solidFill>
            <a:prstDash val="lgDashDot"/>
            <a:extLst>
              <a:ext uri="{C807C97D-BFC1-408E-A445-0C87EB9F89A2}">
                <ask:lineSketchStyleProps xmln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8B375C61-DC89-47BF-B28D-A3AC0F24B7E5}"/>
              </a:ext>
            </a:extLst>
          </p:cNvPr>
          <p:cNvSpPr/>
          <p:nvPr/>
        </p:nvSpPr>
        <p:spPr>
          <a:xfrm>
            <a:off x="3018709" y="625308"/>
            <a:ext cx="8718603" cy="1516045"/>
          </a:xfrm>
          <a:custGeom>
            <a:avLst/>
            <a:gdLst>
              <a:gd name="connsiteX0" fmla="*/ 0 w 8718603"/>
              <a:gd name="connsiteY0" fmla="*/ 73028 h 1516045"/>
              <a:gd name="connsiteX1" fmla="*/ 73028 w 8718603"/>
              <a:gd name="connsiteY1" fmla="*/ 0 h 1516045"/>
              <a:gd name="connsiteX2" fmla="*/ 644531 w 8718603"/>
              <a:gd name="connsiteY2" fmla="*/ 0 h 1516045"/>
              <a:gd name="connsiteX3" fmla="*/ 1301760 w 8718603"/>
              <a:gd name="connsiteY3" fmla="*/ 0 h 1516045"/>
              <a:gd name="connsiteX4" fmla="*/ 1701812 w 8718603"/>
              <a:gd name="connsiteY4" fmla="*/ 0 h 1516045"/>
              <a:gd name="connsiteX5" fmla="*/ 2187590 w 8718603"/>
              <a:gd name="connsiteY5" fmla="*/ 0 h 1516045"/>
              <a:gd name="connsiteX6" fmla="*/ 2844818 w 8718603"/>
              <a:gd name="connsiteY6" fmla="*/ 0 h 1516045"/>
              <a:gd name="connsiteX7" fmla="*/ 3244870 w 8718603"/>
              <a:gd name="connsiteY7" fmla="*/ 0 h 1516045"/>
              <a:gd name="connsiteX8" fmla="*/ 3902099 w 8718603"/>
              <a:gd name="connsiteY8" fmla="*/ 0 h 1516045"/>
              <a:gd name="connsiteX9" fmla="*/ 4473602 w 8718603"/>
              <a:gd name="connsiteY9" fmla="*/ 0 h 1516045"/>
              <a:gd name="connsiteX10" fmla="*/ 4787929 w 8718603"/>
              <a:gd name="connsiteY10" fmla="*/ 0 h 1516045"/>
              <a:gd name="connsiteX11" fmla="*/ 5530883 w 8718603"/>
              <a:gd name="connsiteY11" fmla="*/ 0 h 1516045"/>
              <a:gd name="connsiteX12" fmla="*/ 6102386 w 8718603"/>
              <a:gd name="connsiteY12" fmla="*/ 0 h 1516045"/>
              <a:gd name="connsiteX13" fmla="*/ 6502438 w 8718603"/>
              <a:gd name="connsiteY13" fmla="*/ 0 h 1516045"/>
              <a:gd name="connsiteX14" fmla="*/ 6988216 w 8718603"/>
              <a:gd name="connsiteY14" fmla="*/ 0 h 1516045"/>
              <a:gd name="connsiteX15" fmla="*/ 7645445 w 8718603"/>
              <a:gd name="connsiteY15" fmla="*/ 0 h 1516045"/>
              <a:gd name="connsiteX16" fmla="*/ 8045497 w 8718603"/>
              <a:gd name="connsiteY16" fmla="*/ 0 h 1516045"/>
              <a:gd name="connsiteX17" fmla="*/ 8645575 w 8718603"/>
              <a:gd name="connsiteY17" fmla="*/ 0 h 1516045"/>
              <a:gd name="connsiteX18" fmla="*/ 8718603 w 8718603"/>
              <a:gd name="connsiteY18" fmla="*/ 73028 h 1516045"/>
              <a:gd name="connsiteX19" fmla="*/ 8718603 w 8718603"/>
              <a:gd name="connsiteY19" fmla="*/ 515991 h 1516045"/>
              <a:gd name="connsiteX20" fmla="*/ 8718603 w 8718603"/>
              <a:gd name="connsiteY20" fmla="*/ 958954 h 1516045"/>
              <a:gd name="connsiteX21" fmla="*/ 8718603 w 8718603"/>
              <a:gd name="connsiteY21" fmla="*/ 1443017 h 1516045"/>
              <a:gd name="connsiteX22" fmla="*/ 8645575 w 8718603"/>
              <a:gd name="connsiteY22" fmla="*/ 1516045 h 1516045"/>
              <a:gd name="connsiteX23" fmla="*/ 8245523 w 8718603"/>
              <a:gd name="connsiteY23" fmla="*/ 1516045 h 1516045"/>
              <a:gd name="connsiteX24" fmla="*/ 7674020 w 8718603"/>
              <a:gd name="connsiteY24" fmla="*/ 1516045 h 1516045"/>
              <a:gd name="connsiteX25" fmla="*/ 6931066 w 8718603"/>
              <a:gd name="connsiteY25" fmla="*/ 1516045 h 1516045"/>
              <a:gd name="connsiteX26" fmla="*/ 6359562 w 8718603"/>
              <a:gd name="connsiteY26" fmla="*/ 1516045 h 1516045"/>
              <a:gd name="connsiteX27" fmla="*/ 5788059 w 8718603"/>
              <a:gd name="connsiteY27" fmla="*/ 1516045 h 1516045"/>
              <a:gd name="connsiteX28" fmla="*/ 5045105 w 8718603"/>
              <a:gd name="connsiteY28" fmla="*/ 1516045 h 1516045"/>
              <a:gd name="connsiteX29" fmla="*/ 4559328 w 8718603"/>
              <a:gd name="connsiteY29" fmla="*/ 1516045 h 1516045"/>
              <a:gd name="connsiteX30" fmla="*/ 4245001 w 8718603"/>
              <a:gd name="connsiteY30" fmla="*/ 1516045 h 1516045"/>
              <a:gd name="connsiteX31" fmla="*/ 3673498 w 8718603"/>
              <a:gd name="connsiteY31" fmla="*/ 1516045 h 1516045"/>
              <a:gd name="connsiteX32" fmla="*/ 3101995 w 8718603"/>
              <a:gd name="connsiteY32" fmla="*/ 1516045 h 1516045"/>
              <a:gd name="connsiteX33" fmla="*/ 2701942 w 8718603"/>
              <a:gd name="connsiteY33" fmla="*/ 1516045 h 1516045"/>
              <a:gd name="connsiteX34" fmla="*/ 2044714 w 8718603"/>
              <a:gd name="connsiteY34" fmla="*/ 1516045 h 1516045"/>
              <a:gd name="connsiteX35" fmla="*/ 1730387 w 8718603"/>
              <a:gd name="connsiteY35" fmla="*/ 1516045 h 1516045"/>
              <a:gd name="connsiteX36" fmla="*/ 1330335 w 8718603"/>
              <a:gd name="connsiteY36" fmla="*/ 1516045 h 1516045"/>
              <a:gd name="connsiteX37" fmla="*/ 758832 w 8718603"/>
              <a:gd name="connsiteY37" fmla="*/ 1516045 h 1516045"/>
              <a:gd name="connsiteX38" fmla="*/ 73028 w 8718603"/>
              <a:gd name="connsiteY38" fmla="*/ 1516045 h 1516045"/>
              <a:gd name="connsiteX39" fmla="*/ 0 w 8718603"/>
              <a:gd name="connsiteY39" fmla="*/ 1443017 h 1516045"/>
              <a:gd name="connsiteX40" fmla="*/ 0 w 8718603"/>
              <a:gd name="connsiteY40" fmla="*/ 1013754 h 1516045"/>
              <a:gd name="connsiteX41" fmla="*/ 0 w 8718603"/>
              <a:gd name="connsiteY41" fmla="*/ 598190 h 1516045"/>
              <a:gd name="connsiteX42" fmla="*/ 0 w 8718603"/>
              <a:gd name="connsiteY42"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718603" h="1516045" fill="none" extrusionOk="0">
                <a:moveTo>
                  <a:pt x="0" y="73028"/>
                </a:moveTo>
                <a:cubicBezTo>
                  <a:pt x="2167" y="24507"/>
                  <a:pt x="31080" y="-1470"/>
                  <a:pt x="73028" y="0"/>
                </a:cubicBezTo>
                <a:cubicBezTo>
                  <a:pt x="231936" y="-62524"/>
                  <a:pt x="468702" y="2637"/>
                  <a:pt x="644531" y="0"/>
                </a:cubicBezTo>
                <a:cubicBezTo>
                  <a:pt x="820360" y="-2637"/>
                  <a:pt x="1052966" y="40212"/>
                  <a:pt x="1301760" y="0"/>
                </a:cubicBezTo>
                <a:cubicBezTo>
                  <a:pt x="1550554" y="-40212"/>
                  <a:pt x="1525230" y="30748"/>
                  <a:pt x="1701812" y="0"/>
                </a:cubicBezTo>
                <a:cubicBezTo>
                  <a:pt x="1878394" y="-30748"/>
                  <a:pt x="1978845" y="39969"/>
                  <a:pt x="2187590" y="0"/>
                </a:cubicBezTo>
                <a:cubicBezTo>
                  <a:pt x="2396335" y="-39969"/>
                  <a:pt x="2547221" y="30828"/>
                  <a:pt x="2844818" y="0"/>
                </a:cubicBezTo>
                <a:cubicBezTo>
                  <a:pt x="3142415" y="-30828"/>
                  <a:pt x="3059779" y="26436"/>
                  <a:pt x="3244870" y="0"/>
                </a:cubicBezTo>
                <a:cubicBezTo>
                  <a:pt x="3429961" y="-26436"/>
                  <a:pt x="3686891" y="42506"/>
                  <a:pt x="3902099" y="0"/>
                </a:cubicBezTo>
                <a:cubicBezTo>
                  <a:pt x="4117307" y="-42506"/>
                  <a:pt x="4279221" y="59494"/>
                  <a:pt x="4473602" y="0"/>
                </a:cubicBezTo>
                <a:cubicBezTo>
                  <a:pt x="4667983" y="-59494"/>
                  <a:pt x="4687145" y="35474"/>
                  <a:pt x="4787929" y="0"/>
                </a:cubicBezTo>
                <a:cubicBezTo>
                  <a:pt x="4888713" y="-35474"/>
                  <a:pt x="5182229" y="23639"/>
                  <a:pt x="5530883" y="0"/>
                </a:cubicBezTo>
                <a:cubicBezTo>
                  <a:pt x="5879537" y="-23639"/>
                  <a:pt x="5971371" y="11698"/>
                  <a:pt x="6102386" y="0"/>
                </a:cubicBezTo>
                <a:cubicBezTo>
                  <a:pt x="6233401" y="-11698"/>
                  <a:pt x="6418599" y="25047"/>
                  <a:pt x="6502438" y="0"/>
                </a:cubicBezTo>
                <a:cubicBezTo>
                  <a:pt x="6586277" y="-25047"/>
                  <a:pt x="6865743" y="43544"/>
                  <a:pt x="6988216" y="0"/>
                </a:cubicBezTo>
                <a:cubicBezTo>
                  <a:pt x="7110689" y="-43544"/>
                  <a:pt x="7318858" y="46537"/>
                  <a:pt x="7645445" y="0"/>
                </a:cubicBezTo>
                <a:cubicBezTo>
                  <a:pt x="7972032" y="-46537"/>
                  <a:pt x="7897656" y="31173"/>
                  <a:pt x="8045497" y="0"/>
                </a:cubicBezTo>
                <a:cubicBezTo>
                  <a:pt x="8193338" y="-31173"/>
                  <a:pt x="8377854" y="67848"/>
                  <a:pt x="8645575" y="0"/>
                </a:cubicBezTo>
                <a:cubicBezTo>
                  <a:pt x="8691091" y="2933"/>
                  <a:pt x="8714962" y="38986"/>
                  <a:pt x="8718603" y="73028"/>
                </a:cubicBezTo>
                <a:cubicBezTo>
                  <a:pt x="8755013" y="199428"/>
                  <a:pt x="8675092" y="310261"/>
                  <a:pt x="8718603" y="515991"/>
                </a:cubicBezTo>
                <a:cubicBezTo>
                  <a:pt x="8762114" y="721721"/>
                  <a:pt x="8707810" y="833313"/>
                  <a:pt x="8718603" y="958954"/>
                </a:cubicBezTo>
                <a:cubicBezTo>
                  <a:pt x="8729396" y="1084595"/>
                  <a:pt x="8691151" y="1214367"/>
                  <a:pt x="8718603" y="1443017"/>
                </a:cubicBezTo>
                <a:cubicBezTo>
                  <a:pt x="8719343" y="1493244"/>
                  <a:pt x="8685210" y="1515430"/>
                  <a:pt x="8645575" y="1516045"/>
                </a:cubicBezTo>
                <a:cubicBezTo>
                  <a:pt x="8505744" y="1548876"/>
                  <a:pt x="8387252" y="1471641"/>
                  <a:pt x="8245523" y="1516045"/>
                </a:cubicBezTo>
                <a:cubicBezTo>
                  <a:pt x="8103794" y="1560449"/>
                  <a:pt x="7792327" y="1472183"/>
                  <a:pt x="7674020" y="1516045"/>
                </a:cubicBezTo>
                <a:cubicBezTo>
                  <a:pt x="7555713" y="1559907"/>
                  <a:pt x="7288723" y="1465544"/>
                  <a:pt x="6931066" y="1516045"/>
                </a:cubicBezTo>
                <a:cubicBezTo>
                  <a:pt x="6573409" y="1566546"/>
                  <a:pt x="6482654" y="1516007"/>
                  <a:pt x="6359562" y="1516045"/>
                </a:cubicBezTo>
                <a:cubicBezTo>
                  <a:pt x="6236470" y="1516083"/>
                  <a:pt x="6026662" y="1489074"/>
                  <a:pt x="5788059" y="1516045"/>
                </a:cubicBezTo>
                <a:cubicBezTo>
                  <a:pt x="5549456" y="1543016"/>
                  <a:pt x="5217358" y="1429546"/>
                  <a:pt x="5045105" y="1516045"/>
                </a:cubicBezTo>
                <a:cubicBezTo>
                  <a:pt x="4872852" y="1602544"/>
                  <a:pt x="4718363" y="1503943"/>
                  <a:pt x="4559328" y="1516045"/>
                </a:cubicBezTo>
                <a:cubicBezTo>
                  <a:pt x="4400293" y="1528147"/>
                  <a:pt x="4364729" y="1513938"/>
                  <a:pt x="4245001" y="1516045"/>
                </a:cubicBezTo>
                <a:cubicBezTo>
                  <a:pt x="4125273" y="1518152"/>
                  <a:pt x="3918376" y="1515930"/>
                  <a:pt x="3673498" y="1516045"/>
                </a:cubicBezTo>
                <a:cubicBezTo>
                  <a:pt x="3428620" y="1516160"/>
                  <a:pt x="3318324" y="1453714"/>
                  <a:pt x="3101995" y="1516045"/>
                </a:cubicBezTo>
                <a:cubicBezTo>
                  <a:pt x="2885666" y="1578376"/>
                  <a:pt x="2838164" y="1482325"/>
                  <a:pt x="2701942" y="1516045"/>
                </a:cubicBezTo>
                <a:cubicBezTo>
                  <a:pt x="2565720" y="1549765"/>
                  <a:pt x="2225154" y="1480940"/>
                  <a:pt x="2044714" y="1516045"/>
                </a:cubicBezTo>
                <a:cubicBezTo>
                  <a:pt x="1864274" y="1551150"/>
                  <a:pt x="1871826" y="1511675"/>
                  <a:pt x="1730387" y="1516045"/>
                </a:cubicBezTo>
                <a:cubicBezTo>
                  <a:pt x="1588948" y="1520415"/>
                  <a:pt x="1502201" y="1514637"/>
                  <a:pt x="1330335" y="1516045"/>
                </a:cubicBezTo>
                <a:cubicBezTo>
                  <a:pt x="1158469" y="1517453"/>
                  <a:pt x="965411" y="1487464"/>
                  <a:pt x="758832" y="1516045"/>
                </a:cubicBezTo>
                <a:cubicBezTo>
                  <a:pt x="552253" y="1544626"/>
                  <a:pt x="353120" y="1515881"/>
                  <a:pt x="73028" y="1516045"/>
                </a:cubicBezTo>
                <a:cubicBezTo>
                  <a:pt x="27944" y="1517576"/>
                  <a:pt x="-2080" y="1480251"/>
                  <a:pt x="0" y="1443017"/>
                </a:cubicBezTo>
                <a:cubicBezTo>
                  <a:pt x="-17634" y="1328011"/>
                  <a:pt x="12608" y="1183025"/>
                  <a:pt x="0" y="1013754"/>
                </a:cubicBezTo>
                <a:cubicBezTo>
                  <a:pt x="-12608" y="844483"/>
                  <a:pt x="3787" y="687566"/>
                  <a:pt x="0" y="598190"/>
                </a:cubicBezTo>
                <a:cubicBezTo>
                  <a:pt x="-3787" y="508814"/>
                  <a:pt x="56850" y="217813"/>
                  <a:pt x="0" y="73028"/>
                </a:cubicBezTo>
                <a:close/>
              </a:path>
              <a:path w="8718603" h="1516045" stroke="0" extrusionOk="0">
                <a:moveTo>
                  <a:pt x="0" y="73028"/>
                </a:moveTo>
                <a:cubicBezTo>
                  <a:pt x="1530" y="24641"/>
                  <a:pt x="33770" y="-323"/>
                  <a:pt x="73028" y="0"/>
                </a:cubicBezTo>
                <a:cubicBezTo>
                  <a:pt x="198829" y="-44101"/>
                  <a:pt x="326563" y="1733"/>
                  <a:pt x="473080" y="0"/>
                </a:cubicBezTo>
                <a:cubicBezTo>
                  <a:pt x="619597" y="-1733"/>
                  <a:pt x="977777" y="61335"/>
                  <a:pt x="1130309" y="0"/>
                </a:cubicBezTo>
                <a:cubicBezTo>
                  <a:pt x="1282841" y="-61335"/>
                  <a:pt x="1603168" y="59513"/>
                  <a:pt x="1787537" y="0"/>
                </a:cubicBezTo>
                <a:cubicBezTo>
                  <a:pt x="1971906" y="-59513"/>
                  <a:pt x="2330806" y="56850"/>
                  <a:pt x="2530491" y="0"/>
                </a:cubicBezTo>
                <a:cubicBezTo>
                  <a:pt x="2730176" y="-56850"/>
                  <a:pt x="2965520" y="79364"/>
                  <a:pt x="3273446" y="0"/>
                </a:cubicBezTo>
                <a:cubicBezTo>
                  <a:pt x="3581373" y="-79364"/>
                  <a:pt x="3496370" y="45774"/>
                  <a:pt x="3673498" y="0"/>
                </a:cubicBezTo>
                <a:cubicBezTo>
                  <a:pt x="3850626" y="-45774"/>
                  <a:pt x="4091011" y="42478"/>
                  <a:pt x="4416452" y="0"/>
                </a:cubicBezTo>
                <a:cubicBezTo>
                  <a:pt x="4741893" y="-42478"/>
                  <a:pt x="4868140" y="64549"/>
                  <a:pt x="5073680" y="0"/>
                </a:cubicBezTo>
                <a:cubicBezTo>
                  <a:pt x="5279220" y="-64549"/>
                  <a:pt x="5537762" y="54497"/>
                  <a:pt x="5730909" y="0"/>
                </a:cubicBezTo>
                <a:cubicBezTo>
                  <a:pt x="5924056" y="-54497"/>
                  <a:pt x="6114014" y="23060"/>
                  <a:pt x="6302412" y="0"/>
                </a:cubicBezTo>
                <a:cubicBezTo>
                  <a:pt x="6490810" y="-23060"/>
                  <a:pt x="6685166" y="22117"/>
                  <a:pt x="6788190" y="0"/>
                </a:cubicBezTo>
                <a:cubicBezTo>
                  <a:pt x="6891214" y="-22117"/>
                  <a:pt x="7174236" y="31432"/>
                  <a:pt x="7445418" y="0"/>
                </a:cubicBezTo>
                <a:cubicBezTo>
                  <a:pt x="7716600" y="-31432"/>
                  <a:pt x="7655070" y="17216"/>
                  <a:pt x="7759745" y="0"/>
                </a:cubicBezTo>
                <a:cubicBezTo>
                  <a:pt x="7864420" y="-17216"/>
                  <a:pt x="7976624" y="16735"/>
                  <a:pt x="8074072" y="0"/>
                </a:cubicBezTo>
                <a:cubicBezTo>
                  <a:pt x="8171520" y="-16735"/>
                  <a:pt x="8480838" y="54430"/>
                  <a:pt x="8645575" y="0"/>
                </a:cubicBezTo>
                <a:cubicBezTo>
                  <a:pt x="8693867" y="-2016"/>
                  <a:pt x="8716824" y="34965"/>
                  <a:pt x="8718603" y="73028"/>
                </a:cubicBezTo>
                <a:cubicBezTo>
                  <a:pt x="8725939" y="170918"/>
                  <a:pt x="8686555" y="300567"/>
                  <a:pt x="8718603" y="488591"/>
                </a:cubicBezTo>
                <a:cubicBezTo>
                  <a:pt x="8750651" y="676615"/>
                  <a:pt x="8703398" y="751397"/>
                  <a:pt x="8718603" y="972654"/>
                </a:cubicBezTo>
                <a:cubicBezTo>
                  <a:pt x="8733808" y="1193911"/>
                  <a:pt x="8676650" y="1257527"/>
                  <a:pt x="8718603" y="1443017"/>
                </a:cubicBezTo>
                <a:cubicBezTo>
                  <a:pt x="8720107" y="1481555"/>
                  <a:pt x="8686690" y="1513836"/>
                  <a:pt x="8645575" y="1516045"/>
                </a:cubicBezTo>
                <a:cubicBezTo>
                  <a:pt x="8376153" y="1585397"/>
                  <a:pt x="8294827" y="1515610"/>
                  <a:pt x="7988346" y="1516045"/>
                </a:cubicBezTo>
                <a:cubicBezTo>
                  <a:pt x="7681865" y="1516480"/>
                  <a:pt x="7718317" y="1477461"/>
                  <a:pt x="7588294" y="1516045"/>
                </a:cubicBezTo>
                <a:cubicBezTo>
                  <a:pt x="7458271" y="1554629"/>
                  <a:pt x="7077147" y="1510999"/>
                  <a:pt x="6931066" y="1516045"/>
                </a:cubicBezTo>
                <a:cubicBezTo>
                  <a:pt x="6784985" y="1521091"/>
                  <a:pt x="6687999" y="1470152"/>
                  <a:pt x="6445288" y="1516045"/>
                </a:cubicBezTo>
                <a:cubicBezTo>
                  <a:pt x="6202577" y="1561938"/>
                  <a:pt x="6092447" y="1508312"/>
                  <a:pt x="5788059" y="1516045"/>
                </a:cubicBezTo>
                <a:cubicBezTo>
                  <a:pt x="5483671" y="1523778"/>
                  <a:pt x="5402523" y="1512727"/>
                  <a:pt x="5130831" y="1516045"/>
                </a:cubicBezTo>
                <a:cubicBezTo>
                  <a:pt x="4859139" y="1519363"/>
                  <a:pt x="4874877" y="1507659"/>
                  <a:pt x="4645053" y="1516045"/>
                </a:cubicBezTo>
                <a:cubicBezTo>
                  <a:pt x="4415229" y="1524431"/>
                  <a:pt x="4396836" y="1463950"/>
                  <a:pt x="4159275" y="1516045"/>
                </a:cubicBezTo>
                <a:cubicBezTo>
                  <a:pt x="3921714" y="1568140"/>
                  <a:pt x="3750365" y="1483160"/>
                  <a:pt x="3502047" y="1516045"/>
                </a:cubicBezTo>
                <a:cubicBezTo>
                  <a:pt x="3253729" y="1548930"/>
                  <a:pt x="3064709" y="1482461"/>
                  <a:pt x="2759093" y="1516045"/>
                </a:cubicBezTo>
                <a:cubicBezTo>
                  <a:pt x="2453477" y="1549629"/>
                  <a:pt x="2484519" y="1467802"/>
                  <a:pt x="2273315" y="1516045"/>
                </a:cubicBezTo>
                <a:cubicBezTo>
                  <a:pt x="2062111" y="1564288"/>
                  <a:pt x="1966081" y="1464972"/>
                  <a:pt x="1701812" y="1516045"/>
                </a:cubicBezTo>
                <a:cubicBezTo>
                  <a:pt x="1437543" y="1567118"/>
                  <a:pt x="1245369" y="1457929"/>
                  <a:pt x="1044583" y="1516045"/>
                </a:cubicBezTo>
                <a:cubicBezTo>
                  <a:pt x="843797" y="1574161"/>
                  <a:pt x="442686" y="1502885"/>
                  <a:pt x="73028" y="1516045"/>
                </a:cubicBezTo>
                <a:cubicBezTo>
                  <a:pt x="30557" y="1504309"/>
                  <a:pt x="-10192" y="1479330"/>
                  <a:pt x="0" y="1443017"/>
                </a:cubicBezTo>
                <a:cubicBezTo>
                  <a:pt x="-12818" y="1235245"/>
                  <a:pt x="7895" y="1138721"/>
                  <a:pt x="0" y="1027454"/>
                </a:cubicBezTo>
                <a:cubicBezTo>
                  <a:pt x="-7895" y="916187"/>
                  <a:pt x="30644" y="777720"/>
                  <a:pt x="0" y="598190"/>
                </a:cubicBezTo>
                <a:cubicBezTo>
                  <a:pt x="-30644" y="418660"/>
                  <a:pt x="15876" y="313894"/>
                  <a:pt x="0" y="73028"/>
                </a:cubicBezTo>
                <a:close/>
              </a:path>
            </a:pathLst>
          </a:custGeom>
          <a:solidFill>
            <a:srgbClr val="E7C014"/>
          </a:solidFill>
          <a:ln w="9525">
            <a:solidFill>
              <a:schemeClr val="tx1"/>
            </a:solidFill>
            <a:prstDash val="lgDashDot"/>
            <a:extLst>
              <a:ext uri="{C807C97D-BFC1-408E-A445-0C87EB9F89A2}">
                <ask:lineSketchStyleProps xmln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Google Shape;335;p32"/>
          <p:cNvSpPr/>
          <p:nvPr/>
        </p:nvSpPr>
        <p:spPr>
          <a:xfrm>
            <a:off x="11373254" y="5469357"/>
            <a:ext cx="818746" cy="141634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426" name="Google Shape;426;p32"/>
          <p:cNvGrpSpPr/>
          <p:nvPr/>
        </p:nvGrpSpPr>
        <p:grpSpPr>
          <a:xfrm rot="8807118">
            <a:off x="1150790" y="217236"/>
            <a:ext cx="414035" cy="482247"/>
            <a:chOff x="8496700" y="273925"/>
            <a:chExt cx="426100" cy="496300"/>
          </a:xfrm>
        </p:grpSpPr>
        <p:sp>
          <p:nvSpPr>
            <p:cNvPr id="427" name="Google Shape;427;p32"/>
            <p:cNvSpPr/>
            <p:nvPr/>
          </p:nvSpPr>
          <p:spPr>
            <a:xfrm>
              <a:off x="8676975" y="721025"/>
              <a:ext cx="49200" cy="49200"/>
            </a:xfrm>
            <a:prstGeom prst="ellipse">
              <a:avLst/>
            </a:prstGeom>
            <a:solidFill>
              <a:srgbClr val="F3F3F3"/>
            </a:solidFill>
            <a:ln>
              <a:solidFill>
                <a:schemeClr val="accent1">
                  <a:lumMod val="50000"/>
                </a:schemeClr>
              </a:solidFill>
            </a:ln>
          </p:spPr>
          <p:txBody>
            <a:bodyPr spcFirstLastPara="1" wrap="square" lIns="121900" tIns="121900" rIns="121900" bIns="121900" anchor="ctr" anchorCtr="0">
              <a:noAutofit/>
            </a:bodyPr>
            <a:lstStyle/>
            <a:p>
              <a:endParaRPr sz="2489"/>
            </a:p>
          </p:txBody>
        </p:sp>
        <p:sp>
          <p:nvSpPr>
            <p:cNvPr id="428" name="Google Shape;428;p32"/>
            <p:cNvSpPr/>
            <p:nvPr/>
          </p:nvSpPr>
          <p:spPr>
            <a:xfrm>
              <a:off x="8496700" y="540775"/>
              <a:ext cx="49200" cy="49200"/>
            </a:xfrm>
            <a:prstGeom prst="ellipse">
              <a:avLst/>
            </a:prstGeom>
            <a:noFill/>
            <a:ln w="95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9" name="Google Shape;429;p32"/>
            <p:cNvSpPr/>
            <p:nvPr/>
          </p:nvSpPr>
          <p:spPr>
            <a:xfrm>
              <a:off x="8873600" y="273925"/>
              <a:ext cx="49200" cy="49200"/>
            </a:xfrm>
            <a:prstGeom prst="ellipse">
              <a:avLst/>
            </a:prstGeom>
            <a:solidFill>
              <a:srgbClr val="F3F3F3"/>
            </a:solidFill>
            <a:ln>
              <a:solidFill>
                <a:schemeClr val="accent1">
                  <a:lumMod val="50000"/>
                </a:schemeClr>
              </a:solidFill>
            </a:ln>
          </p:spPr>
          <p:txBody>
            <a:bodyPr spcFirstLastPara="1" wrap="square" lIns="121900" tIns="121900" rIns="121900" bIns="121900" anchor="ctr" anchorCtr="0">
              <a:noAutofit/>
            </a:bodyPr>
            <a:lstStyle/>
            <a:p>
              <a:endParaRPr sz="2489"/>
            </a:p>
          </p:txBody>
        </p:sp>
      </p:grpSp>
      <p:sp>
        <p:nvSpPr>
          <p:cNvPr id="430" name="Google Shape;430;p32"/>
          <p:cNvSpPr/>
          <p:nvPr/>
        </p:nvSpPr>
        <p:spPr>
          <a:xfrm rot="2700000" flipH="1">
            <a:off x="135179" y="-38729"/>
            <a:ext cx="701331" cy="121319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bg1">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206" name="Google Shape;2178;p49">
            <a:extLst>
              <a:ext uri="{FF2B5EF4-FFF2-40B4-BE49-F238E27FC236}">
                <a16:creationId xmlns="" xmlns:a16="http://schemas.microsoft.com/office/drawing/2014/main" id="{BCBC6FCE-7BF7-468E-90DC-AB669C9B416B}"/>
              </a:ext>
            </a:extLst>
          </p:cNvPr>
          <p:cNvGrpSpPr/>
          <p:nvPr/>
        </p:nvGrpSpPr>
        <p:grpSpPr>
          <a:xfrm>
            <a:off x="102460" y="613912"/>
            <a:ext cx="2219823" cy="2867668"/>
            <a:chOff x="826063" y="3232566"/>
            <a:chExt cx="1482921" cy="1915705"/>
          </a:xfrm>
        </p:grpSpPr>
        <p:grpSp>
          <p:nvGrpSpPr>
            <p:cNvPr id="207" name="Google Shape;2179;p49">
              <a:extLst>
                <a:ext uri="{FF2B5EF4-FFF2-40B4-BE49-F238E27FC236}">
                  <a16:creationId xmlns="" xmlns:a16="http://schemas.microsoft.com/office/drawing/2014/main" id="{68C2AF4E-685A-48CB-9053-F7C305B7AE9C}"/>
                </a:ext>
              </a:extLst>
            </p:cNvPr>
            <p:cNvGrpSpPr/>
            <p:nvPr/>
          </p:nvGrpSpPr>
          <p:grpSpPr>
            <a:xfrm>
              <a:off x="826063" y="3232566"/>
              <a:ext cx="1482921" cy="1915705"/>
              <a:chOff x="826063" y="3232566"/>
              <a:chExt cx="1482921" cy="1915705"/>
            </a:xfrm>
          </p:grpSpPr>
          <p:sp>
            <p:nvSpPr>
              <p:cNvPr id="210" name="Google Shape;2180;p49">
                <a:extLst>
                  <a:ext uri="{FF2B5EF4-FFF2-40B4-BE49-F238E27FC236}">
                    <a16:creationId xmlns="" xmlns:a16="http://schemas.microsoft.com/office/drawing/2014/main" id="{238C4F8B-9493-476B-9A2C-C74AA786E950}"/>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1" name="Google Shape;2181;p49">
                <a:extLst>
                  <a:ext uri="{FF2B5EF4-FFF2-40B4-BE49-F238E27FC236}">
                    <a16:creationId xmlns="" xmlns:a16="http://schemas.microsoft.com/office/drawing/2014/main" id="{1B8EA7B1-F67A-45B2-B84F-A20B4454A87D}"/>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212" name="Google Shape;2182;p49">
                <a:extLst>
                  <a:ext uri="{FF2B5EF4-FFF2-40B4-BE49-F238E27FC236}">
                    <a16:creationId xmlns="" xmlns:a16="http://schemas.microsoft.com/office/drawing/2014/main" id="{15233297-95B8-4FE0-B3B3-E39A9721D942}"/>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213" name="Google Shape;2183;p49">
                <a:extLst>
                  <a:ext uri="{FF2B5EF4-FFF2-40B4-BE49-F238E27FC236}">
                    <a16:creationId xmlns="" xmlns:a16="http://schemas.microsoft.com/office/drawing/2014/main" id="{B51A7DC6-B350-4B62-A9AA-4F542AD29DFD}"/>
                  </a:ext>
                </a:extLst>
              </p:cNvPr>
              <p:cNvGrpSpPr/>
              <p:nvPr/>
            </p:nvGrpSpPr>
            <p:grpSpPr>
              <a:xfrm>
                <a:off x="1357084" y="4763621"/>
                <a:ext cx="788116" cy="384650"/>
                <a:chOff x="1357084" y="4763621"/>
                <a:chExt cx="788116" cy="384650"/>
              </a:xfrm>
            </p:grpSpPr>
            <p:sp>
              <p:nvSpPr>
                <p:cNvPr id="234" name="Google Shape;2184;p49">
                  <a:extLst>
                    <a:ext uri="{FF2B5EF4-FFF2-40B4-BE49-F238E27FC236}">
                      <a16:creationId xmlns="" xmlns:a16="http://schemas.microsoft.com/office/drawing/2014/main" id="{692EDDC0-4F89-4A4C-B883-758645E51D25}"/>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35" name="Google Shape;2185;p49">
                  <a:extLst>
                    <a:ext uri="{FF2B5EF4-FFF2-40B4-BE49-F238E27FC236}">
                      <a16:creationId xmlns="" xmlns:a16="http://schemas.microsoft.com/office/drawing/2014/main" id="{2C10AAC7-5F64-449A-A9AF-11A499CBD29C}"/>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236" name="Google Shape;2186;p49">
                  <a:extLst>
                    <a:ext uri="{FF2B5EF4-FFF2-40B4-BE49-F238E27FC236}">
                      <a16:creationId xmlns="" xmlns:a16="http://schemas.microsoft.com/office/drawing/2014/main" id="{B405F696-4CF8-4162-8439-A94AAC5F7BCC}"/>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7" name="Google Shape;2187;p49">
                  <a:extLst>
                    <a:ext uri="{FF2B5EF4-FFF2-40B4-BE49-F238E27FC236}">
                      <a16:creationId xmlns="" xmlns:a16="http://schemas.microsoft.com/office/drawing/2014/main" id="{82088A6D-282D-448C-B43B-E51FA2830C72}"/>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8" name="Google Shape;2188;p49">
                  <a:extLst>
                    <a:ext uri="{FF2B5EF4-FFF2-40B4-BE49-F238E27FC236}">
                      <a16:creationId xmlns="" xmlns:a16="http://schemas.microsoft.com/office/drawing/2014/main" id="{D3985CBF-2AE1-45D1-86D2-933B675FBF0B}"/>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9" name="Google Shape;2189;p49">
                  <a:extLst>
                    <a:ext uri="{FF2B5EF4-FFF2-40B4-BE49-F238E27FC236}">
                      <a16:creationId xmlns="" xmlns:a16="http://schemas.microsoft.com/office/drawing/2014/main" id="{8FA2E46B-4A9D-45CA-8CD9-0A625A74BFD0}"/>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40" name="Google Shape;2190;p49">
                  <a:extLst>
                    <a:ext uri="{FF2B5EF4-FFF2-40B4-BE49-F238E27FC236}">
                      <a16:creationId xmlns="" xmlns:a16="http://schemas.microsoft.com/office/drawing/2014/main" id="{35FDE128-712D-43EC-925F-7784A82CD075}"/>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41" name="Google Shape;2191;p49">
                  <a:extLst>
                    <a:ext uri="{FF2B5EF4-FFF2-40B4-BE49-F238E27FC236}">
                      <a16:creationId xmlns="" xmlns:a16="http://schemas.microsoft.com/office/drawing/2014/main" id="{0E71A406-5148-44EB-A8DF-C9992CEE9FDB}"/>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214" name="Google Shape;2192;p49">
                <a:extLst>
                  <a:ext uri="{FF2B5EF4-FFF2-40B4-BE49-F238E27FC236}">
                    <a16:creationId xmlns="" xmlns:a16="http://schemas.microsoft.com/office/drawing/2014/main" id="{9901574F-912D-41F8-8B43-34A553C782D4}"/>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5" name="Google Shape;2193;p49">
                <a:extLst>
                  <a:ext uri="{FF2B5EF4-FFF2-40B4-BE49-F238E27FC236}">
                    <a16:creationId xmlns="" xmlns:a16="http://schemas.microsoft.com/office/drawing/2014/main" id="{71385BC9-910E-4A67-AB2E-61713F276C9D}"/>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6" name="Google Shape;2194;p49">
                <a:extLst>
                  <a:ext uri="{FF2B5EF4-FFF2-40B4-BE49-F238E27FC236}">
                    <a16:creationId xmlns="" xmlns:a16="http://schemas.microsoft.com/office/drawing/2014/main" id="{AB2BFC9E-6FE2-47CD-8A05-84886A566C52}"/>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217" name="Google Shape;2195;p49">
                <a:extLst>
                  <a:ext uri="{FF2B5EF4-FFF2-40B4-BE49-F238E27FC236}">
                    <a16:creationId xmlns="" xmlns:a16="http://schemas.microsoft.com/office/drawing/2014/main" id="{90F1B64E-4B7C-4B76-AF9A-82749A2ECBDC}"/>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18" name="Google Shape;2196;p49">
                <a:extLst>
                  <a:ext uri="{FF2B5EF4-FFF2-40B4-BE49-F238E27FC236}">
                    <a16:creationId xmlns="" xmlns:a16="http://schemas.microsoft.com/office/drawing/2014/main" id="{E0E67B77-93EA-4E59-8F0D-F6CFE1216BD5}"/>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219" name="Google Shape;2197;p49">
                <a:extLst>
                  <a:ext uri="{FF2B5EF4-FFF2-40B4-BE49-F238E27FC236}">
                    <a16:creationId xmlns="" xmlns:a16="http://schemas.microsoft.com/office/drawing/2014/main" id="{BD4D805E-D6DA-42EE-9769-730A867AE5D9}"/>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220" name="Google Shape;2198;p49">
                <a:extLst>
                  <a:ext uri="{FF2B5EF4-FFF2-40B4-BE49-F238E27FC236}">
                    <a16:creationId xmlns="" xmlns:a16="http://schemas.microsoft.com/office/drawing/2014/main" id="{2B5B1897-2B3F-4505-8CD0-03647B3F729A}"/>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221" name="Google Shape;2199;p49">
                <a:extLst>
                  <a:ext uri="{FF2B5EF4-FFF2-40B4-BE49-F238E27FC236}">
                    <a16:creationId xmlns="" xmlns:a16="http://schemas.microsoft.com/office/drawing/2014/main" id="{3532A3A8-E8FE-4A0C-906D-85BBAC5C9AA3}"/>
                  </a:ext>
                </a:extLst>
              </p:cNvPr>
              <p:cNvGrpSpPr/>
              <p:nvPr/>
            </p:nvGrpSpPr>
            <p:grpSpPr>
              <a:xfrm rot="-1125556" flipH="1">
                <a:off x="1517375" y="4168778"/>
                <a:ext cx="269935" cy="179959"/>
                <a:chOff x="1399394" y="4188728"/>
                <a:chExt cx="269929" cy="179954"/>
              </a:xfrm>
            </p:grpSpPr>
            <p:sp>
              <p:nvSpPr>
                <p:cNvPr id="231" name="Google Shape;2200;p49">
                  <a:extLst>
                    <a:ext uri="{FF2B5EF4-FFF2-40B4-BE49-F238E27FC236}">
                      <a16:creationId xmlns="" xmlns:a16="http://schemas.microsoft.com/office/drawing/2014/main" id="{4964E942-CF60-4150-A818-838042749895}"/>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32" name="Google Shape;2201;p49">
                  <a:extLst>
                    <a:ext uri="{FF2B5EF4-FFF2-40B4-BE49-F238E27FC236}">
                      <a16:creationId xmlns="" xmlns:a16="http://schemas.microsoft.com/office/drawing/2014/main" id="{359F9242-83AC-480D-9809-5922222739AB}"/>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33" name="Google Shape;2202;p49">
                  <a:extLst>
                    <a:ext uri="{FF2B5EF4-FFF2-40B4-BE49-F238E27FC236}">
                      <a16:creationId xmlns="" xmlns:a16="http://schemas.microsoft.com/office/drawing/2014/main" id="{1BD150FB-B6CC-479D-A2C6-76DCA06C5791}"/>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222" name="Google Shape;2203;p49">
                <a:extLst>
                  <a:ext uri="{FF2B5EF4-FFF2-40B4-BE49-F238E27FC236}">
                    <a16:creationId xmlns="" xmlns:a16="http://schemas.microsoft.com/office/drawing/2014/main" id="{63502D76-F217-4643-BD65-F6B61F160CD9}"/>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223" name="Google Shape;2204;p49">
                <a:extLst>
                  <a:ext uri="{FF2B5EF4-FFF2-40B4-BE49-F238E27FC236}">
                    <a16:creationId xmlns="" xmlns:a16="http://schemas.microsoft.com/office/drawing/2014/main" id="{BF4F4F71-5064-47C3-8228-D9869A9F4A7D}"/>
                  </a:ext>
                </a:extLst>
              </p:cNvPr>
              <p:cNvGrpSpPr/>
              <p:nvPr/>
            </p:nvGrpSpPr>
            <p:grpSpPr>
              <a:xfrm rot="-1125556" flipH="1">
                <a:off x="969503" y="3395944"/>
                <a:ext cx="1196041" cy="1089626"/>
                <a:chOff x="914400" y="3415077"/>
                <a:chExt cx="1196013" cy="1089601"/>
              </a:xfrm>
            </p:grpSpPr>
            <p:grpSp>
              <p:nvGrpSpPr>
                <p:cNvPr id="226" name="Google Shape;2205;p49">
                  <a:extLst>
                    <a:ext uri="{FF2B5EF4-FFF2-40B4-BE49-F238E27FC236}">
                      <a16:creationId xmlns="" xmlns:a16="http://schemas.microsoft.com/office/drawing/2014/main" id="{64A037FF-38E0-4138-B6E2-997896B830E2}"/>
                    </a:ext>
                  </a:extLst>
                </p:cNvPr>
                <p:cNvGrpSpPr/>
                <p:nvPr/>
              </p:nvGrpSpPr>
              <p:grpSpPr>
                <a:xfrm rot="-2087489">
                  <a:off x="995822" y="3655383"/>
                  <a:ext cx="1033169" cy="608989"/>
                  <a:chOff x="6959202" y="1920263"/>
                  <a:chExt cx="1401277" cy="825902"/>
                </a:xfrm>
              </p:grpSpPr>
              <p:sp>
                <p:nvSpPr>
                  <p:cNvPr id="229" name="Google Shape;2206;p49">
                    <a:extLst>
                      <a:ext uri="{FF2B5EF4-FFF2-40B4-BE49-F238E27FC236}">
                        <a16:creationId xmlns="" xmlns:a16="http://schemas.microsoft.com/office/drawing/2014/main" id="{CE50EB52-280E-40BF-915D-A12259BED61C}"/>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30" name="Google Shape;2207;p49">
                    <a:extLst>
                      <a:ext uri="{FF2B5EF4-FFF2-40B4-BE49-F238E27FC236}">
                        <a16:creationId xmlns="" xmlns:a16="http://schemas.microsoft.com/office/drawing/2014/main" id="{A649B8ED-C9B2-4379-BA04-E8EABA619ECB}"/>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27" name="Google Shape;2208;p49">
                  <a:extLst>
                    <a:ext uri="{FF2B5EF4-FFF2-40B4-BE49-F238E27FC236}">
                      <a16:creationId xmlns="" xmlns:a16="http://schemas.microsoft.com/office/drawing/2014/main" id="{113E5487-7773-40EB-83F3-EFB8E3219521}"/>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228" name="Google Shape;2209;p49">
                  <a:extLst>
                    <a:ext uri="{FF2B5EF4-FFF2-40B4-BE49-F238E27FC236}">
                      <a16:creationId xmlns="" xmlns:a16="http://schemas.microsoft.com/office/drawing/2014/main" id="{CBB41AA4-931A-41C3-A323-59425BB1D5D5}"/>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224" name="Google Shape;2210;p49">
                <a:extLst>
                  <a:ext uri="{FF2B5EF4-FFF2-40B4-BE49-F238E27FC236}">
                    <a16:creationId xmlns="" xmlns:a16="http://schemas.microsoft.com/office/drawing/2014/main" id="{1E041BE1-0D75-44E7-A9D0-3E8A23D3F780}"/>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25" name="Google Shape;2211;p49">
                <a:extLst>
                  <a:ext uri="{FF2B5EF4-FFF2-40B4-BE49-F238E27FC236}">
                    <a16:creationId xmlns="" xmlns:a16="http://schemas.microsoft.com/office/drawing/2014/main" id="{70C1A3DC-5FD0-44AA-AF2E-30C2AAF5B2BF}"/>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208" name="Google Shape;2212;p49">
              <a:extLst>
                <a:ext uri="{FF2B5EF4-FFF2-40B4-BE49-F238E27FC236}">
                  <a16:creationId xmlns="" xmlns:a16="http://schemas.microsoft.com/office/drawing/2014/main" id="{7C6FF445-63AD-4FAF-81BA-637395BD8B28}"/>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09" name="Google Shape;2213;p49">
              <a:extLst>
                <a:ext uri="{FF2B5EF4-FFF2-40B4-BE49-F238E27FC236}">
                  <a16:creationId xmlns="" xmlns:a16="http://schemas.microsoft.com/office/drawing/2014/main" id="{2F249F08-134C-4262-B1F4-AFBC0D295CDB}"/>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246" name="Google Shape;1658;p44">
            <a:extLst>
              <a:ext uri="{FF2B5EF4-FFF2-40B4-BE49-F238E27FC236}">
                <a16:creationId xmlns="" xmlns:a16="http://schemas.microsoft.com/office/drawing/2014/main" id="{7E2A949D-6133-4996-8730-1F85EE0C281C}"/>
              </a:ext>
            </a:extLst>
          </p:cNvPr>
          <p:cNvGraphicFramePr/>
          <p:nvPr>
            <p:extLst>
              <p:ext uri="{D42A27DB-BD31-4B8C-83A1-F6EECF244321}">
                <p14:modId xmlns:p14="http://schemas.microsoft.com/office/powerpoint/2010/main" val="744300844"/>
              </p:ext>
            </p:extLst>
          </p:nvPr>
        </p:nvGraphicFramePr>
        <p:xfrm>
          <a:off x="10160" y="3481580"/>
          <a:ext cx="3691293" cy="1802014"/>
        </p:xfrm>
        <a:graphic>
          <a:graphicData uri="http://schemas.openxmlformats.org/drawingml/2006/table">
            <a:tbl>
              <a:tblPr firstRow="1" firstCol="1" lastRow="1" lastCol="1" bandRow="1" bandCol="1">
                <a:noFill/>
                <a:tableStyleId>{F49CD179-CC44-42D9-9D21-F46F9A56EC2B}</a:tableStyleId>
              </a:tblPr>
              <a:tblGrid>
                <a:gridCol w="1148218">
                  <a:extLst>
                    <a:ext uri="{9D8B030D-6E8A-4147-A177-3AD203B41FA5}">
                      <a16:colId xmlns="" xmlns:a16="http://schemas.microsoft.com/office/drawing/2014/main" val="20000"/>
                    </a:ext>
                  </a:extLst>
                </a:gridCol>
                <a:gridCol w="836839">
                  <a:extLst>
                    <a:ext uri="{9D8B030D-6E8A-4147-A177-3AD203B41FA5}">
                      <a16:colId xmlns="" xmlns:a16="http://schemas.microsoft.com/office/drawing/2014/main" val="20001"/>
                    </a:ext>
                  </a:extLst>
                </a:gridCol>
                <a:gridCol w="846403">
                  <a:extLst>
                    <a:ext uri="{9D8B030D-6E8A-4147-A177-3AD203B41FA5}">
                      <a16:colId xmlns="" xmlns:a16="http://schemas.microsoft.com/office/drawing/2014/main" val="20002"/>
                    </a:ext>
                  </a:extLst>
                </a:gridCol>
                <a:gridCol w="859833">
                  <a:extLst>
                    <a:ext uri="{9D8B030D-6E8A-4147-A177-3AD203B41FA5}">
                      <a16:colId xmlns="" xmlns:a16="http://schemas.microsoft.com/office/drawing/2014/main" val="20003"/>
                    </a:ext>
                  </a:extLst>
                </a:gridCol>
              </a:tblGrid>
              <a:tr h="573462">
                <a:tc>
                  <a:txBody>
                    <a:bodyPr/>
                    <a:lstStyle/>
                    <a:p>
                      <a:pPr marL="0" marR="0" lvl="0" indent="0" algn="l" rtl="0">
                        <a:lnSpc>
                          <a:spcPct val="100000"/>
                        </a:lnSpc>
                        <a:spcBef>
                          <a:spcPts val="0"/>
                        </a:spcBef>
                        <a:spcAft>
                          <a:spcPts val="0"/>
                        </a:spcAft>
                        <a:buNone/>
                      </a:pPr>
                      <a:endParaRPr sz="24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5A</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5B</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7620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5C</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0"/>
                  </a:ext>
                </a:extLst>
              </a:tr>
              <a:tr h="591047">
                <a:tc>
                  <a:txBody>
                    <a:bodyPr/>
                    <a:lstStyle/>
                    <a:p>
                      <a:pPr marL="0" marR="0" lvl="0" indent="0" algn="ctr" rtl="0">
                        <a:lnSpc>
                          <a:spcPct val="100000"/>
                        </a:lnSpc>
                        <a:spcBef>
                          <a:spcPts val="0"/>
                        </a:spcBef>
                        <a:spcAft>
                          <a:spcPts val="0"/>
                        </a:spcAft>
                        <a:buNone/>
                      </a:pPr>
                      <a:r>
                        <a:rPr lang="en-US" sz="2000" b="1" u="none" strike="noStrike" cap="none">
                          <a:solidFill>
                            <a:schemeClr val="tx1"/>
                          </a:solidFill>
                          <a:latin typeface="Cambria" panose="02040503050406030204" pitchFamily="18" charset="0"/>
                          <a:ea typeface="Cambria" panose="02040503050406030204" pitchFamily="18" charset="0"/>
                          <a:cs typeface="Joti One"/>
                          <a:sym typeface="Joti One"/>
                        </a:rPr>
                        <a:t>Số học sinh nữ</a:t>
                      </a:r>
                      <a:endParaRPr sz="2000" b="1"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4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25</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620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18</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14</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1"/>
                  </a:ext>
                </a:extLst>
              </a:tr>
              <a:tr h="591047">
                <a:tc>
                  <a:txBody>
                    <a:bodyPr/>
                    <a:lstStyle/>
                    <a:p>
                      <a:pPr marL="12700" marR="0" lvl="0" indent="0" algn="ctr" rtl="0">
                        <a:lnSpc>
                          <a:spcPct val="100000"/>
                        </a:lnSpc>
                        <a:spcBef>
                          <a:spcPts val="0"/>
                        </a:spcBef>
                        <a:spcAft>
                          <a:spcPts val="0"/>
                        </a:spcAft>
                        <a:buNone/>
                      </a:pPr>
                      <a:r>
                        <a:rPr lang="en-US" sz="2000" b="1" u="none" strike="noStrike" cap="none">
                          <a:solidFill>
                            <a:schemeClr val="tx1"/>
                          </a:solidFill>
                          <a:latin typeface="Cambria" panose="02040503050406030204" pitchFamily="18" charset="0"/>
                          <a:ea typeface="Cambria" panose="02040503050406030204" pitchFamily="18" charset="0"/>
                          <a:cs typeface="Joti One"/>
                          <a:sym typeface="Joti One"/>
                        </a:rPr>
                        <a:t>Tổng số học sinh</a:t>
                      </a:r>
                      <a:endParaRPr sz="2000" b="1"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4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40</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620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45</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42</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 xmlns:a16="http://schemas.microsoft.com/office/drawing/2014/main" val="10002"/>
                  </a:ext>
                </a:extLst>
              </a:tr>
            </a:tbl>
          </a:graphicData>
        </a:graphic>
      </p:graphicFrame>
      <p:sp>
        <p:nvSpPr>
          <p:cNvPr id="6" name="TextBox 5">
            <a:extLst>
              <a:ext uri="{FF2B5EF4-FFF2-40B4-BE49-F238E27FC236}">
                <a16:creationId xmlns="" xmlns:a16="http://schemas.microsoft.com/office/drawing/2014/main" id="{EF14BFF2-10BA-4AE0-A145-77A778744297}"/>
              </a:ext>
            </a:extLst>
          </p:cNvPr>
          <p:cNvSpPr txBox="1"/>
          <p:nvPr/>
        </p:nvSpPr>
        <p:spPr>
          <a:xfrm>
            <a:off x="3929633" y="742524"/>
            <a:ext cx="6691960" cy="523220"/>
          </a:xfrm>
          <a:prstGeom prst="rect">
            <a:avLst/>
          </a:prstGeom>
          <a:noFill/>
        </p:spPr>
        <p:txBody>
          <a:bodyPr wrap="square" rtlCol="0">
            <a:spAutoFit/>
          </a:bodyPr>
          <a:lstStyle/>
          <a:p>
            <a:r>
              <a:rPr lang="en-US" sz="2800">
                <a:latin typeface="+mj-lt"/>
              </a:rPr>
              <a:t>Tỉ số phần trăm số bạn nữ trong lớp 5A là: </a:t>
            </a:r>
          </a:p>
        </p:txBody>
      </p:sp>
      <p:sp>
        <p:nvSpPr>
          <p:cNvPr id="248" name="TextBox 247">
            <a:extLst>
              <a:ext uri="{FF2B5EF4-FFF2-40B4-BE49-F238E27FC236}">
                <a16:creationId xmlns="" xmlns:a16="http://schemas.microsoft.com/office/drawing/2014/main" id="{6849291D-6FB5-46BD-BE00-10467166DDB0}"/>
              </a:ext>
            </a:extLst>
          </p:cNvPr>
          <p:cNvSpPr txBox="1"/>
          <p:nvPr/>
        </p:nvSpPr>
        <p:spPr>
          <a:xfrm>
            <a:off x="4510548" y="2807413"/>
            <a:ext cx="6691960" cy="523220"/>
          </a:xfrm>
          <a:prstGeom prst="rect">
            <a:avLst/>
          </a:prstGeom>
          <a:noFill/>
        </p:spPr>
        <p:txBody>
          <a:bodyPr wrap="square" rtlCol="0">
            <a:spAutoFit/>
          </a:bodyPr>
          <a:lstStyle/>
          <a:p>
            <a:r>
              <a:rPr lang="en-US" sz="2800">
                <a:latin typeface="+mj-lt"/>
              </a:rPr>
              <a:t>Tỉ số phần trăm số bạn nữ trong lớp 5B là: </a:t>
            </a:r>
          </a:p>
        </p:txBody>
      </p:sp>
      <p:sp>
        <p:nvSpPr>
          <p:cNvPr id="249" name="TextBox 248">
            <a:extLst>
              <a:ext uri="{FF2B5EF4-FFF2-40B4-BE49-F238E27FC236}">
                <a16:creationId xmlns="" xmlns:a16="http://schemas.microsoft.com/office/drawing/2014/main" id="{BC9B345A-C48A-4ABE-B61C-379F9A195CA1}"/>
              </a:ext>
            </a:extLst>
          </p:cNvPr>
          <p:cNvSpPr txBox="1"/>
          <p:nvPr/>
        </p:nvSpPr>
        <p:spPr>
          <a:xfrm>
            <a:off x="4507539" y="4951449"/>
            <a:ext cx="6691960" cy="523220"/>
          </a:xfrm>
          <a:prstGeom prst="rect">
            <a:avLst/>
          </a:prstGeom>
          <a:noFill/>
        </p:spPr>
        <p:txBody>
          <a:bodyPr wrap="square" rtlCol="0">
            <a:spAutoFit/>
          </a:bodyPr>
          <a:lstStyle/>
          <a:p>
            <a:r>
              <a:rPr lang="en-US" sz="2800">
                <a:latin typeface="+mj-lt"/>
              </a:rPr>
              <a:t>Tỉ số phần trăm số bạn nữ trong lớp 5C là: </a:t>
            </a:r>
          </a:p>
        </p:txBody>
      </p:sp>
      <p:sp>
        <p:nvSpPr>
          <p:cNvPr id="250" name="TextBox 249">
            <a:extLst>
              <a:ext uri="{FF2B5EF4-FFF2-40B4-BE49-F238E27FC236}">
                <a16:creationId xmlns="" xmlns:a16="http://schemas.microsoft.com/office/drawing/2014/main" id="{C71497E7-1D74-497A-9A03-70F112E279A7}"/>
              </a:ext>
            </a:extLst>
          </p:cNvPr>
          <p:cNvSpPr txBox="1"/>
          <p:nvPr/>
        </p:nvSpPr>
        <p:spPr>
          <a:xfrm>
            <a:off x="5323108" y="1338471"/>
            <a:ext cx="2533420" cy="523220"/>
          </a:xfrm>
          <a:prstGeom prst="rect">
            <a:avLst/>
          </a:prstGeom>
          <a:noFill/>
        </p:spPr>
        <p:txBody>
          <a:bodyPr wrap="square" rtlCol="0">
            <a:spAutoFit/>
          </a:bodyPr>
          <a:lstStyle/>
          <a:p>
            <a:r>
              <a:rPr lang="en-US" sz="2800">
                <a:latin typeface="+mj-lt"/>
              </a:rPr>
              <a:t>25 : 40 = 0,625</a:t>
            </a:r>
          </a:p>
        </p:txBody>
      </p:sp>
      <p:sp>
        <p:nvSpPr>
          <p:cNvPr id="251" name="TextBox 250">
            <a:extLst>
              <a:ext uri="{FF2B5EF4-FFF2-40B4-BE49-F238E27FC236}">
                <a16:creationId xmlns="" xmlns:a16="http://schemas.microsoft.com/office/drawing/2014/main" id="{D8B2336B-BD2D-4CAA-841D-C0C881E97214}"/>
              </a:ext>
            </a:extLst>
          </p:cNvPr>
          <p:cNvSpPr txBox="1"/>
          <p:nvPr/>
        </p:nvSpPr>
        <p:spPr>
          <a:xfrm>
            <a:off x="7693329" y="1338471"/>
            <a:ext cx="1570987" cy="523220"/>
          </a:xfrm>
          <a:prstGeom prst="rect">
            <a:avLst/>
          </a:prstGeom>
          <a:noFill/>
        </p:spPr>
        <p:txBody>
          <a:bodyPr wrap="square" rtlCol="0">
            <a:spAutoFit/>
          </a:bodyPr>
          <a:lstStyle/>
          <a:p>
            <a:r>
              <a:rPr lang="en-US" sz="2800">
                <a:latin typeface="+mj-lt"/>
              </a:rPr>
              <a:t>= 62,5%</a:t>
            </a:r>
          </a:p>
        </p:txBody>
      </p:sp>
      <p:sp>
        <p:nvSpPr>
          <p:cNvPr id="257" name="TextBox 256">
            <a:extLst>
              <a:ext uri="{FF2B5EF4-FFF2-40B4-BE49-F238E27FC236}">
                <a16:creationId xmlns="" xmlns:a16="http://schemas.microsoft.com/office/drawing/2014/main" id="{F76AD455-C360-4466-88B6-7684F6D04F3E}"/>
              </a:ext>
            </a:extLst>
          </p:cNvPr>
          <p:cNvSpPr txBox="1"/>
          <p:nvPr/>
        </p:nvSpPr>
        <p:spPr>
          <a:xfrm>
            <a:off x="5948750" y="3429000"/>
            <a:ext cx="2533420" cy="523220"/>
          </a:xfrm>
          <a:prstGeom prst="rect">
            <a:avLst/>
          </a:prstGeom>
          <a:noFill/>
        </p:spPr>
        <p:txBody>
          <a:bodyPr wrap="square" rtlCol="0">
            <a:spAutoFit/>
          </a:bodyPr>
          <a:lstStyle/>
          <a:p>
            <a:r>
              <a:rPr lang="en-US" sz="2800">
                <a:latin typeface="+mj-lt"/>
              </a:rPr>
              <a:t>18 : 45 = 0,4</a:t>
            </a:r>
          </a:p>
        </p:txBody>
      </p:sp>
      <p:sp>
        <p:nvSpPr>
          <p:cNvPr id="258" name="TextBox 257">
            <a:extLst>
              <a:ext uri="{FF2B5EF4-FFF2-40B4-BE49-F238E27FC236}">
                <a16:creationId xmlns="" xmlns:a16="http://schemas.microsoft.com/office/drawing/2014/main" id="{AFECD6F0-9CD6-4517-9E79-23D27EA35834}"/>
              </a:ext>
            </a:extLst>
          </p:cNvPr>
          <p:cNvSpPr txBox="1"/>
          <p:nvPr/>
        </p:nvSpPr>
        <p:spPr>
          <a:xfrm>
            <a:off x="7888057" y="3429000"/>
            <a:ext cx="1570987" cy="523220"/>
          </a:xfrm>
          <a:prstGeom prst="rect">
            <a:avLst/>
          </a:prstGeom>
          <a:noFill/>
        </p:spPr>
        <p:txBody>
          <a:bodyPr wrap="square" rtlCol="0">
            <a:spAutoFit/>
          </a:bodyPr>
          <a:lstStyle/>
          <a:p>
            <a:r>
              <a:rPr lang="en-US" sz="2800">
                <a:latin typeface="+mj-lt"/>
              </a:rPr>
              <a:t>= 40%</a:t>
            </a:r>
          </a:p>
        </p:txBody>
      </p:sp>
      <p:sp>
        <p:nvSpPr>
          <p:cNvPr id="259" name="TextBox 258">
            <a:extLst>
              <a:ext uri="{FF2B5EF4-FFF2-40B4-BE49-F238E27FC236}">
                <a16:creationId xmlns="" xmlns:a16="http://schemas.microsoft.com/office/drawing/2014/main" id="{D5062C5C-C9AA-4E5C-A21E-D8084D1FF70C}"/>
              </a:ext>
            </a:extLst>
          </p:cNvPr>
          <p:cNvSpPr txBox="1"/>
          <p:nvPr/>
        </p:nvSpPr>
        <p:spPr>
          <a:xfrm>
            <a:off x="5948750" y="5520937"/>
            <a:ext cx="2858366" cy="523220"/>
          </a:xfrm>
          <a:prstGeom prst="rect">
            <a:avLst/>
          </a:prstGeom>
          <a:noFill/>
        </p:spPr>
        <p:txBody>
          <a:bodyPr wrap="square" rtlCol="0">
            <a:spAutoFit/>
          </a:bodyPr>
          <a:lstStyle/>
          <a:p>
            <a:r>
              <a:rPr lang="en-US" sz="2800">
                <a:latin typeface="+mj-lt"/>
              </a:rPr>
              <a:t>14 : 42 = 0,3333...</a:t>
            </a:r>
          </a:p>
        </p:txBody>
      </p:sp>
      <p:sp>
        <p:nvSpPr>
          <p:cNvPr id="260" name="TextBox 259">
            <a:extLst>
              <a:ext uri="{FF2B5EF4-FFF2-40B4-BE49-F238E27FC236}">
                <a16:creationId xmlns="" xmlns:a16="http://schemas.microsoft.com/office/drawing/2014/main" id="{500025F2-7372-4C82-B4F8-A3F230DE46FE}"/>
              </a:ext>
            </a:extLst>
          </p:cNvPr>
          <p:cNvSpPr txBox="1"/>
          <p:nvPr/>
        </p:nvSpPr>
        <p:spPr>
          <a:xfrm>
            <a:off x="8714758" y="5539515"/>
            <a:ext cx="1984371" cy="523220"/>
          </a:xfrm>
          <a:prstGeom prst="rect">
            <a:avLst/>
          </a:prstGeom>
          <a:noFill/>
        </p:spPr>
        <p:txBody>
          <a:bodyPr wrap="square" rtlCol="0">
            <a:spAutoFit/>
          </a:bodyPr>
          <a:lstStyle/>
          <a:p>
            <a:r>
              <a:rPr lang="en-US" sz="2800">
                <a:latin typeface="+mj-lt"/>
              </a:rPr>
              <a:t>= 33,33%</a:t>
            </a:r>
          </a:p>
        </p:txBody>
      </p:sp>
      <p:grpSp>
        <p:nvGrpSpPr>
          <p:cNvPr id="261" name="Google Shape;2224;p50">
            <a:extLst>
              <a:ext uri="{FF2B5EF4-FFF2-40B4-BE49-F238E27FC236}">
                <a16:creationId xmlns="" xmlns:a16="http://schemas.microsoft.com/office/drawing/2014/main" id="{05CFBFE1-17C3-47F3-8B04-91233F88379A}"/>
              </a:ext>
            </a:extLst>
          </p:cNvPr>
          <p:cNvGrpSpPr/>
          <p:nvPr/>
        </p:nvGrpSpPr>
        <p:grpSpPr>
          <a:xfrm>
            <a:off x="9606166" y="7361138"/>
            <a:ext cx="2634593" cy="3366849"/>
            <a:chOff x="5981701" y="1821427"/>
            <a:chExt cx="2644301" cy="3379256"/>
          </a:xfrm>
        </p:grpSpPr>
        <p:sp>
          <p:nvSpPr>
            <p:cNvPr id="262" name="Google Shape;2225;p50">
              <a:extLst>
                <a:ext uri="{FF2B5EF4-FFF2-40B4-BE49-F238E27FC236}">
                  <a16:creationId xmlns="" xmlns:a16="http://schemas.microsoft.com/office/drawing/2014/main" id="{F20CAC96-A536-441D-8B92-84D611FE04C3}"/>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3" name="Google Shape;2226;p50">
              <a:extLst>
                <a:ext uri="{FF2B5EF4-FFF2-40B4-BE49-F238E27FC236}">
                  <a16:creationId xmlns="" xmlns:a16="http://schemas.microsoft.com/office/drawing/2014/main" id="{DC3AE768-44F1-4E7C-AAE0-7C90F4160D3B}"/>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4" name="Google Shape;2227;p50">
              <a:extLst>
                <a:ext uri="{FF2B5EF4-FFF2-40B4-BE49-F238E27FC236}">
                  <a16:creationId xmlns="" xmlns:a16="http://schemas.microsoft.com/office/drawing/2014/main" id="{F9317B75-AA40-4D36-907C-DD08D738A4C6}"/>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5" name="Google Shape;2228;p50">
              <a:extLst>
                <a:ext uri="{FF2B5EF4-FFF2-40B4-BE49-F238E27FC236}">
                  <a16:creationId xmlns="" xmlns:a16="http://schemas.microsoft.com/office/drawing/2014/main" id="{93EDA8FC-4F0A-422D-912C-89B555FBB9A1}"/>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6" name="Google Shape;2229;p50">
              <a:extLst>
                <a:ext uri="{FF2B5EF4-FFF2-40B4-BE49-F238E27FC236}">
                  <a16:creationId xmlns="" xmlns:a16="http://schemas.microsoft.com/office/drawing/2014/main" id="{6D039906-B430-4EDD-9551-268B3B9B1041}"/>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67" name="Google Shape;2230;p50">
              <a:extLst>
                <a:ext uri="{FF2B5EF4-FFF2-40B4-BE49-F238E27FC236}">
                  <a16:creationId xmlns="" xmlns:a16="http://schemas.microsoft.com/office/drawing/2014/main" id="{AF15C265-6C0A-49AD-A005-520D288D804E}"/>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68" name="Google Shape;2231;p50">
              <a:extLst>
                <a:ext uri="{FF2B5EF4-FFF2-40B4-BE49-F238E27FC236}">
                  <a16:creationId xmlns="" xmlns:a16="http://schemas.microsoft.com/office/drawing/2014/main" id="{8EEF66B7-F5DC-486A-B8D8-060443B95DD5}"/>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69" name="Google Shape;2232;p50">
              <a:extLst>
                <a:ext uri="{FF2B5EF4-FFF2-40B4-BE49-F238E27FC236}">
                  <a16:creationId xmlns="" xmlns:a16="http://schemas.microsoft.com/office/drawing/2014/main" id="{57607B3D-F928-4FBA-AC52-132D5B5E309F}"/>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0" name="Google Shape;2233;p50">
              <a:extLst>
                <a:ext uri="{FF2B5EF4-FFF2-40B4-BE49-F238E27FC236}">
                  <a16:creationId xmlns="" xmlns:a16="http://schemas.microsoft.com/office/drawing/2014/main" id="{D71C2E04-C51B-47EB-B31B-F4AF03C5557D}"/>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1" name="Google Shape;2234;p50">
              <a:extLst>
                <a:ext uri="{FF2B5EF4-FFF2-40B4-BE49-F238E27FC236}">
                  <a16:creationId xmlns="" xmlns:a16="http://schemas.microsoft.com/office/drawing/2014/main" id="{84219105-D303-4F57-99A4-522EED87CB57}"/>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2" name="Google Shape;2235;p50">
              <a:extLst>
                <a:ext uri="{FF2B5EF4-FFF2-40B4-BE49-F238E27FC236}">
                  <a16:creationId xmlns="" xmlns:a16="http://schemas.microsoft.com/office/drawing/2014/main" id="{867CD49E-F9A5-4CDA-9764-2172808AD2A2}"/>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3" name="Google Shape;2236;p50">
              <a:extLst>
                <a:ext uri="{FF2B5EF4-FFF2-40B4-BE49-F238E27FC236}">
                  <a16:creationId xmlns="" xmlns:a16="http://schemas.microsoft.com/office/drawing/2014/main" id="{BF1B219A-E562-410C-AB4A-94873F7FE1E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4" name="Google Shape;2237;p50">
              <a:extLst>
                <a:ext uri="{FF2B5EF4-FFF2-40B4-BE49-F238E27FC236}">
                  <a16:creationId xmlns="" xmlns:a16="http://schemas.microsoft.com/office/drawing/2014/main" id="{93F113AA-7744-40FB-8E71-8EDB3B52BE2F}"/>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275" name="Google Shape;2238;p50">
              <a:extLst>
                <a:ext uri="{FF2B5EF4-FFF2-40B4-BE49-F238E27FC236}">
                  <a16:creationId xmlns="" xmlns:a16="http://schemas.microsoft.com/office/drawing/2014/main" id="{889D8EE2-6D58-46C1-B8C0-FC9B1EAA03DA}"/>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276" name="Google Shape;2239;p50">
              <a:extLst>
                <a:ext uri="{FF2B5EF4-FFF2-40B4-BE49-F238E27FC236}">
                  <a16:creationId xmlns="" xmlns:a16="http://schemas.microsoft.com/office/drawing/2014/main" id="{916E0FD9-4453-4AAD-8624-925FD1C0A196}"/>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277" name="Google Shape;2240;p50">
              <a:extLst>
                <a:ext uri="{FF2B5EF4-FFF2-40B4-BE49-F238E27FC236}">
                  <a16:creationId xmlns="" xmlns:a16="http://schemas.microsoft.com/office/drawing/2014/main" id="{3C22CBFD-CAAD-4BC1-80FC-B4957BF52FC3}"/>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8" name="Google Shape;2241;p50">
              <a:extLst>
                <a:ext uri="{FF2B5EF4-FFF2-40B4-BE49-F238E27FC236}">
                  <a16:creationId xmlns="" xmlns:a16="http://schemas.microsoft.com/office/drawing/2014/main" id="{5A2C7C83-CBD0-4D52-9AB2-EC4604F4BDB5}"/>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79" name="Google Shape;2242;p50">
              <a:extLst>
                <a:ext uri="{FF2B5EF4-FFF2-40B4-BE49-F238E27FC236}">
                  <a16:creationId xmlns="" xmlns:a16="http://schemas.microsoft.com/office/drawing/2014/main" id="{0DE40D11-115C-4D80-B9D9-A52CFEC3EE93}"/>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280" name="Google Shape;2243;p50">
              <a:extLst>
                <a:ext uri="{FF2B5EF4-FFF2-40B4-BE49-F238E27FC236}">
                  <a16:creationId xmlns="" xmlns:a16="http://schemas.microsoft.com/office/drawing/2014/main" id="{482606DC-6477-4E8F-916C-39D898019176}"/>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281" name="Google Shape;2244;p50">
              <a:extLst>
                <a:ext uri="{FF2B5EF4-FFF2-40B4-BE49-F238E27FC236}">
                  <a16:creationId xmlns="" xmlns:a16="http://schemas.microsoft.com/office/drawing/2014/main" id="{E73F9F3E-3725-4AB5-B1A2-BA3A63E9D2A0}"/>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2" name="Google Shape;2245;p50">
              <a:extLst>
                <a:ext uri="{FF2B5EF4-FFF2-40B4-BE49-F238E27FC236}">
                  <a16:creationId xmlns="" xmlns:a16="http://schemas.microsoft.com/office/drawing/2014/main" id="{B24E6B8B-62CF-4895-9C78-2FA300DF1E3A}"/>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3" name="Google Shape;2246;p50">
              <a:extLst>
                <a:ext uri="{FF2B5EF4-FFF2-40B4-BE49-F238E27FC236}">
                  <a16:creationId xmlns="" xmlns:a16="http://schemas.microsoft.com/office/drawing/2014/main" id="{DB7D03A9-A19B-4046-B179-F28F1A50132C}"/>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4" name="Google Shape;2247;p50">
              <a:extLst>
                <a:ext uri="{FF2B5EF4-FFF2-40B4-BE49-F238E27FC236}">
                  <a16:creationId xmlns="" xmlns:a16="http://schemas.microsoft.com/office/drawing/2014/main" id="{C79993D1-175A-4382-86FD-DECB514A93A6}"/>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85" name="Google Shape;2248;p50">
              <a:extLst>
                <a:ext uri="{FF2B5EF4-FFF2-40B4-BE49-F238E27FC236}">
                  <a16:creationId xmlns="" xmlns:a16="http://schemas.microsoft.com/office/drawing/2014/main" id="{A7786CD6-3984-4BD5-8358-8873E9053398}"/>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6" name="Google Shape;2249;p50">
              <a:extLst>
                <a:ext uri="{FF2B5EF4-FFF2-40B4-BE49-F238E27FC236}">
                  <a16:creationId xmlns="" xmlns:a16="http://schemas.microsoft.com/office/drawing/2014/main" id="{FE7FE84E-A66F-451A-AF7D-4EA01A7ACE8B}"/>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7" name="Google Shape;2250;p50">
              <a:extLst>
                <a:ext uri="{FF2B5EF4-FFF2-40B4-BE49-F238E27FC236}">
                  <a16:creationId xmlns="" xmlns:a16="http://schemas.microsoft.com/office/drawing/2014/main" id="{1799E953-A813-4367-B6A5-A2D9501EC0F8}"/>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288" name="Google Shape;2251;p50">
              <a:extLst>
                <a:ext uri="{FF2B5EF4-FFF2-40B4-BE49-F238E27FC236}">
                  <a16:creationId xmlns="" xmlns:a16="http://schemas.microsoft.com/office/drawing/2014/main" id="{29FC267F-7EA4-4B6C-94C2-D057FF212171}"/>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9" name="Google Shape;2252;p50">
              <a:extLst>
                <a:ext uri="{FF2B5EF4-FFF2-40B4-BE49-F238E27FC236}">
                  <a16:creationId xmlns="" xmlns:a16="http://schemas.microsoft.com/office/drawing/2014/main" id="{725DF605-A55E-4B3F-8872-CA8C6C0217D8}"/>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90" name="Google Shape;2253;p50">
              <a:extLst>
                <a:ext uri="{FF2B5EF4-FFF2-40B4-BE49-F238E27FC236}">
                  <a16:creationId xmlns="" xmlns:a16="http://schemas.microsoft.com/office/drawing/2014/main" id="{F9949906-6AE2-43EB-B564-B3F633B8E08E}"/>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91" name="Google Shape;2254;p50">
              <a:extLst>
                <a:ext uri="{FF2B5EF4-FFF2-40B4-BE49-F238E27FC236}">
                  <a16:creationId xmlns="" xmlns:a16="http://schemas.microsoft.com/office/drawing/2014/main" id="{9A406400-144B-4389-BA7B-B3618A11E91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92" name="Google Shape;2255;p50">
              <a:extLst>
                <a:ext uri="{FF2B5EF4-FFF2-40B4-BE49-F238E27FC236}">
                  <a16:creationId xmlns="" xmlns:a16="http://schemas.microsoft.com/office/drawing/2014/main" id="{959B3C9F-FFBE-4731-B7CC-48F59881E07E}"/>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293" name="Google Shape;2256;p50">
              <a:extLst>
                <a:ext uri="{FF2B5EF4-FFF2-40B4-BE49-F238E27FC236}">
                  <a16:creationId xmlns="" xmlns:a16="http://schemas.microsoft.com/office/drawing/2014/main" id="{360F9CF6-4BC5-44A0-8F4A-2A5CEFEB8FB6}"/>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294" name="Google Shape;2257;p50">
              <a:extLst>
                <a:ext uri="{FF2B5EF4-FFF2-40B4-BE49-F238E27FC236}">
                  <a16:creationId xmlns="" xmlns:a16="http://schemas.microsoft.com/office/drawing/2014/main" id="{D7A913F3-4832-4585-A750-556E77B3AC0D}"/>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295" name="Google Shape;2258;p50">
              <a:extLst>
                <a:ext uri="{FF2B5EF4-FFF2-40B4-BE49-F238E27FC236}">
                  <a16:creationId xmlns="" xmlns:a16="http://schemas.microsoft.com/office/drawing/2014/main" id="{0B331864-8C24-4501-99E9-E237A98580EA}"/>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6" name="Google Shape;2259;p50">
              <a:extLst>
                <a:ext uri="{FF2B5EF4-FFF2-40B4-BE49-F238E27FC236}">
                  <a16:creationId xmlns="" xmlns:a16="http://schemas.microsoft.com/office/drawing/2014/main" id="{1C21E946-4AB7-4FA8-80EF-6D9F0C813205}"/>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7" name="Google Shape;2260;p50">
              <a:extLst>
                <a:ext uri="{FF2B5EF4-FFF2-40B4-BE49-F238E27FC236}">
                  <a16:creationId xmlns="" xmlns:a16="http://schemas.microsoft.com/office/drawing/2014/main" id="{0005E844-E655-46C6-89C1-816531850A40}"/>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298" name="Google Shape;2261;p50">
              <a:extLst>
                <a:ext uri="{FF2B5EF4-FFF2-40B4-BE49-F238E27FC236}">
                  <a16:creationId xmlns="" xmlns:a16="http://schemas.microsoft.com/office/drawing/2014/main" id="{FA86700B-BB4C-442A-AC9F-699E63EA0B7A}"/>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99" name="Google Shape;2262;p50">
              <a:extLst>
                <a:ext uri="{FF2B5EF4-FFF2-40B4-BE49-F238E27FC236}">
                  <a16:creationId xmlns="" xmlns:a16="http://schemas.microsoft.com/office/drawing/2014/main" id="{519D3695-E858-4A46-918C-90E3DA7CC150}"/>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300" name="Google Shape;2263;p50">
              <a:extLst>
                <a:ext uri="{FF2B5EF4-FFF2-40B4-BE49-F238E27FC236}">
                  <a16:creationId xmlns="" xmlns:a16="http://schemas.microsoft.com/office/drawing/2014/main" id="{B6A4495D-EFCB-4020-A2DC-1C22FC81549A}"/>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01" name="Google Shape;2264;p50">
              <a:extLst>
                <a:ext uri="{FF2B5EF4-FFF2-40B4-BE49-F238E27FC236}">
                  <a16:creationId xmlns="" xmlns:a16="http://schemas.microsoft.com/office/drawing/2014/main" id="{F7E4C557-D967-4B87-8710-618D95719C99}"/>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302" name="Google Shape;2265;p50">
              <a:extLst>
                <a:ext uri="{FF2B5EF4-FFF2-40B4-BE49-F238E27FC236}">
                  <a16:creationId xmlns="" xmlns:a16="http://schemas.microsoft.com/office/drawing/2014/main" id="{4450E286-D6AB-4B76-9555-1F9B7683A0D9}"/>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03" name="Google Shape;2266;p50">
              <a:extLst>
                <a:ext uri="{FF2B5EF4-FFF2-40B4-BE49-F238E27FC236}">
                  <a16:creationId xmlns="" xmlns:a16="http://schemas.microsoft.com/office/drawing/2014/main" id="{D0DF062B-A5B6-4514-AD3D-6B78F0D3DBDB}"/>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304" name="Group 303">
            <a:extLst>
              <a:ext uri="{FF2B5EF4-FFF2-40B4-BE49-F238E27FC236}">
                <a16:creationId xmlns="" xmlns:a16="http://schemas.microsoft.com/office/drawing/2014/main" id="{CDBC9C14-01D0-401B-8F2E-A14CB94CBDA3}"/>
              </a:ext>
            </a:extLst>
          </p:cNvPr>
          <p:cNvGrpSpPr/>
          <p:nvPr/>
        </p:nvGrpSpPr>
        <p:grpSpPr>
          <a:xfrm>
            <a:off x="3385209" y="8538472"/>
            <a:ext cx="5340461" cy="1898966"/>
            <a:chOff x="3306864" y="4728472"/>
            <a:chExt cx="5340461" cy="1898966"/>
          </a:xfrm>
        </p:grpSpPr>
        <p:sp>
          <p:nvSpPr>
            <p:cNvPr id="305" name="Speech Bubble: Oval 304">
              <a:extLst>
                <a:ext uri="{FF2B5EF4-FFF2-40B4-BE49-F238E27FC236}">
                  <a16:creationId xmlns="" xmlns:a16="http://schemas.microsoft.com/office/drawing/2014/main" id="{3F3EB650-7A5E-4C6A-9074-EEACF73B23D8}"/>
                </a:ext>
              </a:extLst>
            </p:cNvPr>
            <p:cNvSpPr/>
            <p:nvPr/>
          </p:nvSpPr>
          <p:spPr>
            <a:xfrm>
              <a:off x="3306864" y="4728472"/>
              <a:ext cx="5340461" cy="1898966"/>
            </a:xfrm>
            <a:prstGeom prst="wedgeEllipseCallout">
              <a:avLst>
                <a:gd name="adj1" fmla="val 81329"/>
                <a:gd name="adj2" fmla="val -3862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 xmlns:a16="http://schemas.microsoft.com/office/drawing/2014/main" id="{F14B25BD-4E61-4046-87C6-472D785B92B6}"/>
                </a:ext>
              </a:extLst>
            </p:cNvPr>
            <p:cNvSpPr txBox="1"/>
            <p:nvPr/>
          </p:nvSpPr>
          <p:spPr>
            <a:xfrm>
              <a:off x="3917572" y="5134594"/>
              <a:ext cx="4166110" cy="95430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Chúng ta cần làm tìm cách làm cho số liệu này </a:t>
              </a:r>
              <a:r>
                <a:rPr lang="en-US" b="1">
                  <a:latin typeface="Cambria" panose="02040503050406030204" pitchFamily="18" charset="0"/>
                  <a:ea typeface="Cambria" panose="02040503050406030204" pitchFamily="18" charset="0"/>
                </a:rPr>
                <a:t>ít hơn </a:t>
              </a:r>
              <a:r>
                <a:rPr lang="en-US">
                  <a:latin typeface="Cambria" panose="02040503050406030204" pitchFamily="18" charset="0"/>
                  <a:ea typeface="Cambria" panose="02040503050406030204" pitchFamily="18" charset="0"/>
                </a:rPr>
                <a:t>và </a:t>
              </a:r>
              <a:r>
                <a:rPr lang="en-US" b="1">
                  <a:latin typeface="Cambria" panose="02040503050406030204" pitchFamily="18" charset="0"/>
                  <a:ea typeface="Cambria" panose="02040503050406030204" pitchFamily="18" charset="0"/>
                </a:rPr>
                <a:t>dễ đánh giá</a:t>
              </a:r>
              <a:r>
                <a:rPr lang="en-US">
                  <a:latin typeface="Cambria" panose="02040503050406030204" pitchFamily="18" charset="0"/>
                  <a:ea typeface="Cambria" panose="02040503050406030204" pitchFamily="18" charset="0"/>
                </a:rPr>
                <a:t> tỉ lệ các bạn học sinh nữ đi học hơn, Hồng nhé !</a:t>
              </a:r>
            </a:p>
          </p:txBody>
        </p:sp>
      </p:grpSp>
      <p:sp>
        <p:nvSpPr>
          <p:cNvPr id="307" name="TextBox 306">
            <a:extLst>
              <a:ext uri="{FF2B5EF4-FFF2-40B4-BE49-F238E27FC236}">
                <a16:creationId xmlns="" xmlns:a16="http://schemas.microsoft.com/office/drawing/2014/main" id="{CFEF4F25-6B6F-4D11-A2E7-BED4A902E8EA}"/>
              </a:ext>
            </a:extLst>
          </p:cNvPr>
          <p:cNvSpPr txBox="1"/>
          <p:nvPr/>
        </p:nvSpPr>
        <p:spPr>
          <a:xfrm>
            <a:off x="436081" y="7938367"/>
            <a:ext cx="1830509" cy="1015663"/>
          </a:xfrm>
          <a:prstGeom prst="rect">
            <a:avLst/>
          </a:prstGeom>
          <a:noFill/>
        </p:spPr>
        <p:txBody>
          <a:bodyPr wrap="square" rtlCol="0">
            <a:spAutoFit/>
          </a:bodyPr>
          <a:lstStyle/>
          <a:p>
            <a:r>
              <a:rPr lang="en-US" sz="6000">
                <a:solidFill>
                  <a:schemeClr val="accent5">
                    <a:lumMod val="75000"/>
                  </a:schemeClr>
                </a:solidFill>
                <a:latin typeface="Cambria" panose="02040503050406030204" pitchFamily="18" charset="0"/>
                <a:ea typeface="Cambria" panose="020405030504060302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30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300"/>
                                  </p:iterate>
                                  <p:childTnLst>
                                    <p:set>
                                      <p:cBhvr>
                                        <p:cTn id="15" dur="1" fill="hold">
                                          <p:stCondLst>
                                            <p:cond delay="0"/>
                                          </p:stCondLst>
                                        </p:cTn>
                                        <p:tgtEl>
                                          <p:spTgt spid="2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wd">
                                    <p:tmAbs val="300"/>
                                  </p:iterate>
                                  <p:childTnLst>
                                    <p:set>
                                      <p:cBhvr>
                                        <p:cTn id="19" dur="1" fill="hold">
                                          <p:stCondLst>
                                            <p:cond delay="0"/>
                                          </p:stCondLst>
                                        </p:cTn>
                                        <p:tgtEl>
                                          <p:spTgt spid="2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randombar(horizontal)">
                                      <p:cBhvr>
                                        <p:cTn id="24" dur="500"/>
                                        <p:tgtEl>
                                          <p:spTgt spid="2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0"/>
                                          </p:stCondLst>
                                        </p:cTn>
                                        <p:tgtEl>
                                          <p:spTgt spid="2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300"/>
                                  </p:iterate>
                                  <p:childTnLst>
                                    <p:set>
                                      <p:cBhvr>
                                        <p:cTn id="32" dur="1" fill="hold">
                                          <p:stCondLst>
                                            <p:cond delay="0"/>
                                          </p:stCondLst>
                                        </p:cTn>
                                        <p:tgtEl>
                                          <p:spTgt spid="2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wd">
                                    <p:tmAbs val="300"/>
                                  </p:iterate>
                                  <p:childTnLst>
                                    <p:set>
                                      <p:cBhvr>
                                        <p:cTn id="36" dur="1" fill="hold">
                                          <p:stCondLst>
                                            <p:cond delay="0"/>
                                          </p:stCondLst>
                                        </p:cTn>
                                        <p:tgtEl>
                                          <p:spTgt spid="2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6"/>
                                        </p:tgtEl>
                                        <p:attrNameLst>
                                          <p:attrName>style.visibility</p:attrName>
                                        </p:attrNameLst>
                                      </p:cBhvr>
                                      <p:to>
                                        <p:strVal val="visible"/>
                                      </p:to>
                                    </p:set>
                                    <p:animEffect transition="in" filter="randombar(horizontal)">
                                      <p:cBhvr>
                                        <p:cTn id="41" dur="500"/>
                                        <p:tgtEl>
                                          <p:spTgt spid="25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300"/>
                                  </p:iterate>
                                  <p:childTnLst>
                                    <p:set>
                                      <p:cBhvr>
                                        <p:cTn id="45" dur="1" fill="hold">
                                          <p:stCondLst>
                                            <p:cond delay="0"/>
                                          </p:stCondLst>
                                        </p:cTn>
                                        <p:tgtEl>
                                          <p:spTgt spid="24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wd">
                                    <p:tmAbs val="300"/>
                                  </p:iterate>
                                  <p:childTnLst>
                                    <p:set>
                                      <p:cBhvr>
                                        <p:cTn id="49" dur="1" fill="hold">
                                          <p:stCondLst>
                                            <p:cond delay="0"/>
                                          </p:stCondLst>
                                        </p:cTn>
                                        <p:tgtEl>
                                          <p:spTgt spid="2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type="wd">
                                    <p:tmAbs val="300"/>
                                  </p:iterate>
                                  <p:childTnLst>
                                    <p:set>
                                      <p:cBhvr>
                                        <p:cTn id="53"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7" grpId="0" animBg="1"/>
      <p:bldP spid="6" grpId="0"/>
      <p:bldP spid="248" grpId="0"/>
      <p:bldP spid="249" grpId="0"/>
      <p:bldP spid="250" grpId="0"/>
      <p:bldP spid="251" grpId="0"/>
      <p:bldP spid="257" grpId="0"/>
      <p:bldP spid="258" grpId="0"/>
      <p:bldP spid="259" grpId="0"/>
      <p:bldP spid="2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grpSp>
        <p:nvGrpSpPr>
          <p:cNvPr id="353" name="Google Shape;2178;p49">
            <a:extLst>
              <a:ext uri="{FF2B5EF4-FFF2-40B4-BE49-F238E27FC236}">
                <a16:creationId xmlns="" xmlns:a16="http://schemas.microsoft.com/office/drawing/2014/main" id="{96EA564B-53AE-428C-865A-55D7AC828E2B}"/>
              </a:ext>
            </a:extLst>
          </p:cNvPr>
          <p:cNvGrpSpPr/>
          <p:nvPr/>
        </p:nvGrpSpPr>
        <p:grpSpPr>
          <a:xfrm>
            <a:off x="36882" y="4671439"/>
            <a:ext cx="1734615" cy="2240854"/>
            <a:chOff x="826063" y="3232566"/>
            <a:chExt cx="1482921" cy="1915705"/>
          </a:xfrm>
        </p:grpSpPr>
        <p:grpSp>
          <p:nvGrpSpPr>
            <p:cNvPr id="354" name="Google Shape;2179;p49">
              <a:extLst>
                <a:ext uri="{FF2B5EF4-FFF2-40B4-BE49-F238E27FC236}">
                  <a16:creationId xmlns="" xmlns:a16="http://schemas.microsoft.com/office/drawing/2014/main" id="{A9E0BE3E-2FC6-4FEC-BF27-F1026EBDB617}"/>
                </a:ext>
              </a:extLst>
            </p:cNvPr>
            <p:cNvGrpSpPr/>
            <p:nvPr/>
          </p:nvGrpSpPr>
          <p:grpSpPr>
            <a:xfrm>
              <a:off x="826063" y="3232566"/>
              <a:ext cx="1482921" cy="1915705"/>
              <a:chOff x="826063" y="3232566"/>
              <a:chExt cx="1482921" cy="1915705"/>
            </a:xfrm>
          </p:grpSpPr>
          <p:sp>
            <p:nvSpPr>
              <p:cNvPr id="357" name="Google Shape;2180;p49">
                <a:extLst>
                  <a:ext uri="{FF2B5EF4-FFF2-40B4-BE49-F238E27FC236}">
                    <a16:creationId xmlns=""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 xmlns:a16="http://schemas.microsoft.com/office/drawing/2014/main" id="{5486A9C6-21DF-472F-8BA5-3833601B7497}"/>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 xmlns:a16="http://schemas.microsoft.com/office/drawing/2014/main" id="{7E2242EE-896D-435E-858A-79FAD054048E}"/>
                  </a:ext>
                </a:extLst>
              </p:cNvPr>
              <p:cNvGrpSpPr/>
              <p:nvPr/>
            </p:nvGrpSpPr>
            <p:grpSpPr>
              <a:xfrm rot="-1125556" flipH="1">
                <a:off x="1517375" y="4168778"/>
                <a:ext cx="269935" cy="179959"/>
                <a:chOff x="1399394" y="4188728"/>
                <a:chExt cx="269929" cy="179954"/>
              </a:xfrm>
            </p:grpSpPr>
            <p:sp>
              <p:nvSpPr>
                <p:cNvPr id="378" name="Google Shape;2200;p49">
                  <a:extLst>
                    <a:ext uri="{FF2B5EF4-FFF2-40B4-BE49-F238E27FC236}">
                      <a16:creationId xmlns="" xmlns:a16="http://schemas.microsoft.com/office/drawing/2014/main" id="{AE6B450A-F0CF-4E6A-BFCA-C03D8776A76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 xmlns:a16="http://schemas.microsoft.com/office/drawing/2014/main" id="{4626A0BA-832E-48A5-B3F4-80C820AF5991}"/>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 xmlns:a16="http://schemas.microsoft.com/office/drawing/2014/main" id="{51E1E565-9FBB-4524-A3B0-BC2746878315}"/>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961" name="Google Shape;1658;p44">
            <a:extLst>
              <a:ext uri="{FF2B5EF4-FFF2-40B4-BE49-F238E27FC236}">
                <a16:creationId xmlns="" xmlns:a16="http://schemas.microsoft.com/office/drawing/2014/main" id="{B0834B7A-77E9-47F8-970B-B681473A31EF}"/>
              </a:ext>
            </a:extLst>
          </p:cNvPr>
          <p:cNvGraphicFramePr/>
          <p:nvPr/>
        </p:nvGraphicFramePr>
        <p:xfrm>
          <a:off x="1842641"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 xmlns:a16="http://schemas.microsoft.com/office/drawing/2014/main" val="20000"/>
                    </a:ext>
                  </a:extLst>
                </a:gridCol>
                <a:gridCol w="1778000">
                  <a:extLst>
                    <a:ext uri="{9D8B030D-6E8A-4147-A177-3AD203B41FA5}">
                      <a16:colId xmlns="" xmlns:a16="http://schemas.microsoft.com/office/drawing/2014/main" val="20001"/>
                    </a:ext>
                  </a:extLst>
                </a:gridCol>
                <a:gridCol w="1798320">
                  <a:extLst>
                    <a:ext uri="{9D8B030D-6E8A-4147-A177-3AD203B41FA5}">
                      <a16:colId xmlns="" xmlns:a16="http://schemas.microsoft.com/office/drawing/2014/main" val="20002"/>
                    </a:ext>
                  </a:extLst>
                </a:gridCol>
                <a:gridCol w="1826854">
                  <a:extLst>
                    <a:ext uri="{9D8B030D-6E8A-4147-A177-3AD203B41FA5}">
                      <a16:colId xmlns=""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2"/>
                  </a:ext>
                </a:extLst>
              </a:tr>
            </a:tbl>
          </a:graphicData>
        </a:graphic>
      </p:graphicFrame>
      <p:grpSp>
        <p:nvGrpSpPr>
          <p:cNvPr id="962" name="Google Shape;1720;p44">
            <a:extLst>
              <a:ext uri="{FF2B5EF4-FFF2-40B4-BE49-F238E27FC236}">
                <a16:creationId xmlns="" xmlns:a16="http://schemas.microsoft.com/office/drawing/2014/main" id="{2DFA89A1-37AE-402D-9DB9-FFF9E0596278}"/>
              </a:ext>
            </a:extLst>
          </p:cNvPr>
          <p:cNvGrpSpPr/>
          <p:nvPr/>
        </p:nvGrpSpPr>
        <p:grpSpPr>
          <a:xfrm rot="2095265">
            <a:off x="9336555" y="997775"/>
            <a:ext cx="697669" cy="595093"/>
            <a:chOff x="5794823" y="394529"/>
            <a:chExt cx="1647605" cy="1405361"/>
          </a:xfrm>
          <a:solidFill>
            <a:schemeClr val="bg2">
              <a:lumMod val="20000"/>
              <a:lumOff val="80000"/>
            </a:schemeClr>
          </a:solidFill>
        </p:grpSpPr>
        <p:sp>
          <p:nvSpPr>
            <p:cNvPr id="963" name="Google Shape;1721;p44">
              <a:extLst>
                <a:ext uri="{FF2B5EF4-FFF2-40B4-BE49-F238E27FC236}">
                  <a16:creationId xmlns="" xmlns:a16="http://schemas.microsoft.com/office/drawing/2014/main" id="{16E17208-B543-4ADA-98BC-203C71C270A0}"/>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964" name="Google Shape;1722;p44">
              <a:extLst>
                <a:ext uri="{FF2B5EF4-FFF2-40B4-BE49-F238E27FC236}">
                  <a16:creationId xmlns="" xmlns:a16="http://schemas.microsoft.com/office/drawing/2014/main" id="{E10FFFDE-7947-4247-8B4A-65EE6B8E9AB4}"/>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86" name="Google Shape;1730;p45">
            <a:extLst>
              <a:ext uri="{FF2B5EF4-FFF2-40B4-BE49-F238E27FC236}">
                <a16:creationId xmlns="" xmlns:a16="http://schemas.microsoft.com/office/drawing/2014/main" id="{1E4FE81F-54DA-4570-9607-456931558619}"/>
              </a:ext>
            </a:extLst>
          </p:cNvPr>
          <p:cNvGrpSpPr/>
          <p:nvPr/>
        </p:nvGrpSpPr>
        <p:grpSpPr>
          <a:xfrm>
            <a:off x="-9738363" y="726387"/>
            <a:ext cx="9284667" cy="5432747"/>
            <a:chOff x="1397225" y="1410350"/>
            <a:chExt cx="4786300" cy="2774500"/>
          </a:xfrm>
        </p:grpSpPr>
        <p:grpSp>
          <p:nvGrpSpPr>
            <p:cNvPr id="87" name="Google Shape;1731;p45">
              <a:extLst>
                <a:ext uri="{FF2B5EF4-FFF2-40B4-BE49-F238E27FC236}">
                  <a16:creationId xmlns="" xmlns:a16="http://schemas.microsoft.com/office/drawing/2014/main" id="{CB89ED24-537C-42C3-A66A-8EA979C82B2C}"/>
                </a:ext>
              </a:extLst>
            </p:cNvPr>
            <p:cNvGrpSpPr/>
            <p:nvPr/>
          </p:nvGrpSpPr>
          <p:grpSpPr>
            <a:xfrm>
              <a:off x="4293400" y="2574725"/>
              <a:ext cx="84425" cy="80100"/>
              <a:chOff x="4293400" y="2574725"/>
              <a:chExt cx="84425" cy="80100"/>
            </a:xfrm>
          </p:grpSpPr>
          <p:sp>
            <p:nvSpPr>
              <p:cNvPr id="342" name="Google Shape;1732;p45">
                <a:extLst>
                  <a:ext uri="{FF2B5EF4-FFF2-40B4-BE49-F238E27FC236}">
                    <a16:creationId xmlns="" xmlns:a16="http://schemas.microsoft.com/office/drawing/2014/main" id="{AFEBC6B5-667D-41F8-82F5-3A064AB3475C}"/>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343" name="Google Shape;1733;p45">
                <a:extLst>
                  <a:ext uri="{FF2B5EF4-FFF2-40B4-BE49-F238E27FC236}">
                    <a16:creationId xmlns="" xmlns:a16="http://schemas.microsoft.com/office/drawing/2014/main" id="{44F4FCA5-E2CA-46DB-ACC5-2E16BEC8CE25}"/>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88" name="Google Shape;1734;p45">
              <a:extLst>
                <a:ext uri="{FF2B5EF4-FFF2-40B4-BE49-F238E27FC236}">
                  <a16:creationId xmlns="" xmlns:a16="http://schemas.microsoft.com/office/drawing/2014/main" id="{5E58D872-DEA1-48B1-B989-A04E40A53E9C}"/>
                </a:ext>
              </a:extLst>
            </p:cNvPr>
            <p:cNvGrpSpPr/>
            <p:nvPr/>
          </p:nvGrpSpPr>
          <p:grpSpPr>
            <a:xfrm>
              <a:off x="4000175" y="1462675"/>
              <a:ext cx="1917275" cy="1140875"/>
              <a:chOff x="4000175" y="1462675"/>
              <a:chExt cx="1917275" cy="1140875"/>
            </a:xfrm>
          </p:grpSpPr>
          <p:sp>
            <p:nvSpPr>
              <p:cNvPr id="334" name="Google Shape;1735;p45">
                <a:extLst>
                  <a:ext uri="{FF2B5EF4-FFF2-40B4-BE49-F238E27FC236}">
                    <a16:creationId xmlns="" xmlns:a16="http://schemas.microsoft.com/office/drawing/2014/main" id="{08058D60-75C0-41C5-A256-FD0727730F0D}"/>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335" name="Google Shape;1736;p45">
                <a:extLst>
                  <a:ext uri="{FF2B5EF4-FFF2-40B4-BE49-F238E27FC236}">
                    <a16:creationId xmlns="" xmlns:a16="http://schemas.microsoft.com/office/drawing/2014/main" id="{48DF67F5-801B-4739-8C67-763918D3099F}"/>
                  </a:ext>
                </a:extLst>
              </p:cNvPr>
              <p:cNvGrpSpPr/>
              <p:nvPr/>
            </p:nvGrpSpPr>
            <p:grpSpPr>
              <a:xfrm>
                <a:off x="4000175" y="1462675"/>
                <a:ext cx="1917275" cy="1140875"/>
                <a:chOff x="4000175" y="1462675"/>
                <a:chExt cx="1917275" cy="1140875"/>
              </a:xfrm>
            </p:grpSpPr>
            <p:sp>
              <p:nvSpPr>
                <p:cNvPr id="336" name="Google Shape;1737;p45">
                  <a:extLst>
                    <a:ext uri="{FF2B5EF4-FFF2-40B4-BE49-F238E27FC236}">
                      <a16:creationId xmlns="" xmlns:a16="http://schemas.microsoft.com/office/drawing/2014/main" id="{0AB50549-66AB-4747-8DAC-ED4D1B1436F3}"/>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337" name="Google Shape;1738;p45">
                  <a:extLst>
                    <a:ext uri="{FF2B5EF4-FFF2-40B4-BE49-F238E27FC236}">
                      <a16:creationId xmlns="" xmlns:a16="http://schemas.microsoft.com/office/drawing/2014/main" id="{D10DDD03-8D0B-45B8-9937-D4549CF56FF6}"/>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8" name="Google Shape;1739;p45">
                  <a:extLst>
                    <a:ext uri="{FF2B5EF4-FFF2-40B4-BE49-F238E27FC236}">
                      <a16:creationId xmlns="" xmlns:a16="http://schemas.microsoft.com/office/drawing/2014/main" id="{E36925F8-430B-4286-89DC-BA0EB7607CE5}"/>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9" name="Google Shape;1740;p45">
                  <a:extLst>
                    <a:ext uri="{FF2B5EF4-FFF2-40B4-BE49-F238E27FC236}">
                      <a16:creationId xmlns="" xmlns:a16="http://schemas.microsoft.com/office/drawing/2014/main" id="{3265A50C-C417-4490-BDE5-C85CE25ABE79}"/>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0" name="Google Shape;1741;p45">
                  <a:extLst>
                    <a:ext uri="{FF2B5EF4-FFF2-40B4-BE49-F238E27FC236}">
                      <a16:creationId xmlns="" xmlns:a16="http://schemas.microsoft.com/office/drawing/2014/main" id="{CEFE9515-DAEC-448C-9AC7-FC2050F0719D}"/>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1" name="Google Shape;1742;p45">
                  <a:extLst>
                    <a:ext uri="{FF2B5EF4-FFF2-40B4-BE49-F238E27FC236}">
                      <a16:creationId xmlns="" xmlns:a16="http://schemas.microsoft.com/office/drawing/2014/main" id="{0E918627-4A23-493F-BF87-72B1FCC9EE71}"/>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89" name="Google Shape;1743;p45">
              <a:extLst>
                <a:ext uri="{FF2B5EF4-FFF2-40B4-BE49-F238E27FC236}">
                  <a16:creationId xmlns="" xmlns:a16="http://schemas.microsoft.com/office/drawing/2014/main" id="{4422E3A9-3122-441F-9212-4BFBD18544FF}"/>
                </a:ext>
              </a:extLst>
            </p:cNvPr>
            <p:cNvGrpSpPr/>
            <p:nvPr/>
          </p:nvGrpSpPr>
          <p:grpSpPr>
            <a:xfrm>
              <a:off x="3960625" y="2587825"/>
              <a:ext cx="94050" cy="104125"/>
              <a:chOff x="3960625" y="2587825"/>
              <a:chExt cx="94050" cy="104125"/>
            </a:xfrm>
          </p:grpSpPr>
          <p:sp>
            <p:nvSpPr>
              <p:cNvPr id="332" name="Google Shape;1744;p45">
                <a:extLst>
                  <a:ext uri="{FF2B5EF4-FFF2-40B4-BE49-F238E27FC236}">
                    <a16:creationId xmlns="" xmlns:a16="http://schemas.microsoft.com/office/drawing/2014/main" id="{E3E0EB8D-8283-46CB-BB26-113CEB513FEF}"/>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333" name="Google Shape;1745;p45">
                <a:extLst>
                  <a:ext uri="{FF2B5EF4-FFF2-40B4-BE49-F238E27FC236}">
                    <a16:creationId xmlns="" xmlns:a16="http://schemas.microsoft.com/office/drawing/2014/main" id="{7AEF9E62-FCFA-4CF8-9667-A1DD2DF3DCA4}"/>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0" name="Google Shape;1746;p45">
              <a:extLst>
                <a:ext uri="{FF2B5EF4-FFF2-40B4-BE49-F238E27FC236}">
                  <a16:creationId xmlns="" xmlns:a16="http://schemas.microsoft.com/office/drawing/2014/main" id="{33DC9628-8DB1-497E-BF09-618EFB4B4CEA}"/>
                </a:ext>
              </a:extLst>
            </p:cNvPr>
            <p:cNvGrpSpPr/>
            <p:nvPr/>
          </p:nvGrpSpPr>
          <p:grpSpPr>
            <a:xfrm>
              <a:off x="3765350" y="2500900"/>
              <a:ext cx="173600" cy="187925"/>
              <a:chOff x="3765350" y="2500900"/>
              <a:chExt cx="173600" cy="187925"/>
            </a:xfrm>
          </p:grpSpPr>
          <p:sp>
            <p:nvSpPr>
              <p:cNvPr id="326" name="Google Shape;1747;p45">
                <a:extLst>
                  <a:ext uri="{FF2B5EF4-FFF2-40B4-BE49-F238E27FC236}">
                    <a16:creationId xmlns="" xmlns:a16="http://schemas.microsoft.com/office/drawing/2014/main" id="{C5C4C469-DE0A-4A3B-A114-117C2DDD0A39}"/>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327" name="Google Shape;1748;p45">
                <a:extLst>
                  <a:ext uri="{FF2B5EF4-FFF2-40B4-BE49-F238E27FC236}">
                    <a16:creationId xmlns="" xmlns:a16="http://schemas.microsoft.com/office/drawing/2014/main" id="{7B5DCCE1-E0B8-4B61-9304-4B02DB88615C}"/>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8" name="Google Shape;1749;p45">
                <a:extLst>
                  <a:ext uri="{FF2B5EF4-FFF2-40B4-BE49-F238E27FC236}">
                    <a16:creationId xmlns="" xmlns:a16="http://schemas.microsoft.com/office/drawing/2014/main" id="{2FD4A851-9292-4C81-B695-2D0691ED53C0}"/>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9" name="Google Shape;1750;p45">
                <a:extLst>
                  <a:ext uri="{FF2B5EF4-FFF2-40B4-BE49-F238E27FC236}">
                    <a16:creationId xmlns="" xmlns:a16="http://schemas.microsoft.com/office/drawing/2014/main" id="{B2EC7E75-2D59-4409-9DE7-97C01185E39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0" name="Google Shape;1751;p45">
                <a:extLst>
                  <a:ext uri="{FF2B5EF4-FFF2-40B4-BE49-F238E27FC236}">
                    <a16:creationId xmlns="" xmlns:a16="http://schemas.microsoft.com/office/drawing/2014/main" id="{F1371ED0-D5AF-4048-941B-4A27D9795D64}"/>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1" name="Google Shape;1752;p45">
                <a:extLst>
                  <a:ext uri="{FF2B5EF4-FFF2-40B4-BE49-F238E27FC236}">
                    <a16:creationId xmlns="" xmlns:a16="http://schemas.microsoft.com/office/drawing/2014/main" id="{52389302-8635-4DE4-84C1-B2721484DF10}"/>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1" name="Google Shape;1753;p45">
              <a:extLst>
                <a:ext uri="{FF2B5EF4-FFF2-40B4-BE49-F238E27FC236}">
                  <a16:creationId xmlns="" xmlns:a16="http://schemas.microsoft.com/office/drawing/2014/main" id="{E0F76E5B-70E9-48C8-B6AF-A558B9BB4359}"/>
                </a:ext>
              </a:extLst>
            </p:cNvPr>
            <p:cNvGrpSpPr/>
            <p:nvPr/>
          </p:nvGrpSpPr>
          <p:grpSpPr>
            <a:xfrm>
              <a:off x="3750475" y="2481850"/>
              <a:ext cx="85125" cy="51800"/>
              <a:chOff x="3750475" y="2481850"/>
              <a:chExt cx="85125" cy="51800"/>
            </a:xfrm>
          </p:grpSpPr>
          <p:sp>
            <p:nvSpPr>
              <p:cNvPr id="324" name="Google Shape;1754;p45">
                <a:extLst>
                  <a:ext uri="{FF2B5EF4-FFF2-40B4-BE49-F238E27FC236}">
                    <a16:creationId xmlns="" xmlns:a16="http://schemas.microsoft.com/office/drawing/2014/main" id="{2D9C95DE-A7F3-4B57-B7CD-6E6128A13EA2}"/>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5" name="Google Shape;1755;p45">
                <a:extLst>
                  <a:ext uri="{FF2B5EF4-FFF2-40B4-BE49-F238E27FC236}">
                    <a16:creationId xmlns="" xmlns:a16="http://schemas.microsoft.com/office/drawing/2014/main" id="{D3CBF6D5-00C3-4820-96A4-A4FB1CF74B76}"/>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92" name="Google Shape;1756;p45">
              <a:extLst>
                <a:ext uri="{FF2B5EF4-FFF2-40B4-BE49-F238E27FC236}">
                  <a16:creationId xmlns="" xmlns:a16="http://schemas.microsoft.com/office/drawing/2014/main" id="{F5B2C556-7B6D-467C-8992-9E0FF770DE84}"/>
                </a:ext>
              </a:extLst>
            </p:cNvPr>
            <p:cNvGrpSpPr/>
            <p:nvPr/>
          </p:nvGrpSpPr>
          <p:grpSpPr>
            <a:xfrm>
              <a:off x="3627175" y="2432450"/>
              <a:ext cx="172100" cy="169075"/>
              <a:chOff x="3627175" y="2432450"/>
              <a:chExt cx="172100" cy="169075"/>
            </a:xfrm>
          </p:grpSpPr>
          <p:sp>
            <p:nvSpPr>
              <p:cNvPr id="321" name="Google Shape;1757;p45">
                <a:extLst>
                  <a:ext uri="{FF2B5EF4-FFF2-40B4-BE49-F238E27FC236}">
                    <a16:creationId xmlns="" xmlns:a16="http://schemas.microsoft.com/office/drawing/2014/main" id="{44041765-A5A8-49E6-B0A4-0B7B726EAD68}"/>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322" name="Google Shape;1758;p45">
                <a:extLst>
                  <a:ext uri="{FF2B5EF4-FFF2-40B4-BE49-F238E27FC236}">
                    <a16:creationId xmlns="" xmlns:a16="http://schemas.microsoft.com/office/drawing/2014/main" id="{B9571A24-6F35-45C2-84C4-0B291F9A8CC2}"/>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323" name="Google Shape;1759;p45">
                <a:extLst>
                  <a:ext uri="{FF2B5EF4-FFF2-40B4-BE49-F238E27FC236}">
                    <a16:creationId xmlns="" xmlns:a16="http://schemas.microsoft.com/office/drawing/2014/main" id="{B6551C31-102A-4972-802D-27B795978C9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93" name="Google Shape;1760;p45">
              <a:extLst>
                <a:ext uri="{FF2B5EF4-FFF2-40B4-BE49-F238E27FC236}">
                  <a16:creationId xmlns="" xmlns:a16="http://schemas.microsoft.com/office/drawing/2014/main" id="{8B13B0EF-8055-4D31-911E-D37C34D93167}"/>
                </a:ext>
              </a:extLst>
            </p:cNvPr>
            <p:cNvGrpSpPr/>
            <p:nvPr/>
          </p:nvGrpSpPr>
          <p:grpSpPr>
            <a:xfrm>
              <a:off x="3561536" y="2585450"/>
              <a:ext cx="61539" cy="99045"/>
              <a:chOff x="3561536" y="2585450"/>
              <a:chExt cx="61539" cy="99045"/>
            </a:xfrm>
          </p:grpSpPr>
          <p:sp>
            <p:nvSpPr>
              <p:cNvPr id="319" name="Google Shape;1761;p45">
                <a:extLst>
                  <a:ext uri="{FF2B5EF4-FFF2-40B4-BE49-F238E27FC236}">
                    <a16:creationId xmlns="" xmlns:a16="http://schemas.microsoft.com/office/drawing/2014/main" id="{3A7205E8-9AA7-4842-920A-A896922601BE}"/>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0" name="Google Shape;1762;p45">
                <a:extLst>
                  <a:ext uri="{FF2B5EF4-FFF2-40B4-BE49-F238E27FC236}">
                    <a16:creationId xmlns="" xmlns:a16="http://schemas.microsoft.com/office/drawing/2014/main" id="{2D4564C9-7870-4500-A459-33A067C53683}"/>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94" name="Google Shape;1763;p45">
              <a:extLst>
                <a:ext uri="{FF2B5EF4-FFF2-40B4-BE49-F238E27FC236}">
                  <a16:creationId xmlns="" xmlns:a16="http://schemas.microsoft.com/office/drawing/2014/main" id="{F8534E17-BE8F-45B9-A73C-FA7F2A6D9EC0}"/>
                </a:ext>
              </a:extLst>
            </p:cNvPr>
            <p:cNvGrpSpPr/>
            <p:nvPr/>
          </p:nvGrpSpPr>
          <p:grpSpPr>
            <a:xfrm>
              <a:off x="3906325" y="1984500"/>
              <a:ext cx="156075" cy="262825"/>
              <a:chOff x="3906325" y="1984500"/>
              <a:chExt cx="156075" cy="262825"/>
            </a:xfrm>
          </p:grpSpPr>
          <p:sp>
            <p:nvSpPr>
              <p:cNvPr id="317" name="Google Shape;1764;p45">
                <a:extLst>
                  <a:ext uri="{FF2B5EF4-FFF2-40B4-BE49-F238E27FC236}">
                    <a16:creationId xmlns="" xmlns:a16="http://schemas.microsoft.com/office/drawing/2014/main" id="{CCEC3BC4-EED3-4551-A2BF-2ECEBD5C596F}"/>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318" name="Google Shape;1765;p45">
                <a:extLst>
                  <a:ext uri="{FF2B5EF4-FFF2-40B4-BE49-F238E27FC236}">
                    <a16:creationId xmlns="" xmlns:a16="http://schemas.microsoft.com/office/drawing/2014/main" id="{B18AF5C0-B04A-4563-BF38-277EBED10652}"/>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5" name="Google Shape;1766;p45">
              <a:extLst>
                <a:ext uri="{FF2B5EF4-FFF2-40B4-BE49-F238E27FC236}">
                  <a16:creationId xmlns="" xmlns:a16="http://schemas.microsoft.com/office/drawing/2014/main" id="{5DD812D7-D7B4-4FB2-BC74-6791BA3FA72D}"/>
                </a:ext>
              </a:extLst>
            </p:cNvPr>
            <p:cNvGrpSpPr/>
            <p:nvPr/>
          </p:nvGrpSpPr>
          <p:grpSpPr>
            <a:xfrm>
              <a:off x="1397225" y="1637375"/>
              <a:ext cx="1401575" cy="1228250"/>
              <a:chOff x="1397225" y="1637375"/>
              <a:chExt cx="1401575" cy="1228250"/>
            </a:xfrm>
          </p:grpSpPr>
          <p:sp>
            <p:nvSpPr>
              <p:cNvPr id="313" name="Google Shape;1767;p45">
                <a:extLst>
                  <a:ext uri="{FF2B5EF4-FFF2-40B4-BE49-F238E27FC236}">
                    <a16:creationId xmlns="" xmlns:a16="http://schemas.microsoft.com/office/drawing/2014/main" id="{153B70DD-2918-41DE-8690-55C3AF405CA8}"/>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314" name="Google Shape;1768;p45">
                <a:extLst>
                  <a:ext uri="{FF2B5EF4-FFF2-40B4-BE49-F238E27FC236}">
                    <a16:creationId xmlns="" xmlns:a16="http://schemas.microsoft.com/office/drawing/2014/main" id="{A8B4EC36-7E8D-41E1-83F9-8598355172E7}"/>
                  </a:ext>
                </a:extLst>
              </p:cNvPr>
              <p:cNvGrpSpPr/>
              <p:nvPr/>
            </p:nvGrpSpPr>
            <p:grpSpPr>
              <a:xfrm>
                <a:off x="1397225" y="1637375"/>
                <a:ext cx="1398775" cy="1228250"/>
                <a:chOff x="1397225" y="1637375"/>
                <a:chExt cx="1398775" cy="1228250"/>
              </a:xfrm>
            </p:grpSpPr>
            <p:sp>
              <p:nvSpPr>
                <p:cNvPr id="315" name="Google Shape;1769;p45">
                  <a:extLst>
                    <a:ext uri="{FF2B5EF4-FFF2-40B4-BE49-F238E27FC236}">
                      <a16:creationId xmlns="" xmlns:a16="http://schemas.microsoft.com/office/drawing/2014/main" id="{3892577B-A253-441E-9C5F-1CE8CA508545}"/>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16" name="Google Shape;1770;p45">
                  <a:extLst>
                    <a:ext uri="{FF2B5EF4-FFF2-40B4-BE49-F238E27FC236}">
                      <a16:creationId xmlns="" xmlns:a16="http://schemas.microsoft.com/office/drawing/2014/main" id="{0DF20962-A2FD-4960-96A2-0A90855992AE}"/>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96" name="Google Shape;1771;p45">
              <a:extLst>
                <a:ext uri="{FF2B5EF4-FFF2-40B4-BE49-F238E27FC236}">
                  <a16:creationId xmlns="" xmlns:a16="http://schemas.microsoft.com/office/drawing/2014/main" id="{8A50645A-7C1A-44B0-A9CC-32D1C8C01933}"/>
                </a:ext>
              </a:extLst>
            </p:cNvPr>
            <p:cNvGrpSpPr/>
            <p:nvPr/>
          </p:nvGrpSpPr>
          <p:grpSpPr>
            <a:xfrm>
              <a:off x="2605700" y="3152850"/>
              <a:ext cx="594125" cy="616250"/>
              <a:chOff x="2605700" y="3152850"/>
              <a:chExt cx="594125" cy="616250"/>
            </a:xfrm>
          </p:grpSpPr>
          <p:sp>
            <p:nvSpPr>
              <p:cNvPr id="311" name="Google Shape;1772;p45">
                <a:extLst>
                  <a:ext uri="{FF2B5EF4-FFF2-40B4-BE49-F238E27FC236}">
                    <a16:creationId xmlns="" xmlns:a16="http://schemas.microsoft.com/office/drawing/2014/main" id="{907AA292-24A6-4C1B-8716-7DD3721BE207}"/>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312" name="Google Shape;1773;p45">
                <a:extLst>
                  <a:ext uri="{FF2B5EF4-FFF2-40B4-BE49-F238E27FC236}">
                    <a16:creationId xmlns="" xmlns:a16="http://schemas.microsoft.com/office/drawing/2014/main" id="{C47A7526-B6DA-4129-AFDA-B8B6186DDF51}"/>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97" name="Google Shape;1774;p45">
              <a:extLst>
                <a:ext uri="{FF2B5EF4-FFF2-40B4-BE49-F238E27FC236}">
                  <a16:creationId xmlns="" xmlns:a16="http://schemas.microsoft.com/office/drawing/2014/main" id="{88CCCBD0-D2B2-4AD6-8BFC-ACE544D6A53C}"/>
                </a:ext>
              </a:extLst>
            </p:cNvPr>
            <p:cNvGrpSpPr/>
            <p:nvPr/>
          </p:nvGrpSpPr>
          <p:grpSpPr>
            <a:xfrm>
              <a:off x="2680375" y="3423800"/>
              <a:ext cx="182975" cy="761050"/>
              <a:chOff x="2680375" y="3423800"/>
              <a:chExt cx="182975" cy="761050"/>
            </a:xfrm>
          </p:grpSpPr>
          <p:sp>
            <p:nvSpPr>
              <p:cNvPr id="309" name="Google Shape;1775;p45">
                <a:extLst>
                  <a:ext uri="{FF2B5EF4-FFF2-40B4-BE49-F238E27FC236}">
                    <a16:creationId xmlns="" xmlns:a16="http://schemas.microsoft.com/office/drawing/2014/main" id="{21933D29-108D-4663-A97E-05898BB7FEB2}"/>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310" name="Google Shape;1776;p45">
                <a:extLst>
                  <a:ext uri="{FF2B5EF4-FFF2-40B4-BE49-F238E27FC236}">
                    <a16:creationId xmlns="" xmlns:a16="http://schemas.microsoft.com/office/drawing/2014/main" id="{AFCF740E-BA44-4758-9702-A252E0344ED3}"/>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8" name="Google Shape;1777;p45">
              <a:extLst>
                <a:ext uri="{FF2B5EF4-FFF2-40B4-BE49-F238E27FC236}">
                  <a16:creationId xmlns="" xmlns:a16="http://schemas.microsoft.com/office/drawing/2014/main" id="{0729D028-37F9-4403-98D7-A086CCF3A20F}"/>
                </a:ext>
              </a:extLst>
            </p:cNvPr>
            <p:cNvGrpSpPr/>
            <p:nvPr/>
          </p:nvGrpSpPr>
          <p:grpSpPr>
            <a:xfrm>
              <a:off x="3918000" y="3561900"/>
              <a:ext cx="236225" cy="207100"/>
              <a:chOff x="3918000" y="3561900"/>
              <a:chExt cx="236225" cy="207100"/>
            </a:xfrm>
          </p:grpSpPr>
          <p:sp>
            <p:nvSpPr>
              <p:cNvPr id="307" name="Google Shape;1778;p45">
                <a:extLst>
                  <a:ext uri="{FF2B5EF4-FFF2-40B4-BE49-F238E27FC236}">
                    <a16:creationId xmlns="" xmlns:a16="http://schemas.microsoft.com/office/drawing/2014/main" id="{32973F21-2815-45ED-9357-B1A5EC168C99}"/>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308" name="Google Shape;1779;p45">
                <a:extLst>
                  <a:ext uri="{FF2B5EF4-FFF2-40B4-BE49-F238E27FC236}">
                    <a16:creationId xmlns="" xmlns:a16="http://schemas.microsoft.com/office/drawing/2014/main" id="{0C95BD7F-15B3-4802-AB28-C88EEA92315C}"/>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99" name="Google Shape;1780;p45">
              <a:extLst>
                <a:ext uri="{FF2B5EF4-FFF2-40B4-BE49-F238E27FC236}">
                  <a16:creationId xmlns="" xmlns:a16="http://schemas.microsoft.com/office/drawing/2014/main" id="{9AE9247D-8D4B-4ED9-B77B-F079BCF1B2D5}"/>
                </a:ext>
              </a:extLst>
            </p:cNvPr>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0" name="Google Shape;1781;p45">
              <a:extLst>
                <a:ext uri="{FF2B5EF4-FFF2-40B4-BE49-F238E27FC236}">
                  <a16:creationId xmlns="" xmlns:a16="http://schemas.microsoft.com/office/drawing/2014/main" id="{E72DE4E5-4D8C-41EA-8E6C-E4C888274A27}"/>
                </a:ext>
              </a:extLst>
            </p:cNvPr>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1" name="Google Shape;1782;p45">
              <a:extLst>
                <a:ext uri="{FF2B5EF4-FFF2-40B4-BE49-F238E27FC236}">
                  <a16:creationId xmlns="" xmlns:a16="http://schemas.microsoft.com/office/drawing/2014/main" id="{4A7F0B52-FA5F-4610-B841-44959104DEDA}"/>
                </a:ext>
              </a:extLst>
            </p:cNvPr>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02" name="Google Shape;1783;p45">
              <a:extLst>
                <a:ext uri="{FF2B5EF4-FFF2-40B4-BE49-F238E27FC236}">
                  <a16:creationId xmlns="" xmlns:a16="http://schemas.microsoft.com/office/drawing/2014/main" id="{77553971-BE13-48D8-9CE2-0994B5E7A339}"/>
                </a:ext>
              </a:extLst>
            </p:cNvPr>
            <p:cNvGrpSpPr/>
            <p:nvPr/>
          </p:nvGrpSpPr>
          <p:grpSpPr>
            <a:xfrm>
              <a:off x="1922950" y="1410350"/>
              <a:ext cx="1252825" cy="1162875"/>
              <a:chOff x="1922950" y="1410350"/>
              <a:chExt cx="1252825" cy="1162875"/>
            </a:xfrm>
          </p:grpSpPr>
          <p:sp>
            <p:nvSpPr>
              <p:cNvPr id="291" name="Google Shape;1784;p45">
                <a:extLst>
                  <a:ext uri="{FF2B5EF4-FFF2-40B4-BE49-F238E27FC236}">
                    <a16:creationId xmlns="" xmlns:a16="http://schemas.microsoft.com/office/drawing/2014/main" id="{DE2D2CFA-7B43-4AFF-A592-D59B0DA5DDCC}"/>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2" name="Google Shape;1785;p45">
                <a:extLst>
                  <a:ext uri="{FF2B5EF4-FFF2-40B4-BE49-F238E27FC236}">
                    <a16:creationId xmlns="" xmlns:a16="http://schemas.microsoft.com/office/drawing/2014/main" id="{1FFC0A0F-F9BA-4A73-9D7A-0580F7A53378}"/>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3" name="Google Shape;1786;p45">
                <a:extLst>
                  <a:ext uri="{FF2B5EF4-FFF2-40B4-BE49-F238E27FC236}">
                    <a16:creationId xmlns="" xmlns:a16="http://schemas.microsoft.com/office/drawing/2014/main" id="{B3CE133C-FF47-4221-A9CA-0C9C515BC673}"/>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4" name="Google Shape;1787;p45">
                <a:extLst>
                  <a:ext uri="{FF2B5EF4-FFF2-40B4-BE49-F238E27FC236}">
                    <a16:creationId xmlns="" xmlns:a16="http://schemas.microsoft.com/office/drawing/2014/main" id="{D0FDC619-502F-441C-80A5-1618757BFEDD}"/>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5" name="Google Shape;1788;p45">
                <a:extLst>
                  <a:ext uri="{FF2B5EF4-FFF2-40B4-BE49-F238E27FC236}">
                    <a16:creationId xmlns="" xmlns:a16="http://schemas.microsoft.com/office/drawing/2014/main" id="{D96C0822-B1A2-4FB8-9F10-C483F0E85AEC}"/>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6" name="Google Shape;1789;p45">
                <a:extLst>
                  <a:ext uri="{FF2B5EF4-FFF2-40B4-BE49-F238E27FC236}">
                    <a16:creationId xmlns="" xmlns:a16="http://schemas.microsoft.com/office/drawing/2014/main" id="{F5A5C570-2D34-4AD1-BAB3-6C967C76F990}"/>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7" name="Google Shape;1790;p45">
                <a:extLst>
                  <a:ext uri="{FF2B5EF4-FFF2-40B4-BE49-F238E27FC236}">
                    <a16:creationId xmlns="" xmlns:a16="http://schemas.microsoft.com/office/drawing/2014/main" id="{28CAD8FF-C571-4E01-8630-65544A4023A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8" name="Google Shape;1791;p45">
                <a:extLst>
                  <a:ext uri="{FF2B5EF4-FFF2-40B4-BE49-F238E27FC236}">
                    <a16:creationId xmlns="" xmlns:a16="http://schemas.microsoft.com/office/drawing/2014/main" id="{8D3C19F6-D49C-4DBB-AA7C-354A50520874}"/>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9" name="Google Shape;1792;p45">
                <a:extLst>
                  <a:ext uri="{FF2B5EF4-FFF2-40B4-BE49-F238E27FC236}">
                    <a16:creationId xmlns="" xmlns:a16="http://schemas.microsoft.com/office/drawing/2014/main" id="{F5ABE058-AA45-44A0-88F8-09F36C1B9203}"/>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0" name="Google Shape;1793;p45">
                <a:extLst>
                  <a:ext uri="{FF2B5EF4-FFF2-40B4-BE49-F238E27FC236}">
                    <a16:creationId xmlns="" xmlns:a16="http://schemas.microsoft.com/office/drawing/2014/main" id="{6E205B30-7283-4339-918D-3630C56203BA}"/>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1" name="Google Shape;1794;p45">
                <a:extLst>
                  <a:ext uri="{FF2B5EF4-FFF2-40B4-BE49-F238E27FC236}">
                    <a16:creationId xmlns="" xmlns:a16="http://schemas.microsoft.com/office/drawing/2014/main" id="{C10ABDB3-24A9-446E-9EDD-1A44A347C62D}"/>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2" name="Google Shape;1795;p45">
                <a:extLst>
                  <a:ext uri="{FF2B5EF4-FFF2-40B4-BE49-F238E27FC236}">
                    <a16:creationId xmlns="" xmlns:a16="http://schemas.microsoft.com/office/drawing/2014/main" id="{2E03701A-39C1-43E5-BA3A-A49E95BD71C3}"/>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3" name="Google Shape;1796;p45">
                <a:extLst>
                  <a:ext uri="{FF2B5EF4-FFF2-40B4-BE49-F238E27FC236}">
                    <a16:creationId xmlns="" xmlns:a16="http://schemas.microsoft.com/office/drawing/2014/main" id="{4F98DB66-0FC6-4587-ABFD-911BC39315AB}"/>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4" name="Google Shape;1797;p45">
                <a:extLst>
                  <a:ext uri="{FF2B5EF4-FFF2-40B4-BE49-F238E27FC236}">
                    <a16:creationId xmlns="" xmlns:a16="http://schemas.microsoft.com/office/drawing/2014/main" id="{8BCF4F34-23CF-4ACE-8FBC-31C9D816D57D}"/>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5" name="Google Shape;1798;p45">
                <a:extLst>
                  <a:ext uri="{FF2B5EF4-FFF2-40B4-BE49-F238E27FC236}">
                    <a16:creationId xmlns="" xmlns:a16="http://schemas.microsoft.com/office/drawing/2014/main" id="{B8A09A00-6014-4C26-BA3F-58FD5A7E344B}"/>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6" name="Google Shape;1799;p45">
                <a:extLst>
                  <a:ext uri="{FF2B5EF4-FFF2-40B4-BE49-F238E27FC236}">
                    <a16:creationId xmlns="" xmlns:a16="http://schemas.microsoft.com/office/drawing/2014/main" id="{EF8BE563-7D01-48EC-85A4-4D53B993E241}"/>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03" name="Google Shape;1800;p45">
              <a:extLst>
                <a:ext uri="{FF2B5EF4-FFF2-40B4-BE49-F238E27FC236}">
                  <a16:creationId xmlns="" xmlns:a16="http://schemas.microsoft.com/office/drawing/2014/main" id="{C52DF50E-53F4-45F3-81B6-05ED2F23BF5A}"/>
                </a:ext>
              </a:extLst>
            </p:cNvPr>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4" name="Google Shape;1801;p45">
              <a:extLst>
                <a:ext uri="{FF2B5EF4-FFF2-40B4-BE49-F238E27FC236}">
                  <a16:creationId xmlns="" xmlns:a16="http://schemas.microsoft.com/office/drawing/2014/main" id="{EDC51506-BC87-4879-871B-C2BF4D1BED6D}"/>
                </a:ext>
              </a:extLst>
            </p:cNvPr>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5" name="Google Shape;1802;p45">
              <a:extLst>
                <a:ext uri="{FF2B5EF4-FFF2-40B4-BE49-F238E27FC236}">
                  <a16:creationId xmlns="" xmlns:a16="http://schemas.microsoft.com/office/drawing/2014/main" id="{71B20687-E285-4C58-B8DD-DA1FAAC432CE}"/>
                </a:ext>
              </a:extLst>
            </p:cNvPr>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6" name="Google Shape;1803;p45">
              <a:extLst>
                <a:ext uri="{FF2B5EF4-FFF2-40B4-BE49-F238E27FC236}">
                  <a16:creationId xmlns="" xmlns:a16="http://schemas.microsoft.com/office/drawing/2014/main" id="{89704EB0-D66D-4689-8C30-31F1C7CF61B4}"/>
                </a:ext>
              </a:extLst>
            </p:cNvPr>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7" name="Google Shape;1804;p45">
              <a:extLst>
                <a:ext uri="{FF2B5EF4-FFF2-40B4-BE49-F238E27FC236}">
                  <a16:creationId xmlns="" xmlns:a16="http://schemas.microsoft.com/office/drawing/2014/main" id="{782B9A68-665E-4B2C-B2A5-74B265956781}"/>
                </a:ext>
              </a:extLst>
            </p:cNvPr>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8" name="Google Shape;1805;p45">
              <a:extLst>
                <a:ext uri="{FF2B5EF4-FFF2-40B4-BE49-F238E27FC236}">
                  <a16:creationId xmlns="" xmlns:a16="http://schemas.microsoft.com/office/drawing/2014/main" id="{D4CCB887-E8DA-416E-86CE-18DB027F0557}"/>
                </a:ext>
              </a:extLst>
            </p:cNvPr>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9" name="Google Shape;1806;p45">
              <a:extLst>
                <a:ext uri="{FF2B5EF4-FFF2-40B4-BE49-F238E27FC236}">
                  <a16:creationId xmlns="" xmlns:a16="http://schemas.microsoft.com/office/drawing/2014/main" id="{CD713DCB-30D5-406D-8A77-F4AC18BF8F90}"/>
                </a:ext>
              </a:extLst>
            </p:cNvPr>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0" name="Google Shape;1807;p45">
              <a:extLst>
                <a:ext uri="{FF2B5EF4-FFF2-40B4-BE49-F238E27FC236}">
                  <a16:creationId xmlns="" xmlns:a16="http://schemas.microsoft.com/office/drawing/2014/main" id="{0FAA3D39-DF21-4BE6-9669-C0385E5F746B}"/>
                </a:ext>
              </a:extLst>
            </p:cNvPr>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1" name="Google Shape;1808;p45">
              <a:extLst>
                <a:ext uri="{FF2B5EF4-FFF2-40B4-BE49-F238E27FC236}">
                  <a16:creationId xmlns="" xmlns:a16="http://schemas.microsoft.com/office/drawing/2014/main" id="{F5767DFD-DCA7-4D0A-8095-6F9A44C188ED}"/>
                </a:ext>
              </a:extLst>
            </p:cNvPr>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2" name="Google Shape;1809;p45">
              <a:extLst>
                <a:ext uri="{FF2B5EF4-FFF2-40B4-BE49-F238E27FC236}">
                  <a16:creationId xmlns="" xmlns:a16="http://schemas.microsoft.com/office/drawing/2014/main" id="{5E85A32F-7673-4792-A447-F5058F6B515D}"/>
                </a:ext>
              </a:extLst>
            </p:cNvPr>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3" name="Google Shape;1810;p45">
              <a:extLst>
                <a:ext uri="{FF2B5EF4-FFF2-40B4-BE49-F238E27FC236}">
                  <a16:creationId xmlns="" xmlns:a16="http://schemas.microsoft.com/office/drawing/2014/main" id="{B42E4234-E213-4B7B-BE21-D4F281664AAB}"/>
                </a:ext>
              </a:extLst>
            </p:cNvPr>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4" name="Google Shape;1811;p45">
              <a:extLst>
                <a:ext uri="{FF2B5EF4-FFF2-40B4-BE49-F238E27FC236}">
                  <a16:creationId xmlns="" xmlns:a16="http://schemas.microsoft.com/office/drawing/2014/main" id="{03B6BF71-1BE5-460A-AD9A-39523E0A327D}"/>
                </a:ext>
              </a:extLst>
            </p:cNvPr>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5" name="Google Shape;1812;p45">
              <a:extLst>
                <a:ext uri="{FF2B5EF4-FFF2-40B4-BE49-F238E27FC236}">
                  <a16:creationId xmlns="" xmlns:a16="http://schemas.microsoft.com/office/drawing/2014/main" id="{FD3CF2BA-A2F1-4EB0-BF7D-CEB0AD54DB5E}"/>
                </a:ext>
              </a:extLst>
            </p:cNvPr>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6" name="Google Shape;1813;p45">
              <a:extLst>
                <a:ext uri="{FF2B5EF4-FFF2-40B4-BE49-F238E27FC236}">
                  <a16:creationId xmlns="" xmlns:a16="http://schemas.microsoft.com/office/drawing/2014/main" id="{E804D659-C8A4-46D0-95B3-7052B28EF2CB}"/>
                </a:ext>
              </a:extLst>
            </p:cNvPr>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7" name="Google Shape;1814;p45">
              <a:extLst>
                <a:ext uri="{FF2B5EF4-FFF2-40B4-BE49-F238E27FC236}">
                  <a16:creationId xmlns="" xmlns:a16="http://schemas.microsoft.com/office/drawing/2014/main" id="{07EC1792-8A5A-4555-8D33-EA6B07451DA0}"/>
                </a:ext>
              </a:extLst>
            </p:cNvPr>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8" name="Google Shape;1815;p45">
              <a:extLst>
                <a:ext uri="{FF2B5EF4-FFF2-40B4-BE49-F238E27FC236}">
                  <a16:creationId xmlns="" xmlns:a16="http://schemas.microsoft.com/office/drawing/2014/main" id="{13322A49-EE97-438F-8BD0-AF339B334449}"/>
                </a:ext>
              </a:extLst>
            </p:cNvPr>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9" name="Google Shape;1816;p45">
              <a:extLst>
                <a:ext uri="{FF2B5EF4-FFF2-40B4-BE49-F238E27FC236}">
                  <a16:creationId xmlns="" xmlns:a16="http://schemas.microsoft.com/office/drawing/2014/main" id="{32DD5887-B9EE-4202-95DC-11CB03DFE44B}"/>
                </a:ext>
              </a:extLst>
            </p:cNvPr>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0" name="Google Shape;1817;p45">
              <a:extLst>
                <a:ext uri="{FF2B5EF4-FFF2-40B4-BE49-F238E27FC236}">
                  <a16:creationId xmlns="" xmlns:a16="http://schemas.microsoft.com/office/drawing/2014/main" id="{48386790-510D-40F6-9178-7836A718D670}"/>
                </a:ext>
              </a:extLst>
            </p:cNvPr>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1" name="Google Shape;1818;p45">
              <a:extLst>
                <a:ext uri="{FF2B5EF4-FFF2-40B4-BE49-F238E27FC236}">
                  <a16:creationId xmlns="" xmlns:a16="http://schemas.microsoft.com/office/drawing/2014/main" id="{78707A8E-57CB-462F-A4EE-B6F183B4AEF0}"/>
                </a:ext>
              </a:extLst>
            </p:cNvPr>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2" name="Google Shape;1819;p45">
              <a:extLst>
                <a:ext uri="{FF2B5EF4-FFF2-40B4-BE49-F238E27FC236}">
                  <a16:creationId xmlns="" xmlns:a16="http://schemas.microsoft.com/office/drawing/2014/main" id="{FB9B3BF0-7E7B-41B3-9005-BC7ACE90DE2A}"/>
                </a:ext>
              </a:extLst>
            </p:cNvPr>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3" name="Google Shape;1820;p45">
              <a:extLst>
                <a:ext uri="{FF2B5EF4-FFF2-40B4-BE49-F238E27FC236}">
                  <a16:creationId xmlns="" xmlns:a16="http://schemas.microsoft.com/office/drawing/2014/main" id="{439408E8-7BF7-490C-B0F7-54240FB05BE6}"/>
                </a:ext>
              </a:extLst>
            </p:cNvPr>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24" name="Google Shape;1821;p45">
              <a:extLst>
                <a:ext uri="{FF2B5EF4-FFF2-40B4-BE49-F238E27FC236}">
                  <a16:creationId xmlns="" xmlns:a16="http://schemas.microsoft.com/office/drawing/2014/main" id="{CC8EAA68-AFA1-4AAC-A638-CB4977EB7A42}"/>
                </a:ext>
              </a:extLst>
            </p:cNvPr>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5" name="Google Shape;1822;p45">
              <a:extLst>
                <a:ext uri="{FF2B5EF4-FFF2-40B4-BE49-F238E27FC236}">
                  <a16:creationId xmlns="" xmlns:a16="http://schemas.microsoft.com/office/drawing/2014/main" id="{09DBA45D-D65F-42B0-95EC-FA550E586952}"/>
                </a:ext>
              </a:extLst>
            </p:cNvPr>
            <p:cNvGrpSpPr/>
            <p:nvPr/>
          </p:nvGrpSpPr>
          <p:grpSpPr>
            <a:xfrm>
              <a:off x="2711750" y="3572300"/>
              <a:ext cx="230725" cy="598425"/>
              <a:chOff x="2711750" y="3572300"/>
              <a:chExt cx="230725" cy="598425"/>
            </a:xfrm>
          </p:grpSpPr>
          <p:sp>
            <p:nvSpPr>
              <p:cNvPr id="289" name="Google Shape;1823;p45">
                <a:extLst>
                  <a:ext uri="{FF2B5EF4-FFF2-40B4-BE49-F238E27FC236}">
                    <a16:creationId xmlns="" xmlns:a16="http://schemas.microsoft.com/office/drawing/2014/main" id="{9361DC14-FA39-4E6C-954D-D26D8D3CD0D0}"/>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0" name="Google Shape;1824;p45">
                <a:extLst>
                  <a:ext uri="{FF2B5EF4-FFF2-40B4-BE49-F238E27FC236}">
                    <a16:creationId xmlns="" xmlns:a16="http://schemas.microsoft.com/office/drawing/2014/main" id="{CBB496D1-88CF-40A6-B26D-F4BE15698E1D}"/>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6" name="Google Shape;1825;p45">
              <a:extLst>
                <a:ext uri="{FF2B5EF4-FFF2-40B4-BE49-F238E27FC236}">
                  <a16:creationId xmlns="" xmlns:a16="http://schemas.microsoft.com/office/drawing/2014/main" id="{A34D275D-D0F5-4467-8493-EB22B578652D}"/>
                </a:ext>
              </a:extLst>
            </p:cNvPr>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7" name="Google Shape;1826;p45">
              <a:extLst>
                <a:ext uri="{FF2B5EF4-FFF2-40B4-BE49-F238E27FC236}">
                  <a16:creationId xmlns="" xmlns:a16="http://schemas.microsoft.com/office/drawing/2014/main" id="{D499BCE0-B5A8-4215-BBAE-26C4C9D61D1E}"/>
                </a:ext>
              </a:extLst>
            </p:cNvPr>
            <p:cNvGrpSpPr/>
            <p:nvPr/>
          </p:nvGrpSpPr>
          <p:grpSpPr>
            <a:xfrm>
              <a:off x="3781475" y="1624825"/>
              <a:ext cx="153300" cy="166375"/>
              <a:chOff x="3781475" y="1624825"/>
              <a:chExt cx="153300" cy="166375"/>
            </a:xfrm>
          </p:grpSpPr>
          <p:sp>
            <p:nvSpPr>
              <p:cNvPr id="285" name="Google Shape;1827;p45">
                <a:extLst>
                  <a:ext uri="{FF2B5EF4-FFF2-40B4-BE49-F238E27FC236}">
                    <a16:creationId xmlns="" xmlns:a16="http://schemas.microsoft.com/office/drawing/2014/main" id="{D5C6FBA5-18D6-4B4D-977A-0AEB8775F172}"/>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6" name="Google Shape;1828;p45">
                <a:extLst>
                  <a:ext uri="{FF2B5EF4-FFF2-40B4-BE49-F238E27FC236}">
                    <a16:creationId xmlns="" xmlns:a16="http://schemas.microsoft.com/office/drawing/2014/main" id="{9138BA03-7335-45A1-99F3-A30096C89325}"/>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7" name="Google Shape;1829;p45">
                <a:extLst>
                  <a:ext uri="{FF2B5EF4-FFF2-40B4-BE49-F238E27FC236}">
                    <a16:creationId xmlns="" xmlns:a16="http://schemas.microsoft.com/office/drawing/2014/main" id="{1E3F4893-64E5-4A46-ABAB-9F9CC0380425}"/>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8" name="Google Shape;1830;p45">
                <a:extLst>
                  <a:ext uri="{FF2B5EF4-FFF2-40B4-BE49-F238E27FC236}">
                    <a16:creationId xmlns="" xmlns:a16="http://schemas.microsoft.com/office/drawing/2014/main" id="{37B33456-BE20-44F8-A903-9F73F6FC31A0}"/>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8" name="Google Shape;1831;p45">
              <a:extLst>
                <a:ext uri="{FF2B5EF4-FFF2-40B4-BE49-F238E27FC236}">
                  <a16:creationId xmlns="" xmlns:a16="http://schemas.microsoft.com/office/drawing/2014/main" id="{D966689B-07FB-4A2B-B422-EADB494C8ECE}"/>
                </a:ext>
              </a:extLst>
            </p:cNvPr>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29" name="Google Shape;1832;p45">
              <a:extLst>
                <a:ext uri="{FF2B5EF4-FFF2-40B4-BE49-F238E27FC236}">
                  <a16:creationId xmlns="" xmlns:a16="http://schemas.microsoft.com/office/drawing/2014/main" id="{0CA424DC-83AF-4598-BFAC-7C2CAA5085BC}"/>
                </a:ext>
              </a:extLst>
            </p:cNvPr>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0" name="Google Shape;1833;p45">
              <a:extLst>
                <a:ext uri="{FF2B5EF4-FFF2-40B4-BE49-F238E27FC236}">
                  <a16:creationId xmlns="" xmlns:a16="http://schemas.microsoft.com/office/drawing/2014/main" id="{3C73CF97-0BAD-44A1-BD94-059A4DB07A90}"/>
                </a:ext>
              </a:extLst>
            </p:cNvPr>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1" name="Google Shape;1834;p45">
              <a:extLst>
                <a:ext uri="{FF2B5EF4-FFF2-40B4-BE49-F238E27FC236}">
                  <a16:creationId xmlns="" xmlns:a16="http://schemas.microsoft.com/office/drawing/2014/main" id="{6C66D601-B1E9-4EDD-9E51-B75876E62A9A}"/>
                </a:ext>
              </a:extLst>
            </p:cNvPr>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2" name="Google Shape;1835;p45">
              <a:extLst>
                <a:ext uri="{FF2B5EF4-FFF2-40B4-BE49-F238E27FC236}">
                  <a16:creationId xmlns="" xmlns:a16="http://schemas.microsoft.com/office/drawing/2014/main" id="{D134C9DE-6101-4A6A-B73E-F0AB0B2C8089}"/>
                </a:ext>
              </a:extLst>
            </p:cNvPr>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3" name="Google Shape;1836;p45">
              <a:extLst>
                <a:ext uri="{FF2B5EF4-FFF2-40B4-BE49-F238E27FC236}">
                  <a16:creationId xmlns="" xmlns:a16="http://schemas.microsoft.com/office/drawing/2014/main" id="{59D1B389-B8D7-4461-839A-A90165D01304}"/>
                </a:ext>
              </a:extLst>
            </p:cNvPr>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4" name="Google Shape;1837;p45">
              <a:extLst>
                <a:ext uri="{FF2B5EF4-FFF2-40B4-BE49-F238E27FC236}">
                  <a16:creationId xmlns="" xmlns:a16="http://schemas.microsoft.com/office/drawing/2014/main" id="{8F6ED83B-D953-46CD-9CB6-4EA9251602AC}"/>
                </a:ext>
              </a:extLst>
            </p:cNvPr>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35" name="Google Shape;1838;p45">
              <a:extLst>
                <a:ext uri="{FF2B5EF4-FFF2-40B4-BE49-F238E27FC236}">
                  <a16:creationId xmlns="" xmlns:a16="http://schemas.microsoft.com/office/drawing/2014/main" id="{B36BC7E6-A6C5-456A-B4AC-01E1517929FA}"/>
                </a:ext>
              </a:extLst>
            </p:cNvPr>
            <p:cNvGrpSpPr/>
            <p:nvPr/>
          </p:nvGrpSpPr>
          <p:grpSpPr>
            <a:xfrm>
              <a:off x="5068275" y="3161675"/>
              <a:ext cx="664875" cy="222850"/>
              <a:chOff x="5068275" y="3161675"/>
              <a:chExt cx="664875" cy="222850"/>
            </a:xfrm>
          </p:grpSpPr>
          <p:sp>
            <p:nvSpPr>
              <p:cNvPr id="281" name="Google Shape;1839;p45">
                <a:extLst>
                  <a:ext uri="{FF2B5EF4-FFF2-40B4-BE49-F238E27FC236}">
                    <a16:creationId xmlns="" xmlns:a16="http://schemas.microsoft.com/office/drawing/2014/main" id="{668F6F48-3998-439D-B5E4-5FB3CF1FCF8B}"/>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2" name="Google Shape;1840;p45">
                <a:extLst>
                  <a:ext uri="{FF2B5EF4-FFF2-40B4-BE49-F238E27FC236}">
                    <a16:creationId xmlns="" xmlns:a16="http://schemas.microsoft.com/office/drawing/2014/main" id="{5E9B55ED-1CE8-491D-B97E-4EB4CAD0E6E2}"/>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3" name="Google Shape;1841;p45">
                <a:extLst>
                  <a:ext uri="{FF2B5EF4-FFF2-40B4-BE49-F238E27FC236}">
                    <a16:creationId xmlns="" xmlns:a16="http://schemas.microsoft.com/office/drawing/2014/main" id="{B637E17D-7284-4409-AC14-3B539B2532E0}"/>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4" name="Google Shape;1842;p45">
                <a:extLst>
                  <a:ext uri="{FF2B5EF4-FFF2-40B4-BE49-F238E27FC236}">
                    <a16:creationId xmlns="" xmlns:a16="http://schemas.microsoft.com/office/drawing/2014/main" id="{E1DA502A-45B6-45D9-B9F8-98919861192A}"/>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36" name="Google Shape;1843;p45">
              <a:extLst>
                <a:ext uri="{FF2B5EF4-FFF2-40B4-BE49-F238E27FC236}">
                  <a16:creationId xmlns="" xmlns:a16="http://schemas.microsoft.com/office/drawing/2014/main" id="{AFFC49EE-6FA1-4BD3-B05C-455C8749F32D}"/>
                </a:ext>
              </a:extLst>
            </p:cNvPr>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7" name="Google Shape;1844;p45">
              <a:extLst>
                <a:ext uri="{FF2B5EF4-FFF2-40B4-BE49-F238E27FC236}">
                  <a16:creationId xmlns="" xmlns:a16="http://schemas.microsoft.com/office/drawing/2014/main" id="{669153AC-6FAB-436C-A1E3-80EB119C8B5B}"/>
                </a:ext>
              </a:extLst>
            </p:cNvPr>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8" name="Google Shape;1845;p45">
              <a:extLst>
                <a:ext uri="{FF2B5EF4-FFF2-40B4-BE49-F238E27FC236}">
                  <a16:creationId xmlns="" xmlns:a16="http://schemas.microsoft.com/office/drawing/2014/main" id="{016497DE-3286-48C5-AA64-C2B160C0A4C4}"/>
                </a:ext>
              </a:extLst>
            </p:cNvPr>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39" name="Google Shape;1846;p45">
              <a:extLst>
                <a:ext uri="{FF2B5EF4-FFF2-40B4-BE49-F238E27FC236}">
                  <a16:creationId xmlns="" xmlns:a16="http://schemas.microsoft.com/office/drawing/2014/main" id="{B71AD7DE-8A37-4F68-8FBE-D24E5A75F699}"/>
                </a:ext>
              </a:extLst>
            </p:cNvPr>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0" name="Google Shape;1847;p45">
              <a:extLst>
                <a:ext uri="{FF2B5EF4-FFF2-40B4-BE49-F238E27FC236}">
                  <a16:creationId xmlns="" xmlns:a16="http://schemas.microsoft.com/office/drawing/2014/main" id="{86E0E640-1D8F-4208-84C3-E1D73671BD12}"/>
                </a:ext>
              </a:extLst>
            </p:cNvPr>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1" name="Google Shape;1848;p45">
              <a:extLst>
                <a:ext uri="{FF2B5EF4-FFF2-40B4-BE49-F238E27FC236}">
                  <a16:creationId xmlns="" xmlns:a16="http://schemas.microsoft.com/office/drawing/2014/main" id="{7AC65253-88AA-42BF-BF96-D858ED607489}"/>
                </a:ext>
              </a:extLst>
            </p:cNvPr>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42" name="Google Shape;1849;p45">
              <a:extLst>
                <a:ext uri="{FF2B5EF4-FFF2-40B4-BE49-F238E27FC236}">
                  <a16:creationId xmlns="" xmlns:a16="http://schemas.microsoft.com/office/drawing/2014/main" id="{555B5523-10B6-477A-B44F-B90A075F295D}"/>
                </a:ext>
              </a:extLst>
            </p:cNvPr>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3" name="Google Shape;1850;p45">
              <a:extLst>
                <a:ext uri="{FF2B5EF4-FFF2-40B4-BE49-F238E27FC236}">
                  <a16:creationId xmlns="" xmlns:a16="http://schemas.microsoft.com/office/drawing/2014/main" id="{EC97EDA1-9579-469C-B740-C9FB06FD9E9C}"/>
                </a:ext>
              </a:extLst>
            </p:cNvPr>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4" name="Google Shape;1851;p45">
              <a:extLst>
                <a:ext uri="{FF2B5EF4-FFF2-40B4-BE49-F238E27FC236}">
                  <a16:creationId xmlns="" xmlns:a16="http://schemas.microsoft.com/office/drawing/2014/main" id="{79A1A8F0-0275-4601-BF56-628883CAFF28}"/>
                </a:ext>
              </a:extLst>
            </p:cNvPr>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5" name="Google Shape;1852;p45">
              <a:extLst>
                <a:ext uri="{FF2B5EF4-FFF2-40B4-BE49-F238E27FC236}">
                  <a16:creationId xmlns="" xmlns:a16="http://schemas.microsoft.com/office/drawing/2014/main" id="{9367F499-3BB0-4B97-91BD-1BB5442F03C9}"/>
                </a:ext>
              </a:extLst>
            </p:cNvPr>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6" name="Google Shape;1853;p45">
              <a:extLst>
                <a:ext uri="{FF2B5EF4-FFF2-40B4-BE49-F238E27FC236}">
                  <a16:creationId xmlns="" xmlns:a16="http://schemas.microsoft.com/office/drawing/2014/main" id="{578DBA34-C0A9-415D-A6ED-8E316F9CD552}"/>
                </a:ext>
              </a:extLst>
            </p:cNvPr>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47" name="Google Shape;1854;p45">
              <a:extLst>
                <a:ext uri="{FF2B5EF4-FFF2-40B4-BE49-F238E27FC236}">
                  <a16:creationId xmlns="" xmlns:a16="http://schemas.microsoft.com/office/drawing/2014/main" id="{05F7A332-8493-4097-BCE2-53F7DBDB902A}"/>
                </a:ext>
              </a:extLst>
            </p:cNvPr>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8" name="Google Shape;1855;p45">
              <a:extLst>
                <a:ext uri="{FF2B5EF4-FFF2-40B4-BE49-F238E27FC236}">
                  <a16:creationId xmlns="" xmlns:a16="http://schemas.microsoft.com/office/drawing/2014/main" id="{9337C620-786A-43AD-BB99-25A4BE995609}"/>
                </a:ext>
              </a:extLst>
            </p:cNvPr>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9" name="Google Shape;1856;p45">
              <a:extLst>
                <a:ext uri="{FF2B5EF4-FFF2-40B4-BE49-F238E27FC236}">
                  <a16:creationId xmlns="" xmlns:a16="http://schemas.microsoft.com/office/drawing/2014/main" id="{002341F5-FDC5-4DE3-9074-28A469968BCD}"/>
                </a:ext>
              </a:extLst>
            </p:cNvPr>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0" name="Google Shape;1857;p45">
              <a:extLst>
                <a:ext uri="{FF2B5EF4-FFF2-40B4-BE49-F238E27FC236}">
                  <a16:creationId xmlns="" xmlns:a16="http://schemas.microsoft.com/office/drawing/2014/main" id="{F958AF7D-7D4D-4EFF-BE39-105094378900}"/>
                </a:ext>
              </a:extLst>
            </p:cNvPr>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1" name="Google Shape;1858;p45">
              <a:extLst>
                <a:ext uri="{FF2B5EF4-FFF2-40B4-BE49-F238E27FC236}">
                  <a16:creationId xmlns="" xmlns:a16="http://schemas.microsoft.com/office/drawing/2014/main" id="{D2738FAD-FA04-4921-A80A-80EC7995AB7B}"/>
                </a:ext>
              </a:extLst>
            </p:cNvPr>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2" name="Google Shape;1859;p45">
              <a:extLst>
                <a:ext uri="{FF2B5EF4-FFF2-40B4-BE49-F238E27FC236}">
                  <a16:creationId xmlns="" xmlns:a16="http://schemas.microsoft.com/office/drawing/2014/main" id="{2A29B0F6-2B9F-4336-A5DE-A5DB73D274A2}"/>
                </a:ext>
              </a:extLst>
            </p:cNvPr>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3" name="Google Shape;1860;p45">
              <a:extLst>
                <a:ext uri="{FF2B5EF4-FFF2-40B4-BE49-F238E27FC236}">
                  <a16:creationId xmlns="" xmlns:a16="http://schemas.microsoft.com/office/drawing/2014/main" id="{302ECC95-9EE6-4B60-8A70-125E33097C89}"/>
                </a:ext>
              </a:extLst>
            </p:cNvPr>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4" name="Google Shape;1861;p45">
              <a:extLst>
                <a:ext uri="{FF2B5EF4-FFF2-40B4-BE49-F238E27FC236}">
                  <a16:creationId xmlns="" xmlns:a16="http://schemas.microsoft.com/office/drawing/2014/main" id="{179D9822-99CB-4F56-8B2F-76059D37E36D}"/>
                </a:ext>
              </a:extLst>
            </p:cNvPr>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5" name="Google Shape;1862;p45">
              <a:extLst>
                <a:ext uri="{FF2B5EF4-FFF2-40B4-BE49-F238E27FC236}">
                  <a16:creationId xmlns="" xmlns:a16="http://schemas.microsoft.com/office/drawing/2014/main" id="{C9741045-6460-4255-9145-9EAC9A83F317}"/>
                </a:ext>
              </a:extLst>
            </p:cNvPr>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6" name="Google Shape;1863;p45">
              <a:extLst>
                <a:ext uri="{FF2B5EF4-FFF2-40B4-BE49-F238E27FC236}">
                  <a16:creationId xmlns="" xmlns:a16="http://schemas.microsoft.com/office/drawing/2014/main" id="{531D2730-8B05-4BDD-9515-EF884BC982A4}"/>
                </a:ext>
              </a:extLst>
            </p:cNvPr>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7" name="Google Shape;1864;p45">
              <a:extLst>
                <a:ext uri="{FF2B5EF4-FFF2-40B4-BE49-F238E27FC236}">
                  <a16:creationId xmlns="" xmlns:a16="http://schemas.microsoft.com/office/drawing/2014/main" id="{FFEEFBC6-8DC3-43BB-9582-E23AACAF303E}"/>
                </a:ext>
              </a:extLst>
            </p:cNvPr>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8" name="Google Shape;1865;p45">
              <a:extLst>
                <a:ext uri="{FF2B5EF4-FFF2-40B4-BE49-F238E27FC236}">
                  <a16:creationId xmlns="" xmlns:a16="http://schemas.microsoft.com/office/drawing/2014/main" id="{13E45AAA-F9A1-4A6F-B4C5-8E4E91D73DF6}"/>
                </a:ext>
              </a:extLst>
            </p:cNvPr>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59" name="Google Shape;1866;p45">
              <a:extLst>
                <a:ext uri="{FF2B5EF4-FFF2-40B4-BE49-F238E27FC236}">
                  <a16:creationId xmlns="" xmlns:a16="http://schemas.microsoft.com/office/drawing/2014/main" id="{C2230A60-AE70-4641-B0DE-D973C67369BE}"/>
                </a:ext>
              </a:extLst>
            </p:cNvPr>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60" name="Google Shape;1867;p45">
              <a:extLst>
                <a:ext uri="{FF2B5EF4-FFF2-40B4-BE49-F238E27FC236}">
                  <a16:creationId xmlns="" xmlns:a16="http://schemas.microsoft.com/office/drawing/2014/main" id="{778BF7E7-7B03-406A-BFED-B8446B3C78F7}"/>
                </a:ext>
              </a:extLst>
            </p:cNvPr>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61" name="Google Shape;1868;p45">
              <a:extLst>
                <a:ext uri="{FF2B5EF4-FFF2-40B4-BE49-F238E27FC236}">
                  <a16:creationId xmlns="" xmlns:a16="http://schemas.microsoft.com/office/drawing/2014/main" id="{68838513-ED1D-4855-A559-6A40A2D74723}"/>
                </a:ext>
              </a:extLst>
            </p:cNvPr>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2" name="Google Shape;1869;p45">
              <a:extLst>
                <a:ext uri="{FF2B5EF4-FFF2-40B4-BE49-F238E27FC236}">
                  <a16:creationId xmlns="" xmlns:a16="http://schemas.microsoft.com/office/drawing/2014/main" id="{B45E251E-C0DE-4328-8550-1957D6880891}"/>
                </a:ext>
              </a:extLst>
            </p:cNvPr>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3" name="Google Shape;1870;p45">
              <a:extLst>
                <a:ext uri="{FF2B5EF4-FFF2-40B4-BE49-F238E27FC236}">
                  <a16:creationId xmlns="" xmlns:a16="http://schemas.microsoft.com/office/drawing/2014/main" id="{F0B5CEED-8B63-4507-86F5-5ECA0F3DE369}"/>
                </a:ext>
              </a:extLst>
            </p:cNvPr>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4" name="Google Shape;1871;p45">
              <a:extLst>
                <a:ext uri="{FF2B5EF4-FFF2-40B4-BE49-F238E27FC236}">
                  <a16:creationId xmlns="" xmlns:a16="http://schemas.microsoft.com/office/drawing/2014/main" id="{549ADCB1-3A80-4EB3-9211-B5531F67D6B2}"/>
                </a:ext>
              </a:extLst>
            </p:cNvPr>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5" name="Google Shape;1872;p45">
              <a:extLst>
                <a:ext uri="{FF2B5EF4-FFF2-40B4-BE49-F238E27FC236}">
                  <a16:creationId xmlns="" xmlns:a16="http://schemas.microsoft.com/office/drawing/2014/main" id="{1AEC0ABE-DE3D-4D89-BE3A-92974DE89716}"/>
                </a:ext>
              </a:extLst>
            </p:cNvPr>
            <p:cNvGrpSpPr/>
            <p:nvPr/>
          </p:nvGrpSpPr>
          <p:grpSpPr>
            <a:xfrm>
              <a:off x="3586375" y="2281300"/>
              <a:ext cx="125025" cy="175275"/>
              <a:chOff x="3586375" y="2281300"/>
              <a:chExt cx="125025" cy="175275"/>
            </a:xfrm>
          </p:grpSpPr>
          <p:sp>
            <p:nvSpPr>
              <p:cNvPr id="279" name="Google Shape;1873;p45">
                <a:extLst>
                  <a:ext uri="{FF2B5EF4-FFF2-40B4-BE49-F238E27FC236}">
                    <a16:creationId xmlns="" xmlns:a16="http://schemas.microsoft.com/office/drawing/2014/main" id="{8870C15E-620F-4BF8-A317-3672D9E025E3}"/>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80" name="Google Shape;1874;p45">
                <a:extLst>
                  <a:ext uri="{FF2B5EF4-FFF2-40B4-BE49-F238E27FC236}">
                    <a16:creationId xmlns="" xmlns:a16="http://schemas.microsoft.com/office/drawing/2014/main" id="{A1752DEE-A1D5-4EB5-A113-7F5879AF531C}"/>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6" name="Google Shape;1875;p45">
              <a:extLst>
                <a:ext uri="{FF2B5EF4-FFF2-40B4-BE49-F238E27FC236}">
                  <a16:creationId xmlns="" xmlns:a16="http://schemas.microsoft.com/office/drawing/2014/main" id="{B5909712-D645-4D06-B46F-00868239F4D3}"/>
                </a:ext>
              </a:extLst>
            </p:cNvPr>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7" name="Google Shape;1876;p45">
              <a:extLst>
                <a:ext uri="{FF2B5EF4-FFF2-40B4-BE49-F238E27FC236}">
                  <a16:creationId xmlns="" xmlns:a16="http://schemas.microsoft.com/office/drawing/2014/main" id="{71B3B6A1-6B45-48BD-AAE2-8FBABD87D988}"/>
                </a:ext>
              </a:extLst>
            </p:cNvPr>
            <p:cNvGrpSpPr/>
            <p:nvPr/>
          </p:nvGrpSpPr>
          <p:grpSpPr>
            <a:xfrm>
              <a:off x="5298975" y="3412225"/>
              <a:ext cx="576450" cy="616225"/>
              <a:chOff x="5298975" y="3412225"/>
              <a:chExt cx="576450" cy="616225"/>
            </a:xfrm>
          </p:grpSpPr>
          <p:sp>
            <p:nvSpPr>
              <p:cNvPr id="277" name="Google Shape;1877;p45">
                <a:extLst>
                  <a:ext uri="{FF2B5EF4-FFF2-40B4-BE49-F238E27FC236}">
                    <a16:creationId xmlns="" xmlns:a16="http://schemas.microsoft.com/office/drawing/2014/main" id="{0CAEF52B-B79D-413B-B9B2-A84FCB16E84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78" name="Google Shape;1878;p45">
                <a:extLst>
                  <a:ext uri="{FF2B5EF4-FFF2-40B4-BE49-F238E27FC236}">
                    <a16:creationId xmlns="" xmlns:a16="http://schemas.microsoft.com/office/drawing/2014/main" id="{073781A5-A0AA-4DF0-B492-A2E3B00C699A}"/>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68" name="Google Shape;1879;p45">
              <a:extLst>
                <a:ext uri="{FF2B5EF4-FFF2-40B4-BE49-F238E27FC236}">
                  <a16:creationId xmlns="" xmlns:a16="http://schemas.microsoft.com/office/drawing/2014/main" id="{4F65C9D0-88F7-433D-A581-95F0AF68C8A8}"/>
                </a:ext>
              </a:extLst>
            </p:cNvPr>
            <p:cNvGrpSpPr/>
            <p:nvPr/>
          </p:nvGrpSpPr>
          <p:grpSpPr>
            <a:xfrm>
              <a:off x="5952300" y="3852150"/>
              <a:ext cx="231225" cy="287200"/>
              <a:chOff x="5952300" y="3852150"/>
              <a:chExt cx="231225" cy="287200"/>
            </a:xfrm>
          </p:grpSpPr>
          <p:sp>
            <p:nvSpPr>
              <p:cNvPr id="275" name="Google Shape;1880;p45">
                <a:extLst>
                  <a:ext uri="{FF2B5EF4-FFF2-40B4-BE49-F238E27FC236}">
                    <a16:creationId xmlns="" xmlns:a16="http://schemas.microsoft.com/office/drawing/2014/main" id="{35411A45-360A-4E0C-B855-135CA81F426B}"/>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6" name="Google Shape;1881;p45">
                <a:extLst>
                  <a:ext uri="{FF2B5EF4-FFF2-40B4-BE49-F238E27FC236}">
                    <a16:creationId xmlns="" xmlns:a16="http://schemas.microsoft.com/office/drawing/2014/main" id="{CFEA09D2-5FFE-447D-A637-11A9C740019B}"/>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9" name="Google Shape;1882;p45">
              <a:extLst>
                <a:ext uri="{FF2B5EF4-FFF2-40B4-BE49-F238E27FC236}">
                  <a16:creationId xmlns="" xmlns:a16="http://schemas.microsoft.com/office/drawing/2014/main" id="{B4A6C329-563D-490E-913B-AA8217F9C6A8}"/>
                </a:ext>
              </a:extLst>
            </p:cNvPr>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0" name="Google Shape;1883;p45">
              <a:extLst>
                <a:ext uri="{FF2B5EF4-FFF2-40B4-BE49-F238E27FC236}">
                  <a16:creationId xmlns="" xmlns:a16="http://schemas.microsoft.com/office/drawing/2014/main" id="{9749A5EB-A515-4B28-8E7D-F879EC16C3DF}"/>
                </a:ext>
              </a:extLst>
            </p:cNvPr>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71" name="Google Shape;1884;p45">
              <a:extLst>
                <a:ext uri="{FF2B5EF4-FFF2-40B4-BE49-F238E27FC236}">
                  <a16:creationId xmlns="" xmlns:a16="http://schemas.microsoft.com/office/drawing/2014/main" id="{B7C954F0-B445-4A71-85E1-FA52B5F351BE}"/>
                </a:ext>
              </a:extLst>
            </p:cNvPr>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2" name="Google Shape;1885;p45">
              <a:extLst>
                <a:ext uri="{FF2B5EF4-FFF2-40B4-BE49-F238E27FC236}">
                  <a16:creationId xmlns="" xmlns:a16="http://schemas.microsoft.com/office/drawing/2014/main" id="{2F2747FD-F0E8-488B-ACB4-B33ED6A222ED}"/>
                </a:ext>
              </a:extLst>
            </p:cNvPr>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 name="Google Shape;1886;p45">
              <a:extLst>
                <a:ext uri="{FF2B5EF4-FFF2-40B4-BE49-F238E27FC236}">
                  <a16:creationId xmlns="" xmlns:a16="http://schemas.microsoft.com/office/drawing/2014/main" id="{296E1258-6632-4E86-9B4A-BF6FDDE9D670}"/>
                </a:ext>
              </a:extLst>
            </p:cNvPr>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 name="Google Shape;1887;p45">
              <a:extLst>
                <a:ext uri="{FF2B5EF4-FFF2-40B4-BE49-F238E27FC236}">
                  <a16:creationId xmlns="" xmlns:a16="http://schemas.microsoft.com/office/drawing/2014/main" id="{244FA421-1E86-44BE-AA31-FF28B43B565B}"/>
                </a:ext>
              </a:extLst>
            </p:cNvPr>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 name="Google Shape;1888;p45">
              <a:extLst>
                <a:ext uri="{FF2B5EF4-FFF2-40B4-BE49-F238E27FC236}">
                  <a16:creationId xmlns="" xmlns:a16="http://schemas.microsoft.com/office/drawing/2014/main" id="{E4B983AF-F505-4CB7-B1FA-DF63960F5F1A}"/>
                </a:ext>
              </a:extLst>
            </p:cNvPr>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76" name="Google Shape;1889;p45">
              <a:extLst>
                <a:ext uri="{FF2B5EF4-FFF2-40B4-BE49-F238E27FC236}">
                  <a16:creationId xmlns="" xmlns:a16="http://schemas.microsoft.com/office/drawing/2014/main" id="{9D1A9D3D-4CDF-4DD1-A274-639A80DACB91}"/>
                </a:ext>
              </a:extLst>
            </p:cNvPr>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77" name="Google Shape;1890;p45">
              <a:extLst>
                <a:ext uri="{FF2B5EF4-FFF2-40B4-BE49-F238E27FC236}">
                  <a16:creationId xmlns="" xmlns:a16="http://schemas.microsoft.com/office/drawing/2014/main" id="{556664EE-E34A-42DC-9803-F4B41FCC44F7}"/>
                </a:ext>
              </a:extLst>
            </p:cNvPr>
            <p:cNvGrpSpPr/>
            <p:nvPr/>
          </p:nvGrpSpPr>
          <p:grpSpPr>
            <a:xfrm>
              <a:off x="4842300" y="3099950"/>
              <a:ext cx="31425" cy="59650"/>
              <a:chOff x="4842300" y="3099950"/>
              <a:chExt cx="31425" cy="59650"/>
            </a:xfrm>
          </p:grpSpPr>
          <p:sp>
            <p:nvSpPr>
              <p:cNvPr id="271" name="Google Shape;1891;p45">
                <a:extLst>
                  <a:ext uri="{FF2B5EF4-FFF2-40B4-BE49-F238E27FC236}">
                    <a16:creationId xmlns="" xmlns:a16="http://schemas.microsoft.com/office/drawing/2014/main" id="{264F52EF-7EEE-4BA8-9F78-D43BA2AF4ECC}"/>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2" name="Google Shape;1892;p45">
                <a:extLst>
                  <a:ext uri="{FF2B5EF4-FFF2-40B4-BE49-F238E27FC236}">
                    <a16:creationId xmlns="" xmlns:a16="http://schemas.microsoft.com/office/drawing/2014/main" id="{EF7EF6D3-6A2E-495F-ADAE-C0C4314CE0F1}"/>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3" name="Google Shape;1893;p45">
                <a:extLst>
                  <a:ext uri="{FF2B5EF4-FFF2-40B4-BE49-F238E27FC236}">
                    <a16:creationId xmlns="" xmlns:a16="http://schemas.microsoft.com/office/drawing/2014/main" id="{2A6875A9-018E-49E1-8B96-D7FD774265D6}"/>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4" name="Google Shape;1894;p45">
                <a:extLst>
                  <a:ext uri="{FF2B5EF4-FFF2-40B4-BE49-F238E27FC236}">
                    <a16:creationId xmlns="" xmlns:a16="http://schemas.microsoft.com/office/drawing/2014/main" id="{C7CCB83D-EFC7-441D-981F-A3D726050B71}"/>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 name="Google Shape;1895;p45">
              <a:extLst>
                <a:ext uri="{FF2B5EF4-FFF2-40B4-BE49-F238E27FC236}">
                  <a16:creationId xmlns="" xmlns:a16="http://schemas.microsoft.com/office/drawing/2014/main" id="{720EEAEF-9FDC-4FA5-A79F-DA9C2F13381A}"/>
                </a:ext>
              </a:extLst>
            </p:cNvPr>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9" name="Google Shape;1896;p45">
              <a:extLst>
                <a:ext uri="{FF2B5EF4-FFF2-40B4-BE49-F238E27FC236}">
                  <a16:creationId xmlns="" xmlns:a16="http://schemas.microsoft.com/office/drawing/2014/main" id="{5E976B62-5DCF-4D2C-A131-0579E771BFE4}"/>
                </a:ext>
              </a:extLst>
            </p:cNvPr>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 name="Google Shape;1897;p45">
              <a:extLst>
                <a:ext uri="{FF2B5EF4-FFF2-40B4-BE49-F238E27FC236}">
                  <a16:creationId xmlns="" xmlns:a16="http://schemas.microsoft.com/office/drawing/2014/main" id="{A11DE0E6-D47B-472E-8C59-FFF9476587B1}"/>
                </a:ext>
              </a:extLst>
            </p:cNvPr>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 name="Google Shape;1898;p45">
              <a:extLst>
                <a:ext uri="{FF2B5EF4-FFF2-40B4-BE49-F238E27FC236}">
                  <a16:creationId xmlns="" xmlns:a16="http://schemas.microsoft.com/office/drawing/2014/main" id="{AC6EEE6B-1637-4350-B10A-18B201832018}"/>
                </a:ext>
              </a:extLst>
            </p:cNvPr>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2" name="Google Shape;1899;p45">
              <a:extLst>
                <a:ext uri="{FF2B5EF4-FFF2-40B4-BE49-F238E27FC236}">
                  <a16:creationId xmlns="" xmlns:a16="http://schemas.microsoft.com/office/drawing/2014/main" id="{66CD2456-0413-4328-927A-6461C0E1ED24}"/>
                </a:ext>
              </a:extLst>
            </p:cNvPr>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3" name="Google Shape;1900;p45">
              <a:extLst>
                <a:ext uri="{FF2B5EF4-FFF2-40B4-BE49-F238E27FC236}">
                  <a16:creationId xmlns="" xmlns:a16="http://schemas.microsoft.com/office/drawing/2014/main" id="{EBF763FC-AC9B-48EC-8A33-30FC644502C4}"/>
                </a:ext>
              </a:extLst>
            </p:cNvPr>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 name="Google Shape;1901;p45">
              <a:extLst>
                <a:ext uri="{FF2B5EF4-FFF2-40B4-BE49-F238E27FC236}">
                  <a16:creationId xmlns="" xmlns:a16="http://schemas.microsoft.com/office/drawing/2014/main" id="{0D026837-A880-487D-B91B-2034B36319DF}"/>
                </a:ext>
              </a:extLst>
            </p:cNvPr>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 name="Google Shape;1902;p45">
              <a:extLst>
                <a:ext uri="{FF2B5EF4-FFF2-40B4-BE49-F238E27FC236}">
                  <a16:creationId xmlns="" xmlns:a16="http://schemas.microsoft.com/office/drawing/2014/main" id="{92957C26-E376-469F-9078-41976CFBD7E5}"/>
                </a:ext>
              </a:extLst>
            </p:cNvPr>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6" name="Google Shape;1903;p45">
              <a:extLst>
                <a:ext uri="{FF2B5EF4-FFF2-40B4-BE49-F238E27FC236}">
                  <a16:creationId xmlns="" xmlns:a16="http://schemas.microsoft.com/office/drawing/2014/main" id="{40BA6B24-FAF5-45DF-B268-AF8BED843837}"/>
                </a:ext>
              </a:extLst>
            </p:cNvPr>
            <p:cNvGrpSpPr/>
            <p:nvPr/>
          </p:nvGrpSpPr>
          <p:grpSpPr>
            <a:xfrm>
              <a:off x="3866750" y="2520350"/>
              <a:ext cx="78475" cy="60700"/>
              <a:chOff x="3866750" y="2520350"/>
              <a:chExt cx="78475" cy="60700"/>
            </a:xfrm>
          </p:grpSpPr>
          <p:sp>
            <p:nvSpPr>
              <p:cNvPr id="267" name="Google Shape;1904;p45">
                <a:extLst>
                  <a:ext uri="{FF2B5EF4-FFF2-40B4-BE49-F238E27FC236}">
                    <a16:creationId xmlns="" xmlns:a16="http://schemas.microsoft.com/office/drawing/2014/main" id="{CE320D25-DEB8-4769-BE01-1E05DB9B0FF1}"/>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8" name="Google Shape;1905;p45">
                <a:extLst>
                  <a:ext uri="{FF2B5EF4-FFF2-40B4-BE49-F238E27FC236}">
                    <a16:creationId xmlns="" xmlns:a16="http://schemas.microsoft.com/office/drawing/2014/main" id="{78A676FD-D037-4AA5-BC41-BD61AC2A3F76}"/>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9" name="Google Shape;1906;p45">
                <a:extLst>
                  <a:ext uri="{FF2B5EF4-FFF2-40B4-BE49-F238E27FC236}">
                    <a16:creationId xmlns="" xmlns:a16="http://schemas.microsoft.com/office/drawing/2014/main" id="{5BD3C15D-1290-428C-B0FE-ECA742EA6A57}"/>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0" name="Google Shape;1907;p45">
                <a:extLst>
                  <a:ext uri="{FF2B5EF4-FFF2-40B4-BE49-F238E27FC236}">
                    <a16:creationId xmlns="" xmlns:a16="http://schemas.microsoft.com/office/drawing/2014/main" id="{AADCBCE3-7EEC-4319-A165-E50EF08167D5}"/>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 name="Google Shape;1908;p45">
              <a:extLst>
                <a:ext uri="{FF2B5EF4-FFF2-40B4-BE49-F238E27FC236}">
                  <a16:creationId xmlns="" xmlns:a16="http://schemas.microsoft.com/office/drawing/2014/main" id="{D6E70680-98FA-4ED5-A49F-741713BC610B}"/>
                </a:ext>
              </a:extLst>
            </p:cNvPr>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8" name="Google Shape;1909;p45">
              <a:extLst>
                <a:ext uri="{FF2B5EF4-FFF2-40B4-BE49-F238E27FC236}">
                  <a16:creationId xmlns="" xmlns:a16="http://schemas.microsoft.com/office/drawing/2014/main" id="{1FED2EEC-EE7C-4ACE-BBEE-DA5CDB093166}"/>
                </a:ext>
              </a:extLst>
            </p:cNvPr>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9" name="Google Shape;1910;p45">
              <a:extLst>
                <a:ext uri="{FF2B5EF4-FFF2-40B4-BE49-F238E27FC236}">
                  <a16:creationId xmlns="" xmlns:a16="http://schemas.microsoft.com/office/drawing/2014/main" id="{A59288E1-69D3-4950-85FB-4137B062D413}"/>
                </a:ext>
              </a:extLst>
            </p:cNvPr>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 name="Google Shape;1911;p45">
              <a:extLst>
                <a:ext uri="{FF2B5EF4-FFF2-40B4-BE49-F238E27FC236}">
                  <a16:creationId xmlns="" xmlns:a16="http://schemas.microsoft.com/office/drawing/2014/main" id="{46D40C1A-660B-474E-9D0E-A374D0DFEEF4}"/>
                </a:ext>
              </a:extLst>
            </p:cNvPr>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 name="Google Shape;1912;p45">
              <a:extLst>
                <a:ext uri="{FF2B5EF4-FFF2-40B4-BE49-F238E27FC236}">
                  <a16:creationId xmlns="" xmlns:a16="http://schemas.microsoft.com/office/drawing/2014/main" id="{C99CF71B-3354-4B3C-8EBA-01428DBF7DA4}"/>
                </a:ext>
              </a:extLst>
            </p:cNvPr>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 name="Google Shape;1913;p45">
              <a:extLst>
                <a:ext uri="{FF2B5EF4-FFF2-40B4-BE49-F238E27FC236}">
                  <a16:creationId xmlns="" xmlns:a16="http://schemas.microsoft.com/office/drawing/2014/main" id="{FD3D2663-3662-4CA8-9EF7-2D4043F9FEF1}"/>
                </a:ext>
              </a:extLst>
            </p:cNvPr>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 name="Google Shape;1914;p45">
              <a:extLst>
                <a:ext uri="{FF2B5EF4-FFF2-40B4-BE49-F238E27FC236}">
                  <a16:creationId xmlns="" xmlns:a16="http://schemas.microsoft.com/office/drawing/2014/main" id="{A8261C7B-A361-4D5A-B7A3-E08C09D6546C}"/>
                </a:ext>
              </a:extLst>
            </p:cNvPr>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 name="Google Shape;1915;p45">
              <a:extLst>
                <a:ext uri="{FF2B5EF4-FFF2-40B4-BE49-F238E27FC236}">
                  <a16:creationId xmlns="" xmlns:a16="http://schemas.microsoft.com/office/drawing/2014/main" id="{63AD400B-0B63-4789-9724-33B2E67D64B7}"/>
                </a:ext>
              </a:extLst>
            </p:cNvPr>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 name="Google Shape;1916;p45">
              <a:extLst>
                <a:ext uri="{FF2B5EF4-FFF2-40B4-BE49-F238E27FC236}">
                  <a16:creationId xmlns="" xmlns:a16="http://schemas.microsoft.com/office/drawing/2014/main" id="{5B18D485-C857-430F-B11D-9512A3FCA421}"/>
                </a:ext>
              </a:extLst>
            </p:cNvPr>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 name="Google Shape;1917;p45">
              <a:extLst>
                <a:ext uri="{FF2B5EF4-FFF2-40B4-BE49-F238E27FC236}">
                  <a16:creationId xmlns="" xmlns:a16="http://schemas.microsoft.com/office/drawing/2014/main" id="{0A5ED26B-375F-4542-849F-720AB3E05D36}"/>
                </a:ext>
              </a:extLst>
            </p:cNvPr>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 name="Google Shape;1918;p45">
              <a:extLst>
                <a:ext uri="{FF2B5EF4-FFF2-40B4-BE49-F238E27FC236}">
                  <a16:creationId xmlns="" xmlns:a16="http://schemas.microsoft.com/office/drawing/2014/main" id="{DC1000B8-9DD0-48A8-ACA6-9101877B992A}"/>
                </a:ext>
              </a:extLst>
            </p:cNvPr>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 name="Google Shape;1919;p45">
              <a:extLst>
                <a:ext uri="{FF2B5EF4-FFF2-40B4-BE49-F238E27FC236}">
                  <a16:creationId xmlns="" xmlns:a16="http://schemas.microsoft.com/office/drawing/2014/main" id="{2F46571E-2325-47BF-B2A6-1B437F6358D3}"/>
                </a:ext>
              </a:extLst>
            </p:cNvPr>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9" name="Google Shape;1920;p45">
              <a:extLst>
                <a:ext uri="{FF2B5EF4-FFF2-40B4-BE49-F238E27FC236}">
                  <a16:creationId xmlns="" xmlns:a16="http://schemas.microsoft.com/office/drawing/2014/main" id="{10790B84-BDDB-4730-9F94-6D7DA3E293FC}"/>
                </a:ext>
              </a:extLst>
            </p:cNvPr>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0" name="Google Shape;1921;p45">
              <a:extLst>
                <a:ext uri="{FF2B5EF4-FFF2-40B4-BE49-F238E27FC236}">
                  <a16:creationId xmlns="" xmlns:a16="http://schemas.microsoft.com/office/drawing/2014/main" id="{036297A6-76E8-4F2F-A73C-9A3F5003BFD6}"/>
                </a:ext>
              </a:extLst>
            </p:cNvPr>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1" name="Google Shape;1922;p45">
              <a:extLst>
                <a:ext uri="{FF2B5EF4-FFF2-40B4-BE49-F238E27FC236}">
                  <a16:creationId xmlns="" xmlns:a16="http://schemas.microsoft.com/office/drawing/2014/main" id="{A25D6CDE-84EF-4ED0-AA8B-DF2446429A7D}"/>
                </a:ext>
              </a:extLst>
            </p:cNvPr>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2" name="Google Shape;1923;p45">
              <a:extLst>
                <a:ext uri="{FF2B5EF4-FFF2-40B4-BE49-F238E27FC236}">
                  <a16:creationId xmlns="" xmlns:a16="http://schemas.microsoft.com/office/drawing/2014/main" id="{21E874CF-0995-4C5C-BBC0-A8A74CC5E33D}"/>
                </a:ext>
              </a:extLst>
            </p:cNvPr>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3" name="Google Shape;1924;p45">
              <a:extLst>
                <a:ext uri="{FF2B5EF4-FFF2-40B4-BE49-F238E27FC236}">
                  <a16:creationId xmlns="" xmlns:a16="http://schemas.microsoft.com/office/drawing/2014/main" id="{A0B44630-C9AE-4CAE-9F1C-689DA777C3A2}"/>
                </a:ext>
              </a:extLst>
            </p:cNvPr>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04" name="Google Shape;1925;p45">
              <a:extLst>
                <a:ext uri="{FF2B5EF4-FFF2-40B4-BE49-F238E27FC236}">
                  <a16:creationId xmlns="" xmlns:a16="http://schemas.microsoft.com/office/drawing/2014/main" id="{CF8319B3-7E6A-47D2-83F9-BA8998E7C44B}"/>
                </a:ext>
              </a:extLst>
            </p:cNvPr>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5" name="Google Shape;1926;p45">
              <a:extLst>
                <a:ext uri="{FF2B5EF4-FFF2-40B4-BE49-F238E27FC236}">
                  <a16:creationId xmlns="" xmlns:a16="http://schemas.microsoft.com/office/drawing/2014/main" id="{7EED2391-D258-4826-9C6E-0191C2B30BF4}"/>
                </a:ext>
              </a:extLst>
            </p:cNvPr>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6" name="Google Shape;1927;p45">
              <a:extLst>
                <a:ext uri="{FF2B5EF4-FFF2-40B4-BE49-F238E27FC236}">
                  <a16:creationId xmlns="" xmlns:a16="http://schemas.microsoft.com/office/drawing/2014/main" id="{08E8FD9E-EB07-4B3C-83EC-EA3EB1B3CE42}"/>
                </a:ext>
              </a:extLst>
            </p:cNvPr>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7" name="Google Shape;1928;p45">
              <a:extLst>
                <a:ext uri="{FF2B5EF4-FFF2-40B4-BE49-F238E27FC236}">
                  <a16:creationId xmlns="" xmlns:a16="http://schemas.microsoft.com/office/drawing/2014/main" id="{B59D3F4F-75D5-4474-9949-21DDD91DE7DD}"/>
                </a:ext>
              </a:extLst>
            </p:cNvPr>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8" name="Google Shape;1929;p45">
              <a:extLst>
                <a:ext uri="{FF2B5EF4-FFF2-40B4-BE49-F238E27FC236}">
                  <a16:creationId xmlns="" xmlns:a16="http://schemas.microsoft.com/office/drawing/2014/main" id="{CE82D1D5-9855-41FE-9785-BECC4359BE9A}"/>
                </a:ext>
              </a:extLst>
            </p:cNvPr>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9" name="Google Shape;1930;p45">
              <a:extLst>
                <a:ext uri="{FF2B5EF4-FFF2-40B4-BE49-F238E27FC236}">
                  <a16:creationId xmlns="" xmlns:a16="http://schemas.microsoft.com/office/drawing/2014/main" id="{195298B1-580A-406C-81C5-B2029AB8DE56}"/>
                </a:ext>
              </a:extLst>
            </p:cNvPr>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0" name="Google Shape;1931;p45">
              <a:extLst>
                <a:ext uri="{FF2B5EF4-FFF2-40B4-BE49-F238E27FC236}">
                  <a16:creationId xmlns="" xmlns:a16="http://schemas.microsoft.com/office/drawing/2014/main" id="{FC99A332-8075-4D26-954E-4B8B6DCDE22E}"/>
                </a:ext>
              </a:extLst>
            </p:cNvPr>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11" name="Google Shape;1932;p45">
              <a:extLst>
                <a:ext uri="{FF2B5EF4-FFF2-40B4-BE49-F238E27FC236}">
                  <a16:creationId xmlns="" xmlns:a16="http://schemas.microsoft.com/office/drawing/2014/main" id="{410FD180-1018-4376-9FF4-ECC7CB6CA72A}"/>
                </a:ext>
              </a:extLst>
            </p:cNvPr>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2" name="Google Shape;1933;p45">
              <a:extLst>
                <a:ext uri="{FF2B5EF4-FFF2-40B4-BE49-F238E27FC236}">
                  <a16:creationId xmlns="" xmlns:a16="http://schemas.microsoft.com/office/drawing/2014/main" id="{BDC74E71-4E53-47E6-9FAB-C0996C50D1AB}"/>
                </a:ext>
              </a:extLst>
            </p:cNvPr>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3" name="Google Shape;1934;p45">
              <a:extLst>
                <a:ext uri="{FF2B5EF4-FFF2-40B4-BE49-F238E27FC236}">
                  <a16:creationId xmlns="" xmlns:a16="http://schemas.microsoft.com/office/drawing/2014/main" id="{100EAA22-4501-4143-951A-C6DC6CBDAAAA}"/>
                </a:ext>
              </a:extLst>
            </p:cNvPr>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4" name="Google Shape;1935;p45">
              <a:extLst>
                <a:ext uri="{FF2B5EF4-FFF2-40B4-BE49-F238E27FC236}">
                  <a16:creationId xmlns="" xmlns:a16="http://schemas.microsoft.com/office/drawing/2014/main" id="{F1710FD4-BC65-4655-96A3-FA9B32671878}"/>
                </a:ext>
              </a:extLst>
            </p:cNvPr>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5" name="Google Shape;1936;p45">
              <a:extLst>
                <a:ext uri="{FF2B5EF4-FFF2-40B4-BE49-F238E27FC236}">
                  <a16:creationId xmlns="" xmlns:a16="http://schemas.microsoft.com/office/drawing/2014/main" id="{F5691EAA-5CCA-4A45-9E6D-0DB02B30B940}"/>
                </a:ext>
              </a:extLst>
            </p:cNvPr>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16" name="Google Shape;1937;p45">
              <a:extLst>
                <a:ext uri="{FF2B5EF4-FFF2-40B4-BE49-F238E27FC236}">
                  <a16:creationId xmlns="" xmlns:a16="http://schemas.microsoft.com/office/drawing/2014/main" id="{8C094D4A-DDC8-4973-A04C-31476A8D8671}"/>
                </a:ext>
              </a:extLst>
            </p:cNvPr>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7" name="Google Shape;1938;p45">
              <a:extLst>
                <a:ext uri="{FF2B5EF4-FFF2-40B4-BE49-F238E27FC236}">
                  <a16:creationId xmlns="" xmlns:a16="http://schemas.microsoft.com/office/drawing/2014/main" id="{337F5401-0260-453D-A62A-B42FE6C0A207}"/>
                </a:ext>
              </a:extLst>
            </p:cNvPr>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8" name="Google Shape;1939;p45">
              <a:extLst>
                <a:ext uri="{FF2B5EF4-FFF2-40B4-BE49-F238E27FC236}">
                  <a16:creationId xmlns="" xmlns:a16="http://schemas.microsoft.com/office/drawing/2014/main" id="{B25CFA55-4877-41D2-BBC1-42ACE42C0DB3}"/>
                </a:ext>
              </a:extLst>
            </p:cNvPr>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9" name="Google Shape;1940;p45">
              <a:extLst>
                <a:ext uri="{FF2B5EF4-FFF2-40B4-BE49-F238E27FC236}">
                  <a16:creationId xmlns="" xmlns:a16="http://schemas.microsoft.com/office/drawing/2014/main" id="{66B28D1D-8FDB-4A88-9EF5-1E6F8805011A}"/>
                </a:ext>
              </a:extLst>
            </p:cNvPr>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0" name="Google Shape;1941;p45">
              <a:extLst>
                <a:ext uri="{FF2B5EF4-FFF2-40B4-BE49-F238E27FC236}">
                  <a16:creationId xmlns="" xmlns:a16="http://schemas.microsoft.com/office/drawing/2014/main" id="{E27E45AD-E4C5-47AA-AD11-9FCECCA63EB6}"/>
                </a:ext>
              </a:extLst>
            </p:cNvPr>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1" name="Google Shape;1942;p45">
              <a:extLst>
                <a:ext uri="{FF2B5EF4-FFF2-40B4-BE49-F238E27FC236}">
                  <a16:creationId xmlns="" xmlns:a16="http://schemas.microsoft.com/office/drawing/2014/main" id="{7225D4B6-F385-482E-B9A5-6C055C7F8F4D}"/>
                </a:ext>
              </a:extLst>
            </p:cNvPr>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22" name="Google Shape;1943;p45">
              <a:extLst>
                <a:ext uri="{FF2B5EF4-FFF2-40B4-BE49-F238E27FC236}">
                  <a16:creationId xmlns="" xmlns:a16="http://schemas.microsoft.com/office/drawing/2014/main" id="{E9301F3A-FF58-4B9F-9D97-224162921866}"/>
                </a:ext>
              </a:extLst>
            </p:cNvPr>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3" name="Google Shape;1944;p45">
              <a:extLst>
                <a:ext uri="{FF2B5EF4-FFF2-40B4-BE49-F238E27FC236}">
                  <a16:creationId xmlns="" xmlns:a16="http://schemas.microsoft.com/office/drawing/2014/main" id="{58725CE6-3286-4AC2-A619-874C7ED019BD}"/>
                </a:ext>
              </a:extLst>
            </p:cNvPr>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4" name="Google Shape;1945;p45">
              <a:extLst>
                <a:ext uri="{FF2B5EF4-FFF2-40B4-BE49-F238E27FC236}">
                  <a16:creationId xmlns="" xmlns:a16="http://schemas.microsoft.com/office/drawing/2014/main" id="{B3617F59-CDCE-45C7-9A30-CA45986F333F}"/>
                </a:ext>
              </a:extLst>
            </p:cNvPr>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5" name="Google Shape;1946;p45">
              <a:extLst>
                <a:ext uri="{FF2B5EF4-FFF2-40B4-BE49-F238E27FC236}">
                  <a16:creationId xmlns="" xmlns:a16="http://schemas.microsoft.com/office/drawing/2014/main" id="{A77E4FE0-EA9A-4467-8565-F2395620DB21}"/>
                </a:ext>
              </a:extLst>
            </p:cNvPr>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6" name="Google Shape;1947;p45">
              <a:extLst>
                <a:ext uri="{FF2B5EF4-FFF2-40B4-BE49-F238E27FC236}">
                  <a16:creationId xmlns="" xmlns:a16="http://schemas.microsoft.com/office/drawing/2014/main" id="{13457DC2-7D1C-49FB-8C7C-C222BBF8CFAD}"/>
                </a:ext>
              </a:extLst>
            </p:cNvPr>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7" name="Google Shape;1948;p45">
              <a:extLst>
                <a:ext uri="{FF2B5EF4-FFF2-40B4-BE49-F238E27FC236}">
                  <a16:creationId xmlns="" xmlns:a16="http://schemas.microsoft.com/office/drawing/2014/main" id="{F2CEF5D9-D4CC-4BF7-B6DC-69BDB946FE49}"/>
                </a:ext>
              </a:extLst>
            </p:cNvPr>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8" name="Google Shape;1949;p45">
              <a:extLst>
                <a:ext uri="{FF2B5EF4-FFF2-40B4-BE49-F238E27FC236}">
                  <a16:creationId xmlns="" xmlns:a16="http://schemas.microsoft.com/office/drawing/2014/main" id="{75F62B88-7864-4050-AD5B-E819B4D5C055}"/>
                </a:ext>
              </a:extLst>
            </p:cNvPr>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229" name="Google Shape;1950;p45">
              <a:extLst>
                <a:ext uri="{FF2B5EF4-FFF2-40B4-BE49-F238E27FC236}">
                  <a16:creationId xmlns="" xmlns:a16="http://schemas.microsoft.com/office/drawing/2014/main" id="{A301025E-7C24-4D77-8B6B-60B71FEA3C7D}"/>
                </a:ext>
              </a:extLst>
            </p:cNvPr>
            <p:cNvGrpSpPr/>
            <p:nvPr/>
          </p:nvGrpSpPr>
          <p:grpSpPr>
            <a:xfrm>
              <a:off x="3450375" y="3038225"/>
              <a:ext cx="132875" cy="99400"/>
              <a:chOff x="3450375" y="3038225"/>
              <a:chExt cx="132875" cy="99400"/>
            </a:xfrm>
          </p:grpSpPr>
          <p:sp>
            <p:nvSpPr>
              <p:cNvPr id="265" name="Google Shape;1951;p45">
                <a:extLst>
                  <a:ext uri="{FF2B5EF4-FFF2-40B4-BE49-F238E27FC236}">
                    <a16:creationId xmlns="" xmlns:a16="http://schemas.microsoft.com/office/drawing/2014/main" id="{166A08A7-C456-477D-A373-4BF3A4C1C247}"/>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6" name="Google Shape;1952;p45">
                <a:extLst>
                  <a:ext uri="{FF2B5EF4-FFF2-40B4-BE49-F238E27FC236}">
                    <a16:creationId xmlns="" xmlns:a16="http://schemas.microsoft.com/office/drawing/2014/main" id="{A77F095C-68F0-42FE-9217-C2638306B45E}"/>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30" name="Google Shape;1953;p45">
              <a:extLst>
                <a:ext uri="{FF2B5EF4-FFF2-40B4-BE49-F238E27FC236}">
                  <a16:creationId xmlns="" xmlns:a16="http://schemas.microsoft.com/office/drawing/2014/main" id="{951D7748-8772-48EC-9C35-F0C9881B6941}"/>
                </a:ext>
              </a:extLst>
            </p:cNvPr>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1" name="Google Shape;1954;p45">
              <a:extLst>
                <a:ext uri="{FF2B5EF4-FFF2-40B4-BE49-F238E27FC236}">
                  <a16:creationId xmlns="" xmlns:a16="http://schemas.microsoft.com/office/drawing/2014/main" id="{AF2A61EB-EFF5-4E89-A431-34F8C8B2E187}"/>
                </a:ext>
              </a:extLst>
            </p:cNvPr>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2" name="Google Shape;1955;p45">
              <a:extLst>
                <a:ext uri="{FF2B5EF4-FFF2-40B4-BE49-F238E27FC236}">
                  <a16:creationId xmlns="" xmlns:a16="http://schemas.microsoft.com/office/drawing/2014/main" id="{80407A7A-3CE8-4406-B89F-7E54BB403525}"/>
                </a:ext>
              </a:extLst>
            </p:cNvPr>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3" name="Google Shape;1956;p45">
              <a:extLst>
                <a:ext uri="{FF2B5EF4-FFF2-40B4-BE49-F238E27FC236}">
                  <a16:creationId xmlns="" xmlns:a16="http://schemas.microsoft.com/office/drawing/2014/main" id="{2A3EC718-F278-4F1B-8690-3173E37B5709}"/>
                </a:ext>
              </a:extLst>
            </p:cNvPr>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4" name="Google Shape;1957;p45">
              <a:extLst>
                <a:ext uri="{FF2B5EF4-FFF2-40B4-BE49-F238E27FC236}">
                  <a16:creationId xmlns="" xmlns:a16="http://schemas.microsoft.com/office/drawing/2014/main" id="{7879F821-A62F-409C-A64C-2378DE32E32C}"/>
                </a:ext>
              </a:extLst>
            </p:cNvPr>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5" name="Google Shape;1958;p45">
              <a:extLst>
                <a:ext uri="{FF2B5EF4-FFF2-40B4-BE49-F238E27FC236}">
                  <a16:creationId xmlns="" xmlns:a16="http://schemas.microsoft.com/office/drawing/2014/main" id="{825C6721-CEF3-4B6B-9DC4-DA9CE9DF2F98}"/>
                </a:ext>
              </a:extLst>
            </p:cNvPr>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6" name="Google Shape;1959;p45">
              <a:extLst>
                <a:ext uri="{FF2B5EF4-FFF2-40B4-BE49-F238E27FC236}">
                  <a16:creationId xmlns="" xmlns:a16="http://schemas.microsoft.com/office/drawing/2014/main" id="{F4392669-A60C-477B-A3BE-EA881743F3D4}"/>
                </a:ext>
              </a:extLst>
            </p:cNvPr>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7" name="Google Shape;1960;p45">
              <a:extLst>
                <a:ext uri="{FF2B5EF4-FFF2-40B4-BE49-F238E27FC236}">
                  <a16:creationId xmlns="" xmlns:a16="http://schemas.microsoft.com/office/drawing/2014/main" id="{02B7CEF9-DB7B-40D3-A05F-966CFA821C05}"/>
                </a:ext>
              </a:extLst>
            </p:cNvPr>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8" name="Google Shape;1961;p45">
              <a:extLst>
                <a:ext uri="{FF2B5EF4-FFF2-40B4-BE49-F238E27FC236}">
                  <a16:creationId xmlns="" xmlns:a16="http://schemas.microsoft.com/office/drawing/2014/main" id="{D0577CAE-D676-4EC3-A90D-B3E8E856DAC8}"/>
                </a:ext>
              </a:extLst>
            </p:cNvPr>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39" name="Google Shape;1962;p45">
              <a:extLst>
                <a:ext uri="{FF2B5EF4-FFF2-40B4-BE49-F238E27FC236}">
                  <a16:creationId xmlns="" xmlns:a16="http://schemas.microsoft.com/office/drawing/2014/main" id="{C946E745-1C18-4D49-92D5-84DC76497EDF}"/>
                </a:ext>
              </a:extLst>
            </p:cNvPr>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0" name="Google Shape;1963;p45">
              <a:extLst>
                <a:ext uri="{FF2B5EF4-FFF2-40B4-BE49-F238E27FC236}">
                  <a16:creationId xmlns="" xmlns:a16="http://schemas.microsoft.com/office/drawing/2014/main" id="{BFDBBE0C-E8DE-4715-87D9-92AD20E77FEA}"/>
                </a:ext>
              </a:extLst>
            </p:cNvPr>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1" name="Google Shape;1964;p45">
              <a:extLst>
                <a:ext uri="{FF2B5EF4-FFF2-40B4-BE49-F238E27FC236}">
                  <a16:creationId xmlns="" xmlns:a16="http://schemas.microsoft.com/office/drawing/2014/main" id="{1AFA5465-3368-426F-B1EC-C7A6595FF7F4}"/>
                </a:ext>
              </a:extLst>
            </p:cNvPr>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2" name="Google Shape;1965;p45">
              <a:extLst>
                <a:ext uri="{FF2B5EF4-FFF2-40B4-BE49-F238E27FC236}">
                  <a16:creationId xmlns="" xmlns:a16="http://schemas.microsoft.com/office/drawing/2014/main" id="{7D75D070-C775-49E8-B921-A05C0DD4267C}"/>
                </a:ext>
              </a:extLst>
            </p:cNvPr>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3" name="Google Shape;1966;p45">
              <a:extLst>
                <a:ext uri="{FF2B5EF4-FFF2-40B4-BE49-F238E27FC236}">
                  <a16:creationId xmlns="" xmlns:a16="http://schemas.microsoft.com/office/drawing/2014/main" id="{63101024-3178-4230-A526-03352DCADA55}"/>
                </a:ext>
              </a:extLst>
            </p:cNvPr>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4" name="Google Shape;1967;p45">
              <a:extLst>
                <a:ext uri="{FF2B5EF4-FFF2-40B4-BE49-F238E27FC236}">
                  <a16:creationId xmlns="" xmlns:a16="http://schemas.microsoft.com/office/drawing/2014/main" id="{7F1F6046-83A4-4E42-8767-BE37BCB0DDDA}"/>
                </a:ext>
              </a:extLst>
            </p:cNvPr>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5" name="Google Shape;1968;p45">
              <a:extLst>
                <a:ext uri="{FF2B5EF4-FFF2-40B4-BE49-F238E27FC236}">
                  <a16:creationId xmlns="" xmlns:a16="http://schemas.microsoft.com/office/drawing/2014/main" id="{CFBD8446-FE19-4D4D-8727-D14E3A4C932D}"/>
                </a:ext>
              </a:extLst>
            </p:cNvPr>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246" name="Google Shape;1969;p45">
              <a:extLst>
                <a:ext uri="{FF2B5EF4-FFF2-40B4-BE49-F238E27FC236}">
                  <a16:creationId xmlns="" xmlns:a16="http://schemas.microsoft.com/office/drawing/2014/main" id="{E00742EB-3F7C-40A6-BF45-F06FCD332D64}"/>
                </a:ext>
              </a:extLst>
            </p:cNvPr>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7" name="Google Shape;1970;p45">
              <a:extLst>
                <a:ext uri="{FF2B5EF4-FFF2-40B4-BE49-F238E27FC236}">
                  <a16:creationId xmlns="" xmlns:a16="http://schemas.microsoft.com/office/drawing/2014/main" id="{20D1FC71-7B09-4E7A-9406-E6E9610F60DB}"/>
                </a:ext>
              </a:extLst>
            </p:cNvPr>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8" name="Google Shape;1971;p45">
              <a:extLst>
                <a:ext uri="{FF2B5EF4-FFF2-40B4-BE49-F238E27FC236}">
                  <a16:creationId xmlns="" xmlns:a16="http://schemas.microsoft.com/office/drawing/2014/main" id="{885B1283-2CC9-475A-A1FA-0A3BB5DD10D7}"/>
                </a:ext>
              </a:extLst>
            </p:cNvPr>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9" name="Google Shape;1972;p45">
              <a:extLst>
                <a:ext uri="{FF2B5EF4-FFF2-40B4-BE49-F238E27FC236}">
                  <a16:creationId xmlns="" xmlns:a16="http://schemas.microsoft.com/office/drawing/2014/main" id="{E02F3AEE-5C0A-432C-8B6D-6349605AE176}"/>
                </a:ext>
              </a:extLst>
            </p:cNvPr>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0" name="Google Shape;1973;p45">
              <a:extLst>
                <a:ext uri="{FF2B5EF4-FFF2-40B4-BE49-F238E27FC236}">
                  <a16:creationId xmlns="" xmlns:a16="http://schemas.microsoft.com/office/drawing/2014/main" id="{8F377EA2-B734-42F3-9CD5-914CD4D7C469}"/>
                </a:ext>
              </a:extLst>
            </p:cNvPr>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1" name="Google Shape;1974;p45">
              <a:extLst>
                <a:ext uri="{FF2B5EF4-FFF2-40B4-BE49-F238E27FC236}">
                  <a16:creationId xmlns="" xmlns:a16="http://schemas.microsoft.com/office/drawing/2014/main" id="{318DBC58-1DA2-4248-BBC2-4B2B3C5456EB}"/>
                </a:ext>
              </a:extLst>
            </p:cNvPr>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2" name="Google Shape;1975;p45">
              <a:extLst>
                <a:ext uri="{FF2B5EF4-FFF2-40B4-BE49-F238E27FC236}">
                  <a16:creationId xmlns="" xmlns:a16="http://schemas.microsoft.com/office/drawing/2014/main" id="{BA3DBA86-A731-45BB-8118-757545EB48DF}"/>
                </a:ext>
              </a:extLst>
            </p:cNvPr>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3" name="Google Shape;1976;p45">
              <a:extLst>
                <a:ext uri="{FF2B5EF4-FFF2-40B4-BE49-F238E27FC236}">
                  <a16:creationId xmlns="" xmlns:a16="http://schemas.microsoft.com/office/drawing/2014/main" id="{CB429487-A598-493E-B34C-14AA6686310B}"/>
                </a:ext>
              </a:extLst>
            </p:cNvPr>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4" name="Google Shape;1977;p45">
              <a:extLst>
                <a:ext uri="{FF2B5EF4-FFF2-40B4-BE49-F238E27FC236}">
                  <a16:creationId xmlns="" xmlns:a16="http://schemas.microsoft.com/office/drawing/2014/main" id="{30C41ED2-2330-4496-A163-A421D19199D1}"/>
                </a:ext>
              </a:extLst>
            </p:cNvPr>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5" name="Google Shape;1978;p45">
              <a:extLst>
                <a:ext uri="{FF2B5EF4-FFF2-40B4-BE49-F238E27FC236}">
                  <a16:creationId xmlns="" xmlns:a16="http://schemas.microsoft.com/office/drawing/2014/main" id="{8C46B9CD-485B-47F1-BC96-F507FF78B5CE}"/>
                </a:ext>
              </a:extLst>
            </p:cNvPr>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6" name="Google Shape;1979;p45">
              <a:extLst>
                <a:ext uri="{FF2B5EF4-FFF2-40B4-BE49-F238E27FC236}">
                  <a16:creationId xmlns="" xmlns:a16="http://schemas.microsoft.com/office/drawing/2014/main" id="{D14359E3-501F-4DC2-BA96-823021D6304C}"/>
                </a:ext>
              </a:extLst>
            </p:cNvPr>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7" name="Google Shape;1980;p45">
              <a:extLst>
                <a:ext uri="{FF2B5EF4-FFF2-40B4-BE49-F238E27FC236}">
                  <a16:creationId xmlns="" xmlns:a16="http://schemas.microsoft.com/office/drawing/2014/main" id="{69F522CC-D21F-4117-BA22-C5CF8D701386}"/>
                </a:ext>
              </a:extLst>
            </p:cNvPr>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8" name="Google Shape;1981;p45">
              <a:extLst>
                <a:ext uri="{FF2B5EF4-FFF2-40B4-BE49-F238E27FC236}">
                  <a16:creationId xmlns="" xmlns:a16="http://schemas.microsoft.com/office/drawing/2014/main" id="{A7C03A7D-A64E-49F4-B5AA-E6CF8650EB4D}"/>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9" name="Google Shape;1982;p45">
              <a:extLst>
                <a:ext uri="{FF2B5EF4-FFF2-40B4-BE49-F238E27FC236}">
                  <a16:creationId xmlns="" xmlns:a16="http://schemas.microsoft.com/office/drawing/2014/main" id="{4C65AD10-C95F-4171-B709-70A5E09F5DBB}"/>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0" name="Google Shape;1983;p45">
              <a:extLst>
                <a:ext uri="{FF2B5EF4-FFF2-40B4-BE49-F238E27FC236}">
                  <a16:creationId xmlns="" xmlns:a16="http://schemas.microsoft.com/office/drawing/2014/main" id="{10AC8FFE-65A5-48B2-B421-98660E128FEA}"/>
                </a:ext>
              </a:extLst>
            </p:cNvPr>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1" name="Google Shape;1984;p45">
              <a:extLst>
                <a:ext uri="{FF2B5EF4-FFF2-40B4-BE49-F238E27FC236}">
                  <a16:creationId xmlns="" xmlns:a16="http://schemas.microsoft.com/office/drawing/2014/main" id="{73D98364-6059-4BB7-B87C-CAFF17F576E5}"/>
                </a:ext>
              </a:extLst>
            </p:cNvPr>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2" name="Google Shape;1985;p45">
              <a:extLst>
                <a:ext uri="{FF2B5EF4-FFF2-40B4-BE49-F238E27FC236}">
                  <a16:creationId xmlns="" xmlns:a16="http://schemas.microsoft.com/office/drawing/2014/main" id="{A16F1EE0-A284-42D5-860C-DF4854BC28C3}"/>
                </a:ext>
              </a:extLst>
            </p:cNvPr>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3" name="Google Shape;1986;p45">
              <a:extLst>
                <a:ext uri="{FF2B5EF4-FFF2-40B4-BE49-F238E27FC236}">
                  <a16:creationId xmlns="" xmlns:a16="http://schemas.microsoft.com/office/drawing/2014/main" id="{ADF5C49C-003C-4B82-AF81-319D4FE3162C}"/>
                </a:ext>
              </a:extLst>
            </p:cNvPr>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64" name="Google Shape;1987;p45">
              <a:extLst>
                <a:ext uri="{FF2B5EF4-FFF2-40B4-BE49-F238E27FC236}">
                  <a16:creationId xmlns="" xmlns:a16="http://schemas.microsoft.com/office/drawing/2014/main" id="{1510A74F-1B7B-49A0-ABC0-951DDDB83704}"/>
                </a:ext>
              </a:extLst>
            </p:cNvPr>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44" name="Google Shape;908;p36">
            <a:extLst>
              <a:ext uri="{FF2B5EF4-FFF2-40B4-BE49-F238E27FC236}">
                <a16:creationId xmlns="" xmlns:a16="http://schemas.microsoft.com/office/drawing/2014/main" id="{1F852A98-0705-48D5-B9AD-09C62D52B4F4}"/>
              </a:ext>
            </a:extLst>
          </p:cNvPr>
          <p:cNvGrpSpPr/>
          <p:nvPr/>
        </p:nvGrpSpPr>
        <p:grpSpPr>
          <a:xfrm>
            <a:off x="-3047516" y="705548"/>
            <a:ext cx="1320183" cy="1131447"/>
            <a:chOff x="5750900" y="1961294"/>
            <a:chExt cx="2530525" cy="2168756"/>
          </a:xfrm>
        </p:grpSpPr>
        <p:grpSp>
          <p:nvGrpSpPr>
            <p:cNvPr id="345" name="Google Shape;909;p36">
              <a:extLst>
                <a:ext uri="{FF2B5EF4-FFF2-40B4-BE49-F238E27FC236}">
                  <a16:creationId xmlns="" xmlns:a16="http://schemas.microsoft.com/office/drawing/2014/main" id="{1314422B-1050-40CD-8DE1-7469A250C3CA}"/>
                </a:ext>
              </a:extLst>
            </p:cNvPr>
            <p:cNvGrpSpPr/>
            <p:nvPr/>
          </p:nvGrpSpPr>
          <p:grpSpPr>
            <a:xfrm>
              <a:off x="7036425" y="2015420"/>
              <a:ext cx="1245000" cy="2114630"/>
              <a:chOff x="7036425" y="2015420"/>
              <a:chExt cx="1245000" cy="2114630"/>
            </a:xfrm>
          </p:grpSpPr>
          <p:sp>
            <p:nvSpPr>
              <p:cNvPr id="463" name="Google Shape;910;p36">
                <a:extLst>
                  <a:ext uri="{FF2B5EF4-FFF2-40B4-BE49-F238E27FC236}">
                    <a16:creationId xmlns="" xmlns:a16="http://schemas.microsoft.com/office/drawing/2014/main" id="{92716579-12EC-4EF2-B030-A5ED4B43F84F}"/>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64" name="Google Shape;911;p36">
                <a:extLst>
                  <a:ext uri="{FF2B5EF4-FFF2-40B4-BE49-F238E27FC236}">
                    <a16:creationId xmlns="" xmlns:a16="http://schemas.microsoft.com/office/drawing/2014/main" id="{BADF2DC3-324E-448F-9FFB-14DC7AA464E0}"/>
                  </a:ext>
                </a:extLst>
              </p:cNvPr>
              <p:cNvGrpSpPr/>
              <p:nvPr/>
            </p:nvGrpSpPr>
            <p:grpSpPr>
              <a:xfrm>
                <a:off x="7052454" y="2015420"/>
                <a:ext cx="1001821" cy="2011230"/>
                <a:chOff x="2046179" y="1868695"/>
                <a:chExt cx="1001821" cy="2011230"/>
              </a:xfrm>
            </p:grpSpPr>
            <p:sp>
              <p:nvSpPr>
                <p:cNvPr id="465" name="Google Shape;912;p36">
                  <a:extLst>
                    <a:ext uri="{FF2B5EF4-FFF2-40B4-BE49-F238E27FC236}">
                      <a16:creationId xmlns="" xmlns:a16="http://schemas.microsoft.com/office/drawing/2014/main" id="{45609496-196A-4359-8B23-95D2886E6774}"/>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13;p36">
                  <a:extLst>
                    <a:ext uri="{FF2B5EF4-FFF2-40B4-BE49-F238E27FC236}">
                      <a16:creationId xmlns="" xmlns:a16="http://schemas.microsoft.com/office/drawing/2014/main" id="{7932ED6E-FE85-48C6-BE3C-3AFF8A6A6B0C}"/>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7" name="Google Shape;914;p36">
                  <a:extLst>
                    <a:ext uri="{FF2B5EF4-FFF2-40B4-BE49-F238E27FC236}">
                      <a16:creationId xmlns="" xmlns:a16="http://schemas.microsoft.com/office/drawing/2014/main" id="{28BEA529-26C7-45B3-BB25-B541F5CC2B52}"/>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15;p36">
                  <a:extLst>
                    <a:ext uri="{FF2B5EF4-FFF2-40B4-BE49-F238E27FC236}">
                      <a16:creationId xmlns="" xmlns:a16="http://schemas.microsoft.com/office/drawing/2014/main" id="{B629E7C4-4C92-4112-ACA6-82CA783B32A3}"/>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9" name="Google Shape;916;p36">
                  <a:extLst>
                    <a:ext uri="{FF2B5EF4-FFF2-40B4-BE49-F238E27FC236}">
                      <a16:creationId xmlns="" xmlns:a16="http://schemas.microsoft.com/office/drawing/2014/main" id="{017787EC-DCB7-4A6D-99E1-2B00C14B55E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0" name="Google Shape;917;p36">
                  <a:extLst>
                    <a:ext uri="{FF2B5EF4-FFF2-40B4-BE49-F238E27FC236}">
                      <a16:creationId xmlns="" xmlns:a16="http://schemas.microsoft.com/office/drawing/2014/main" id="{60848104-2C3E-40EA-AC8F-9B3BA6FB36D1}"/>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1" name="Google Shape;918;p36">
                  <a:extLst>
                    <a:ext uri="{FF2B5EF4-FFF2-40B4-BE49-F238E27FC236}">
                      <a16:creationId xmlns="" xmlns:a16="http://schemas.microsoft.com/office/drawing/2014/main" id="{CC8A1057-938D-42E7-9F40-C74EF2148147}"/>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2" name="Google Shape;919;p36">
                  <a:extLst>
                    <a:ext uri="{FF2B5EF4-FFF2-40B4-BE49-F238E27FC236}">
                      <a16:creationId xmlns="" xmlns:a16="http://schemas.microsoft.com/office/drawing/2014/main" id="{F49FB540-5580-4ECC-B3AD-7FC9CC6356E9}"/>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3" name="Google Shape;920;p36">
                  <a:extLst>
                    <a:ext uri="{FF2B5EF4-FFF2-40B4-BE49-F238E27FC236}">
                      <a16:creationId xmlns="" xmlns:a16="http://schemas.microsoft.com/office/drawing/2014/main" id="{084AC195-47EA-4378-A8AA-F3CC8894A9D0}"/>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4" name="Google Shape;921;p36">
                  <a:extLst>
                    <a:ext uri="{FF2B5EF4-FFF2-40B4-BE49-F238E27FC236}">
                      <a16:creationId xmlns="" xmlns:a16="http://schemas.microsoft.com/office/drawing/2014/main" id="{11C118DB-6D15-4931-A0CA-65793B90F2AB}"/>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22;p36">
                  <a:extLst>
                    <a:ext uri="{FF2B5EF4-FFF2-40B4-BE49-F238E27FC236}">
                      <a16:creationId xmlns="" xmlns:a16="http://schemas.microsoft.com/office/drawing/2014/main" id="{06B64F1E-69AB-45DD-AE42-BB5339E58FE8}"/>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76" name="Google Shape;923;p36">
                  <a:extLst>
                    <a:ext uri="{FF2B5EF4-FFF2-40B4-BE49-F238E27FC236}">
                      <a16:creationId xmlns="" xmlns:a16="http://schemas.microsoft.com/office/drawing/2014/main" id="{F924BC5A-D89A-4E27-A257-57B693794993}"/>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7" name="Google Shape;924;p36">
                  <a:extLst>
                    <a:ext uri="{FF2B5EF4-FFF2-40B4-BE49-F238E27FC236}">
                      <a16:creationId xmlns="" xmlns:a16="http://schemas.microsoft.com/office/drawing/2014/main" id="{2FEE6446-C588-4E79-8433-44EB07BAAD16}"/>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8" name="Google Shape;925;p36">
                  <a:extLst>
                    <a:ext uri="{FF2B5EF4-FFF2-40B4-BE49-F238E27FC236}">
                      <a16:creationId xmlns="" xmlns:a16="http://schemas.microsoft.com/office/drawing/2014/main" id="{9EC50008-7DC5-44DC-99C0-F0646590F051}"/>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26;p36">
                  <a:extLst>
                    <a:ext uri="{FF2B5EF4-FFF2-40B4-BE49-F238E27FC236}">
                      <a16:creationId xmlns="" xmlns:a16="http://schemas.microsoft.com/office/drawing/2014/main" id="{265122B3-5195-4672-9C0D-89743F1A936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27;p36">
                  <a:extLst>
                    <a:ext uri="{FF2B5EF4-FFF2-40B4-BE49-F238E27FC236}">
                      <a16:creationId xmlns="" xmlns:a16="http://schemas.microsoft.com/office/drawing/2014/main" id="{80633ED6-8FD4-4A65-82D9-27864C42DB23}"/>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1" name="Google Shape;928;p36">
                  <a:extLst>
                    <a:ext uri="{FF2B5EF4-FFF2-40B4-BE49-F238E27FC236}">
                      <a16:creationId xmlns="" xmlns:a16="http://schemas.microsoft.com/office/drawing/2014/main" id="{F3BDA2E9-6A8E-4F88-95EB-1E561B0DBB1F}"/>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2" name="Google Shape;929;p36">
                  <a:extLst>
                    <a:ext uri="{FF2B5EF4-FFF2-40B4-BE49-F238E27FC236}">
                      <a16:creationId xmlns="" xmlns:a16="http://schemas.microsoft.com/office/drawing/2014/main" id="{CD34CEDC-1285-4540-B011-598CA9F28634}"/>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3" name="Google Shape;930;p36">
                  <a:extLst>
                    <a:ext uri="{FF2B5EF4-FFF2-40B4-BE49-F238E27FC236}">
                      <a16:creationId xmlns="" xmlns:a16="http://schemas.microsoft.com/office/drawing/2014/main" id="{3CDEF877-98A0-47BB-A454-FA295A64EC9F}"/>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4" name="Google Shape;931;p36">
                  <a:extLst>
                    <a:ext uri="{FF2B5EF4-FFF2-40B4-BE49-F238E27FC236}">
                      <a16:creationId xmlns="" xmlns:a16="http://schemas.microsoft.com/office/drawing/2014/main" id="{304740A7-4A1B-472D-AE91-4F932CC31145}"/>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5" name="Google Shape;932;p36">
                  <a:extLst>
                    <a:ext uri="{FF2B5EF4-FFF2-40B4-BE49-F238E27FC236}">
                      <a16:creationId xmlns="" xmlns:a16="http://schemas.microsoft.com/office/drawing/2014/main" id="{63467248-DDEA-41B1-BF16-92CC8A46B114}"/>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6" name="Google Shape;933;p36">
                  <a:extLst>
                    <a:ext uri="{FF2B5EF4-FFF2-40B4-BE49-F238E27FC236}">
                      <a16:creationId xmlns="" xmlns:a16="http://schemas.microsoft.com/office/drawing/2014/main" id="{9D1A51C3-B22D-4BD9-8E01-5E606F739DD4}"/>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7" name="Google Shape;934;p36">
                  <a:extLst>
                    <a:ext uri="{FF2B5EF4-FFF2-40B4-BE49-F238E27FC236}">
                      <a16:creationId xmlns="" xmlns:a16="http://schemas.microsoft.com/office/drawing/2014/main" id="{7EE539CE-49A6-4D4E-A817-E5D820B7504A}"/>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35;p36">
                  <a:extLst>
                    <a:ext uri="{FF2B5EF4-FFF2-40B4-BE49-F238E27FC236}">
                      <a16:creationId xmlns="" xmlns:a16="http://schemas.microsoft.com/office/drawing/2014/main" id="{EB792108-20F6-4DA8-9346-66C0AE7FE610}"/>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89" name="Google Shape;936;p36">
                  <a:extLst>
                    <a:ext uri="{FF2B5EF4-FFF2-40B4-BE49-F238E27FC236}">
                      <a16:creationId xmlns="" xmlns:a16="http://schemas.microsoft.com/office/drawing/2014/main" id="{2B33F132-B65C-4763-A405-DD2EC742F58E}"/>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0" name="Google Shape;937;p36">
                  <a:extLst>
                    <a:ext uri="{FF2B5EF4-FFF2-40B4-BE49-F238E27FC236}">
                      <a16:creationId xmlns="" xmlns:a16="http://schemas.microsoft.com/office/drawing/2014/main" id="{9639E9BB-FF5C-4EDD-AEF3-AE5BE6D3634F}"/>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1" name="Google Shape;938;p36">
                  <a:extLst>
                    <a:ext uri="{FF2B5EF4-FFF2-40B4-BE49-F238E27FC236}">
                      <a16:creationId xmlns="" xmlns:a16="http://schemas.microsoft.com/office/drawing/2014/main" id="{125F5789-4D51-4774-A445-57FF2D7AC017}"/>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2" name="Google Shape;939;p36">
                  <a:extLst>
                    <a:ext uri="{FF2B5EF4-FFF2-40B4-BE49-F238E27FC236}">
                      <a16:creationId xmlns="" xmlns:a16="http://schemas.microsoft.com/office/drawing/2014/main" id="{36B648CF-F5F3-4E71-9D62-0B24C6135E1C}"/>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3" name="Google Shape;940;p36">
                  <a:extLst>
                    <a:ext uri="{FF2B5EF4-FFF2-40B4-BE49-F238E27FC236}">
                      <a16:creationId xmlns="" xmlns:a16="http://schemas.microsoft.com/office/drawing/2014/main" id="{D732DD40-ECD8-49BD-9538-2DA97B82CBA7}"/>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4" name="Google Shape;941;p36">
                  <a:extLst>
                    <a:ext uri="{FF2B5EF4-FFF2-40B4-BE49-F238E27FC236}">
                      <a16:creationId xmlns="" xmlns:a16="http://schemas.microsoft.com/office/drawing/2014/main" id="{F050F464-D3EE-4C98-BC9C-CAF072A76A29}"/>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5" name="Google Shape;942;p36">
                  <a:extLst>
                    <a:ext uri="{FF2B5EF4-FFF2-40B4-BE49-F238E27FC236}">
                      <a16:creationId xmlns="" xmlns:a16="http://schemas.microsoft.com/office/drawing/2014/main" id="{81E018EE-703D-476A-9AEE-A732208F780B}"/>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6" name="Google Shape;943;p36">
                  <a:extLst>
                    <a:ext uri="{FF2B5EF4-FFF2-40B4-BE49-F238E27FC236}">
                      <a16:creationId xmlns="" xmlns:a16="http://schemas.microsoft.com/office/drawing/2014/main" id="{D1AB884E-B741-4337-9BF5-594ABA966B19}"/>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44;p36">
                  <a:extLst>
                    <a:ext uri="{FF2B5EF4-FFF2-40B4-BE49-F238E27FC236}">
                      <a16:creationId xmlns="" xmlns:a16="http://schemas.microsoft.com/office/drawing/2014/main" id="{EDDD154A-157E-4AF7-ABC7-B6F218508C25}"/>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8" name="Google Shape;945;p36">
                  <a:extLst>
                    <a:ext uri="{FF2B5EF4-FFF2-40B4-BE49-F238E27FC236}">
                      <a16:creationId xmlns="" xmlns:a16="http://schemas.microsoft.com/office/drawing/2014/main" id="{5C94A022-573A-4D3A-A99F-3ABB07558494}"/>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46;p36">
                  <a:extLst>
                    <a:ext uri="{FF2B5EF4-FFF2-40B4-BE49-F238E27FC236}">
                      <a16:creationId xmlns="" xmlns:a16="http://schemas.microsoft.com/office/drawing/2014/main" id="{0FD8B5AD-DEF2-453C-A571-49CA6B6E32BA}"/>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47;p36">
                  <a:extLst>
                    <a:ext uri="{FF2B5EF4-FFF2-40B4-BE49-F238E27FC236}">
                      <a16:creationId xmlns="" xmlns:a16="http://schemas.microsoft.com/office/drawing/2014/main" id="{FF28A446-AFEE-4F7D-8FB3-230ECC1E51BE}"/>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01" name="Google Shape;948;p36">
                  <a:extLst>
                    <a:ext uri="{FF2B5EF4-FFF2-40B4-BE49-F238E27FC236}">
                      <a16:creationId xmlns="" xmlns:a16="http://schemas.microsoft.com/office/drawing/2014/main" id="{142BAE93-DAB6-4E13-8B0D-AEB8E8E225F9}"/>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346" name="Google Shape;949;p36">
              <a:extLst>
                <a:ext uri="{FF2B5EF4-FFF2-40B4-BE49-F238E27FC236}">
                  <a16:creationId xmlns="" xmlns:a16="http://schemas.microsoft.com/office/drawing/2014/main" id="{A4B0D937-1805-4ABB-8EC8-CEE8878D9139}"/>
                </a:ext>
              </a:extLst>
            </p:cNvPr>
            <p:cNvGrpSpPr/>
            <p:nvPr/>
          </p:nvGrpSpPr>
          <p:grpSpPr>
            <a:xfrm>
              <a:off x="5750900" y="1961294"/>
              <a:ext cx="1245000" cy="2168756"/>
              <a:chOff x="5750900" y="1961294"/>
              <a:chExt cx="1245000" cy="2168756"/>
            </a:xfrm>
          </p:grpSpPr>
          <p:sp>
            <p:nvSpPr>
              <p:cNvPr id="347" name="Google Shape;950;p36">
                <a:extLst>
                  <a:ext uri="{FF2B5EF4-FFF2-40B4-BE49-F238E27FC236}">
                    <a16:creationId xmlns="" xmlns:a16="http://schemas.microsoft.com/office/drawing/2014/main" id="{634DA76B-46F2-479D-9CB6-6A40B5092DD0}"/>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348" name="Google Shape;951;p36">
                <a:extLst>
                  <a:ext uri="{FF2B5EF4-FFF2-40B4-BE49-F238E27FC236}">
                    <a16:creationId xmlns="" xmlns:a16="http://schemas.microsoft.com/office/drawing/2014/main" id="{A9963C21-EC06-419E-9DC0-F5A9F06481BF}"/>
                  </a:ext>
                </a:extLst>
              </p:cNvPr>
              <p:cNvGrpSpPr/>
              <p:nvPr/>
            </p:nvGrpSpPr>
            <p:grpSpPr>
              <a:xfrm>
                <a:off x="5829302" y="1961294"/>
                <a:ext cx="957090" cy="2068105"/>
                <a:chOff x="4171175" y="3416475"/>
                <a:chExt cx="672775" cy="1453750"/>
              </a:xfrm>
            </p:grpSpPr>
            <p:sp>
              <p:nvSpPr>
                <p:cNvPr id="349" name="Google Shape;952;p36">
                  <a:extLst>
                    <a:ext uri="{FF2B5EF4-FFF2-40B4-BE49-F238E27FC236}">
                      <a16:creationId xmlns="" xmlns:a16="http://schemas.microsoft.com/office/drawing/2014/main" id="{107BFB21-70F5-49FD-B38A-BB76B6599F1A}"/>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0" name="Google Shape;953;p36">
                  <a:extLst>
                    <a:ext uri="{FF2B5EF4-FFF2-40B4-BE49-F238E27FC236}">
                      <a16:creationId xmlns="" xmlns:a16="http://schemas.microsoft.com/office/drawing/2014/main" id="{32D1B8E2-98A6-4A64-91F6-7D9E79D66B0E}"/>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1" name="Google Shape;954;p36">
                  <a:extLst>
                    <a:ext uri="{FF2B5EF4-FFF2-40B4-BE49-F238E27FC236}">
                      <a16:creationId xmlns="" xmlns:a16="http://schemas.microsoft.com/office/drawing/2014/main" id="{C6BEC10A-C72E-4449-B229-05DAC246C24E}"/>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2" name="Google Shape;955;p36">
                  <a:extLst>
                    <a:ext uri="{FF2B5EF4-FFF2-40B4-BE49-F238E27FC236}">
                      <a16:creationId xmlns="" xmlns:a16="http://schemas.microsoft.com/office/drawing/2014/main" id="{75D33D77-4298-4275-ADF6-FC9C07E3514E}"/>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2" name="Google Shape;956;p36">
                  <a:extLst>
                    <a:ext uri="{FF2B5EF4-FFF2-40B4-BE49-F238E27FC236}">
                      <a16:creationId xmlns="" xmlns:a16="http://schemas.microsoft.com/office/drawing/2014/main" id="{E4ED232A-EABB-4858-9F43-F0D7EA653131}"/>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33" name="Google Shape;957;p36">
                  <a:extLst>
                    <a:ext uri="{FF2B5EF4-FFF2-40B4-BE49-F238E27FC236}">
                      <a16:creationId xmlns="" xmlns:a16="http://schemas.microsoft.com/office/drawing/2014/main" id="{2FA095C2-F0DA-480A-9C66-2D0EAD6E6A5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4" name="Google Shape;958;p36">
                  <a:extLst>
                    <a:ext uri="{FF2B5EF4-FFF2-40B4-BE49-F238E27FC236}">
                      <a16:creationId xmlns="" xmlns:a16="http://schemas.microsoft.com/office/drawing/2014/main" id="{83649B15-E1E8-4444-8868-D6E72C804208}"/>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5" name="Google Shape;959;p36">
                  <a:extLst>
                    <a:ext uri="{FF2B5EF4-FFF2-40B4-BE49-F238E27FC236}">
                      <a16:creationId xmlns="" xmlns:a16="http://schemas.microsoft.com/office/drawing/2014/main" id="{E264CBED-950B-4D79-B7F6-8DAF742E3440}"/>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6" name="Google Shape;960;p36">
                  <a:extLst>
                    <a:ext uri="{FF2B5EF4-FFF2-40B4-BE49-F238E27FC236}">
                      <a16:creationId xmlns="" xmlns:a16="http://schemas.microsoft.com/office/drawing/2014/main" id="{A8E58D70-3921-49A9-B091-BB64F4A2A020}"/>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7" name="Google Shape;961;p36">
                  <a:extLst>
                    <a:ext uri="{FF2B5EF4-FFF2-40B4-BE49-F238E27FC236}">
                      <a16:creationId xmlns="" xmlns:a16="http://schemas.microsoft.com/office/drawing/2014/main" id="{25CE23C5-7DF1-448C-9F4C-8D3E355D9388}"/>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8" name="Google Shape;962;p36">
                  <a:extLst>
                    <a:ext uri="{FF2B5EF4-FFF2-40B4-BE49-F238E27FC236}">
                      <a16:creationId xmlns="" xmlns:a16="http://schemas.microsoft.com/office/drawing/2014/main" id="{F5EF1FD2-EECD-4BE5-964A-C361C85F93C2}"/>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9" name="Google Shape;963;p36">
                  <a:extLst>
                    <a:ext uri="{FF2B5EF4-FFF2-40B4-BE49-F238E27FC236}">
                      <a16:creationId xmlns="" xmlns:a16="http://schemas.microsoft.com/office/drawing/2014/main" id="{C8767F58-DD9C-4664-91CF-C0F40844F6BE}"/>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0" name="Google Shape;964;p36">
                  <a:extLst>
                    <a:ext uri="{FF2B5EF4-FFF2-40B4-BE49-F238E27FC236}">
                      <a16:creationId xmlns="" xmlns:a16="http://schemas.microsoft.com/office/drawing/2014/main" id="{558045F1-1809-44C7-848D-48641D95E428}"/>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1" name="Google Shape;965;p36">
                  <a:extLst>
                    <a:ext uri="{FF2B5EF4-FFF2-40B4-BE49-F238E27FC236}">
                      <a16:creationId xmlns="" xmlns:a16="http://schemas.microsoft.com/office/drawing/2014/main" id="{D9E96CE7-79A4-4C2E-A950-3E64B2D17CAF}"/>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2" name="Google Shape;966;p36">
                  <a:extLst>
                    <a:ext uri="{FF2B5EF4-FFF2-40B4-BE49-F238E27FC236}">
                      <a16:creationId xmlns="" xmlns:a16="http://schemas.microsoft.com/office/drawing/2014/main" id="{DD3F2594-FA81-47A4-B442-4F1A42D3E3D0}"/>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3" name="Google Shape;967;p36">
                  <a:extLst>
                    <a:ext uri="{FF2B5EF4-FFF2-40B4-BE49-F238E27FC236}">
                      <a16:creationId xmlns="" xmlns:a16="http://schemas.microsoft.com/office/drawing/2014/main" id="{C207784C-95B3-4D04-9688-8B9D9F3AA8D7}"/>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68;p36">
                  <a:extLst>
                    <a:ext uri="{FF2B5EF4-FFF2-40B4-BE49-F238E27FC236}">
                      <a16:creationId xmlns="" xmlns:a16="http://schemas.microsoft.com/office/drawing/2014/main" id="{D12B926C-5991-4325-A58D-9A92C07E2D3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9;p36">
                  <a:extLst>
                    <a:ext uri="{FF2B5EF4-FFF2-40B4-BE49-F238E27FC236}">
                      <a16:creationId xmlns="" xmlns:a16="http://schemas.microsoft.com/office/drawing/2014/main" id="{035B0FB2-084D-46C2-9FA1-6F7CF1A638BB}"/>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6" name="Google Shape;970;p36">
                  <a:extLst>
                    <a:ext uri="{FF2B5EF4-FFF2-40B4-BE49-F238E27FC236}">
                      <a16:creationId xmlns="" xmlns:a16="http://schemas.microsoft.com/office/drawing/2014/main" id="{D8906BA3-7548-4A53-9FD7-59A339B1419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7" name="Google Shape;971;p36">
                  <a:extLst>
                    <a:ext uri="{FF2B5EF4-FFF2-40B4-BE49-F238E27FC236}">
                      <a16:creationId xmlns="" xmlns:a16="http://schemas.microsoft.com/office/drawing/2014/main" id="{DC8131DB-542D-44AE-9680-6A57E0AB4BE1}"/>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8" name="Google Shape;972;p36">
                  <a:extLst>
                    <a:ext uri="{FF2B5EF4-FFF2-40B4-BE49-F238E27FC236}">
                      <a16:creationId xmlns="" xmlns:a16="http://schemas.microsoft.com/office/drawing/2014/main" id="{1306A8FB-9CA7-4585-9F79-788424C7DAD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9" name="Google Shape;973;p36">
                  <a:extLst>
                    <a:ext uri="{FF2B5EF4-FFF2-40B4-BE49-F238E27FC236}">
                      <a16:creationId xmlns="" xmlns:a16="http://schemas.microsoft.com/office/drawing/2014/main" id="{745170C4-2DA6-45A6-8DD9-464F33B62BA1}"/>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 name="Google Shape;974;p36">
                  <a:extLst>
                    <a:ext uri="{FF2B5EF4-FFF2-40B4-BE49-F238E27FC236}">
                      <a16:creationId xmlns="" xmlns:a16="http://schemas.microsoft.com/office/drawing/2014/main" id="{D27282AC-0E2E-4CAC-ABD7-79D69F79F3A2}"/>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 name="Google Shape;975;p36">
                  <a:extLst>
                    <a:ext uri="{FF2B5EF4-FFF2-40B4-BE49-F238E27FC236}">
                      <a16:creationId xmlns="" xmlns:a16="http://schemas.microsoft.com/office/drawing/2014/main" id="{B35E7FB7-E22E-44DB-A190-79462551D6EC}"/>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2" name="Google Shape;976;p36">
                  <a:extLst>
                    <a:ext uri="{FF2B5EF4-FFF2-40B4-BE49-F238E27FC236}">
                      <a16:creationId xmlns="" xmlns:a16="http://schemas.microsoft.com/office/drawing/2014/main" id="{CF6A1751-D17C-4562-9AD0-530B3470E5CB}"/>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3" name="Google Shape;977;p36">
                  <a:extLst>
                    <a:ext uri="{FF2B5EF4-FFF2-40B4-BE49-F238E27FC236}">
                      <a16:creationId xmlns="" xmlns:a16="http://schemas.microsoft.com/office/drawing/2014/main" id="{3E2BE2E3-3C60-4E5D-A25D-AD8B1BC1FB3D}"/>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 name="Google Shape;978;p36">
                  <a:extLst>
                    <a:ext uri="{FF2B5EF4-FFF2-40B4-BE49-F238E27FC236}">
                      <a16:creationId xmlns="" xmlns:a16="http://schemas.microsoft.com/office/drawing/2014/main" id="{6731C4E6-4409-439A-AEB7-AFA6466682F8}"/>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9;p36">
                  <a:extLst>
                    <a:ext uri="{FF2B5EF4-FFF2-40B4-BE49-F238E27FC236}">
                      <a16:creationId xmlns="" xmlns:a16="http://schemas.microsoft.com/office/drawing/2014/main" id="{4819AF64-68F2-42D4-A5DE-E555C1C51B30}"/>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80;p36">
                  <a:extLst>
                    <a:ext uri="{FF2B5EF4-FFF2-40B4-BE49-F238E27FC236}">
                      <a16:creationId xmlns="" xmlns:a16="http://schemas.microsoft.com/office/drawing/2014/main" id="{B1655450-261F-4170-AA96-7FA490DB3734}"/>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7" name="Google Shape;981;p36">
                  <a:extLst>
                    <a:ext uri="{FF2B5EF4-FFF2-40B4-BE49-F238E27FC236}">
                      <a16:creationId xmlns="" xmlns:a16="http://schemas.microsoft.com/office/drawing/2014/main" id="{9BEC9D89-7F01-453C-8CC8-3306F61BEF5D}"/>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8" name="Google Shape;982;p36">
                  <a:extLst>
                    <a:ext uri="{FF2B5EF4-FFF2-40B4-BE49-F238E27FC236}">
                      <a16:creationId xmlns="" xmlns:a16="http://schemas.microsoft.com/office/drawing/2014/main" id="{EB7DA7BA-52AE-4168-B7C7-F3BDDCE12324}"/>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9" name="Google Shape;983;p36">
                  <a:extLst>
                    <a:ext uri="{FF2B5EF4-FFF2-40B4-BE49-F238E27FC236}">
                      <a16:creationId xmlns="" xmlns:a16="http://schemas.microsoft.com/office/drawing/2014/main" id="{4E9BC52B-525B-4010-9670-9A103FC1B872}"/>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0" name="Google Shape;984;p36">
                  <a:extLst>
                    <a:ext uri="{FF2B5EF4-FFF2-40B4-BE49-F238E27FC236}">
                      <a16:creationId xmlns="" xmlns:a16="http://schemas.microsoft.com/office/drawing/2014/main" id="{2321225E-8BFA-43D7-A211-042A46DDD515}"/>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1" name="Google Shape;985;p36">
                  <a:extLst>
                    <a:ext uri="{FF2B5EF4-FFF2-40B4-BE49-F238E27FC236}">
                      <a16:creationId xmlns="" xmlns:a16="http://schemas.microsoft.com/office/drawing/2014/main" id="{284EC538-46EB-4BC2-9530-2FDF2B455777}"/>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2" name="Google Shape;986;p36">
                  <a:extLst>
                    <a:ext uri="{FF2B5EF4-FFF2-40B4-BE49-F238E27FC236}">
                      <a16:creationId xmlns="" xmlns:a16="http://schemas.microsoft.com/office/drawing/2014/main" id="{FDB5447C-2644-4184-841A-E758C12C1C6D}"/>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02" name="Google Shape;1219;p40">
            <a:extLst>
              <a:ext uri="{FF2B5EF4-FFF2-40B4-BE49-F238E27FC236}">
                <a16:creationId xmlns="" xmlns:a16="http://schemas.microsoft.com/office/drawing/2014/main" id="{EA91D1F2-F02A-4849-978B-93FC890E1C67}"/>
              </a:ext>
            </a:extLst>
          </p:cNvPr>
          <p:cNvGrpSpPr/>
          <p:nvPr/>
        </p:nvGrpSpPr>
        <p:grpSpPr>
          <a:xfrm>
            <a:off x="-8457158" y="1408360"/>
            <a:ext cx="1053392" cy="862273"/>
            <a:chOff x="4986650" y="1757950"/>
            <a:chExt cx="3549461" cy="2905474"/>
          </a:xfrm>
        </p:grpSpPr>
        <p:sp>
          <p:nvSpPr>
            <p:cNvPr id="503" name="Google Shape;1220;p40">
              <a:extLst>
                <a:ext uri="{FF2B5EF4-FFF2-40B4-BE49-F238E27FC236}">
                  <a16:creationId xmlns="" xmlns:a16="http://schemas.microsoft.com/office/drawing/2014/main" id="{E19F1876-21F3-4D8D-B65A-28090D90A1CC}"/>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04" name="Google Shape;1221;p40">
              <a:extLst>
                <a:ext uri="{FF2B5EF4-FFF2-40B4-BE49-F238E27FC236}">
                  <a16:creationId xmlns="" xmlns:a16="http://schemas.microsoft.com/office/drawing/2014/main" id="{164A4AF5-B4E9-49CC-A13F-E9F12CCF31A8}"/>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5" name="Google Shape;1222;p40">
              <a:extLst>
                <a:ext uri="{FF2B5EF4-FFF2-40B4-BE49-F238E27FC236}">
                  <a16:creationId xmlns="" xmlns:a16="http://schemas.microsoft.com/office/drawing/2014/main" id="{8F3AACC6-32F7-4A05-BD93-0564A763443A}"/>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06" name="Google Shape;1223;p40">
              <a:extLst>
                <a:ext uri="{FF2B5EF4-FFF2-40B4-BE49-F238E27FC236}">
                  <a16:creationId xmlns="" xmlns:a16="http://schemas.microsoft.com/office/drawing/2014/main" id="{5EF707FC-08AD-4FB5-8CFD-81E4DA602C7D}"/>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7" name="Google Shape;1224;p40">
              <a:extLst>
                <a:ext uri="{FF2B5EF4-FFF2-40B4-BE49-F238E27FC236}">
                  <a16:creationId xmlns="" xmlns:a16="http://schemas.microsoft.com/office/drawing/2014/main" id="{9C76969D-CC3A-4311-9007-83D9800F35B0}"/>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8" name="Google Shape;1225;p40">
              <a:extLst>
                <a:ext uri="{FF2B5EF4-FFF2-40B4-BE49-F238E27FC236}">
                  <a16:creationId xmlns="" xmlns:a16="http://schemas.microsoft.com/office/drawing/2014/main" id="{FC5C1C6D-AFB7-40CC-BAB0-8913747E8BB4}"/>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9" name="Google Shape;1226;p40">
              <a:extLst>
                <a:ext uri="{FF2B5EF4-FFF2-40B4-BE49-F238E27FC236}">
                  <a16:creationId xmlns="" xmlns:a16="http://schemas.microsoft.com/office/drawing/2014/main" id="{3EE9DE95-CFBF-4883-AC97-A2E4733DF4FE}"/>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0" name="Google Shape;1227;p40">
              <a:extLst>
                <a:ext uri="{FF2B5EF4-FFF2-40B4-BE49-F238E27FC236}">
                  <a16:creationId xmlns="" xmlns:a16="http://schemas.microsoft.com/office/drawing/2014/main" id="{42DF7546-6DCB-4AFB-8C49-C6DA7902DF9B}"/>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1" name="Google Shape;1228;p40">
              <a:extLst>
                <a:ext uri="{FF2B5EF4-FFF2-40B4-BE49-F238E27FC236}">
                  <a16:creationId xmlns="" xmlns:a16="http://schemas.microsoft.com/office/drawing/2014/main" id="{5A77A651-D211-4506-9258-DAAC4709CC81}"/>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2" name="Google Shape;1229;p40">
              <a:extLst>
                <a:ext uri="{FF2B5EF4-FFF2-40B4-BE49-F238E27FC236}">
                  <a16:creationId xmlns="" xmlns:a16="http://schemas.microsoft.com/office/drawing/2014/main" id="{FD9D0BF4-C5C3-4B3B-9271-E0BE60E03ECD}"/>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3" name="Google Shape;1230;p40">
              <a:extLst>
                <a:ext uri="{FF2B5EF4-FFF2-40B4-BE49-F238E27FC236}">
                  <a16:creationId xmlns="" xmlns:a16="http://schemas.microsoft.com/office/drawing/2014/main" id="{6CB46712-FE3A-46B3-A32D-33C5265AFC7F}"/>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14" name="Google Shape;1231;p40">
              <a:extLst>
                <a:ext uri="{FF2B5EF4-FFF2-40B4-BE49-F238E27FC236}">
                  <a16:creationId xmlns="" xmlns:a16="http://schemas.microsoft.com/office/drawing/2014/main" id="{1F3DF397-12F8-47A3-9D94-F032BE66C68D}"/>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15" name="Google Shape;1232;p40">
              <a:extLst>
                <a:ext uri="{FF2B5EF4-FFF2-40B4-BE49-F238E27FC236}">
                  <a16:creationId xmlns="" xmlns:a16="http://schemas.microsoft.com/office/drawing/2014/main" id="{06FC635F-0304-4965-8712-0660E2698AB2}"/>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6" name="Google Shape;1233;p40">
              <a:extLst>
                <a:ext uri="{FF2B5EF4-FFF2-40B4-BE49-F238E27FC236}">
                  <a16:creationId xmlns="" xmlns:a16="http://schemas.microsoft.com/office/drawing/2014/main" id="{61BD51C6-F191-4E31-9564-B5741697B8FC}"/>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7" name="Google Shape;1234;p40">
              <a:extLst>
                <a:ext uri="{FF2B5EF4-FFF2-40B4-BE49-F238E27FC236}">
                  <a16:creationId xmlns="" xmlns:a16="http://schemas.microsoft.com/office/drawing/2014/main" id="{9B200F2F-81F1-415A-AAA0-BE5B3A061F6E}"/>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18" name="Google Shape;1235;p40">
              <a:extLst>
                <a:ext uri="{FF2B5EF4-FFF2-40B4-BE49-F238E27FC236}">
                  <a16:creationId xmlns="" xmlns:a16="http://schemas.microsoft.com/office/drawing/2014/main" id="{75D22FC7-579C-4BF2-9CA3-74DCF4C7CE51}"/>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19" name="Google Shape;1236;p40">
              <a:extLst>
                <a:ext uri="{FF2B5EF4-FFF2-40B4-BE49-F238E27FC236}">
                  <a16:creationId xmlns="" xmlns:a16="http://schemas.microsoft.com/office/drawing/2014/main" id="{03437D55-6FA9-40FF-8D66-E64EC8B929BA}"/>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20" name="Google Shape;1237;p40">
              <a:extLst>
                <a:ext uri="{FF2B5EF4-FFF2-40B4-BE49-F238E27FC236}">
                  <a16:creationId xmlns="" xmlns:a16="http://schemas.microsoft.com/office/drawing/2014/main" id="{19784FF2-2777-4846-933C-1DC896200533}"/>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1" name="Google Shape;1238;p40">
              <a:extLst>
                <a:ext uri="{FF2B5EF4-FFF2-40B4-BE49-F238E27FC236}">
                  <a16:creationId xmlns="" xmlns:a16="http://schemas.microsoft.com/office/drawing/2014/main" id="{A937F5E0-1AAF-4ECE-B9F2-266EDD0EB627}"/>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2" name="Google Shape;1239;p40">
              <a:extLst>
                <a:ext uri="{FF2B5EF4-FFF2-40B4-BE49-F238E27FC236}">
                  <a16:creationId xmlns="" xmlns:a16="http://schemas.microsoft.com/office/drawing/2014/main" id="{7B40C0BC-C053-4A13-957F-6DA994255EF6}"/>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3" name="Google Shape;1240;p40">
              <a:extLst>
                <a:ext uri="{FF2B5EF4-FFF2-40B4-BE49-F238E27FC236}">
                  <a16:creationId xmlns="" xmlns:a16="http://schemas.microsoft.com/office/drawing/2014/main" id="{3EB8A079-7FCC-49B6-9DB0-CC00173CEE5F}"/>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4" name="Google Shape;1241;p40">
              <a:extLst>
                <a:ext uri="{FF2B5EF4-FFF2-40B4-BE49-F238E27FC236}">
                  <a16:creationId xmlns="" xmlns:a16="http://schemas.microsoft.com/office/drawing/2014/main" id="{DE55D881-5369-4998-B30F-273766677940}"/>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5" name="Google Shape;1242;p40">
              <a:extLst>
                <a:ext uri="{FF2B5EF4-FFF2-40B4-BE49-F238E27FC236}">
                  <a16:creationId xmlns="" xmlns:a16="http://schemas.microsoft.com/office/drawing/2014/main" id="{E44C0401-3B7C-45A9-83AB-7DED08DE1516}"/>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43;p40">
              <a:extLst>
                <a:ext uri="{FF2B5EF4-FFF2-40B4-BE49-F238E27FC236}">
                  <a16:creationId xmlns="" xmlns:a16="http://schemas.microsoft.com/office/drawing/2014/main" id="{5168DB87-1F85-49D2-9456-989636505666}"/>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27" name="Google Shape;1244;p40">
              <a:extLst>
                <a:ext uri="{FF2B5EF4-FFF2-40B4-BE49-F238E27FC236}">
                  <a16:creationId xmlns="" xmlns:a16="http://schemas.microsoft.com/office/drawing/2014/main" id="{7035C6F9-00F6-4375-860E-09841F0D94BD}"/>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8" name="Google Shape;1245;p40">
              <a:extLst>
                <a:ext uri="{FF2B5EF4-FFF2-40B4-BE49-F238E27FC236}">
                  <a16:creationId xmlns="" xmlns:a16="http://schemas.microsoft.com/office/drawing/2014/main" id="{B2C0591C-1FAD-4F17-AD3F-3287AB29CB92}"/>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9" name="Google Shape;1246;p40">
              <a:extLst>
                <a:ext uri="{FF2B5EF4-FFF2-40B4-BE49-F238E27FC236}">
                  <a16:creationId xmlns="" xmlns:a16="http://schemas.microsoft.com/office/drawing/2014/main" id="{2CFE1EE7-F2AE-4867-A56C-CF5B9A44FD87}"/>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0" name="Google Shape;1247;p40">
              <a:extLst>
                <a:ext uri="{FF2B5EF4-FFF2-40B4-BE49-F238E27FC236}">
                  <a16:creationId xmlns="" xmlns:a16="http://schemas.microsoft.com/office/drawing/2014/main" id="{7B65B195-B2BA-414F-AA37-B97FB4C9C587}"/>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1" name="Google Shape;1248;p40">
              <a:extLst>
                <a:ext uri="{FF2B5EF4-FFF2-40B4-BE49-F238E27FC236}">
                  <a16:creationId xmlns="" xmlns:a16="http://schemas.microsoft.com/office/drawing/2014/main" id="{DC7E96EA-FD3B-403E-B72A-B46CFFE8443D}"/>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2" name="Google Shape;1249;p40">
              <a:extLst>
                <a:ext uri="{FF2B5EF4-FFF2-40B4-BE49-F238E27FC236}">
                  <a16:creationId xmlns="" xmlns:a16="http://schemas.microsoft.com/office/drawing/2014/main" id="{EBC07D71-EB74-4F61-AEB5-60BE2EC37A26}"/>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3" name="Google Shape;1250;p40">
              <a:extLst>
                <a:ext uri="{FF2B5EF4-FFF2-40B4-BE49-F238E27FC236}">
                  <a16:creationId xmlns="" xmlns:a16="http://schemas.microsoft.com/office/drawing/2014/main" id="{DE1CA7B6-4FB4-4935-846F-0DCFFCFD01EA}"/>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4" name="Google Shape;1251;p40">
              <a:extLst>
                <a:ext uri="{FF2B5EF4-FFF2-40B4-BE49-F238E27FC236}">
                  <a16:creationId xmlns="" xmlns:a16="http://schemas.microsoft.com/office/drawing/2014/main" id="{1BE5E4B4-089B-4610-8AC5-BE590C537DFF}"/>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52;p40">
              <a:extLst>
                <a:ext uri="{FF2B5EF4-FFF2-40B4-BE49-F238E27FC236}">
                  <a16:creationId xmlns="" xmlns:a16="http://schemas.microsoft.com/office/drawing/2014/main" id="{A958791C-E95D-4277-9069-78946D478AF5}"/>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6" name="Google Shape;1253;p40">
              <a:extLst>
                <a:ext uri="{FF2B5EF4-FFF2-40B4-BE49-F238E27FC236}">
                  <a16:creationId xmlns="" xmlns:a16="http://schemas.microsoft.com/office/drawing/2014/main" id="{0C8249DF-7CCE-4A4D-8A6A-6C39526457A5}"/>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54;p40">
              <a:extLst>
                <a:ext uri="{FF2B5EF4-FFF2-40B4-BE49-F238E27FC236}">
                  <a16:creationId xmlns="" xmlns:a16="http://schemas.microsoft.com/office/drawing/2014/main" id="{BAC7F899-64F0-4C2C-9C11-DDB1038B1C71}"/>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8" name="Google Shape;1255;p40">
              <a:extLst>
                <a:ext uri="{FF2B5EF4-FFF2-40B4-BE49-F238E27FC236}">
                  <a16:creationId xmlns="" xmlns:a16="http://schemas.microsoft.com/office/drawing/2014/main" id="{14D53B67-25CE-4BF5-87B1-D81375AD84C5}"/>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9" name="Google Shape;1256;p40">
              <a:extLst>
                <a:ext uri="{FF2B5EF4-FFF2-40B4-BE49-F238E27FC236}">
                  <a16:creationId xmlns="" xmlns:a16="http://schemas.microsoft.com/office/drawing/2014/main" id="{FC5F783F-F8CA-4BF1-AA52-B319244ED4BE}"/>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40" name="Google Shape;1257;p40">
              <a:extLst>
                <a:ext uri="{FF2B5EF4-FFF2-40B4-BE49-F238E27FC236}">
                  <a16:creationId xmlns="" xmlns:a16="http://schemas.microsoft.com/office/drawing/2014/main" id="{9BBF4DD8-3F0C-42B1-AA39-4F160E37EA21}"/>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1" name="Google Shape;1258;p40">
              <a:extLst>
                <a:ext uri="{FF2B5EF4-FFF2-40B4-BE49-F238E27FC236}">
                  <a16:creationId xmlns="" xmlns:a16="http://schemas.microsoft.com/office/drawing/2014/main" id="{6ED5D70B-7DAE-4327-8D0D-383D21DE8B22}"/>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2" name="Google Shape;1259;p40">
              <a:extLst>
                <a:ext uri="{FF2B5EF4-FFF2-40B4-BE49-F238E27FC236}">
                  <a16:creationId xmlns="" xmlns:a16="http://schemas.microsoft.com/office/drawing/2014/main" id="{34D461FA-16B6-4501-B1C7-B81DA339D3CA}"/>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43" name="Google Shape;1260;p40">
              <a:extLst>
                <a:ext uri="{FF2B5EF4-FFF2-40B4-BE49-F238E27FC236}">
                  <a16:creationId xmlns="" xmlns:a16="http://schemas.microsoft.com/office/drawing/2014/main" id="{31FFF3F3-A520-401C-81B3-4EC72DE3589B}"/>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4" name="Google Shape;1261;p40">
              <a:extLst>
                <a:ext uri="{FF2B5EF4-FFF2-40B4-BE49-F238E27FC236}">
                  <a16:creationId xmlns="" xmlns:a16="http://schemas.microsoft.com/office/drawing/2014/main" id="{11D62A2A-B14F-4FF7-9DA2-F42AE7401DEA}"/>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5" name="Google Shape;1262;p40">
              <a:extLst>
                <a:ext uri="{FF2B5EF4-FFF2-40B4-BE49-F238E27FC236}">
                  <a16:creationId xmlns="" xmlns:a16="http://schemas.microsoft.com/office/drawing/2014/main" id="{C50B476B-4289-4935-96DD-A9E4BB1B9854}"/>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6" name="Google Shape;1263;p40">
              <a:extLst>
                <a:ext uri="{FF2B5EF4-FFF2-40B4-BE49-F238E27FC236}">
                  <a16:creationId xmlns="" xmlns:a16="http://schemas.microsoft.com/office/drawing/2014/main" id="{5B46FD41-97F8-4206-BD27-6BDA599E3D2F}"/>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7" name="Google Shape;1264;p40">
              <a:extLst>
                <a:ext uri="{FF2B5EF4-FFF2-40B4-BE49-F238E27FC236}">
                  <a16:creationId xmlns="" xmlns:a16="http://schemas.microsoft.com/office/drawing/2014/main" id="{2E9EEB60-9548-4B76-9F22-DC2D4F37AA43}"/>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8" name="Google Shape;1265;p40">
              <a:extLst>
                <a:ext uri="{FF2B5EF4-FFF2-40B4-BE49-F238E27FC236}">
                  <a16:creationId xmlns="" xmlns:a16="http://schemas.microsoft.com/office/drawing/2014/main" id="{22FA82A5-6994-45A6-A7A3-571B6FAA417C}"/>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9" name="Google Shape;1266;p40">
              <a:extLst>
                <a:ext uri="{FF2B5EF4-FFF2-40B4-BE49-F238E27FC236}">
                  <a16:creationId xmlns="" xmlns:a16="http://schemas.microsoft.com/office/drawing/2014/main" id="{7AC20165-E53E-44F0-A64D-FCFD6163F935}"/>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50" name="Google Shape;1267;p40">
              <a:extLst>
                <a:ext uri="{FF2B5EF4-FFF2-40B4-BE49-F238E27FC236}">
                  <a16:creationId xmlns="" xmlns:a16="http://schemas.microsoft.com/office/drawing/2014/main" id="{CB06F6FE-C8A4-440E-9373-F0BC6546BC9F}"/>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1" name="Google Shape;1268;p40">
              <a:extLst>
                <a:ext uri="{FF2B5EF4-FFF2-40B4-BE49-F238E27FC236}">
                  <a16:creationId xmlns="" xmlns:a16="http://schemas.microsoft.com/office/drawing/2014/main" id="{E252BBD5-253C-4362-8340-2C3D68AD938B}"/>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69;p40">
              <a:extLst>
                <a:ext uri="{FF2B5EF4-FFF2-40B4-BE49-F238E27FC236}">
                  <a16:creationId xmlns="" xmlns:a16="http://schemas.microsoft.com/office/drawing/2014/main" id="{1E39B2E2-6C59-42C6-83A4-010930802133}"/>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3" name="Google Shape;1270;p40">
              <a:extLst>
                <a:ext uri="{FF2B5EF4-FFF2-40B4-BE49-F238E27FC236}">
                  <a16:creationId xmlns="" xmlns:a16="http://schemas.microsoft.com/office/drawing/2014/main" id="{D0EFCA3C-4A88-4D1B-BC1F-3A09E130C347}"/>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4" name="Google Shape;1271;p40">
              <a:extLst>
                <a:ext uri="{FF2B5EF4-FFF2-40B4-BE49-F238E27FC236}">
                  <a16:creationId xmlns="" xmlns:a16="http://schemas.microsoft.com/office/drawing/2014/main" id="{415C6EC6-D4AA-44B7-80BD-87B865F50A44}"/>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5" name="Google Shape;1272;p40">
              <a:extLst>
                <a:ext uri="{FF2B5EF4-FFF2-40B4-BE49-F238E27FC236}">
                  <a16:creationId xmlns="" xmlns:a16="http://schemas.microsoft.com/office/drawing/2014/main" id="{CB43C258-9756-48F4-B72B-AFC5EAF6E07E}"/>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6" name="Google Shape;1273;p40">
              <a:extLst>
                <a:ext uri="{FF2B5EF4-FFF2-40B4-BE49-F238E27FC236}">
                  <a16:creationId xmlns="" xmlns:a16="http://schemas.microsoft.com/office/drawing/2014/main" id="{C4534D97-B853-4D23-A1AB-605B3F052828}"/>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7" name="Google Shape;1274;p40">
              <a:extLst>
                <a:ext uri="{FF2B5EF4-FFF2-40B4-BE49-F238E27FC236}">
                  <a16:creationId xmlns="" xmlns:a16="http://schemas.microsoft.com/office/drawing/2014/main" id="{A2D4999A-B241-4D41-93F2-E8136E181FC1}"/>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8" name="Google Shape;1275;p40">
              <a:extLst>
                <a:ext uri="{FF2B5EF4-FFF2-40B4-BE49-F238E27FC236}">
                  <a16:creationId xmlns="" xmlns:a16="http://schemas.microsoft.com/office/drawing/2014/main" id="{FBDE2E37-0A28-499E-9856-6E4B63B4C321}"/>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9" name="Google Shape;1276;p40">
              <a:extLst>
                <a:ext uri="{FF2B5EF4-FFF2-40B4-BE49-F238E27FC236}">
                  <a16:creationId xmlns="" xmlns:a16="http://schemas.microsoft.com/office/drawing/2014/main" id="{8C07FA21-C90F-4A2A-B11E-EC55056FAA4E}"/>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0" name="Google Shape;1277;p40">
              <a:extLst>
                <a:ext uri="{FF2B5EF4-FFF2-40B4-BE49-F238E27FC236}">
                  <a16:creationId xmlns="" xmlns:a16="http://schemas.microsoft.com/office/drawing/2014/main" id="{37FB364F-9F8A-4949-8892-4DC17CAFD75F}"/>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1" name="Google Shape;1278;p40">
              <a:extLst>
                <a:ext uri="{FF2B5EF4-FFF2-40B4-BE49-F238E27FC236}">
                  <a16:creationId xmlns="" xmlns:a16="http://schemas.microsoft.com/office/drawing/2014/main" id="{6BED8359-B02B-4C76-BAB8-55133041333C}"/>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62" name="Google Shape;1279;p40">
              <a:extLst>
                <a:ext uri="{FF2B5EF4-FFF2-40B4-BE49-F238E27FC236}">
                  <a16:creationId xmlns="" xmlns:a16="http://schemas.microsoft.com/office/drawing/2014/main" id="{7EBD2C2A-1AC5-4F87-8FF9-02DC8126FE8D}"/>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3" name="Google Shape;1280;p40">
              <a:extLst>
                <a:ext uri="{FF2B5EF4-FFF2-40B4-BE49-F238E27FC236}">
                  <a16:creationId xmlns="" xmlns:a16="http://schemas.microsoft.com/office/drawing/2014/main" id="{3F7EC32D-BA55-4227-8419-463F869344D9}"/>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4" name="Google Shape;1281;p40">
              <a:extLst>
                <a:ext uri="{FF2B5EF4-FFF2-40B4-BE49-F238E27FC236}">
                  <a16:creationId xmlns="" xmlns:a16="http://schemas.microsoft.com/office/drawing/2014/main" id="{8105D6F8-A602-4378-9FD7-A85612B88EAA}"/>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5" name="Google Shape;1282;p40">
              <a:extLst>
                <a:ext uri="{FF2B5EF4-FFF2-40B4-BE49-F238E27FC236}">
                  <a16:creationId xmlns="" xmlns:a16="http://schemas.microsoft.com/office/drawing/2014/main" id="{D69A5C48-7494-4E22-AAD5-441D196766BA}"/>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66" name="Google Shape;1283;p40">
              <a:extLst>
                <a:ext uri="{FF2B5EF4-FFF2-40B4-BE49-F238E27FC236}">
                  <a16:creationId xmlns="" xmlns:a16="http://schemas.microsoft.com/office/drawing/2014/main" id="{8C7D2C19-A075-464E-9074-28FF07455962}"/>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67" name="Google Shape;1284;p40">
              <a:extLst>
                <a:ext uri="{FF2B5EF4-FFF2-40B4-BE49-F238E27FC236}">
                  <a16:creationId xmlns="" xmlns:a16="http://schemas.microsoft.com/office/drawing/2014/main" id="{4DD8E8FF-4CAC-483F-AE32-8578EA83B3D8}"/>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68" name="Google Shape;1285;p40">
              <a:extLst>
                <a:ext uri="{FF2B5EF4-FFF2-40B4-BE49-F238E27FC236}">
                  <a16:creationId xmlns="" xmlns:a16="http://schemas.microsoft.com/office/drawing/2014/main" id="{F15EC947-B922-49BF-961B-8B01F54C8D8F}"/>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69" name="Google Shape;1286;p40">
              <a:extLst>
                <a:ext uri="{FF2B5EF4-FFF2-40B4-BE49-F238E27FC236}">
                  <a16:creationId xmlns="" xmlns:a16="http://schemas.microsoft.com/office/drawing/2014/main" id="{42146DD3-70A2-4717-835A-BF200236F9FD}"/>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0" name="Google Shape;1287;p40">
              <a:extLst>
                <a:ext uri="{FF2B5EF4-FFF2-40B4-BE49-F238E27FC236}">
                  <a16:creationId xmlns="" xmlns:a16="http://schemas.microsoft.com/office/drawing/2014/main" id="{E7194B56-EAB8-4B19-BA67-810837610AF6}"/>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1" name="Google Shape;1288;p40">
              <a:extLst>
                <a:ext uri="{FF2B5EF4-FFF2-40B4-BE49-F238E27FC236}">
                  <a16:creationId xmlns="" xmlns:a16="http://schemas.microsoft.com/office/drawing/2014/main" id="{5C5443A0-C404-41DD-8957-FD5DA8559BAB}"/>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2" name="Google Shape;1289;p40">
              <a:extLst>
                <a:ext uri="{FF2B5EF4-FFF2-40B4-BE49-F238E27FC236}">
                  <a16:creationId xmlns="" xmlns:a16="http://schemas.microsoft.com/office/drawing/2014/main" id="{219FF599-D20C-430F-A9B9-B95FA99273A6}"/>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3" name="Google Shape;1290;p40">
              <a:extLst>
                <a:ext uri="{FF2B5EF4-FFF2-40B4-BE49-F238E27FC236}">
                  <a16:creationId xmlns="" xmlns:a16="http://schemas.microsoft.com/office/drawing/2014/main" id="{D3D352AC-8634-4D0E-AB72-E77A6FFFCDC7}"/>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4" name="Google Shape;1291;p40">
              <a:extLst>
                <a:ext uri="{FF2B5EF4-FFF2-40B4-BE49-F238E27FC236}">
                  <a16:creationId xmlns="" xmlns:a16="http://schemas.microsoft.com/office/drawing/2014/main" id="{18DE3339-D22E-44A4-AFFC-12090F977ED1}"/>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75" name="Google Shape;1292;p40">
              <a:extLst>
                <a:ext uri="{FF2B5EF4-FFF2-40B4-BE49-F238E27FC236}">
                  <a16:creationId xmlns="" xmlns:a16="http://schemas.microsoft.com/office/drawing/2014/main" id="{857E4F32-FA75-4DEB-B046-940F43C41EA4}"/>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6" name="Google Shape;1293;p40">
              <a:extLst>
                <a:ext uri="{FF2B5EF4-FFF2-40B4-BE49-F238E27FC236}">
                  <a16:creationId xmlns="" xmlns:a16="http://schemas.microsoft.com/office/drawing/2014/main" id="{FC61FF6B-3D18-4F30-B8C5-D7EDB3DB0552}"/>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7" name="Google Shape;1294;p40">
              <a:extLst>
                <a:ext uri="{FF2B5EF4-FFF2-40B4-BE49-F238E27FC236}">
                  <a16:creationId xmlns="" xmlns:a16="http://schemas.microsoft.com/office/drawing/2014/main" id="{0BFEEAEB-8877-4E92-B3B4-9B9C731BBEF4}"/>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78" name="Google Shape;1295;p40">
              <a:extLst>
                <a:ext uri="{FF2B5EF4-FFF2-40B4-BE49-F238E27FC236}">
                  <a16:creationId xmlns="" xmlns:a16="http://schemas.microsoft.com/office/drawing/2014/main" id="{D36DA022-04FA-45C2-B874-DBA0893DCBDF}"/>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9" name="Google Shape;1296;p40">
              <a:extLst>
                <a:ext uri="{FF2B5EF4-FFF2-40B4-BE49-F238E27FC236}">
                  <a16:creationId xmlns="" xmlns:a16="http://schemas.microsoft.com/office/drawing/2014/main" id="{99A7D326-3454-4BE1-BAF1-2401817CBF62}"/>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80" name="Google Shape;1297;p40">
              <a:extLst>
                <a:ext uri="{FF2B5EF4-FFF2-40B4-BE49-F238E27FC236}">
                  <a16:creationId xmlns="" xmlns:a16="http://schemas.microsoft.com/office/drawing/2014/main" id="{D2299737-9E97-4B04-8A01-905811A39E41}"/>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98;p40">
              <a:extLst>
                <a:ext uri="{FF2B5EF4-FFF2-40B4-BE49-F238E27FC236}">
                  <a16:creationId xmlns="" xmlns:a16="http://schemas.microsoft.com/office/drawing/2014/main" id="{D7EAE060-FED8-4EF8-A585-EC21867A6B7E}"/>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82" name="Google Shape;1299;p40">
              <a:extLst>
                <a:ext uri="{FF2B5EF4-FFF2-40B4-BE49-F238E27FC236}">
                  <a16:creationId xmlns="" xmlns:a16="http://schemas.microsoft.com/office/drawing/2014/main" id="{B8A70E20-C769-4A83-9F7B-6BCEC2CC9DB0}"/>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3" name="Google Shape;1300;p40">
              <a:extLst>
                <a:ext uri="{FF2B5EF4-FFF2-40B4-BE49-F238E27FC236}">
                  <a16:creationId xmlns="" xmlns:a16="http://schemas.microsoft.com/office/drawing/2014/main" id="{5275FB23-8164-4921-8A4A-340038582E2B}"/>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4" name="Google Shape;1301;p40">
              <a:extLst>
                <a:ext uri="{FF2B5EF4-FFF2-40B4-BE49-F238E27FC236}">
                  <a16:creationId xmlns="" xmlns:a16="http://schemas.microsoft.com/office/drawing/2014/main" id="{E36E8AA0-BBCC-4481-9B84-FA94E283A389}"/>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5" name="Google Shape;1302;p40">
              <a:extLst>
                <a:ext uri="{FF2B5EF4-FFF2-40B4-BE49-F238E27FC236}">
                  <a16:creationId xmlns="" xmlns:a16="http://schemas.microsoft.com/office/drawing/2014/main" id="{E9936EAA-805F-42B1-A417-33FE38335120}"/>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6" name="Google Shape;1303;p40">
              <a:extLst>
                <a:ext uri="{FF2B5EF4-FFF2-40B4-BE49-F238E27FC236}">
                  <a16:creationId xmlns="" xmlns:a16="http://schemas.microsoft.com/office/drawing/2014/main" id="{A40E0C65-7EA4-4889-B294-E29ADA07F29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304;p40">
              <a:extLst>
                <a:ext uri="{FF2B5EF4-FFF2-40B4-BE49-F238E27FC236}">
                  <a16:creationId xmlns="" xmlns:a16="http://schemas.microsoft.com/office/drawing/2014/main" id="{D388DCE6-F53C-41D6-9401-9E5F72E10AAD}"/>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8" name="Google Shape;1305;p40">
              <a:extLst>
                <a:ext uri="{FF2B5EF4-FFF2-40B4-BE49-F238E27FC236}">
                  <a16:creationId xmlns="" xmlns:a16="http://schemas.microsoft.com/office/drawing/2014/main" id="{DC205D73-35BD-416A-BD34-9464CA782488}"/>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9" name="Google Shape;1306;p40">
              <a:extLst>
                <a:ext uri="{FF2B5EF4-FFF2-40B4-BE49-F238E27FC236}">
                  <a16:creationId xmlns="" xmlns:a16="http://schemas.microsoft.com/office/drawing/2014/main" id="{4380D165-D454-449B-8CC4-618BE0872D15}"/>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0" name="Google Shape;1307;p40">
              <a:extLst>
                <a:ext uri="{FF2B5EF4-FFF2-40B4-BE49-F238E27FC236}">
                  <a16:creationId xmlns="" xmlns:a16="http://schemas.microsoft.com/office/drawing/2014/main" id="{70263809-A374-4F26-B5D0-426716EF3065}"/>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308;p40">
              <a:extLst>
                <a:ext uri="{FF2B5EF4-FFF2-40B4-BE49-F238E27FC236}">
                  <a16:creationId xmlns="" xmlns:a16="http://schemas.microsoft.com/office/drawing/2014/main" id="{5E16976A-70ED-45D3-A80F-6AF92BC2F461}"/>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2" name="Google Shape;1309;p40">
              <a:extLst>
                <a:ext uri="{FF2B5EF4-FFF2-40B4-BE49-F238E27FC236}">
                  <a16:creationId xmlns="" xmlns:a16="http://schemas.microsoft.com/office/drawing/2014/main" id="{AFB373FB-0C30-4944-BAB0-50B31A2AE53F}"/>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3" name="Google Shape;1310;p40">
              <a:extLst>
                <a:ext uri="{FF2B5EF4-FFF2-40B4-BE49-F238E27FC236}">
                  <a16:creationId xmlns="" xmlns:a16="http://schemas.microsoft.com/office/drawing/2014/main" id="{F8672FF8-09D8-454A-BA64-295CE3109832}"/>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4" name="Google Shape;1311;p40">
              <a:extLst>
                <a:ext uri="{FF2B5EF4-FFF2-40B4-BE49-F238E27FC236}">
                  <a16:creationId xmlns="" xmlns:a16="http://schemas.microsoft.com/office/drawing/2014/main" id="{55E3B6C0-962B-4CB3-A21A-23A57E5B64A0}"/>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5" name="Google Shape;1312;p40">
              <a:extLst>
                <a:ext uri="{FF2B5EF4-FFF2-40B4-BE49-F238E27FC236}">
                  <a16:creationId xmlns="" xmlns:a16="http://schemas.microsoft.com/office/drawing/2014/main" id="{7DD15E79-6846-4A32-A45F-E689BE1B1B07}"/>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6" name="Google Shape;1313;p40">
              <a:extLst>
                <a:ext uri="{FF2B5EF4-FFF2-40B4-BE49-F238E27FC236}">
                  <a16:creationId xmlns="" xmlns:a16="http://schemas.microsoft.com/office/drawing/2014/main" id="{29FB94EC-746F-4051-905B-D87EC8F8CC9E}"/>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7" name="Google Shape;1314;p40">
              <a:extLst>
                <a:ext uri="{FF2B5EF4-FFF2-40B4-BE49-F238E27FC236}">
                  <a16:creationId xmlns="" xmlns:a16="http://schemas.microsoft.com/office/drawing/2014/main" id="{FA34D98E-9AD6-4E0D-861E-6A134682476F}"/>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8" name="Google Shape;1315;p40">
              <a:extLst>
                <a:ext uri="{FF2B5EF4-FFF2-40B4-BE49-F238E27FC236}">
                  <a16:creationId xmlns="" xmlns:a16="http://schemas.microsoft.com/office/drawing/2014/main" id="{F2A909FD-3BF9-44C2-8DDC-5D32624AB65A}"/>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9" name="Google Shape;1316;p40">
              <a:extLst>
                <a:ext uri="{FF2B5EF4-FFF2-40B4-BE49-F238E27FC236}">
                  <a16:creationId xmlns="" xmlns:a16="http://schemas.microsoft.com/office/drawing/2014/main" id="{9164D149-3156-4597-B3FC-2E53A3F7B7D6}"/>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0" name="Google Shape;1317;p40">
              <a:extLst>
                <a:ext uri="{FF2B5EF4-FFF2-40B4-BE49-F238E27FC236}">
                  <a16:creationId xmlns="" xmlns:a16="http://schemas.microsoft.com/office/drawing/2014/main" id="{AC588A7B-000F-4722-91E0-511C9DA2E6FC}"/>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1" name="Google Shape;1318;p40">
              <a:extLst>
                <a:ext uri="{FF2B5EF4-FFF2-40B4-BE49-F238E27FC236}">
                  <a16:creationId xmlns="" xmlns:a16="http://schemas.microsoft.com/office/drawing/2014/main" id="{02EC973C-25E3-498B-874B-0BCA31B8A202}"/>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2" name="Google Shape;1319;p40">
              <a:extLst>
                <a:ext uri="{FF2B5EF4-FFF2-40B4-BE49-F238E27FC236}">
                  <a16:creationId xmlns="" xmlns:a16="http://schemas.microsoft.com/office/drawing/2014/main" id="{928BBE00-D1F0-4BAA-A4E1-D2A616AE6431}"/>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03" name="Google Shape;1320;p40">
              <a:extLst>
                <a:ext uri="{FF2B5EF4-FFF2-40B4-BE49-F238E27FC236}">
                  <a16:creationId xmlns="" xmlns:a16="http://schemas.microsoft.com/office/drawing/2014/main" id="{82AC0F09-B995-4E78-9972-69B12AA7E3A8}"/>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04" name="Google Shape;1321;p40">
              <a:extLst>
                <a:ext uri="{FF2B5EF4-FFF2-40B4-BE49-F238E27FC236}">
                  <a16:creationId xmlns="" xmlns:a16="http://schemas.microsoft.com/office/drawing/2014/main" id="{9BE61F4A-BC0D-492E-AB6B-0AC9A33686FB}"/>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5" name="Google Shape;1322;p40">
              <a:extLst>
                <a:ext uri="{FF2B5EF4-FFF2-40B4-BE49-F238E27FC236}">
                  <a16:creationId xmlns="" xmlns:a16="http://schemas.microsoft.com/office/drawing/2014/main" id="{8F106E04-DBB9-4B59-BE6A-D8BE910B2837}"/>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6" name="Google Shape;1323;p40">
              <a:extLst>
                <a:ext uri="{FF2B5EF4-FFF2-40B4-BE49-F238E27FC236}">
                  <a16:creationId xmlns="" xmlns:a16="http://schemas.microsoft.com/office/drawing/2014/main" id="{21E7B32B-0078-4E06-AFBF-D08B985A920E}"/>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7" name="Google Shape;1324;p40">
              <a:extLst>
                <a:ext uri="{FF2B5EF4-FFF2-40B4-BE49-F238E27FC236}">
                  <a16:creationId xmlns="" xmlns:a16="http://schemas.microsoft.com/office/drawing/2014/main" id="{CBAAB543-0097-476D-AF25-30DA79EF93D3}"/>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8" name="Google Shape;1325;p40">
              <a:extLst>
                <a:ext uri="{FF2B5EF4-FFF2-40B4-BE49-F238E27FC236}">
                  <a16:creationId xmlns="" xmlns:a16="http://schemas.microsoft.com/office/drawing/2014/main" id="{A8B96F55-4671-4020-AD31-D7BCB122DE3C}"/>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9" name="Google Shape;1326;p40">
              <a:extLst>
                <a:ext uri="{FF2B5EF4-FFF2-40B4-BE49-F238E27FC236}">
                  <a16:creationId xmlns="" xmlns:a16="http://schemas.microsoft.com/office/drawing/2014/main" id="{D10AE0B5-657A-4133-8AE9-B81935288084}"/>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0" name="Google Shape;1327;p40">
              <a:extLst>
                <a:ext uri="{FF2B5EF4-FFF2-40B4-BE49-F238E27FC236}">
                  <a16:creationId xmlns="" xmlns:a16="http://schemas.microsoft.com/office/drawing/2014/main" id="{284B6697-31F0-4C12-ABEF-9075088B0F82}"/>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1" name="Google Shape;1328;p40">
              <a:extLst>
                <a:ext uri="{FF2B5EF4-FFF2-40B4-BE49-F238E27FC236}">
                  <a16:creationId xmlns="" xmlns:a16="http://schemas.microsoft.com/office/drawing/2014/main" id="{04B52D21-1EB6-4656-8742-B82FE585A569}"/>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2" name="Google Shape;1329;p40">
              <a:extLst>
                <a:ext uri="{FF2B5EF4-FFF2-40B4-BE49-F238E27FC236}">
                  <a16:creationId xmlns="" xmlns:a16="http://schemas.microsoft.com/office/drawing/2014/main" id="{61594342-4A1A-4797-8169-F77DCF8FF8BA}"/>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3" name="Google Shape;1330;p40">
              <a:extLst>
                <a:ext uri="{FF2B5EF4-FFF2-40B4-BE49-F238E27FC236}">
                  <a16:creationId xmlns="" xmlns:a16="http://schemas.microsoft.com/office/drawing/2014/main" id="{F196C914-C82C-4068-93FA-E91A966C0141}"/>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4" name="Google Shape;1331;p40">
              <a:extLst>
                <a:ext uri="{FF2B5EF4-FFF2-40B4-BE49-F238E27FC236}">
                  <a16:creationId xmlns="" xmlns:a16="http://schemas.microsoft.com/office/drawing/2014/main" id="{178642A3-4A34-4AD5-A9F7-CE9250D67D86}"/>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5" name="Google Shape;1332;p40">
              <a:extLst>
                <a:ext uri="{FF2B5EF4-FFF2-40B4-BE49-F238E27FC236}">
                  <a16:creationId xmlns="" xmlns:a16="http://schemas.microsoft.com/office/drawing/2014/main" id="{6F718C2A-A16F-4E51-8EFC-DA9A942F6F58}"/>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6" name="Google Shape;1333;p40">
              <a:extLst>
                <a:ext uri="{FF2B5EF4-FFF2-40B4-BE49-F238E27FC236}">
                  <a16:creationId xmlns="" xmlns:a16="http://schemas.microsoft.com/office/drawing/2014/main" id="{40DF37E1-C92D-4C46-9645-F8A04F072464}"/>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17" name="Google Shape;1334;p40">
              <a:extLst>
                <a:ext uri="{FF2B5EF4-FFF2-40B4-BE49-F238E27FC236}">
                  <a16:creationId xmlns="" xmlns:a16="http://schemas.microsoft.com/office/drawing/2014/main" id="{335CA9E4-4F83-4E1A-A64A-4DA5C5772836}"/>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8" name="Google Shape;1335;p40">
              <a:extLst>
                <a:ext uri="{FF2B5EF4-FFF2-40B4-BE49-F238E27FC236}">
                  <a16:creationId xmlns="" xmlns:a16="http://schemas.microsoft.com/office/drawing/2014/main" id="{B0A5CA14-FFE0-4B0D-BE06-AB435DAF8492}"/>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19" name="Google Shape;1336;p40">
              <a:extLst>
                <a:ext uri="{FF2B5EF4-FFF2-40B4-BE49-F238E27FC236}">
                  <a16:creationId xmlns="" xmlns:a16="http://schemas.microsoft.com/office/drawing/2014/main" id="{6E88E07C-6645-4279-9394-F552CDE6966C}"/>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20" name="Google Shape;1337;p40">
              <a:extLst>
                <a:ext uri="{FF2B5EF4-FFF2-40B4-BE49-F238E27FC236}">
                  <a16:creationId xmlns="" xmlns:a16="http://schemas.microsoft.com/office/drawing/2014/main" id="{701624F8-6A3B-4E06-B1F1-34CC1E9AB5B7}"/>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1" name="Google Shape;1338;p40">
              <a:extLst>
                <a:ext uri="{FF2B5EF4-FFF2-40B4-BE49-F238E27FC236}">
                  <a16:creationId xmlns="" xmlns:a16="http://schemas.microsoft.com/office/drawing/2014/main" id="{30136FDD-1F75-47D5-B1AD-C306D9EC726B}"/>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22" name="Google Shape;1339;p40">
              <a:extLst>
                <a:ext uri="{FF2B5EF4-FFF2-40B4-BE49-F238E27FC236}">
                  <a16:creationId xmlns="" xmlns:a16="http://schemas.microsoft.com/office/drawing/2014/main" id="{A7300615-9A83-441D-B24E-DEF20E50E95F}"/>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3" name="Google Shape;1340;p40">
              <a:extLst>
                <a:ext uri="{FF2B5EF4-FFF2-40B4-BE49-F238E27FC236}">
                  <a16:creationId xmlns="" xmlns:a16="http://schemas.microsoft.com/office/drawing/2014/main" id="{05C870E7-1167-456F-83A6-11D8EA5E7775}"/>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4" name="Google Shape;1341;p40">
              <a:extLst>
                <a:ext uri="{FF2B5EF4-FFF2-40B4-BE49-F238E27FC236}">
                  <a16:creationId xmlns="" xmlns:a16="http://schemas.microsoft.com/office/drawing/2014/main" id="{795223ED-5391-45F9-BC43-1FE72D159A32}"/>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5" name="Google Shape;1342;p40">
              <a:extLst>
                <a:ext uri="{FF2B5EF4-FFF2-40B4-BE49-F238E27FC236}">
                  <a16:creationId xmlns="" xmlns:a16="http://schemas.microsoft.com/office/drawing/2014/main" id="{CC10EAB2-6A44-421B-9A46-5D472F105672}"/>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26" name="Google Shape;1343;p40">
              <a:extLst>
                <a:ext uri="{FF2B5EF4-FFF2-40B4-BE49-F238E27FC236}">
                  <a16:creationId xmlns="" xmlns:a16="http://schemas.microsoft.com/office/drawing/2014/main" id="{9D593F37-B7E4-48B0-B06D-EC3E61A488BE}"/>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27" name="Google Shape;1344;p40">
              <a:extLst>
                <a:ext uri="{FF2B5EF4-FFF2-40B4-BE49-F238E27FC236}">
                  <a16:creationId xmlns="" xmlns:a16="http://schemas.microsoft.com/office/drawing/2014/main" id="{E32B953C-E864-4F63-A6B0-761D404AD938}"/>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8" name="Google Shape;1345;p40">
              <a:extLst>
                <a:ext uri="{FF2B5EF4-FFF2-40B4-BE49-F238E27FC236}">
                  <a16:creationId xmlns="" xmlns:a16="http://schemas.microsoft.com/office/drawing/2014/main" id="{1C431C47-F760-44EE-907D-9BA1745ECD20}"/>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9" name="Google Shape;1346;p40">
              <a:extLst>
                <a:ext uri="{FF2B5EF4-FFF2-40B4-BE49-F238E27FC236}">
                  <a16:creationId xmlns="" xmlns:a16="http://schemas.microsoft.com/office/drawing/2014/main" id="{FC7EE1F7-CC48-4EEB-AF27-1F38E0319999}"/>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0" name="Google Shape;1347;p40">
              <a:extLst>
                <a:ext uri="{FF2B5EF4-FFF2-40B4-BE49-F238E27FC236}">
                  <a16:creationId xmlns="" xmlns:a16="http://schemas.microsoft.com/office/drawing/2014/main" id="{3AFEF2D8-772E-45F4-A87F-C3DB2513C42F}"/>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31" name="Google Shape;1348;p40">
              <a:extLst>
                <a:ext uri="{FF2B5EF4-FFF2-40B4-BE49-F238E27FC236}">
                  <a16:creationId xmlns="" xmlns:a16="http://schemas.microsoft.com/office/drawing/2014/main" id="{70BDBCA3-7A37-4EB2-A304-90D0D04D548A}"/>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2" name="Google Shape;1349;p40">
              <a:extLst>
                <a:ext uri="{FF2B5EF4-FFF2-40B4-BE49-F238E27FC236}">
                  <a16:creationId xmlns="" xmlns:a16="http://schemas.microsoft.com/office/drawing/2014/main" id="{1F087E4A-A2D6-4C67-886E-BDE6121546B9}"/>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3" name="Google Shape;1350;p40">
              <a:extLst>
                <a:ext uri="{FF2B5EF4-FFF2-40B4-BE49-F238E27FC236}">
                  <a16:creationId xmlns="" xmlns:a16="http://schemas.microsoft.com/office/drawing/2014/main" id="{64F0F3BB-300B-4D4B-A8C1-33C6DBD5599D}"/>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4" name="Google Shape;1351;p40">
              <a:extLst>
                <a:ext uri="{FF2B5EF4-FFF2-40B4-BE49-F238E27FC236}">
                  <a16:creationId xmlns="" xmlns:a16="http://schemas.microsoft.com/office/drawing/2014/main" id="{EF08838A-1575-470F-8580-DCE3E02812FD}"/>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52;p40">
              <a:extLst>
                <a:ext uri="{FF2B5EF4-FFF2-40B4-BE49-F238E27FC236}">
                  <a16:creationId xmlns="" xmlns:a16="http://schemas.microsoft.com/office/drawing/2014/main" id="{AD8C22DB-F6B0-4AE7-B4A8-D0BBD06CA199}"/>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36" name="Google Shape;1353;p40">
              <a:extLst>
                <a:ext uri="{FF2B5EF4-FFF2-40B4-BE49-F238E27FC236}">
                  <a16:creationId xmlns="" xmlns:a16="http://schemas.microsoft.com/office/drawing/2014/main" id="{479BCE2B-7D09-416C-97A9-5ECFFF413A67}"/>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7" name="Google Shape;1354;p40">
              <a:extLst>
                <a:ext uri="{FF2B5EF4-FFF2-40B4-BE49-F238E27FC236}">
                  <a16:creationId xmlns="" xmlns:a16="http://schemas.microsoft.com/office/drawing/2014/main" id="{40DD0DBF-1069-4F1B-A016-CC880CD5CD85}"/>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8" name="Google Shape;1355;p40">
              <a:extLst>
                <a:ext uri="{FF2B5EF4-FFF2-40B4-BE49-F238E27FC236}">
                  <a16:creationId xmlns="" xmlns:a16="http://schemas.microsoft.com/office/drawing/2014/main" id="{DAC75CC6-5FC6-445A-9BA8-3826A7A91ED9}"/>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56;p40">
              <a:extLst>
                <a:ext uri="{FF2B5EF4-FFF2-40B4-BE49-F238E27FC236}">
                  <a16:creationId xmlns="" xmlns:a16="http://schemas.microsoft.com/office/drawing/2014/main" id="{3360974F-D035-42E5-B300-FAD656690AE2}"/>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0" name="Google Shape;1357;p40">
              <a:extLst>
                <a:ext uri="{FF2B5EF4-FFF2-40B4-BE49-F238E27FC236}">
                  <a16:creationId xmlns="" xmlns:a16="http://schemas.microsoft.com/office/drawing/2014/main" id="{7717E655-770E-4710-BCC2-BD4B07B9BA4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41" name="Google Shape;1358;p40">
              <a:extLst>
                <a:ext uri="{FF2B5EF4-FFF2-40B4-BE49-F238E27FC236}">
                  <a16:creationId xmlns="" xmlns:a16="http://schemas.microsoft.com/office/drawing/2014/main" id="{03E420DC-84A8-4E6F-B9D5-BCE93AD7C6D9}"/>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2" name="Google Shape;1359;p40">
              <a:extLst>
                <a:ext uri="{FF2B5EF4-FFF2-40B4-BE49-F238E27FC236}">
                  <a16:creationId xmlns="" xmlns:a16="http://schemas.microsoft.com/office/drawing/2014/main" id="{7EA906D8-1F47-4892-89B6-3B32FFD416FC}"/>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43" name="Google Shape;1360;p40">
              <a:extLst>
                <a:ext uri="{FF2B5EF4-FFF2-40B4-BE49-F238E27FC236}">
                  <a16:creationId xmlns="" xmlns:a16="http://schemas.microsoft.com/office/drawing/2014/main" id="{86B5CFC6-5DB1-4CC6-A942-6F334970C870}"/>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4" name="Google Shape;1361;p40">
              <a:extLst>
                <a:ext uri="{FF2B5EF4-FFF2-40B4-BE49-F238E27FC236}">
                  <a16:creationId xmlns="" xmlns:a16="http://schemas.microsoft.com/office/drawing/2014/main" id="{773573A1-2CAB-4703-999B-2C896EC84056}"/>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5" name="Google Shape;1362;p40">
              <a:extLst>
                <a:ext uri="{FF2B5EF4-FFF2-40B4-BE49-F238E27FC236}">
                  <a16:creationId xmlns="" xmlns:a16="http://schemas.microsoft.com/office/drawing/2014/main" id="{955E65BD-8782-4A78-96E5-9DFF49B83279}"/>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6" name="Google Shape;1363;p40">
              <a:extLst>
                <a:ext uri="{FF2B5EF4-FFF2-40B4-BE49-F238E27FC236}">
                  <a16:creationId xmlns="" xmlns:a16="http://schemas.microsoft.com/office/drawing/2014/main" id="{4562EE36-4DFE-48C5-AC75-98FDD2878B7D}"/>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7" name="Google Shape;1364;p40">
              <a:extLst>
                <a:ext uri="{FF2B5EF4-FFF2-40B4-BE49-F238E27FC236}">
                  <a16:creationId xmlns="" xmlns:a16="http://schemas.microsoft.com/office/drawing/2014/main" id="{E4B034EB-BE81-439E-A65E-E49774EA49F4}"/>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8" name="Google Shape;1365;p40">
              <a:extLst>
                <a:ext uri="{FF2B5EF4-FFF2-40B4-BE49-F238E27FC236}">
                  <a16:creationId xmlns="" xmlns:a16="http://schemas.microsoft.com/office/drawing/2014/main" id="{1A4FE50E-EAF8-4A90-B5D7-3AE5956023C4}"/>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9" name="Google Shape;1366;p40">
              <a:extLst>
                <a:ext uri="{FF2B5EF4-FFF2-40B4-BE49-F238E27FC236}">
                  <a16:creationId xmlns="" xmlns:a16="http://schemas.microsoft.com/office/drawing/2014/main" id="{0E6D1C51-7821-4A40-87A6-C1F4EA05F3E5}"/>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50" name="Google Shape;1367;p40">
              <a:extLst>
                <a:ext uri="{FF2B5EF4-FFF2-40B4-BE49-F238E27FC236}">
                  <a16:creationId xmlns="" xmlns:a16="http://schemas.microsoft.com/office/drawing/2014/main" id="{E3BBEB46-7650-4DAE-B12D-A723EB8EC8B1}"/>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51" name="Google Shape;1368;p40">
              <a:extLst>
                <a:ext uri="{FF2B5EF4-FFF2-40B4-BE49-F238E27FC236}">
                  <a16:creationId xmlns="" xmlns:a16="http://schemas.microsoft.com/office/drawing/2014/main" id="{D7B90227-B1F3-48A3-951A-8D6BC1C97213}"/>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2" name="Google Shape;1369;p40">
              <a:extLst>
                <a:ext uri="{FF2B5EF4-FFF2-40B4-BE49-F238E27FC236}">
                  <a16:creationId xmlns="" xmlns:a16="http://schemas.microsoft.com/office/drawing/2014/main" id="{01E86AC5-6FB3-4A21-8267-984A7D9EACC7}"/>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3" name="Google Shape;1370;p40">
              <a:extLst>
                <a:ext uri="{FF2B5EF4-FFF2-40B4-BE49-F238E27FC236}">
                  <a16:creationId xmlns="" xmlns:a16="http://schemas.microsoft.com/office/drawing/2014/main" id="{2CD60DA0-B17C-401D-8887-37CACBE1FB80}"/>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54" name="Google Shape;1371;p40">
              <a:extLst>
                <a:ext uri="{FF2B5EF4-FFF2-40B4-BE49-F238E27FC236}">
                  <a16:creationId xmlns="" xmlns:a16="http://schemas.microsoft.com/office/drawing/2014/main" id="{4D5EEC03-7C21-4549-AAF3-3D499C5E41AE}"/>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5" name="Google Shape;1372;p40">
              <a:extLst>
                <a:ext uri="{FF2B5EF4-FFF2-40B4-BE49-F238E27FC236}">
                  <a16:creationId xmlns="" xmlns:a16="http://schemas.microsoft.com/office/drawing/2014/main" id="{3CA2D27D-FAB4-4D6F-A0B5-9FFCFCBCBDBD}"/>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56" name="Google Shape;1373;p40">
              <a:extLst>
                <a:ext uri="{FF2B5EF4-FFF2-40B4-BE49-F238E27FC236}">
                  <a16:creationId xmlns="" xmlns:a16="http://schemas.microsoft.com/office/drawing/2014/main" id="{2012D2AB-9092-4C00-B931-C6D393335F4C}"/>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7" name="Google Shape;1374;p40">
              <a:extLst>
                <a:ext uri="{FF2B5EF4-FFF2-40B4-BE49-F238E27FC236}">
                  <a16:creationId xmlns="" xmlns:a16="http://schemas.microsoft.com/office/drawing/2014/main" id="{B7BB5EBA-E973-4B39-B6CC-EB10F2E7ACC9}"/>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8" name="Google Shape;1375;p40">
              <a:extLst>
                <a:ext uri="{FF2B5EF4-FFF2-40B4-BE49-F238E27FC236}">
                  <a16:creationId xmlns="" xmlns:a16="http://schemas.microsoft.com/office/drawing/2014/main" id="{D15B1520-341C-40CB-BD49-8891F3AD25C6}"/>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59" name="Google Shape;1376;p40">
              <a:extLst>
                <a:ext uri="{FF2B5EF4-FFF2-40B4-BE49-F238E27FC236}">
                  <a16:creationId xmlns="" xmlns:a16="http://schemas.microsoft.com/office/drawing/2014/main" id="{7A8016DA-D281-44DD-9E2C-EF3AD82620A1}"/>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0" name="Google Shape;1377;p40">
              <a:extLst>
                <a:ext uri="{FF2B5EF4-FFF2-40B4-BE49-F238E27FC236}">
                  <a16:creationId xmlns="" xmlns:a16="http://schemas.microsoft.com/office/drawing/2014/main" id="{3A93CAD9-D7FE-49EA-BD4D-80371A768D2A}"/>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1" name="Google Shape;1378;p40">
              <a:extLst>
                <a:ext uri="{FF2B5EF4-FFF2-40B4-BE49-F238E27FC236}">
                  <a16:creationId xmlns="" xmlns:a16="http://schemas.microsoft.com/office/drawing/2014/main" id="{54DF6C94-F037-40B2-9327-D732CC496302}"/>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62" name="Google Shape;1379;p40">
              <a:extLst>
                <a:ext uri="{FF2B5EF4-FFF2-40B4-BE49-F238E27FC236}">
                  <a16:creationId xmlns="" xmlns:a16="http://schemas.microsoft.com/office/drawing/2014/main" id="{0F0271D8-AFFF-4271-8B98-BF901808FEAE}"/>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3" name="Google Shape;1380;p40">
              <a:extLst>
                <a:ext uri="{FF2B5EF4-FFF2-40B4-BE49-F238E27FC236}">
                  <a16:creationId xmlns="" xmlns:a16="http://schemas.microsoft.com/office/drawing/2014/main" id="{22FBCA34-3001-4135-86C6-B0FED27975C3}"/>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4" name="Google Shape;1381;p40">
              <a:extLst>
                <a:ext uri="{FF2B5EF4-FFF2-40B4-BE49-F238E27FC236}">
                  <a16:creationId xmlns="" xmlns:a16="http://schemas.microsoft.com/office/drawing/2014/main" id="{FC930894-61E4-4848-BCEB-3CAF048E1CB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5" name="Google Shape;1382;p40">
              <a:extLst>
                <a:ext uri="{FF2B5EF4-FFF2-40B4-BE49-F238E27FC236}">
                  <a16:creationId xmlns="" xmlns:a16="http://schemas.microsoft.com/office/drawing/2014/main" id="{B305C866-5D06-47A2-B990-95E338D08AFF}"/>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6" name="Google Shape;1383;p40">
              <a:extLst>
                <a:ext uri="{FF2B5EF4-FFF2-40B4-BE49-F238E27FC236}">
                  <a16:creationId xmlns="" xmlns:a16="http://schemas.microsoft.com/office/drawing/2014/main" id="{11805E0C-C066-454E-AE97-C2AFC5E16C1A}"/>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7" name="Google Shape;1384;p40">
              <a:extLst>
                <a:ext uri="{FF2B5EF4-FFF2-40B4-BE49-F238E27FC236}">
                  <a16:creationId xmlns="" xmlns:a16="http://schemas.microsoft.com/office/drawing/2014/main" id="{6D718648-3B44-4827-B4B8-B1F24065F7B1}"/>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85;p40">
              <a:extLst>
                <a:ext uri="{FF2B5EF4-FFF2-40B4-BE49-F238E27FC236}">
                  <a16:creationId xmlns="" xmlns:a16="http://schemas.microsoft.com/office/drawing/2014/main" id="{56618088-638E-466D-B77B-A5B62E79198B}"/>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69" name="Google Shape;1386;p40">
              <a:extLst>
                <a:ext uri="{FF2B5EF4-FFF2-40B4-BE49-F238E27FC236}">
                  <a16:creationId xmlns="" xmlns:a16="http://schemas.microsoft.com/office/drawing/2014/main" id="{6A781150-0ADC-439D-9BE3-D8D3C29C4D67}"/>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70" name="Google Shape;1387;p40">
              <a:extLst>
                <a:ext uri="{FF2B5EF4-FFF2-40B4-BE49-F238E27FC236}">
                  <a16:creationId xmlns="" xmlns:a16="http://schemas.microsoft.com/office/drawing/2014/main" id="{27990E70-8E40-4AFF-9162-D6CA355F71F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1" name="Google Shape;1388;p40">
              <a:extLst>
                <a:ext uri="{FF2B5EF4-FFF2-40B4-BE49-F238E27FC236}">
                  <a16:creationId xmlns="" xmlns:a16="http://schemas.microsoft.com/office/drawing/2014/main" id="{043E95E6-5F60-4CBD-914F-D311FBE3E3C9}"/>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2" name="Google Shape;1389;p40">
              <a:extLst>
                <a:ext uri="{FF2B5EF4-FFF2-40B4-BE49-F238E27FC236}">
                  <a16:creationId xmlns="" xmlns:a16="http://schemas.microsoft.com/office/drawing/2014/main" id="{3FFF306A-CCA8-4CE8-9316-2B9C21D93069}"/>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3" name="Google Shape;1390;p40">
              <a:extLst>
                <a:ext uri="{FF2B5EF4-FFF2-40B4-BE49-F238E27FC236}">
                  <a16:creationId xmlns="" xmlns:a16="http://schemas.microsoft.com/office/drawing/2014/main" id="{AE1F15D6-811B-4A5F-B765-10D1DF8A28A4}"/>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74" name="Google Shape;1391;p40">
              <a:extLst>
                <a:ext uri="{FF2B5EF4-FFF2-40B4-BE49-F238E27FC236}">
                  <a16:creationId xmlns="" xmlns:a16="http://schemas.microsoft.com/office/drawing/2014/main" id="{5CED29B9-7FE4-4C4F-AACD-CBB7FD9BF6A8}"/>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5" name="Google Shape;1392;p40">
              <a:extLst>
                <a:ext uri="{FF2B5EF4-FFF2-40B4-BE49-F238E27FC236}">
                  <a16:creationId xmlns="" xmlns:a16="http://schemas.microsoft.com/office/drawing/2014/main" id="{05D8C1BF-8280-42EE-B26A-EA66D01E6ABB}"/>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76" name="Google Shape;1393;p40">
              <a:extLst>
                <a:ext uri="{FF2B5EF4-FFF2-40B4-BE49-F238E27FC236}">
                  <a16:creationId xmlns="" xmlns:a16="http://schemas.microsoft.com/office/drawing/2014/main" id="{2E352FB9-CE50-4452-A323-06EC7163B62E}"/>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77" name="Google Shape;1394;p40">
              <a:extLst>
                <a:ext uri="{FF2B5EF4-FFF2-40B4-BE49-F238E27FC236}">
                  <a16:creationId xmlns="" xmlns:a16="http://schemas.microsoft.com/office/drawing/2014/main" id="{41F402D1-E82C-41A0-A140-24ED2D744BEA}"/>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95;p40">
              <a:extLst>
                <a:ext uri="{FF2B5EF4-FFF2-40B4-BE49-F238E27FC236}">
                  <a16:creationId xmlns="" xmlns:a16="http://schemas.microsoft.com/office/drawing/2014/main" id="{B207BC3B-DDAA-4F6D-BE38-6CD905AE8086}"/>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9" name="Google Shape;1396;p40">
              <a:extLst>
                <a:ext uri="{FF2B5EF4-FFF2-40B4-BE49-F238E27FC236}">
                  <a16:creationId xmlns="" xmlns:a16="http://schemas.microsoft.com/office/drawing/2014/main" id="{4C89240B-22B2-4275-86E8-EFA5E582147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0" name="Google Shape;1397;p40">
              <a:extLst>
                <a:ext uri="{FF2B5EF4-FFF2-40B4-BE49-F238E27FC236}">
                  <a16:creationId xmlns="" xmlns:a16="http://schemas.microsoft.com/office/drawing/2014/main" id="{3AA4A0A5-11C5-4804-83DD-6122A4E76D5F}"/>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81" name="Google Shape;1398;p40">
              <a:extLst>
                <a:ext uri="{FF2B5EF4-FFF2-40B4-BE49-F238E27FC236}">
                  <a16:creationId xmlns="" xmlns:a16="http://schemas.microsoft.com/office/drawing/2014/main" id="{EDE83F69-53D3-4CB9-98A5-E0180866BD3C}"/>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2" name="Google Shape;1399;p40">
              <a:extLst>
                <a:ext uri="{FF2B5EF4-FFF2-40B4-BE49-F238E27FC236}">
                  <a16:creationId xmlns="" xmlns:a16="http://schemas.microsoft.com/office/drawing/2014/main" id="{943274E1-6021-4368-9B6C-00DBC6391DBD}"/>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400;p40">
              <a:extLst>
                <a:ext uri="{FF2B5EF4-FFF2-40B4-BE49-F238E27FC236}">
                  <a16:creationId xmlns="" xmlns:a16="http://schemas.microsoft.com/office/drawing/2014/main" id="{63AC0A25-4734-4695-91E1-4BC4B8C8A9A8}"/>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84" name="Google Shape;1401;p40">
              <a:extLst>
                <a:ext uri="{FF2B5EF4-FFF2-40B4-BE49-F238E27FC236}">
                  <a16:creationId xmlns="" xmlns:a16="http://schemas.microsoft.com/office/drawing/2014/main" id="{D92CDA42-D8D0-40B5-A8B7-D577A90B2A9D}"/>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5" name="Google Shape;1402;p40">
              <a:extLst>
                <a:ext uri="{FF2B5EF4-FFF2-40B4-BE49-F238E27FC236}">
                  <a16:creationId xmlns="" xmlns:a16="http://schemas.microsoft.com/office/drawing/2014/main" id="{22D85AB1-C9D0-4027-A038-4D7AF39F4213}"/>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86" name="Google Shape;1403;p40">
              <a:extLst>
                <a:ext uri="{FF2B5EF4-FFF2-40B4-BE49-F238E27FC236}">
                  <a16:creationId xmlns="" xmlns:a16="http://schemas.microsoft.com/office/drawing/2014/main" id="{51193CEF-AF89-4689-AB32-49E29D2D4E48}"/>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87" name="Google Shape;1404;p40">
              <a:extLst>
                <a:ext uri="{FF2B5EF4-FFF2-40B4-BE49-F238E27FC236}">
                  <a16:creationId xmlns="" xmlns:a16="http://schemas.microsoft.com/office/drawing/2014/main" id="{F0E7E879-5D99-4580-A802-0FE6B913527C}"/>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88" name="Google Shape;1405;p40">
              <a:extLst>
                <a:ext uri="{FF2B5EF4-FFF2-40B4-BE49-F238E27FC236}">
                  <a16:creationId xmlns="" xmlns:a16="http://schemas.microsoft.com/office/drawing/2014/main" id="{931D1317-4EB1-412B-81ED-A6DDCFE6BEA7}"/>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689" name="Google Shape;1406;p40">
              <a:extLst>
                <a:ext uri="{FF2B5EF4-FFF2-40B4-BE49-F238E27FC236}">
                  <a16:creationId xmlns="" xmlns:a16="http://schemas.microsoft.com/office/drawing/2014/main" id="{38AAAD82-5EE0-4DD5-8548-11FF91309348}"/>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0" name="Google Shape;1407;p40">
              <a:extLst>
                <a:ext uri="{FF2B5EF4-FFF2-40B4-BE49-F238E27FC236}">
                  <a16:creationId xmlns="" xmlns:a16="http://schemas.microsoft.com/office/drawing/2014/main" id="{0E2F20D3-2BA6-488B-899C-9C4766144D44}"/>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1" name="Google Shape;1408;p40">
              <a:extLst>
                <a:ext uri="{FF2B5EF4-FFF2-40B4-BE49-F238E27FC236}">
                  <a16:creationId xmlns="" xmlns:a16="http://schemas.microsoft.com/office/drawing/2014/main" id="{377242B9-EF1F-4D36-9208-8DB8AC8E6F9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2" name="Google Shape;1409;p40">
              <a:extLst>
                <a:ext uri="{FF2B5EF4-FFF2-40B4-BE49-F238E27FC236}">
                  <a16:creationId xmlns="" xmlns:a16="http://schemas.microsoft.com/office/drawing/2014/main" id="{160155E0-D5BC-430F-85DC-022FE49C49DB}"/>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693" name="Google Shape;1410;p40">
              <a:extLst>
                <a:ext uri="{FF2B5EF4-FFF2-40B4-BE49-F238E27FC236}">
                  <a16:creationId xmlns="" xmlns:a16="http://schemas.microsoft.com/office/drawing/2014/main" id="{FEF8E7FE-93CB-4CA1-A069-9B123A071042}"/>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4" name="Google Shape;1411;p40">
              <a:extLst>
                <a:ext uri="{FF2B5EF4-FFF2-40B4-BE49-F238E27FC236}">
                  <a16:creationId xmlns="" xmlns:a16="http://schemas.microsoft.com/office/drawing/2014/main" id="{EB3C07ED-4F92-4F78-89F1-19B2A672B513}"/>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5" name="Google Shape;1412;p40">
              <a:extLst>
                <a:ext uri="{FF2B5EF4-FFF2-40B4-BE49-F238E27FC236}">
                  <a16:creationId xmlns="" xmlns:a16="http://schemas.microsoft.com/office/drawing/2014/main" id="{CE8AFB14-BB3F-4932-87B5-DAC91D9A09B8}"/>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6" name="Google Shape;1413;p40">
              <a:extLst>
                <a:ext uri="{FF2B5EF4-FFF2-40B4-BE49-F238E27FC236}">
                  <a16:creationId xmlns="" xmlns:a16="http://schemas.microsoft.com/office/drawing/2014/main" id="{0BDE4170-DA17-4D30-8D98-3BE91B12DD0B}"/>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7" name="Google Shape;1414;p40">
              <a:extLst>
                <a:ext uri="{FF2B5EF4-FFF2-40B4-BE49-F238E27FC236}">
                  <a16:creationId xmlns="" xmlns:a16="http://schemas.microsoft.com/office/drawing/2014/main" id="{3E6EB107-7D3A-45FF-87D7-5C141B390393}"/>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8" name="Google Shape;1415;p40">
              <a:extLst>
                <a:ext uri="{FF2B5EF4-FFF2-40B4-BE49-F238E27FC236}">
                  <a16:creationId xmlns="" xmlns:a16="http://schemas.microsoft.com/office/drawing/2014/main" id="{664DA249-9C50-4B97-8460-493A6DF7F430}"/>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9" name="Google Shape;1416;p40">
              <a:extLst>
                <a:ext uri="{FF2B5EF4-FFF2-40B4-BE49-F238E27FC236}">
                  <a16:creationId xmlns="" xmlns:a16="http://schemas.microsoft.com/office/drawing/2014/main" id="{0C806E74-7403-4B24-B831-64A57F777149}"/>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0" name="Google Shape;1417;p40">
              <a:extLst>
                <a:ext uri="{FF2B5EF4-FFF2-40B4-BE49-F238E27FC236}">
                  <a16:creationId xmlns="" xmlns:a16="http://schemas.microsoft.com/office/drawing/2014/main" id="{D6CA5383-D737-4517-9C80-7744C90D743C}"/>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01" name="Google Shape;1418;p40">
              <a:extLst>
                <a:ext uri="{FF2B5EF4-FFF2-40B4-BE49-F238E27FC236}">
                  <a16:creationId xmlns="" xmlns:a16="http://schemas.microsoft.com/office/drawing/2014/main" id="{3CDDBBE8-653F-4F9E-96EC-948E3A3E074D}"/>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2" name="Google Shape;1419;p40">
              <a:extLst>
                <a:ext uri="{FF2B5EF4-FFF2-40B4-BE49-F238E27FC236}">
                  <a16:creationId xmlns="" xmlns:a16="http://schemas.microsoft.com/office/drawing/2014/main" id="{DC4A31BD-6306-489E-8412-5C3193CD0829}"/>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3" name="Google Shape;1420;p40">
              <a:extLst>
                <a:ext uri="{FF2B5EF4-FFF2-40B4-BE49-F238E27FC236}">
                  <a16:creationId xmlns="" xmlns:a16="http://schemas.microsoft.com/office/drawing/2014/main" id="{02E64782-8D94-41D1-94A1-B8A7E2E3D63E}"/>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4" name="Google Shape;1421;p40">
              <a:extLst>
                <a:ext uri="{FF2B5EF4-FFF2-40B4-BE49-F238E27FC236}">
                  <a16:creationId xmlns="" xmlns:a16="http://schemas.microsoft.com/office/drawing/2014/main" id="{1825D078-C464-4B15-8EFE-DFA9330D40F6}"/>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5" name="Google Shape;1422;p40">
              <a:extLst>
                <a:ext uri="{FF2B5EF4-FFF2-40B4-BE49-F238E27FC236}">
                  <a16:creationId xmlns="" xmlns:a16="http://schemas.microsoft.com/office/drawing/2014/main" id="{A2FB7422-D491-45AA-9091-775E0487F155}"/>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6" name="Google Shape;1423;p40">
              <a:extLst>
                <a:ext uri="{FF2B5EF4-FFF2-40B4-BE49-F238E27FC236}">
                  <a16:creationId xmlns="" xmlns:a16="http://schemas.microsoft.com/office/drawing/2014/main" id="{11F95E60-3D36-43B9-9A2B-D098C4230A57}"/>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7" name="Google Shape;1424;p40">
              <a:extLst>
                <a:ext uri="{FF2B5EF4-FFF2-40B4-BE49-F238E27FC236}">
                  <a16:creationId xmlns="" xmlns:a16="http://schemas.microsoft.com/office/drawing/2014/main" id="{49FD8A69-ACAB-4381-8EA1-221C4D6EDDD9}"/>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8" name="Google Shape;1425;p40">
              <a:extLst>
                <a:ext uri="{FF2B5EF4-FFF2-40B4-BE49-F238E27FC236}">
                  <a16:creationId xmlns="" xmlns:a16="http://schemas.microsoft.com/office/drawing/2014/main" id="{2F74C6DE-E72E-45EC-A64A-CF5C8A52BF99}"/>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9" name="Google Shape;1426;p40">
              <a:extLst>
                <a:ext uri="{FF2B5EF4-FFF2-40B4-BE49-F238E27FC236}">
                  <a16:creationId xmlns="" xmlns:a16="http://schemas.microsoft.com/office/drawing/2014/main" id="{F2451319-24BB-4F1F-9567-ED16D139E010}"/>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0" name="Google Shape;1427;p40">
              <a:extLst>
                <a:ext uri="{FF2B5EF4-FFF2-40B4-BE49-F238E27FC236}">
                  <a16:creationId xmlns="" xmlns:a16="http://schemas.microsoft.com/office/drawing/2014/main" id="{63800E87-172B-4B6F-8DA1-63685EF41F1D}"/>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1" name="Google Shape;1428;p40">
              <a:extLst>
                <a:ext uri="{FF2B5EF4-FFF2-40B4-BE49-F238E27FC236}">
                  <a16:creationId xmlns="" xmlns:a16="http://schemas.microsoft.com/office/drawing/2014/main" id="{D0C51CEC-613B-442E-9F21-EB97E613BDAF}"/>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2" name="Google Shape;1429;p40">
              <a:extLst>
                <a:ext uri="{FF2B5EF4-FFF2-40B4-BE49-F238E27FC236}">
                  <a16:creationId xmlns="" xmlns:a16="http://schemas.microsoft.com/office/drawing/2014/main" id="{C498207A-91FB-4168-8195-68857B011530}"/>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30;p40">
              <a:extLst>
                <a:ext uri="{FF2B5EF4-FFF2-40B4-BE49-F238E27FC236}">
                  <a16:creationId xmlns="" xmlns:a16="http://schemas.microsoft.com/office/drawing/2014/main" id="{072A4452-DB69-424D-B4F0-ED0D46DF9E6E}"/>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4" name="Google Shape;1431;p40">
              <a:extLst>
                <a:ext uri="{FF2B5EF4-FFF2-40B4-BE49-F238E27FC236}">
                  <a16:creationId xmlns="" xmlns:a16="http://schemas.microsoft.com/office/drawing/2014/main" id="{195A71E2-97A3-4899-80D9-094DB57CC108}"/>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5" name="Google Shape;1432;p40">
              <a:extLst>
                <a:ext uri="{FF2B5EF4-FFF2-40B4-BE49-F238E27FC236}">
                  <a16:creationId xmlns="" xmlns:a16="http://schemas.microsoft.com/office/drawing/2014/main" id="{7FCE5E87-59FF-4A4D-8EF2-303A27511500}"/>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6" name="Google Shape;1433;p40">
              <a:extLst>
                <a:ext uri="{FF2B5EF4-FFF2-40B4-BE49-F238E27FC236}">
                  <a16:creationId xmlns="" xmlns:a16="http://schemas.microsoft.com/office/drawing/2014/main" id="{5DEB42D5-B6AF-4437-97D7-43CC61CDCA1C}"/>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7" name="Google Shape;1434;p40">
              <a:extLst>
                <a:ext uri="{FF2B5EF4-FFF2-40B4-BE49-F238E27FC236}">
                  <a16:creationId xmlns="" xmlns:a16="http://schemas.microsoft.com/office/drawing/2014/main" id="{F4B69E80-AA32-4A2B-A316-18B04B16E513}"/>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8" name="Google Shape;1435;p40">
              <a:extLst>
                <a:ext uri="{FF2B5EF4-FFF2-40B4-BE49-F238E27FC236}">
                  <a16:creationId xmlns="" xmlns:a16="http://schemas.microsoft.com/office/drawing/2014/main" id="{640E07FE-38C1-4EBA-9F0B-CE0FAF748EF5}"/>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9" name="Google Shape;1436;p40">
              <a:extLst>
                <a:ext uri="{FF2B5EF4-FFF2-40B4-BE49-F238E27FC236}">
                  <a16:creationId xmlns="" xmlns:a16="http://schemas.microsoft.com/office/drawing/2014/main" id="{2E45F9A9-AC30-4676-8984-4EEC960713E8}"/>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0" name="Google Shape;1437;p40">
              <a:extLst>
                <a:ext uri="{FF2B5EF4-FFF2-40B4-BE49-F238E27FC236}">
                  <a16:creationId xmlns="" xmlns:a16="http://schemas.microsoft.com/office/drawing/2014/main" id="{B776DFAB-AE62-45FC-8E6C-A471492F8DB5}"/>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1" name="Google Shape;1438;p40">
              <a:extLst>
                <a:ext uri="{FF2B5EF4-FFF2-40B4-BE49-F238E27FC236}">
                  <a16:creationId xmlns="" xmlns:a16="http://schemas.microsoft.com/office/drawing/2014/main" id="{B5A3AADB-B34C-4FD8-9022-4D1978E2FD0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22" name="Google Shape;1439;p40">
              <a:extLst>
                <a:ext uri="{FF2B5EF4-FFF2-40B4-BE49-F238E27FC236}">
                  <a16:creationId xmlns="" xmlns:a16="http://schemas.microsoft.com/office/drawing/2014/main" id="{4C6189EA-5BAB-4A55-9E63-3D58D9976800}"/>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3" name="Google Shape;1440;p40">
              <a:extLst>
                <a:ext uri="{FF2B5EF4-FFF2-40B4-BE49-F238E27FC236}">
                  <a16:creationId xmlns="" xmlns:a16="http://schemas.microsoft.com/office/drawing/2014/main" id="{20466B21-80AF-4EAB-AE53-594BA009CF6B}"/>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4" name="Google Shape;1441;p40">
              <a:extLst>
                <a:ext uri="{FF2B5EF4-FFF2-40B4-BE49-F238E27FC236}">
                  <a16:creationId xmlns="" xmlns:a16="http://schemas.microsoft.com/office/drawing/2014/main" id="{8100122D-225A-4558-91B9-2DBCFE475A5E}"/>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5" name="Google Shape;1442;p40">
              <a:extLst>
                <a:ext uri="{FF2B5EF4-FFF2-40B4-BE49-F238E27FC236}">
                  <a16:creationId xmlns="" xmlns:a16="http://schemas.microsoft.com/office/drawing/2014/main" id="{FCF3C55A-FC0C-47BC-A693-8B8CA4E28454}"/>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6" name="Google Shape;1443;p40">
              <a:extLst>
                <a:ext uri="{FF2B5EF4-FFF2-40B4-BE49-F238E27FC236}">
                  <a16:creationId xmlns="" xmlns:a16="http://schemas.microsoft.com/office/drawing/2014/main" id="{D5421446-0308-4A2C-8BAA-908BAD0C6216}"/>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7" name="Google Shape;1444;p40">
              <a:extLst>
                <a:ext uri="{FF2B5EF4-FFF2-40B4-BE49-F238E27FC236}">
                  <a16:creationId xmlns="" xmlns:a16="http://schemas.microsoft.com/office/drawing/2014/main" id="{69634A75-90E6-4B07-9CAA-445D58AC835A}"/>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8" name="Google Shape;1445;p40">
              <a:extLst>
                <a:ext uri="{FF2B5EF4-FFF2-40B4-BE49-F238E27FC236}">
                  <a16:creationId xmlns="" xmlns:a16="http://schemas.microsoft.com/office/drawing/2014/main" id="{8DD6D0EF-63A9-49CD-A21B-38A4806DDB54}"/>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9" name="Google Shape;1446;p40">
              <a:extLst>
                <a:ext uri="{FF2B5EF4-FFF2-40B4-BE49-F238E27FC236}">
                  <a16:creationId xmlns="" xmlns:a16="http://schemas.microsoft.com/office/drawing/2014/main" id="{D3C048F1-766D-40C9-8E44-394B085F48B5}"/>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0" name="Google Shape;1447;p40">
              <a:extLst>
                <a:ext uri="{FF2B5EF4-FFF2-40B4-BE49-F238E27FC236}">
                  <a16:creationId xmlns="" xmlns:a16="http://schemas.microsoft.com/office/drawing/2014/main" id="{6D925713-3AA4-4741-8B43-C17C2ECC0EE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1" name="Google Shape;1448;p40">
              <a:extLst>
                <a:ext uri="{FF2B5EF4-FFF2-40B4-BE49-F238E27FC236}">
                  <a16:creationId xmlns="" xmlns:a16="http://schemas.microsoft.com/office/drawing/2014/main" id="{01474F9C-E4AD-4B18-9102-50B0EE3CF035}"/>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2" name="Google Shape;1449;p40">
              <a:extLst>
                <a:ext uri="{FF2B5EF4-FFF2-40B4-BE49-F238E27FC236}">
                  <a16:creationId xmlns="" xmlns:a16="http://schemas.microsoft.com/office/drawing/2014/main" id="{0FF2D796-F578-4667-9771-37237C85938A}"/>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33" name="Google Shape;1450;p40">
              <a:extLst>
                <a:ext uri="{FF2B5EF4-FFF2-40B4-BE49-F238E27FC236}">
                  <a16:creationId xmlns="" xmlns:a16="http://schemas.microsoft.com/office/drawing/2014/main" id="{AAFBFEAB-7273-44F9-AEFD-DF19CFCE6C9B}"/>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34" name="Google Shape;1451;p40">
              <a:extLst>
                <a:ext uri="{FF2B5EF4-FFF2-40B4-BE49-F238E27FC236}">
                  <a16:creationId xmlns="" xmlns:a16="http://schemas.microsoft.com/office/drawing/2014/main" id="{46F437A7-1BDF-4C7C-9618-7615A480776F}"/>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5" name="Google Shape;1452;p40">
              <a:extLst>
                <a:ext uri="{FF2B5EF4-FFF2-40B4-BE49-F238E27FC236}">
                  <a16:creationId xmlns="" xmlns:a16="http://schemas.microsoft.com/office/drawing/2014/main" id="{1EBDA973-D9DA-4665-AA56-9A3FDA36CF73}"/>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53;p40">
              <a:extLst>
                <a:ext uri="{FF2B5EF4-FFF2-40B4-BE49-F238E27FC236}">
                  <a16:creationId xmlns="" xmlns:a16="http://schemas.microsoft.com/office/drawing/2014/main" id="{E75F5E68-D95B-437D-822F-986D75140A02}"/>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37" name="Google Shape;1454;p40">
              <a:extLst>
                <a:ext uri="{FF2B5EF4-FFF2-40B4-BE49-F238E27FC236}">
                  <a16:creationId xmlns="" xmlns:a16="http://schemas.microsoft.com/office/drawing/2014/main" id="{4FEAE13E-2AB8-4370-AEC1-B78C4576271A}"/>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38" name="Google Shape;1455;p40">
              <a:extLst>
                <a:ext uri="{FF2B5EF4-FFF2-40B4-BE49-F238E27FC236}">
                  <a16:creationId xmlns="" xmlns:a16="http://schemas.microsoft.com/office/drawing/2014/main" id="{CE621AAA-2983-4CFB-B403-F48952C1529C}"/>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39" name="Google Shape;1456;p40">
              <a:extLst>
                <a:ext uri="{FF2B5EF4-FFF2-40B4-BE49-F238E27FC236}">
                  <a16:creationId xmlns="" xmlns:a16="http://schemas.microsoft.com/office/drawing/2014/main" id="{2E979D21-FCF4-427C-90AF-38A52A68F477}"/>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57;p40">
              <a:extLst>
                <a:ext uri="{FF2B5EF4-FFF2-40B4-BE49-F238E27FC236}">
                  <a16:creationId xmlns="" xmlns:a16="http://schemas.microsoft.com/office/drawing/2014/main" id="{97B3E353-6377-4C0C-B546-C12487E6D0EA}"/>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41" name="Google Shape;1458;p40">
              <a:extLst>
                <a:ext uri="{FF2B5EF4-FFF2-40B4-BE49-F238E27FC236}">
                  <a16:creationId xmlns="" xmlns:a16="http://schemas.microsoft.com/office/drawing/2014/main" id="{748B8959-0B6A-4461-819D-3C85C490E547}"/>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42" name="Google Shape;1459;p40">
              <a:extLst>
                <a:ext uri="{FF2B5EF4-FFF2-40B4-BE49-F238E27FC236}">
                  <a16:creationId xmlns="" xmlns:a16="http://schemas.microsoft.com/office/drawing/2014/main" id="{41F794D3-9DAD-498D-87D1-F0EA57251D02}"/>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43" name="Google Shape;1460;p40">
              <a:extLst>
                <a:ext uri="{FF2B5EF4-FFF2-40B4-BE49-F238E27FC236}">
                  <a16:creationId xmlns="" xmlns:a16="http://schemas.microsoft.com/office/drawing/2014/main" id="{F221DC9A-169B-4B88-9956-2E5E4C074E7F}"/>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44" name="Google Shape;1461;p40">
              <a:extLst>
                <a:ext uri="{FF2B5EF4-FFF2-40B4-BE49-F238E27FC236}">
                  <a16:creationId xmlns="" xmlns:a16="http://schemas.microsoft.com/office/drawing/2014/main" id="{44886C26-9F5E-433E-90A2-AE3EBACED5F9}"/>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5" name="Google Shape;1462;p40">
              <a:extLst>
                <a:ext uri="{FF2B5EF4-FFF2-40B4-BE49-F238E27FC236}">
                  <a16:creationId xmlns="" xmlns:a16="http://schemas.microsoft.com/office/drawing/2014/main" id="{E584B762-CB47-4E47-B2E2-EEF2BAB17EE4}"/>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46" name="Google Shape;1463;p40">
              <a:extLst>
                <a:ext uri="{FF2B5EF4-FFF2-40B4-BE49-F238E27FC236}">
                  <a16:creationId xmlns="" xmlns:a16="http://schemas.microsoft.com/office/drawing/2014/main" id="{D181068C-6B22-44D9-9F4D-D84FF65F32DC}"/>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47" name="Google Shape;1464;p40">
              <a:extLst>
                <a:ext uri="{FF2B5EF4-FFF2-40B4-BE49-F238E27FC236}">
                  <a16:creationId xmlns="" xmlns:a16="http://schemas.microsoft.com/office/drawing/2014/main" id="{EC300313-AAA8-4F10-9400-B38689B816C4}"/>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8" name="Google Shape;1465;p40">
              <a:extLst>
                <a:ext uri="{FF2B5EF4-FFF2-40B4-BE49-F238E27FC236}">
                  <a16:creationId xmlns="" xmlns:a16="http://schemas.microsoft.com/office/drawing/2014/main" id="{D9738000-1F6D-497F-A2C8-18B364C48558}"/>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49" name="Google Shape;1466;p40">
              <a:extLst>
                <a:ext uri="{FF2B5EF4-FFF2-40B4-BE49-F238E27FC236}">
                  <a16:creationId xmlns="" xmlns:a16="http://schemas.microsoft.com/office/drawing/2014/main" id="{A5513D0B-5A32-4592-A6DC-E6A621C8764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0" name="Google Shape;1467;p40">
              <a:extLst>
                <a:ext uri="{FF2B5EF4-FFF2-40B4-BE49-F238E27FC236}">
                  <a16:creationId xmlns="" xmlns:a16="http://schemas.microsoft.com/office/drawing/2014/main" id="{1AB5AF3B-C215-4659-94A6-24131BF27417}"/>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51" name="Google Shape;1468;p40">
              <a:extLst>
                <a:ext uri="{FF2B5EF4-FFF2-40B4-BE49-F238E27FC236}">
                  <a16:creationId xmlns="" xmlns:a16="http://schemas.microsoft.com/office/drawing/2014/main" id="{6C744388-BB34-4C71-8981-3FAC7524F826}"/>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2" name="Google Shape;1469;p40">
              <a:extLst>
                <a:ext uri="{FF2B5EF4-FFF2-40B4-BE49-F238E27FC236}">
                  <a16:creationId xmlns="" xmlns:a16="http://schemas.microsoft.com/office/drawing/2014/main" id="{D31E739C-C8D5-4623-AD0C-DC5D020F0655}"/>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3" name="Google Shape;1470;p40">
              <a:extLst>
                <a:ext uri="{FF2B5EF4-FFF2-40B4-BE49-F238E27FC236}">
                  <a16:creationId xmlns="" xmlns:a16="http://schemas.microsoft.com/office/drawing/2014/main" id="{34F3E30F-6D9C-4F60-A95D-57C8F614DEC0}"/>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4" name="Google Shape;1471;p40">
              <a:extLst>
                <a:ext uri="{FF2B5EF4-FFF2-40B4-BE49-F238E27FC236}">
                  <a16:creationId xmlns="" xmlns:a16="http://schemas.microsoft.com/office/drawing/2014/main" id="{64D6DFC2-22DD-4F0B-A527-91D544AE5BEC}"/>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55" name="Google Shape;1472;p40">
              <a:extLst>
                <a:ext uri="{FF2B5EF4-FFF2-40B4-BE49-F238E27FC236}">
                  <a16:creationId xmlns="" xmlns:a16="http://schemas.microsoft.com/office/drawing/2014/main" id="{86349EA3-1EF0-4443-8C8E-1008C1EEBF8B}"/>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6" name="Google Shape;1473;p40">
              <a:extLst>
                <a:ext uri="{FF2B5EF4-FFF2-40B4-BE49-F238E27FC236}">
                  <a16:creationId xmlns="" xmlns:a16="http://schemas.microsoft.com/office/drawing/2014/main" id="{C2D315E6-E266-4056-829C-F0411ABCB5DF}"/>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7" name="Google Shape;1474;p40">
              <a:extLst>
                <a:ext uri="{FF2B5EF4-FFF2-40B4-BE49-F238E27FC236}">
                  <a16:creationId xmlns="" xmlns:a16="http://schemas.microsoft.com/office/drawing/2014/main" id="{69D3232F-CA8A-460B-92E7-73684B84CC41}"/>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8" name="Google Shape;1475;p40">
              <a:extLst>
                <a:ext uri="{FF2B5EF4-FFF2-40B4-BE49-F238E27FC236}">
                  <a16:creationId xmlns="" xmlns:a16="http://schemas.microsoft.com/office/drawing/2014/main" id="{F8EB2A59-955F-4777-B153-B8AEEEBC0A60}"/>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9" name="Google Shape;1476;p40">
              <a:extLst>
                <a:ext uri="{FF2B5EF4-FFF2-40B4-BE49-F238E27FC236}">
                  <a16:creationId xmlns="" xmlns:a16="http://schemas.microsoft.com/office/drawing/2014/main" id="{7A582EBA-93D4-4FB9-87A1-B3BB24D60624}"/>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0" name="Google Shape;1477;p40">
              <a:extLst>
                <a:ext uri="{FF2B5EF4-FFF2-40B4-BE49-F238E27FC236}">
                  <a16:creationId xmlns="" xmlns:a16="http://schemas.microsoft.com/office/drawing/2014/main" id="{B946283A-DABC-4130-A2E5-EE05EA8448B2}"/>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1" name="Google Shape;1478;p40">
              <a:extLst>
                <a:ext uri="{FF2B5EF4-FFF2-40B4-BE49-F238E27FC236}">
                  <a16:creationId xmlns="" xmlns:a16="http://schemas.microsoft.com/office/drawing/2014/main" id="{890C584A-4756-432D-9A5A-0D4462C4C242}"/>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79;p40">
              <a:extLst>
                <a:ext uri="{FF2B5EF4-FFF2-40B4-BE49-F238E27FC236}">
                  <a16:creationId xmlns="" xmlns:a16="http://schemas.microsoft.com/office/drawing/2014/main" id="{D7C4C7D9-A6DE-4B87-94C7-7D394E0D6485}"/>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3" name="Google Shape;1480;p40">
              <a:extLst>
                <a:ext uri="{FF2B5EF4-FFF2-40B4-BE49-F238E27FC236}">
                  <a16:creationId xmlns="" xmlns:a16="http://schemas.microsoft.com/office/drawing/2014/main" id="{1ECC7657-09B4-456C-BF30-8C974510F933}"/>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4" name="Google Shape;1481;p40">
              <a:extLst>
                <a:ext uri="{FF2B5EF4-FFF2-40B4-BE49-F238E27FC236}">
                  <a16:creationId xmlns="" xmlns:a16="http://schemas.microsoft.com/office/drawing/2014/main" id="{DFD1E341-0D56-4042-BB52-CA9062F9B788}"/>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82;p40">
              <a:extLst>
                <a:ext uri="{FF2B5EF4-FFF2-40B4-BE49-F238E27FC236}">
                  <a16:creationId xmlns="" xmlns:a16="http://schemas.microsoft.com/office/drawing/2014/main" id="{EA6C2445-9F65-4AC1-B847-024123F1D8A2}"/>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66" name="Google Shape;1483;p40">
              <a:extLst>
                <a:ext uri="{FF2B5EF4-FFF2-40B4-BE49-F238E27FC236}">
                  <a16:creationId xmlns="" xmlns:a16="http://schemas.microsoft.com/office/drawing/2014/main" id="{23D73906-5292-42C7-9AC6-A81E79E76C30}"/>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7" name="Google Shape;1484;p40">
              <a:extLst>
                <a:ext uri="{FF2B5EF4-FFF2-40B4-BE49-F238E27FC236}">
                  <a16:creationId xmlns="" xmlns:a16="http://schemas.microsoft.com/office/drawing/2014/main" id="{0FB0B6AB-9977-4454-8E93-D5518EA0439D}"/>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85;p40">
              <a:extLst>
                <a:ext uri="{FF2B5EF4-FFF2-40B4-BE49-F238E27FC236}">
                  <a16:creationId xmlns="" xmlns:a16="http://schemas.microsoft.com/office/drawing/2014/main" id="{E81C53C9-11C7-4916-9984-8912066DF8F2}"/>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69" name="Google Shape;1486;p40">
              <a:extLst>
                <a:ext uri="{FF2B5EF4-FFF2-40B4-BE49-F238E27FC236}">
                  <a16:creationId xmlns="" xmlns:a16="http://schemas.microsoft.com/office/drawing/2014/main" id="{4443CB6B-15A3-46B0-9208-15677486FBCF}"/>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70" name="Google Shape;1487;p40">
              <a:extLst>
                <a:ext uri="{FF2B5EF4-FFF2-40B4-BE49-F238E27FC236}">
                  <a16:creationId xmlns="" xmlns:a16="http://schemas.microsoft.com/office/drawing/2014/main" id="{4B5FE9A6-67A2-4072-8C6C-7F986D994DF3}"/>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71" name="Google Shape;1488;p40">
              <a:extLst>
                <a:ext uri="{FF2B5EF4-FFF2-40B4-BE49-F238E27FC236}">
                  <a16:creationId xmlns="" xmlns:a16="http://schemas.microsoft.com/office/drawing/2014/main" id="{ED2027B6-67A8-4E82-B722-B482FE7F9F0B}"/>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72" name="Google Shape;1489;p40">
              <a:extLst>
                <a:ext uri="{FF2B5EF4-FFF2-40B4-BE49-F238E27FC236}">
                  <a16:creationId xmlns="" xmlns:a16="http://schemas.microsoft.com/office/drawing/2014/main" id="{AF144995-E5F9-4B3C-AC93-CCF7913A9E4F}"/>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73" name="Google Shape;1490;p40">
              <a:extLst>
                <a:ext uri="{FF2B5EF4-FFF2-40B4-BE49-F238E27FC236}">
                  <a16:creationId xmlns="" xmlns:a16="http://schemas.microsoft.com/office/drawing/2014/main" id="{4506BCE1-C378-4B3E-8649-DBB5F4FC4A62}"/>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4" name="Google Shape;1491;p40">
              <a:extLst>
                <a:ext uri="{FF2B5EF4-FFF2-40B4-BE49-F238E27FC236}">
                  <a16:creationId xmlns="" xmlns:a16="http://schemas.microsoft.com/office/drawing/2014/main" id="{76491EC3-CE5D-4208-B95F-D18D14F65FF0}"/>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5" name="Google Shape;1492;p40">
              <a:extLst>
                <a:ext uri="{FF2B5EF4-FFF2-40B4-BE49-F238E27FC236}">
                  <a16:creationId xmlns="" xmlns:a16="http://schemas.microsoft.com/office/drawing/2014/main" id="{5FA2E414-3902-4080-83DC-0A874B1C94D8}"/>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76" name="Google Shape;1493;p40">
              <a:extLst>
                <a:ext uri="{FF2B5EF4-FFF2-40B4-BE49-F238E27FC236}">
                  <a16:creationId xmlns="" xmlns:a16="http://schemas.microsoft.com/office/drawing/2014/main" id="{7436811D-624A-4EDE-837C-D21E4CA5DF2E}"/>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7" name="Google Shape;1494;p40">
              <a:extLst>
                <a:ext uri="{FF2B5EF4-FFF2-40B4-BE49-F238E27FC236}">
                  <a16:creationId xmlns="" xmlns:a16="http://schemas.microsoft.com/office/drawing/2014/main" id="{527E6BC5-771E-42EB-9B51-90358F3C3E37}"/>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8" name="Google Shape;1495;p40">
              <a:extLst>
                <a:ext uri="{FF2B5EF4-FFF2-40B4-BE49-F238E27FC236}">
                  <a16:creationId xmlns="" xmlns:a16="http://schemas.microsoft.com/office/drawing/2014/main" id="{3DD275DF-73F4-4106-9377-2686CF9BD3C2}"/>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9" name="Google Shape;1496;p40">
              <a:extLst>
                <a:ext uri="{FF2B5EF4-FFF2-40B4-BE49-F238E27FC236}">
                  <a16:creationId xmlns="" xmlns:a16="http://schemas.microsoft.com/office/drawing/2014/main" id="{78706230-63E0-4D5E-A083-DA1970346255}"/>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0" name="Google Shape;1497;p40">
              <a:extLst>
                <a:ext uri="{FF2B5EF4-FFF2-40B4-BE49-F238E27FC236}">
                  <a16:creationId xmlns="" xmlns:a16="http://schemas.microsoft.com/office/drawing/2014/main" id="{244BCFB5-1FBC-4EAE-834D-A00DAFDBD182}"/>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1" name="Google Shape;1498;p40">
              <a:extLst>
                <a:ext uri="{FF2B5EF4-FFF2-40B4-BE49-F238E27FC236}">
                  <a16:creationId xmlns="" xmlns:a16="http://schemas.microsoft.com/office/drawing/2014/main" id="{1D540007-9B01-4464-8824-55AE27AA2B88}"/>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2" name="Google Shape;1499;p40">
              <a:extLst>
                <a:ext uri="{FF2B5EF4-FFF2-40B4-BE49-F238E27FC236}">
                  <a16:creationId xmlns="" xmlns:a16="http://schemas.microsoft.com/office/drawing/2014/main" id="{8572BC64-72AC-47C0-AC11-15210B3208F4}"/>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3" name="Google Shape;1500;p40">
              <a:extLst>
                <a:ext uri="{FF2B5EF4-FFF2-40B4-BE49-F238E27FC236}">
                  <a16:creationId xmlns="" xmlns:a16="http://schemas.microsoft.com/office/drawing/2014/main" id="{0C2EC7DB-E912-4CE6-867F-ACB153E53959}"/>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4" name="Google Shape;1501;p40">
              <a:extLst>
                <a:ext uri="{FF2B5EF4-FFF2-40B4-BE49-F238E27FC236}">
                  <a16:creationId xmlns="" xmlns:a16="http://schemas.microsoft.com/office/drawing/2014/main" id="{B8134DCB-EEE3-4BF6-B90C-7E5CF129DEAA}"/>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85" name="Google Shape;2457;p52">
            <a:extLst>
              <a:ext uri="{FF2B5EF4-FFF2-40B4-BE49-F238E27FC236}">
                <a16:creationId xmlns="" xmlns:a16="http://schemas.microsoft.com/office/drawing/2014/main" id="{B7B20B0A-4A57-43D0-8212-5CBAA63669A2}"/>
              </a:ext>
            </a:extLst>
          </p:cNvPr>
          <p:cNvGrpSpPr/>
          <p:nvPr/>
        </p:nvGrpSpPr>
        <p:grpSpPr>
          <a:xfrm>
            <a:off x="-3824037" y="1481706"/>
            <a:ext cx="867038" cy="1248356"/>
            <a:chOff x="705000" y="1716350"/>
            <a:chExt cx="1864225" cy="2684100"/>
          </a:xfrm>
        </p:grpSpPr>
        <p:sp>
          <p:nvSpPr>
            <p:cNvPr id="786" name="Google Shape;2458;p52">
              <a:extLst>
                <a:ext uri="{FF2B5EF4-FFF2-40B4-BE49-F238E27FC236}">
                  <a16:creationId xmlns="" xmlns:a16="http://schemas.microsoft.com/office/drawing/2014/main" id="{D231D575-FDBC-4BDF-A21A-EC57808E264E}"/>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87" name="Google Shape;2459;p52">
              <a:extLst>
                <a:ext uri="{FF2B5EF4-FFF2-40B4-BE49-F238E27FC236}">
                  <a16:creationId xmlns="" xmlns:a16="http://schemas.microsoft.com/office/drawing/2014/main" id="{AB50586A-5E09-46D4-822C-12934E991511}"/>
                </a:ext>
              </a:extLst>
            </p:cNvPr>
            <p:cNvGrpSpPr/>
            <p:nvPr/>
          </p:nvGrpSpPr>
          <p:grpSpPr>
            <a:xfrm>
              <a:off x="705000" y="1716350"/>
              <a:ext cx="1765959" cy="2578903"/>
              <a:chOff x="705000" y="1716350"/>
              <a:chExt cx="1765959" cy="2578903"/>
            </a:xfrm>
          </p:grpSpPr>
          <p:sp>
            <p:nvSpPr>
              <p:cNvPr id="788" name="Google Shape;2460;p52">
                <a:extLst>
                  <a:ext uri="{FF2B5EF4-FFF2-40B4-BE49-F238E27FC236}">
                    <a16:creationId xmlns="" xmlns:a16="http://schemas.microsoft.com/office/drawing/2014/main" id="{7835242D-DB95-460D-BFBF-D5A13E1AD37F}"/>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789" name="Google Shape;2461;p52">
                <a:extLst>
                  <a:ext uri="{FF2B5EF4-FFF2-40B4-BE49-F238E27FC236}">
                    <a16:creationId xmlns="" xmlns:a16="http://schemas.microsoft.com/office/drawing/2014/main" id="{E13D08D2-1919-4228-8888-FA802620A077}"/>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0" name="Google Shape;2462;p52">
                <a:extLst>
                  <a:ext uri="{FF2B5EF4-FFF2-40B4-BE49-F238E27FC236}">
                    <a16:creationId xmlns="" xmlns:a16="http://schemas.microsoft.com/office/drawing/2014/main" id="{B85B39B6-1E66-4DE3-8138-99EDBBA1D5BA}"/>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791" name="Google Shape;2463;p52">
                <a:extLst>
                  <a:ext uri="{FF2B5EF4-FFF2-40B4-BE49-F238E27FC236}">
                    <a16:creationId xmlns="" xmlns:a16="http://schemas.microsoft.com/office/drawing/2014/main" id="{FB078DAA-BE76-4BB1-B181-1C3F52699AC2}"/>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2" name="Google Shape;2464;p52">
                <a:extLst>
                  <a:ext uri="{FF2B5EF4-FFF2-40B4-BE49-F238E27FC236}">
                    <a16:creationId xmlns="" xmlns:a16="http://schemas.microsoft.com/office/drawing/2014/main" id="{CBAC111F-70CA-4755-98C3-485274F01BB3}"/>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3" name="Google Shape;2465;p52">
                <a:extLst>
                  <a:ext uri="{FF2B5EF4-FFF2-40B4-BE49-F238E27FC236}">
                    <a16:creationId xmlns="" xmlns:a16="http://schemas.microsoft.com/office/drawing/2014/main" id="{FAA7677D-6284-4A58-9746-252978445E91}"/>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4" name="Google Shape;2466;p52">
                <a:extLst>
                  <a:ext uri="{FF2B5EF4-FFF2-40B4-BE49-F238E27FC236}">
                    <a16:creationId xmlns="" xmlns:a16="http://schemas.microsoft.com/office/drawing/2014/main" id="{C2042702-33EC-4E23-A253-36DB226255B6}"/>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5" name="Google Shape;2467;p52">
                <a:extLst>
                  <a:ext uri="{FF2B5EF4-FFF2-40B4-BE49-F238E27FC236}">
                    <a16:creationId xmlns="" xmlns:a16="http://schemas.microsoft.com/office/drawing/2014/main" id="{3F5B63E5-8875-4AF8-9072-03E4E7A6DE39}"/>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6" name="Google Shape;2468;p52">
                <a:extLst>
                  <a:ext uri="{FF2B5EF4-FFF2-40B4-BE49-F238E27FC236}">
                    <a16:creationId xmlns="" xmlns:a16="http://schemas.microsoft.com/office/drawing/2014/main" id="{256FF97D-2202-40A7-AD20-D02EB37F4D94}"/>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7" name="Google Shape;2469;p52">
                <a:extLst>
                  <a:ext uri="{FF2B5EF4-FFF2-40B4-BE49-F238E27FC236}">
                    <a16:creationId xmlns="" xmlns:a16="http://schemas.microsoft.com/office/drawing/2014/main" id="{4B254A75-F41E-4476-856D-A96486A3DE8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8" name="Google Shape;2470;p52">
                <a:extLst>
                  <a:ext uri="{FF2B5EF4-FFF2-40B4-BE49-F238E27FC236}">
                    <a16:creationId xmlns="" xmlns:a16="http://schemas.microsoft.com/office/drawing/2014/main" id="{B9ADB05C-6781-4B15-B89B-21D9B7344CE4}"/>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9" name="Google Shape;2471;p52">
                <a:extLst>
                  <a:ext uri="{FF2B5EF4-FFF2-40B4-BE49-F238E27FC236}">
                    <a16:creationId xmlns="" xmlns:a16="http://schemas.microsoft.com/office/drawing/2014/main" id="{4CFA154E-D5FC-452C-A5ED-2BCEBCEA77F6}"/>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0" name="Google Shape;2472;p52">
                <a:extLst>
                  <a:ext uri="{FF2B5EF4-FFF2-40B4-BE49-F238E27FC236}">
                    <a16:creationId xmlns="" xmlns:a16="http://schemas.microsoft.com/office/drawing/2014/main" id="{ED75C67A-3A48-4BBD-B522-C375988F027A}"/>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73;p52">
                <a:extLst>
                  <a:ext uri="{FF2B5EF4-FFF2-40B4-BE49-F238E27FC236}">
                    <a16:creationId xmlns="" xmlns:a16="http://schemas.microsoft.com/office/drawing/2014/main" id="{7B5BFDBC-C3EA-4BF3-8B78-F32FDB5F9054}"/>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2" name="Google Shape;2474;p52">
                <a:extLst>
                  <a:ext uri="{FF2B5EF4-FFF2-40B4-BE49-F238E27FC236}">
                    <a16:creationId xmlns="" xmlns:a16="http://schemas.microsoft.com/office/drawing/2014/main" id="{A6B0CD7A-67E2-47B1-936F-8CB1E47E220E}"/>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3" name="Google Shape;2475;p52">
                <a:extLst>
                  <a:ext uri="{FF2B5EF4-FFF2-40B4-BE49-F238E27FC236}">
                    <a16:creationId xmlns="" xmlns:a16="http://schemas.microsoft.com/office/drawing/2014/main" id="{DEF05E8F-6C0F-425D-9EC5-3324A00392F1}"/>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4" name="Google Shape;2476;p52">
                <a:extLst>
                  <a:ext uri="{FF2B5EF4-FFF2-40B4-BE49-F238E27FC236}">
                    <a16:creationId xmlns="" xmlns:a16="http://schemas.microsoft.com/office/drawing/2014/main" id="{3C2992DE-3E81-491A-BE0E-302F4057A236}"/>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5" name="Google Shape;2477;p52">
                <a:extLst>
                  <a:ext uri="{FF2B5EF4-FFF2-40B4-BE49-F238E27FC236}">
                    <a16:creationId xmlns="" xmlns:a16="http://schemas.microsoft.com/office/drawing/2014/main" id="{08DEBA22-10A1-44E1-B7D9-D020C93BA3A8}"/>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6" name="Google Shape;2478;p52">
                <a:extLst>
                  <a:ext uri="{FF2B5EF4-FFF2-40B4-BE49-F238E27FC236}">
                    <a16:creationId xmlns="" xmlns:a16="http://schemas.microsoft.com/office/drawing/2014/main" id="{CFF74B14-8863-489A-B332-1C0C832506E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7" name="Google Shape;2479;p52">
                <a:extLst>
                  <a:ext uri="{FF2B5EF4-FFF2-40B4-BE49-F238E27FC236}">
                    <a16:creationId xmlns="" xmlns:a16="http://schemas.microsoft.com/office/drawing/2014/main" id="{D83F8779-2F59-465E-BE11-6648F003645B}"/>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8" name="Google Shape;2480;p52">
                <a:extLst>
                  <a:ext uri="{FF2B5EF4-FFF2-40B4-BE49-F238E27FC236}">
                    <a16:creationId xmlns="" xmlns:a16="http://schemas.microsoft.com/office/drawing/2014/main" id="{8065C58F-56C0-4074-9AC5-E4D711235C3C}"/>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9" name="Google Shape;2481;p52">
                <a:extLst>
                  <a:ext uri="{FF2B5EF4-FFF2-40B4-BE49-F238E27FC236}">
                    <a16:creationId xmlns="" xmlns:a16="http://schemas.microsoft.com/office/drawing/2014/main" id="{FA76A513-A8B7-4A55-8518-5A76F132B23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0" name="Google Shape;2482;p52">
                <a:extLst>
                  <a:ext uri="{FF2B5EF4-FFF2-40B4-BE49-F238E27FC236}">
                    <a16:creationId xmlns="" xmlns:a16="http://schemas.microsoft.com/office/drawing/2014/main" id="{C603B818-475D-4449-AFC7-163B0369DD03}"/>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1" name="Google Shape;2483;p52">
                <a:extLst>
                  <a:ext uri="{FF2B5EF4-FFF2-40B4-BE49-F238E27FC236}">
                    <a16:creationId xmlns="" xmlns:a16="http://schemas.microsoft.com/office/drawing/2014/main" id="{07A8A534-D626-434F-8C53-D8B35EE22D1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2" name="Google Shape;2484;p52">
                <a:extLst>
                  <a:ext uri="{FF2B5EF4-FFF2-40B4-BE49-F238E27FC236}">
                    <a16:creationId xmlns="" xmlns:a16="http://schemas.microsoft.com/office/drawing/2014/main" id="{E180BE75-6963-4787-BF3F-665F3FC1E42B}"/>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3" name="Google Shape;2485;p52">
                <a:extLst>
                  <a:ext uri="{FF2B5EF4-FFF2-40B4-BE49-F238E27FC236}">
                    <a16:creationId xmlns="" xmlns:a16="http://schemas.microsoft.com/office/drawing/2014/main" id="{78655F4F-15D8-41CB-8A37-2B0425836CBB}"/>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14" name="Google Shape;2982;p58">
            <a:extLst>
              <a:ext uri="{FF2B5EF4-FFF2-40B4-BE49-F238E27FC236}">
                <a16:creationId xmlns="" xmlns:a16="http://schemas.microsoft.com/office/drawing/2014/main" id="{29DBFE7A-4B3D-4F63-8A39-698E154354F1}"/>
              </a:ext>
            </a:extLst>
          </p:cNvPr>
          <p:cNvGrpSpPr/>
          <p:nvPr/>
        </p:nvGrpSpPr>
        <p:grpSpPr>
          <a:xfrm>
            <a:off x="-8350990" y="2448911"/>
            <a:ext cx="491990" cy="697542"/>
            <a:chOff x="4379775" y="1112775"/>
            <a:chExt cx="2381532" cy="3740521"/>
          </a:xfrm>
        </p:grpSpPr>
        <p:sp>
          <p:nvSpPr>
            <p:cNvPr id="815" name="Google Shape;2983;p58">
              <a:extLst>
                <a:ext uri="{FF2B5EF4-FFF2-40B4-BE49-F238E27FC236}">
                  <a16:creationId xmlns="" xmlns:a16="http://schemas.microsoft.com/office/drawing/2014/main" id="{CAC19B17-0FB2-449C-9356-AA0D39D8C012}"/>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6" name="Google Shape;2984;p58">
              <a:extLst>
                <a:ext uri="{FF2B5EF4-FFF2-40B4-BE49-F238E27FC236}">
                  <a16:creationId xmlns="" xmlns:a16="http://schemas.microsoft.com/office/drawing/2014/main" id="{799625F2-F2BC-49DB-9FE9-04A8ED8EE970}"/>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17" name="Google Shape;2985;p58">
              <a:extLst>
                <a:ext uri="{FF2B5EF4-FFF2-40B4-BE49-F238E27FC236}">
                  <a16:creationId xmlns="" xmlns:a16="http://schemas.microsoft.com/office/drawing/2014/main" id="{3085B58A-200F-43D1-925F-AC8054210D20}"/>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8" name="Google Shape;2986;p58">
              <a:extLst>
                <a:ext uri="{FF2B5EF4-FFF2-40B4-BE49-F238E27FC236}">
                  <a16:creationId xmlns="" xmlns:a16="http://schemas.microsoft.com/office/drawing/2014/main" id="{0FC9E584-0693-46B2-A2E2-77508810F33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9" name="Google Shape;2987;p58">
              <a:extLst>
                <a:ext uri="{FF2B5EF4-FFF2-40B4-BE49-F238E27FC236}">
                  <a16:creationId xmlns="" xmlns:a16="http://schemas.microsoft.com/office/drawing/2014/main" id="{89872CD6-FEC5-4452-A0BC-205F68508305}"/>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0" name="Google Shape;2988;p58">
              <a:extLst>
                <a:ext uri="{FF2B5EF4-FFF2-40B4-BE49-F238E27FC236}">
                  <a16:creationId xmlns="" xmlns:a16="http://schemas.microsoft.com/office/drawing/2014/main" id="{A86C9BCB-1E6B-4DBC-B93F-4E9E654DCCB3}"/>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1" name="Google Shape;2989;p58">
              <a:extLst>
                <a:ext uri="{FF2B5EF4-FFF2-40B4-BE49-F238E27FC236}">
                  <a16:creationId xmlns="" xmlns:a16="http://schemas.microsoft.com/office/drawing/2014/main" id="{4580FDB5-285E-405E-A719-59E923B7940C}"/>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2" name="Google Shape;2990;p58">
              <a:extLst>
                <a:ext uri="{FF2B5EF4-FFF2-40B4-BE49-F238E27FC236}">
                  <a16:creationId xmlns="" xmlns:a16="http://schemas.microsoft.com/office/drawing/2014/main" id="{2D883813-6E36-4186-A4C9-690A6333A31F}"/>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23" name="Google Shape;2991;p58">
              <a:extLst>
                <a:ext uri="{FF2B5EF4-FFF2-40B4-BE49-F238E27FC236}">
                  <a16:creationId xmlns="" xmlns:a16="http://schemas.microsoft.com/office/drawing/2014/main" id="{FC1592AA-6A0A-424F-9BC8-2F959B05AB8E}"/>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4" name="Google Shape;2992;p58">
              <a:extLst>
                <a:ext uri="{FF2B5EF4-FFF2-40B4-BE49-F238E27FC236}">
                  <a16:creationId xmlns="" xmlns:a16="http://schemas.microsoft.com/office/drawing/2014/main" id="{4EF127FD-785C-48F5-BE5C-FD274C997312}"/>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25" name="Google Shape;2993;p58">
              <a:extLst>
                <a:ext uri="{FF2B5EF4-FFF2-40B4-BE49-F238E27FC236}">
                  <a16:creationId xmlns="" xmlns:a16="http://schemas.microsoft.com/office/drawing/2014/main" id="{A0F082AD-1AE0-4F4B-BE17-C8B21FB94C29}"/>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6" name="Google Shape;2994;p58">
              <a:extLst>
                <a:ext uri="{FF2B5EF4-FFF2-40B4-BE49-F238E27FC236}">
                  <a16:creationId xmlns="" xmlns:a16="http://schemas.microsoft.com/office/drawing/2014/main" id="{3773C051-6184-4F1B-B681-975F50AC7A60}"/>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7" name="Google Shape;2995;p58">
              <a:extLst>
                <a:ext uri="{FF2B5EF4-FFF2-40B4-BE49-F238E27FC236}">
                  <a16:creationId xmlns="" xmlns:a16="http://schemas.microsoft.com/office/drawing/2014/main" id="{2CB4A5AA-C8C4-4336-AB02-A99A298F994E}"/>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8" name="Google Shape;2996;p58">
              <a:extLst>
                <a:ext uri="{FF2B5EF4-FFF2-40B4-BE49-F238E27FC236}">
                  <a16:creationId xmlns="" xmlns:a16="http://schemas.microsoft.com/office/drawing/2014/main" id="{8C52AE8D-427E-4DB4-82A3-A28045B102C9}"/>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9" name="Google Shape;2997;p58">
              <a:extLst>
                <a:ext uri="{FF2B5EF4-FFF2-40B4-BE49-F238E27FC236}">
                  <a16:creationId xmlns="" xmlns:a16="http://schemas.microsoft.com/office/drawing/2014/main" id="{17744880-32EC-4E2A-9A38-6A15F5DC7A4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0" name="Google Shape;2998;p58">
              <a:extLst>
                <a:ext uri="{FF2B5EF4-FFF2-40B4-BE49-F238E27FC236}">
                  <a16:creationId xmlns="" xmlns:a16="http://schemas.microsoft.com/office/drawing/2014/main" id="{520F3642-3316-4967-994C-9C87C6261749}"/>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1" name="Google Shape;2999;p58">
              <a:extLst>
                <a:ext uri="{FF2B5EF4-FFF2-40B4-BE49-F238E27FC236}">
                  <a16:creationId xmlns="" xmlns:a16="http://schemas.microsoft.com/office/drawing/2014/main" id="{75482977-1214-455A-80AB-51D2DF468C57}"/>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32" name="Google Shape;3000;p58">
              <a:extLst>
                <a:ext uri="{FF2B5EF4-FFF2-40B4-BE49-F238E27FC236}">
                  <a16:creationId xmlns="" xmlns:a16="http://schemas.microsoft.com/office/drawing/2014/main" id="{AC2CF21D-A8C1-43BD-9D29-C19F285E8AA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3" name="Google Shape;3001;p58">
              <a:extLst>
                <a:ext uri="{FF2B5EF4-FFF2-40B4-BE49-F238E27FC236}">
                  <a16:creationId xmlns="" xmlns:a16="http://schemas.microsoft.com/office/drawing/2014/main" id="{E482873E-DF9F-45C7-95C5-78732B4A5051}"/>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4" name="Google Shape;3002;p58">
              <a:extLst>
                <a:ext uri="{FF2B5EF4-FFF2-40B4-BE49-F238E27FC236}">
                  <a16:creationId xmlns="" xmlns:a16="http://schemas.microsoft.com/office/drawing/2014/main" id="{C8A311EB-04AF-47B7-8518-2701B5802389}"/>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35" name="Google Shape;3003;p58">
              <a:extLst>
                <a:ext uri="{FF2B5EF4-FFF2-40B4-BE49-F238E27FC236}">
                  <a16:creationId xmlns="" xmlns:a16="http://schemas.microsoft.com/office/drawing/2014/main" id="{26E6AA14-2701-4A81-A657-4F24E03F670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36" name="Google Shape;3004;p58">
              <a:extLst>
                <a:ext uri="{FF2B5EF4-FFF2-40B4-BE49-F238E27FC236}">
                  <a16:creationId xmlns="" xmlns:a16="http://schemas.microsoft.com/office/drawing/2014/main" id="{C00B6008-F8CA-4628-BC25-CE9F72A77969}"/>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37" name="Google Shape;3005;p58">
              <a:extLst>
                <a:ext uri="{FF2B5EF4-FFF2-40B4-BE49-F238E27FC236}">
                  <a16:creationId xmlns="" xmlns:a16="http://schemas.microsoft.com/office/drawing/2014/main" id="{AAB36A98-5FAF-42C2-A4B2-02E8A14F5D9D}"/>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38" name="Google Shape;2616;p56">
            <a:extLst>
              <a:ext uri="{FF2B5EF4-FFF2-40B4-BE49-F238E27FC236}">
                <a16:creationId xmlns="" xmlns:a16="http://schemas.microsoft.com/office/drawing/2014/main" id="{F15813DC-C0F8-462F-A7D0-48C766866E85}"/>
              </a:ext>
            </a:extLst>
          </p:cNvPr>
          <p:cNvGrpSpPr>
            <a:grpSpLocks noChangeAspect="1"/>
          </p:cNvGrpSpPr>
          <p:nvPr/>
        </p:nvGrpSpPr>
        <p:grpSpPr>
          <a:xfrm>
            <a:off x="-7067777" y="4097877"/>
            <a:ext cx="640080" cy="623955"/>
            <a:chOff x="6022476" y="2297359"/>
            <a:chExt cx="3121442" cy="3042806"/>
          </a:xfrm>
        </p:grpSpPr>
        <p:sp>
          <p:nvSpPr>
            <p:cNvPr id="839" name="Google Shape;2617;p56">
              <a:extLst>
                <a:ext uri="{FF2B5EF4-FFF2-40B4-BE49-F238E27FC236}">
                  <a16:creationId xmlns="" xmlns:a16="http://schemas.microsoft.com/office/drawing/2014/main" id="{D1DD99A0-E629-4AC8-8B7A-1A11FD837ED7}"/>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40" name="Google Shape;2618;p56">
              <a:extLst>
                <a:ext uri="{FF2B5EF4-FFF2-40B4-BE49-F238E27FC236}">
                  <a16:creationId xmlns="" xmlns:a16="http://schemas.microsoft.com/office/drawing/2014/main" id="{C38DB7C9-3EEE-4A23-866F-458B2ECA6BA8}"/>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1" name="Google Shape;2619;p56">
              <a:extLst>
                <a:ext uri="{FF2B5EF4-FFF2-40B4-BE49-F238E27FC236}">
                  <a16:creationId xmlns="" xmlns:a16="http://schemas.microsoft.com/office/drawing/2014/main" id="{8002D78B-90C8-4619-8578-3A7FDB46DCA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2" name="Google Shape;2620;p56">
              <a:extLst>
                <a:ext uri="{FF2B5EF4-FFF2-40B4-BE49-F238E27FC236}">
                  <a16:creationId xmlns="" xmlns:a16="http://schemas.microsoft.com/office/drawing/2014/main" id="{C671ADB3-9001-480C-845F-DA24FB5D8DC4}"/>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3" name="Google Shape;2621;p56">
              <a:extLst>
                <a:ext uri="{FF2B5EF4-FFF2-40B4-BE49-F238E27FC236}">
                  <a16:creationId xmlns="" xmlns:a16="http://schemas.microsoft.com/office/drawing/2014/main" id="{EBB91F5D-53DF-4813-9BED-2008AA362D8A}"/>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44" name="Google Shape;2622;p56">
              <a:extLst>
                <a:ext uri="{FF2B5EF4-FFF2-40B4-BE49-F238E27FC236}">
                  <a16:creationId xmlns="" xmlns:a16="http://schemas.microsoft.com/office/drawing/2014/main" id="{58D54806-044B-431B-9A9D-62CE833D38A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45" name="Google Shape;2623;p56">
              <a:extLst>
                <a:ext uri="{FF2B5EF4-FFF2-40B4-BE49-F238E27FC236}">
                  <a16:creationId xmlns="" xmlns:a16="http://schemas.microsoft.com/office/drawing/2014/main" id="{FE945BB0-7B6E-489A-A4C5-E34430074E5D}"/>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6" name="Google Shape;2624;p56">
              <a:extLst>
                <a:ext uri="{FF2B5EF4-FFF2-40B4-BE49-F238E27FC236}">
                  <a16:creationId xmlns="" xmlns:a16="http://schemas.microsoft.com/office/drawing/2014/main" id="{62BBFBB0-8949-406E-AE40-D5FA5D10F4BD}"/>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7" name="Google Shape;2625;p56">
              <a:extLst>
                <a:ext uri="{FF2B5EF4-FFF2-40B4-BE49-F238E27FC236}">
                  <a16:creationId xmlns="" xmlns:a16="http://schemas.microsoft.com/office/drawing/2014/main" id="{B9D0048A-E182-4F38-B4F4-A84D122C13B0}"/>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8" name="Google Shape;2626;p56">
              <a:extLst>
                <a:ext uri="{FF2B5EF4-FFF2-40B4-BE49-F238E27FC236}">
                  <a16:creationId xmlns="" xmlns:a16="http://schemas.microsoft.com/office/drawing/2014/main" id="{BCF60DD8-EB32-4DF7-AD32-B062E2F801F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9" name="Google Shape;2627;p56">
              <a:extLst>
                <a:ext uri="{FF2B5EF4-FFF2-40B4-BE49-F238E27FC236}">
                  <a16:creationId xmlns="" xmlns:a16="http://schemas.microsoft.com/office/drawing/2014/main" id="{BA15AADD-9A79-4743-B889-B54BCA44C6F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0" name="Google Shape;2628;p56">
              <a:extLst>
                <a:ext uri="{FF2B5EF4-FFF2-40B4-BE49-F238E27FC236}">
                  <a16:creationId xmlns="" xmlns:a16="http://schemas.microsoft.com/office/drawing/2014/main" id="{7F7D89FD-D060-49D5-8AEE-B3171EDACA38}"/>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29;p56">
              <a:extLst>
                <a:ext uri="{FF2B5EF4-FFF2-40B4-BE49-F238E27FC236}">
                  <a16:creationId xmlns="" xmlns:a16="http://schemas.microsoft.com/office/drawing/2014/main" id="{14967648-FD1F-4714-A490-0CA382F632A9}"/>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52" name="Google Shape;2630;p56">
              <a:extLst>
                <a:ext uri="{FF2B5EF4-FFF2-40B4-BE49-F238E27FC236}">
                  <a16:creationId xmlns="" xmlns:a16="http://schemas.microsoft.com/office/drawing/2014/main" id="{4D759F99-8EF2-4F1F-9769-197BF87EAAE7}"/>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31;p56">
              <a:extLst>
                <a:ext uri="{FF2B5EF4-FFF2-40B4-BE49-F238E27FC236}">
                  <a16:creationId xmlns="" xmlns:a16="http://schemas.microsoft.com/office/drawing/2014/main" id="{56538874-6BF3-4366-B81B-F035AE0A821F}"/>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32;p56">
              <a:extLst>
                <a:ext uri="{FF2B5EF4-FFF2-40B4-BE49-F238E27FC236}">
                  <a16:creationId xmlns="" xmlns:a16="http://schemas.microsoft.com/office/drawing/2014/main" id="{1B4EB894-C214-42DA-ACB5-232049326BC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5" name="Google Shape;2633;p56">
              <a:extLst>
                <a:ext uri="{FF2B5EF4-FFF2-40B4-BE49-F238E27FC236}">
                  <a16:creationId xmlns="" xmlns:a16="http://schemas.microsoft.com/office/drawing/2014/main" id="{C6F20186-E4D8-43B9-9F0C-F9571E3BA729}"/>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6" name="Google Shape;2634;p56">
              <a:extLst>
                <a:ext uri="{FF2B5EF4-FFF2-40B4-BE49-F238E27FC236}">
                  <a16:creationId xmlns="" xmlns:a16="http://schemas.microsoft.com/office/drawing/2014/main" id="{EB722E27-102B-42D3-9E0C-EE2114E3809B}"/>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57" name="Google Shape;2635;p56">
              <a:extLst>
                <a:ext uri="{FF2B5EF4-FFF2-40B4-BE49-F238E27FC236}">
                  <a16:creationId xmlns="" xmlns:a16="http://schemas.microsoft.com/office/drawing/2014/main" id="{E1636AEC-F534-4A64-8E0B-C8971473D77B}"/>
                </a:ext>
              </a:extLst>
            </p:cNvPr>
            <p:cNvGrpSpPr/>
            <p:nvPr/>
          </p:nvGrpSpPr>
          <p:grpSpPr>
            <a:xfrm>
              <a:off x="8131736" y="3197335"/>
              <a:ext cx="336400" cy="251523"/>
              <a:chOff x="9961561" y="3369598"/>
              <a:chExt cx="336400" cy="251523"/>
            </a:xfrm>
          </p:grpSpPr>
          <p:sp>
            <p:nvSpPr>
              <p:cNvPr id="858" name="Google Shape;2636;p56">
                <a:extLst>
                  <a:ext uri="{FF2B5EF4-FFF2-40B4-BE49-F238E27FC236}">
                    <a16:creationId xmlns="" xmlns:a16="http://schemas.microsoft.com/office/drawing/2014/main" id="{05028BB2-18AB-41FC-9C18-EDC43093E63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59" name="Google Shape;2637;p56">
                <a:extLst>
                  <a:ext uri="{FF2B5EF4-FFF2-40B4-BE49-F238E27FC236}">
                    <a16:creationId xmlns="" xmlns:a16="http://schemas.microsoft.com/office/drawing/2014/main" id="{D0299937-9652-4D8F-86E0-6ADFFF7AE9D0}"/>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60" name="Google Shape;3433;p58">
            <a:extLst>
              <a:ext uri="{FF2B5EF4-FFF2-40B4-BE49-F238E27FC236}">
                <a16:creationId xmlns="" xmlns:a16="http://schemas.microsoft.com/office/drawing/2014/main" id="{2CFB94D7-7EEA-4743-9C35-15D115946DD7}"/>
              </a:ext>
            </a:extLst>
          </p:cNvPr>
          <p:cNvGrpSpPr/>
          <p:nvPr/>
        </p:nvGrpSpPr>
        <p:grpSpPr>
          <a:xfrm>
            <a:off x="-5057919" y="3761072"/>
            <a:ext cx="602724" cy="708001"/>
            <a:chOff x="1721175" y="3532050"/>
            <a:chExt cx="1373059" cy="1612890"/>
          </a:xfrm>
        </p:grpSpPr>
        <p:sp>
          <p:nvSpPr>
            <p:cNvPr id="861" name="Google Shape;3434;p58">
              <a:extLst>
                <a:ext uri="{FF2B5EF4-FFF2-40B4-BE49-F238E27FC236}">
                  <a16:creationId xmlns="" xmlns:a16="http://schemas.microsoft.com/office/drawing/2014/main" id="{65E44673-4D78-4512-AE0F-EF9CAC7E8644}"/>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2" name="Google Shape;3435;p58">
              <a:extLst>
                <a:ext uri="{FF2B5EF4-FFF2-40B4-BE49-F238E27FC236}">
                  <a16:creationId xmlns="" xmlns:a16="http://schemas.microsoft.com/office/drawing/2014/main" id="{7BE0D0EC-A6EF-4CC0-B723-2810EFCF3B2E}"/>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3" name="Google Shape;3436;p58">
              <a:extLst>
                <a:ext uri="{FF2B5EF4-FFF2-40B4-BE49-F238E27FC236}">
                  <a16:creationId xmlns="" xmlns:a16="http://schemas.microsoft.com/office/drawing/2014/main" id="{5BA04DC3-DB37-4986-B48D-BD67AD24AB6F}"/>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64" name="Google Shape;3437;p58">
              <a:extLst>
                <a:ext uri="{FF2B5EF4-FFF2-40B4-BE49-F238E27FC236}">
                  <a16:creationId xmlns="" xmlns:a16="http://schemas.microsoft.com/office/drawing/2014/main" id="{481E5DC3-DF9B-48BF-9A09-95B03B91B278}"/>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5" name="Google Shape;3438;p58">
              <a:extLst>
                <a:ext uri="{FF2B5EF4-FFF2-40B4-BE49-F238E27FC236}">
                  <a16:creationId xmlns="" xmlns:a16="http://schemas.microsoft.com/office/drawing/2014/main" id="{233B91A4-D41D-407A-9033-13A5AF6D5715}"/>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6" name="Google Shape;3439;p58">
              <a:extLst>
                <a:ext uri="{FF2B5EF4-FFF2-40B4-BE49-F238E27FC236}">
                  <a16:creationId xmlns="" xmlns:a16="http://schemas.microsoft.com/office/drawing/2014/main" id="{DE48F6D0-3A8E-458F-A7D7-F357B4170D3E}"/>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7" name="Google Shape;3440;p58">
              <a:extLst>
                <a:ext uri="{FF2B5EF4-FFF2-40B4-BE49-F238E27FC236}">
                  <a16:creationId xmlns="" xmlns:a16="http://schemas.microsoft.com/office/drawing/2014/main" id="{E95EE85C-476A-4E57-9C6E-A5A881880B76}"/>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68" name="Google Shape;3441;p58">
              <a:extLst>
                <a:ext uri="{FF2B5EF4-FFF2-40B4-BE49-F238E27FC236}">
                  <a16:creationId xmlns="" xmlns:a16="http://schemas.microsoft.com/office/drawing/2014/main" id="{50A8A1C5-BC1D-4201-BD83-E58234A00CEB}"/>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69" name="Google Shape;3442;p58">
              <a:extLst>
                <a:ext uri="{FF2B5EF4-FFF2-40B4-BE49-F238E27FC236}">
                  <a16:creationId xmlns="" xmlns:a16="http://schemas.microsoft.com/office/drawing/2014/main" id="{7F4737EC-F83F-488C-8074-646EB70808A7}"/>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70" name="Google Shape;3443;p58">
              <a:extLst>
                <a:ext uri="{FF2B5EF4-FFF2-40B4-BE49-F238E27FC236}">
                  <a16:creationId xmlns="" xmlns:a16="http://schemas.microsoft.com/office/drawing/2014/main" id="{8709FD69-7AB3-4415-8B17-3803F91B6747}"/>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1" name="Google Shape;3444;p58">
              <a:extLst>
                <a:ext uri="{FF2B5EF4-FFF2-40B4-BE49-F238E27FC236}">
                  <a16:creationId xmlns="" xmlns:a16="http://schemas.microsoft.com/office/drawing/2014/main" id="{20D96389-9C79-4457-8BD9-447DD58251BE}"/>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2" name="Google Shape;3445;p58">
              <a:extLst>
                <a:ext uri="{FF2B5EF4-FFF2-40B4-BE49-F238E27FC236}">
                  <a16:creationId xmlns="" xmlns:a16="http://schemas.microsoft.com/office/drawing/2014/main" id="{BEC4E3A9-242F-4929-849F-CBE76D2D94AD}"/>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3" name="Google Shape;3446;p58">
              <a:extLst>
                <a:ext uri="{FF2B5EF4-FFF2-40B4-BE49-F238E27FC236}">
                  <a16:creationId xmlns="" xmlns:a16="http://schemas.microsoft.com/office/drawing/2014/main" id="{F4F345E9-0977-47E6-A8BA-6613C5F1F3FF}"/>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4" name="Google Shape;3447;p58">
              <a:extLst>
                <a:ext uri="{FF2B5EF4-FFF2-40B4-BE49-F238E27FC236}">
                  <a16:creationId xmlns="" xmlns:a16="http://schemas.microsoft.com/office/drawing/2014/main" id="{56C87D3E-9172-4718-85C0-AF5FCA6E5996}"/>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5" name="Google Shape;3448;p58">
              <a:extLst>
                <a:ext uri="{FF2B5EF4-FFF2-40B4-BE49-F238E27FC236}">
                  <a16:creationId xmlns="" xmlns:a16="http://schemas.microsoft.com/office/drawing/2014/main" id="{787654A6-1630-4CFA-9F84-CD2CD063DD9D}"/>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49;p58">
              <a:extLst>
                <a:ext uri="{FF2B5EF4-FFF2-40B4-BE49-F238E27FC236}">
                  <a16:creationId xmlns="" xmlns:a16="http://schemas.microsoft.com/office/drawing/2014/main" id="{5EC7C677-6929-4AC5-84E2-EEA4DC5BB3F5}"/>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50;p58">
              <a:extLst>
                <a:ext uri="{FF2B5EF4-FFF2-40B4-BE49-F238E27FC236}">
                  <a16:creationId xmlns="" xmlns:a16="http://schemas.microsoft.com/office/drawing/2014/main" id="{7223E973-CE52-4BB6-BA6D-0FCDB2BB57BA}"/>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8" name="Google Shape;3451;p58">
              <a:extLst>
                <a:ext uri="{FF2B5EF4-FFF2-40B4-BE49-F238E27FC236}">
                  <a16:creationId xmlns="" xmlns:a16="http://schemas.microsoft.com/office/drawing/2014/main" id="{047F0EB0-867E-40C5-8077-606A8C3275D7}"/>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9" name="Google Shape;3452;p58">
              <a:extLst>
                <a:ext uri="{FF2B5EF4-FFF2-40B4-BE49-F238E27FC236}">
                  <a16:creationId xmlns="" xmlns:a16="http://schemas.microsoft.com/office/drawing/2014/main" id="{1A81322B-9D80-48A8-AAEF-2929E4D74A52}"/>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80" name="Google Shape;3453;p58">
              <a:extLst>
                <a:ext uri="{FF2B5EF4-FFF2-40B4-BE49-F238E27FC236}">
                  <a16:creationId xmlns="" xmlns:a16="http://schemas.microsoft.com/office/drawing/2014/main" id="{1E3B658F-DDD9-42B7-8C1C-D850626680BD}"/>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1" name="Google Shape;3454;p58">
              <a:extLst>
                <a:ext uri="{FF2B5EF4-FFF2-40B4-BE49-F238E27FC236}">
                  <a16:creationId xmlns="" xmlns:a16="http://schemas.microsoft.com/office/drawing/2014/main" id="{2026ED4B-9395-489D-8AFC-AFCD771DF7F9}"/>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82" name="Google Shape;3455;p58">
              <a:extLst>
                <a:ext uri="{FF2B5EF4-FFF2-40B4-BE49-F238E27FC236}">
                  <a16:creationId xmlns="" xmlns:a16="http://schemas.microsoft.com/office/drawing/2014/main" id="{4C7414E3-727E-4E2A-945D-0A901E341BAA}"/>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83" name="Google Shape;3456;p58">
              <a:extLst>
                <a:ext uri="{FF2B5EF4-FFF2-40B4-BE49-F238E27FC236}">
                  <a16:creationId xmlns="" xmlns:a16="http://schemas.microsoft.com/office/drawing/2014/main" id="{4834CFB1-419C-4E64-B5CF-B3741914EA9E}"/>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84" name="Google Shape;3305;p58">
            <a:extLst>
              <a:ext uri="{FF2B5EF4-FFF2-40B4-BE49-F238E27FC236}">
                <a16:creationId xmlns="" xmlns:a16="http://schemas.microsoft.com/office/drawing/2014/main" id="{498D16B7-5B1B-45EB-973A-FDA5C760ADE9}"/>
              </a:ext>
            </a:extLst>
          </p:cNvPr>
          <p:cNvGrpSpPr/>
          <p:nvPr/>
        </p:nvGrpSpPr>
        <p:grpSpPr>
          <a:xfrm rot="21013833" flipH="1">
            <a:off x="-1653582" y="4276264"/>
            <a:ext cx="541724" cy="898304"/>
            <a:chOff x="2285125" y="1595625"/>
            <a:chExt cx="2286894" cy="3792199"/>
          </a:xfrm>
        </p:grpSpPr>
        <p:sp>
          <p:nvSpPr>
            <p:cNvPr id="885" name="Google Shape;3306;p58">
              <a:extLst>
                <a:ext uri="{FF2B5EF4-FFF2-40B4-BE49-F238E27FC236}">
                  <a16:creationId xmlns="" xmlns:a16="http://schemas.microsoft.com/office/drawing/2014/main" id="{34EFC575-BE02-4A63-AD06-73F053F8BF95}"/>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307;p58">
              <a:extLst>
                <a:ext uri="{FF2B5EF4-FFF2-40B4-BE49-F238E27FC236}">
                  <a16:creationId xmlns="" xmlns:a16="http://schemas.microsoft.com/office/drawing/2014/main" id="{D64C5AE1-47D7-4C8D-AFDA-0262841629CE}"/>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308;p58">
              <a:extLst>
                <a:ext uri="{FF2B5EF4-FFF2-40B4-BE49-F238E27FC236}">
                  <a16:creationId xmlns="" xmlns:a16="http://schemas.microsoft.com/office/drawing/2014/main" id="{27D4A2CB-B32E-4B0C-A2DB-6842582DB814}"/>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309;p58">
              <a:extLst>
                <a:ext uri="{FF2B5EF4-FFF2-40B4-BE49-F238E27FC236}">
                  <a16:creationId xmlns="" xmlns:a16="http://schemas.microsoft.com/office/drawing/2014/main" id="{0FCE5BD9-B43D-4C74-9D27-7430A7DF4A91}"/>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310;p58">
              <a:extLst>
                <a:ext uri="{FF2B5EF4-FFF2-40B4-BE49-F238E27FC236}">
                  <a16:creationId xmlns="" xmlns:a16="http://schemas.microsoft.com/office/drawing/2014/main" id="{E81750A4-4DEC-493D-9059-2B1539D2AEED}"/>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311;p58">
              <a:extLst>
                <a:ext uri="{FF2B5EF4-FFF2-40B4-BE49-F238E27FC236}">
                  <a16:creationId xmlns="" xmlns:a16="http://schemas.microsoft.com/office/drawing/2014/main" id="{E966D5C4-F6E4-4910-B629-F50A3FDA23FA}"/>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312;p58">
              <a:extLst>
                <a:ext uri="{FF2B5EF4-FFF2-40B4-BE49-F238E27FC236}">
                  <a16:creationId xmlns="" xmlns:a16="http://schemas.microsoft.com/office/drawing/2014/main" id="{1527E978-145B-4F7E-9535-DD05CE109F44}"/>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313;p58">
              <a:extLst>
                <a:ext uri="{FF2B5EF4-FFF2-40B4-BE49-F238E27FC236}">
                  <a16:creationId xmlns="" xmlns:a16="http://schemas.microsoft.com/office/drawing/2014/main" id="{6BEBD9E2-E70B-4783-B10E-0A79DAD707D3}"/>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314;p58">
              <a:extLst>
                <a:ext uri="{FF2B5EF4-FFF2-40B4-BE49-F238E27FC236}">
                  <a16:creationId xmlns="" xmlns:a16="http://schemas.microsoft.com/office/drawing/2014/main" id="{382200D9-E461-46F4-91E3-6844F4FA4813}"/>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315;p58">
              <a:extLst>
                <a:ext uri="{FF2B5EF4-FFF2-40B4-BE49-F238E27FC236}">
                  <a16:creationId xmlns="" xmlns:a16="http://schemas.microsoft.com/office/drawing/2014/main" id="{70831651-7A71-40CB-A88E-149D454F68BB}"/>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316;p58">
              <a:extLst>
                <a:ext uri="{FF2B5EF4-FFF2-40B4-BE49-F238E27FC236}">
                  <a16:creationId xmlns="" xmlns:a16="http://schemas.microsoft.com/office/drawing/2014/main" id="{5D0E38BA-9364-4F47-BB06-C04A37C99D91}"/>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317;p58">
              <a:extLst>
                <a:ext uri="{FF2B5EF4-FFF2-40B4-BE49-F238E27FC236}">
                  <a16:creationId xmlns="" xmlns:a16="http://schemas.microsoft.com/office/drawing/2014/main" id="{EAD6FD70-74BA-4CAC-BE59-FAB3E0821BF3}"/>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18;p58">
              <a:extLst>
                <a:ext uri="{FF2B5EF4-FFF2-40B4-BE49-F238E27FC236}">
                  <a16:creationId xmlns="" xmlns:a16="http://schemas.microsoft.com/office/drawing/2014/main" id="{EDD3FFE7-26A7-47EA-9EB6-77FF75E31062}"/>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19;p58">
              <a:extLst>
                <a:ext uri="{FF2B5EF4-FFF2-40B4-BE49-F238E27FC236}">
                  <a16:creationId xmlns="" xmlns:a16="http://schemas.microsoft.com/office/drawing/2014/main" id="{538CF892-95BD-44D3-BDDA-84087745B1A8}"/>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20;p58">
              <a:extLst>
                <a:ext uri="{FF2B5EF4-FFF2-40B4-BE49-F238E27FC236}">
                  <a16:creationId xmlns="" xmlns:a16="http://schemas.microsoft.com/office/drawing/2014/main" id="{F831DD4B-7869-42D7-B1F3-7D42BFFA4C56}"/>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21;p58">
              <a:extLst>
                <a:ext uri="{FF2B5EF4-FFF2-40B4-BE49-F238E27FC236}">
                  <a16:creationId xmlns="" xmlns:a16="http://schemas.microsoft.com/office/drawing/2014/main" id="{B7CC0FEF-F1B5-4369-B6EB-7E0CD3191EB7}"/>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22;p58">
              <a:extLst>
                <a:ext uri="{FF2B5EF4-FFF2-40B4-BE49-F238E27FC236}">
                  <a16:creationId xmlns="" xmlns:a16="http://schemas.microsoft.com/office/drawing/2014/main" id="{95AA3588-D9E3-48B2-99F4-A0F164B892E5}"/>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23;p58">
              <a:extLst>
                <a:ext uri="{FF2B5EF4-FFF2-40B4-BE49-F238E27FC236}">
                  <a16:creationId xmlns="" xmlns:a16="http://schemas.microsoft.com/office/drawing/2014/main" id="{3B64FC83-82BC-40A4-BCA0-11D5A930B65D}"/>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24;p58">
              <a:extLst>
                <a:ext uri="{FF2B5EF4-FFF2-40B4-BE49-F238E27FC236}">
                  <a16:creationId xmlns="" xmlns:a16="http://schemas.microsoft.com/office/drawing/2014/main" id="{546DF5C3-E3E9-431C-BFFB-BB74A2017226}"/>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25;p58">
              <a:extLst>
                <a:ext uri="{FF2B5EF4-FFF2-40B4-BE49-F238E27FC236}">
                  <a16:creationId xmlns="" xmlns:a16="http://schemas.microsoft.com/office/drawing/2014/main" id="{48DFFC00-6A7C-4727-AD1A-94258AF75AF1}"/>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26;p58">
              <a:extLst>
                <a:ext uri="{FF2B5EF4-FFF2-40B4-BE49-F238E27FC236}">
                  <a16:creationId xmlns="" xmlns:a16="http://schemas.microsoft.com/office/drawing/2014/main" id="{ABA9AB97-B567-4100-9E03-CA10CA248375}"/>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27;p58">
              <a:extLst>
                <a:ext uri="{FF2B5EF4-FFF2-40B4-BE49-F238E27FC236}">
                  <a16:creationId xmlns="" xmlns:a16="http://schemas.microsoft.com/office/drawing/2014/main" id="{111188FA-39DD-4C7F-A044-6D2E669DEF6B}"/>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28;p58">
              <a:extLst>
                <a:ext uri="{FF2B5EF4-FFF2-40B4-BE49-F238E27FC236}">
                  <a16:creationId xmlns="" xmlns:a16="http://schemas.microsoft.com/office/drawing/2014/main" id="{E106158B-21FC-4DDB-A096-535739D261DD}"/>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29;p58">
              <a:extLst>
                <a:ext uri="{FF2B5EF4-FFF2-40B4-BE49-F238E27FC236}">
                  <a16:creationId xmlns="" xmlns:a16="http://schemas.microsoft.com/office/drawing/2014/main" id="{16E18EB8-11C9-4FC5-B902-B6BE5420B770}"/>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30;p58">
              <a:extLst>
                <a:ext uri="{FF2B5EF4-FFF2-40B4-BE49-F238E27FC236}">
                  <a16:creationId xmlns="" xmlns:a16="http://schemas.microsoft.com/office/drawing/2014/main" id="{49FACE6B-1042-4FB3-B52B-314E83F804D3}"/>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31;p58">
              <a:extLst>
                <a:ext uri="{FF2B5EF4-FFF2-40B4-BE49-F238E27FC236}">
                  <a16:creationId xmlns="" xmlns:a16="http://schemas.microsoft.com/office/drawing/2014/main" id="{2D1952CA-DB9A-4D9B-84CD-EEF5B360FDF0}"/>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32;p58">
              <a:extLst>
                <a:ext uri="{FF2B5EF4-FFF2-40B4-BE49-F238E27FC236}">
                  <a16:creationId xmlns="" xmlns:a16="http://schemas.microsoft.com/office/drawing/2014/main" id="{31171D19-3264-4050-8FFD-8A599234CF41}"/>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33;p58">
              <a:extLst>
                <a:ext uri="{FF2B5EF4-FFF2-40B4-BE49-F238E27FC236}">
                  <a16:creationId xmlns="" xmlns:a16="http://schemas.microsoft.com/office/drawing/2014/main" id="{5622A7B3-8296-40C8-AEB0-08E4D598B67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34;p58">
              <a:extLst>
                <a:ext uri="{FF2B5EF4-FFF2-40B4-BE49-F238E27FC236}">
                  <a16:creationId xmlns="" xmlns:a16="http://schemas.microsoft.com/office/drawing/2014/main" id="{9D725EF9-1FB1-4573-B19D-84B38D418776}"/>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35;p58">
              <a:extLst>
                <a:ext uri="{FF2B5EF4-FFF2-40B4-BE49-F238E27FC236}">
                  <a16:creationId xmlns="" xmlns:a16="http://schemas.microsoft.com/office/drawing/2014/main" id="{4930B6C6-728C-423B-8AD6-C9D3C44A431E}"/>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36;p58">
              <a:extLst>
                <a:ext uri="{FF2B5EF4-FFF2-40B4-BE49-F238E27FC236}">
                  <a16:creationId xmlns="" xmlns:a16="http://schemas.microsoft.com/office/drawing/2014/main" id="{E56A9B75-A814-4081-9ED6-184BE407D64B}"/>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37;p58">
              <a:extLst>
                <a:ext uri="{FF2B5EF4-FFF2-40B4-BE49-F238E27FC236}">
                  <a16:creationId xmlns="" xmlns:a16="http://schemas.microsoft.com/office/drawing/2014/main" id="{57870346-AF29-4017-B024-3DFA170797D6}"/>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38;p58">
              <a:extLst>
                <a:ext uri="{FF2B5EF4-FFF2-40B4-BE49-F238E27FC236}">
                  <a16:creationId xmlns="" xmlns:a16="http://schemas.microsoft.com/office/drawing/2014/main" id="{DCEC4B28-4419-4AAF-97EC-A2B0E1539F82}"/>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39;p58">
              <a:extLst>
                <a:ext uri="{FF2B5EF4-FFF2-40B4-BE49-F238E27FC236}">
                  <a16:creationId xmlns="" xmlns:a16="http://schemas.microsoft.com/office/drawing/2014/main" id="{13FBF996-2938-4839-88CB-221950BC2947}"/>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40;p58">
              <a:extLst>
                <a:ext uri="{FF2B5EF4-FFF2-40B4-BE49-F238E27FC236}">
                  <a16:creationId xmlns="" xmlns:a16="http://schemas.microsoft.com/office/drawing/2014/main" id="{A820EC58-C308-4A06-A1D6-C8B265CC07E9}"/>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41;p58">
              <a:extLst>
                <a:ext uri="{FF2B5EF4-FFF2-40B4-BE49-F238E27FC236}">
                  <a16:creationId xmlns="" xmlns:a16="http://schemas.microsoft.com/office/drawing/2014/main" id="{872DEB1B-C8C6-4AA0-BCD9-DCF668A62A70}"/>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42;p58">
              <a:extLst>
                <a:ext uri="{FF2B5EF4-FFF2-40B4-BE49-F238E27FC236}">
                  <a16:creationId xmlns="" xmlns:a16="http://schemas.microsoft.com/office/drawing/2014/main" id="{3F2E2C00-67DD-414E-8D63-CEBEFD8DFAFE}"/>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43;p58">
              <a:extLst>
                <a:ext uri="{FF2B5EF4-FFF2-40B4-BE49-F238E27FC236}">
                  <a16:creationId xmlns="" xmlns:a16="http://schemas.microsoft.com/office/drawing/2014/main" id="{B10F9FB2-10BA-4B35-B8F4-D083FE3AE075}"/>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44;p58">
              <a:extLst>
                <a:ext uri="{FF2B5EF4-FFF2-40B4-BE49-F238E27FC236}">
                  <a16:creationId xmlns="" xmlns:a16="http://schemas.microsoft.com/office/drawing/2014/main" id="{A3F8784E-BA62-4595-9928-3E78BB7CC49C}"/>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45;p58">
              <a:extLst>
                <a:ext uri="{FF2B5EF4-FFF2-40B4-BE49-F238E27FC236}">
                  <a16:creationId xmlns="" xmlns:a16="http://schemas.microsoft.com/office/drawing/2014/main" id="{E3A91CAF-A0E2-4C36-B76C-29C33008B510}"/>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46;p58">
              <a:extLst>
                <a:ext uri="{FF2B5EF4-FFF2-40B4-BE49-F238E27FC236}">
                  <a16:creationId xmlns="" xmlns:a16="http://schemas.microsoft.com/office/drawing/2014/main" id="{825D139D-0A68-4F30-97FB-595F0BAB332C}"/>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47;p58">
              <a:extLst>
                <a:ext uri="{FF2B5EF4-FFF2-40B4-BE49-F238E27FC236}">
                  <a16:creationId xmlns="" xmlns:a16="http://schemas.microsoft.com/office/drawing/2014/main" id="{97757544-0D26-4339-A43E-8197F6DB423F}"/>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48;p58">
              <a:extLst>
                <a:ext uri="{FF2B5EF4-FFF2-40B4-BE49-F238E27FC236}">
                  <a16:creationId xmlns="" xmlns:a16="http://schemas.microsoft.com/office/drawing/2014/main" id="{28C708D5-5FC8-4AA5-9C3F-C36FE6535BE0}"/>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49;p58">
              <a:extLst>
                <a:ext uri="{FF2B5EF4-FFF2-40B4-BE49-F238E27FC236}">
                  <a16:creationId xmlns="" xmlns:a16="http://schemas.microsoft.com/office/drawing/2014/main" id="{5FD6E6A0-8498-492A-8E59-CCEAD970759C}"/>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50;p58">
              <a:extLst>
                <a:ext uri="{FF2B5EF4-FFF2-40B4-BE49-F238E27FC236}">
                  <a16:creationId xmlns="" xmlns:a16="http://schemas.microsoft.com/office/drawing/2014/main" id="{A8D0ACB4-9F63-4FD1-B164-4859D942F367}"/>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51;p58">
              <a:extLst>
                <a:ext uri="{FF2B5EF4-FFF2-40B4-BE49-F238E27FC236}">
                  <a16:creationId xmlns="" xmlns:a16="http://schemas.microsoft.com/office/drawing/2014/main" id="{48D20C8B-C696-458E-A37C-69B50D460751}"/>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2799;p58">
            <a:extLst>
              <a:ext uri="{FF2B5EF4-FFF2-40B4-BE49-F238E27FC236}">
                <a16:creationId xmlns="" xmlns:a16="http://schemas.microsoft.com/office/drawing/2014/main" id="{BD069552-7EEA-46D6-8102-F930FD063ADD}"/>
              </a:ext>
            </a:extLst>
          </p:cNvPr>
          <p:cNvGrpSpPr/>
          <p:nvPr/>
        </p:nvGrpSpPr>
        <p:grpSpPr>
          <a:xfrm>
            <a:off x="-2522683" y="3343966"/>
            <a:ext cx="326806" cy="483060"/>
            <a:chOff x="1412408" y="1388597"/>
            <a:chExt cx="379994" cy="561679"/>
          </a:xfrm>
        </p:grpSpPr>
        <p:sp>
          <p:nvSpPr>
            <p:cNvPr id="932" name="Google Shape;2800;p58">
              <a:extLst>
                <a:ext uri="{FF2B5EF4-FFF2-40B4-BE49-F238E27FC236}">
                  <a16:creationId xmlns="" xmlns:a16="http://schemas.microsoft.com/office/drawing/2014/main" id="{418FDBAF-D9AF-40B4-B8CB-FB58F5EE545E}"/>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3" name="Google Shape;2801;p58">
              <a:extLst>
                <a:ext uri="{FF2B5EF4-FFF2-40B4-BE49-F238E27FC236}">
                  <a16:creationId xmlns="" xmlns:a16="http://schemas.microsoft.com/office/drawing/2014/main" id="{C53D99B3-AF2C-4664-9C43-9F8F12B45A99}"/>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34" name="Google Shape;2802;p58">
              <a:extLst>
                <a:ext uri="{FF2B5EF4-FFF2-40B4-BE49-F238E27FC236}">
                  <a16:creationId xmlns="" xmlns:a16="http://schemas.microsoft.com/office/drawing/2014/main" id="{F048CC74-B750-48E7-BABD-AA09B0C29B28}"/>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35" name="Google Shape;2803;p58">
              <a:extLst>
                <a:ext uri="{FF2B5EF4-FFF2-40B4-BE49-F238E27FC236}">
                  <a16:creationId xmlns="" xmlns:a16="http://schemas.microsoft.com/office/drawing/2014/main" id="{A89472C0-B13A-41F0-B8BC-DAA82F94D924}"/>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6" name="Google Shape;2804;p58">
              <a:extLst>
                <a:ext uri="{FF2B5EF4-FFF2-40B4-BE49-F238E27FC236}">
                  <a16:creationId xmlns="" xmlns:a16="http://schemas.microsoft.com/office/drawing/2014/main" id="{3FC817C5-5B6A-436D-B058-9AE484C5E62C}"/>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7" name="Google Shape;2805;p58">
              <a:extLst>
                <a:ext uri="{FF2B5EF4-FFF2-40B4-BE49-F238E27FC236}">
                  <a16:creationId xmlns="" xmlns:a16="http://schemas.microsoft.com/office/drawing/2014/main" id="{4F3CB9FA-8A48-4A90-9F99-A5222E15EB9D}"/>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8" name="Google Shape;2806;p58">
              <a:extLst>
                <a:ext uri="{FF2B5EF4-FFF2-40B4-BE49-F238E27FC236}">
                  <a16:creationId xmlns="" xmlns:a16="http://schemas.microsoft.com/office/drawing/2014/main" id="{B29E2F44-13C6-436A-9944-64227CFC270F}"/>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9" name="Google Shape;2807;p58">
              <a:extLst>
                <a:ext uri="{FF2B5EF4-FFF2-40B4-BE49-F238E27FC236}">
                  <a16:creationId xmlns="" xmlns:a16="http://schemas.microsoft.com/office/drawing/2014/main" id="{13E5232C-4CDF-4CC6-A1CF-8DD83A64E5D6}"/>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0" name="Google Shape;2808;p58">
              <a:extLst>
                <a:ext uri="{FF2B5EF4-FFF2-40B4-BE49-F238E27FC236}">
                  <a16:creationId xmlns="" xmlns:a16="http://schemas.microsoft.com/office/drawing/2014/main" id="{3D32F58E-D42B-4A24-BF1E-49A5E10D39E3}"/>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1" name="Google Shape;2809;p58">
              <a:extLst>
                <a:ext uri="{FF2B5EF4-FFF2-40B4-BE49-F238E27FC236}">
                  <a16:creationId xmlns="" xmlns:a16="http://schemas.microsoft.com/office/drawing/2014/main" id="{117B9B9F-ACD1-4139-95B2-E3DB55B52164}"/>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42" name="Google Shape;2810;p58">
              <a:extLst>
                <a:ext uri="{FF2B5EF4-FFF2-40B4-BE49-F238E27FC236}">
                  <a16:creationId xmlns="" xmlns:a16="http://schemas.microsoft.com/office/drawing/2014/main" id="{89D0CB6D-427F-4A5C-A12F-298B58483B55}"/>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3" name="Google Shape;2811;p58">
              <a:extLst>
                <a:ext uri="{FF2B5EF4-FFF2-40B4-BE49-F238E27FC236}">
                  <a16:creationId xmlns="" xmlns:a16="http://schemas.microsoft.com/office/drawing/2014/main" id="{524B5E81-8FDC-45A8-BCF8-E975C4FBF228}"/>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4" name="Google Shape;2812;p58">
              <a:extLst>
                <a:ext uri="{FF2B5EF4-FFF2-40B4-BE49-F238E27FC236}">
                  <a16:creationId xmlns="" xmlns:a16="http://schemas.microsoft.com/office/drawing/2014/main" id="{39CE02D4-511E-4F85-881E-B33CCA00FF24}"/>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5" name="Google Shape;2813;p58">
              <a:extLst>
                <a:ext uri="{FF2B5EF4-FFF2-40B4-BE49-F238E27FC236}">
                  <a16:creationId xmlns="" xmlns:a16="http://schemas.microsoft.com/office/drawing/2014/main" id="{6DF3FB85-6CC3-470F-8160-7BA817F75FCD}"/>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6" name="Google Shape;2814;p58">
              <a:extLst>
                <a:ext uri="{FF2B5EF4-FFF2-40B4-BE49-F238E27FC236}">
                  <a16:creationId xmlns="" xmlns:a16="http://schemas.microsoft.com/office/drawing/2014/main" id="{BA4FD54F-253A-4DBE-9533-5451E6AA89D1}"/>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7" name="Google Shape;2815;p58">
              <a:extLst>
                <a:ext uri="{FF2B5EF4-FFF2-40B4-BE49-F238E27FC236}">
                  <a16:creationId xmlns="" xmlns:a16="http://schemas.microsoft.com/office/drawing/2014/main" id="{1B3B4831-B3DB-47BD-9EF1-F7E4EAB6B966}"/>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sp>
        <p:nvSpPr>
          <p:cNvPr id="949" name="Google Shape;1729;p45">
            <a:extLst>
              <a:ext uri="{FF2B5EF4-FFF2-40B4-BE49-F238E27FC236}">
                <a16:creationId xmlns="" xmlns:a16="http://schemas.microsoft.com/office/drawing/2014/main" id="{AB14A474-FDB1-4883-9743-93540F7C6BEE}"/>
              </a:ext>
            </a:extLst>
          </p:cNvPr>
          <p:cNvSpPr txBox="1">
            <a:spLocks/>
          </p:cNvSpPr>
          <p:nvPr/>
        </p:nvSpPr>
        <p:spPr>
          <a:xfrm>
            <a:off x="933889" y="-56465"/>
            <a:ext cx="1031200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3600" b="1">
                <a:solidFill>
                  <a:srgbClr val="F3F3F3"/>
                </a:solidFill>
              </a:rPr>
              <a:t>DỰ ÁN "CÙNG EM TỚI TRƯỜNG"</a:t>
            </a:r>
          </a:p>
        </p:txBody>
      </p:sp>
      <p:grpSp>
        <p:nvGrpSpPr>
          <p:cNvPr id="389" name="Google Shape;2224;p50">
            <a:extLst>
              <a:ext uri="{FF2B5EF4-FFF2-40B4-BE49-F238E27FC236}">
                <a16:creationId xmlns="" xmlns:a16="http://schemas.microsoft.com/office/drawing/2014/main" id="{2DE7EF76-5BBA-486A-A792-A2419BF99704}"/>
              </a:ext>
            </a:extLst>
          </p:cNvPr>
          <p:cNvGrpSpPr/>
          <p:nvPr/>
        </p:nvGrpSpPr>
        <p:grpSpPr>
          <a:xfrm>
            <a:off x="9527821" y="3551138"/>
            <a:ext cx="2634593" cy="3366849"/>
            <a:chOff x="5981701" y="1821427"/>
            <a:chExt cx="2644301" cy="3379256"/>
          </a:xfrm>
        </p:grpSpPr>
        <p:sp>
          <p:nvSpPr>
            <p:cNvPr id="390" name="Google Shape;2225;p50">
              <a:extLst>
                <a:ext uri="{FF2B5EF4-FFF2-40B4-BE49-F238E27FC236}">
                  <a16:creationId xmlns=""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aphicFrame>
        <p:nvGraphicFramePr>
          <p:cNvPr id="951" name="Google Shape;1658;p44">
            <a:extLst>
              <a:ext uri="{FF2B5EF4-FFF2-40B4-BE49-F238E27FC236}">
                <a16:creationId xmlns="" xmlns:a16="http://schemas.microsoft.com/office/drawing/2014/main" id="{A969BDE2-2A79-41B8-83F9-82ED6F8152D5}"/>
              </a:ext>
            </a:extLst>
          </p:cNvPr>
          <p:cNvGraphicFramePr/>
          <p:nvPr>
            <p:extLst>
              <p:ext uri="{D42A27DB-BD31-4B8C-83A1-F6EECF244321}">
                <p14:modId xmlns:p14="http://schemas.microsoft.com/office/powerpoint/2010/main" val="185604157"/>
              </p:ext>
            </p:extLst>
          </p:nvPr>
        </p:nvGraphicFramePr>
        <p:xfrm>
          <a:off x="1842641" y="1525454"/>
          <a:ext cx="7842749" cy="2051652"/>
        </p:xfrm>
        <a:graphic>
          <a:graphicData uri="http://schemas.openxmlformats.org/drawingml/2006/table">
            <a:tbl>
              <a:tblPr bandRow="1">
                <a:noFill/>
                <a:tableStyleId>{F49CD179-CC44-42D9-9D21-F46F9A56EC2B}</a:tableStyleId>
              </a:tblPr>
              <a:tblGrid>
                <a:gridCol w="2439575">
                  <a:extLst>
                    <a:ext uri="{9D8B030D-6E8A-4147-A177-3AD203B41FA5}">
                      <a16:colId xmlns="" xmlns:a16="http://schemas.microsoft.com/office/drawing/2014/main" val="20000"/>
                    </a:ext>
                  </a:extLst>
                </a:gridCol>
                <a:gridCol w="1778000">
                  <a:extLst>
                    <a:ext uri="{9D8B030D-6E8A-4147-A177-3AD203B41FA5}">
                      <a16:colId xmlns="" xmlns:a16="http://schemas.microsoft.com/office/drawing/2014/main" val="20001"/>
                    </a:ext>
                  </a:extLst>
                </a:gridCol>
                <a:gridCol w="1798320">
                  <a:extLst>
                    <a:ext uri="{9D8B030D-6E8A-4147-A177-3AD203B41FA5}">
                      <a16:colId xmlns="" xmlns:a16="http://schemas.microsoft.com/office/drawing/2014/main" val="20002"/>
                    </a:ext>
                  </a:extLst>
                </a:gridCol>
                <a:gridCol w="1826854">
                  <a:extLst>
                    <a:ext uri="{9D8B030D-6E8A-4147-A177-3AD203B41FA5}">
                      <a16:colId xmlns=""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Tỉ lệ phần trăm số bạn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62,5%</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33,33%</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967780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decel="100000" fill="hold" nodeType="clickEffect">
                                  <p:stCondLst>
                                    <p:cond delay="0"/>
                                  </p:stCondLst>
                                  <p:childTnLst>
                                    <p:anim calcmode="lin" valueType="num">
                                      <p:cBhvr additive="base">
                                        <p:cTn id="6" dur="1000"/>
                                        <p:tgtEl>
                                          <p:spTgt spid="961"/>
                                        </p:tgtEl>
                                        <p:attrNameLst>
                                          <p:attrName>ppt_x</p:attrName>
                                        </p:attrNameLst>
                                      </p:cBhvr>
                                      <p:tavLst>
                                        <p:tav tm="0">
                                          <p:val>
                                            <p:strVal val="ppt_x"/>
                                          </p:val>
                                        </p:tav>
                                        <p:tav tm="100000">
                                          <p:val>
                                            <p:strVal val="ppt_x"/>
                                          </p:val>
                                        </p:tav>
                                      </p:tavLst>
                                    </p:anim>
                                    <p:anim calcmode="lin" valueType="num">
                                      <p:cBhvr additive="base">
                                        <p:cTn id="7" dur="1000"/>
                                        <p:tgtEl>
                                          <p:spTgt spid="961"/>
                                        </p:tgtEl>
                                        <p:attrNameLst>
                                          <p:attrName>ppt_y</p:attrName>
                                        </p:attrNameLst>
                                      </p:cBhvr>
                                      <p:tavLst>
                                        <p:tav tm="0">
                                          <p:val>
                                            <p:strVal val="ppt_y"/>
                                          </p:val>
                                        </p:tav>
                                        <p:tav tm="100000">
                                          <p:val>
                                            <p:strVal val="1+ppt_h/2"/>
                                          </p:val>
                                        </p:tav>
                                      </p:tavLst>
                                    </p:anim>
                                    <p:set>
                                      <p:cBhvr>
                                        <p:cTn id="8" dur="1" fill="hold">
                                          <p:stCondLst>
                                            <p:cond delay="999"/>
                                          </p:stCondLst>
                                        </p:cTn>
                                        <p:tgtEl>
                                          <p:spTgt spid="961"/>
                                        </p:tgtEl>
                                        <p:attrNameLst>
                                          <p:attrName>style.visibility</p:attrName>
                                        </p:attrNameLst>
                                      </p:cBhvr>
                                      <p:to>
                                        <p:strVal val="hidden"/>
                                      </p:to>
                                    </p:set>
                                  </p:childTnLst>
                                </p:cTn>
                              </p:par>
                              <p:par>
                                <p:cTn id="9" presetID="2" presetClass="entr" presetSubtype="1" decel="100000" fill="hold" nodeType="withEffect">
                                  <p:stCondLst>
                                    <p:cond delay="0"/>
                                  </p:stCondLst>
                                  <p:childTnLst>
                                    <p:set>
                                      <p:cBhvr>
                                        <p:cTn id="10" dur="1" fill="hold">
                                          <p:stCondLst>
                                            <p:cond delay="0"/>
                                          </p:stCondLst>
                                        </p:cTn>
                                        <p:tgtEl>
                                          <p:spTgt spid="951"/>
                                        </p:tgtEl>
                                        <p:attrNameLst>
                                          <p:attrName>style.visibility</p:attrName>
                                        </p:attrNameLst>
                                      </p:cBhvr>
                                      <p:to>
                                        <p:strVal val="visible"/>
                                      </p:to>
                                    </p:set>
                                    <p:anim calcmode="lin" valueType="num">
                                      <p:cBhvr additive="base">
                                        <p:cTn id="11" dur="1000" fill="hold"/>
                                        <p:tgtEl>
                                          <p:spTgt spid="951"/>
                                        </p:tgtEl>
                                        <p:attrNameLst>
                                          <p:attrName>ppt_x</p:attrName>
                                        </p:attrNameLst>
                                      </p:cBhvr>
                                      <p:tavLst>
                                        <p:tav tm="0">
                                          <p:val>
                                            <p:strVal val="#ppt_x"/>
                                          </p:val>
                                        </p:tav>
                                        <p:tav tm="100000">
                                          <p:val>
                                            <p:strVal val="#ppt_x"/>
                                          </p:val>
                                        </p:tav>
                                      </p:tavLst>
                                    </p:anim>
                                    <p:anim calcmode="lin" valueType="num">
                                      <p:cBhvr additive="base">
                                        <p:cTn id="12" dur="1000" fill="hold"/>
                                        <p:tgtEl>
                                          <p:spTgt spid="9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7" name="Google Shape;797;p35"/>
          <p:cNvGrpSpPr/>
          <p:nvPr/>
        </p:nvGrpSpPr>
        <p:grpSpPr>
          <a:xfrm rot="-1702476">
            <a:off x="62286" y="124605"/>
            <a:ext cx="958260" cy="817369"/>
            <a:chOff x="5794823" y="394529"/>
            <a:chExt cx="1647605" cy="1405361"/>
          </a:xfrm>
          <a:solidFill>
            <a:srgbClr val="604B6B"/>
          </a:solidFill>
        </p:grpSpPr>
        <p:sp>
          <p:nvSpPr>
            <p:cNvPr id="798" name="Google Shape;798;p35"/>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799" name="Google Shape;799;p35"/>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5" name="Group 4">
            <a:extLst>
              <a:ext uri="{FF2B5EF4-FFF2-40B4-BE49-F238E27FC236}">
                <a16:creationId xmlns="" xmlns:a16="http://schemas.microsoft.com/office/drawing/2014/main" id="{F1034901-A66B-4F51-9A4B-DDE980908F14}"/>
              </a:ext>
            </a:extLst>
          </p:cNvPr>
          <p:cNvGrpSpPr/>
          <p:nvPr/>
        </p:nvGrpSpPr>
        <p:grpSpPr>
          <a:xfrm>
            <a:off x="-441388" y="1575723"/>
            <a:ext cx="4891465" cy="3757510"/>
            <a:chOff x="182881" y="1978728"/>
            <a:chExt cx="4029452" cy="2942926"/>
          </a:xfrm>
        </p:grpSpPr>
        <p:sp>
          <p:nvSpPr>
            <p:cNvPr id="806" name="Google Shape;806;p35"/>
            <p:cNvSpPr/>
            <p:nvPr/>
          </p:nvSpPr>
          <p:spPr>
            <a:xfrm flipH="1">
              <a:off x="814464" y="2629794"/>
              <a:ext cx="2970398" cy="2291859"/>
            </a:xfrm>
            <a:custGeom>
              <a:avLst/>
              <a:gdLst/>
              <a:ahLst/>
              <a:cxnLst/>
              <a:rect l="l" t="t" r="r" b="b"/>
              <a:pathLst>
                <a:path w="38475" h="29686" extrusionOk="0">
                  <a:moveTo>
                    <a:pt x="8874" y="0"/>
                  </a:moveTo>
                  <a:cubicBezTo>
                    <a:pt x="8355" y="0"/>
                    <a:pt x="7836" y="31"/>
                    <a:pt x="7326" y="135"/>
                  </a:cubicBezTo>
                  <a:cubicBezTo>
                    <a:pt x="5282" y="557"/>
                    <a:pt x="3645" y="2106"/>
                    <a:pt x="2420" y="3800"/>
                  </a:cubicBezTo>
                  <a:cubicBezTo>
                    <a:pt x="1799" y="4661"/>
                    <a:pt x="1249" y="5581"/>
                    <a:pt x="895" y="6580"/>
                  </a:cubicBezTo>
                  <a:cubicBezTo>
                    <a:pt x="541" y="7583"/>
                    <a:pt x="388" y="8645"/>
                    <a:pt x="298" y="9702"/>
                  </a:cubicBezTo>
                  <a:cubicBezTo>
                    <a:pt x="1" y="13120"/>
                    <a:pt x="314" y="16626"/>
                    <a:pt x="1529" y="19832"/>
                  </a:cubicBezTo>
                  <a:cubicBezTo>
                    <a:pt x="2748" y="23037"/>
                    <a:pt x="4907" y="25932"/>
                    <a:pt x="7819" y="27748"/>
                  </a:cubicBezTo>
                  <a:cubicBezTo>
                    <a:pt x="9809" y="28986"/>
                    <a:pt x="12157" y="29685"/>
                    <a:pt x="14493" y="29685"/>
                  </a:cubicBezTo>
                  <a:cubicBezTo>
                    <a:pt x="15574" y="29685"/>
                    <a:pt x="16653" y="29535"/>
                    <a:pt x="17692" y="29219"/>
                  </a:cubicBezTo>
                  <a:cubicBezTo>
                    <a:pt x="18185" y="29067"/>
                    <a:pt x="18722" y="28888"/>
                    <a:pt x="19238" y="28814"/>
                  </a:cubicBezTo>
                  <a:cubicBezTo>
                    <a:pt x="19754" y="28888"/>
                    <a:pt x="20290" y="29067"/>
                    <a:pt x="20783" y="29219"/>
                  </a:cubicBezTo>
                  <a:cubicBezTo>
                    <a:pt x="21822" y="29535"/>
                    <a:pt x="22901" y="29685"/>
                    <a:pt x="23983" y="29685"/>
                  </a:cubicBezTo>
                  <a:cubicBezTo>
                    <a:pt x="26318" y="29685"/>
                    <a:pt x="28666" y="28986"/>
                    <a:pt x="30656" y="27748"/>
                  </a:cubicBezTo>
                  <a:cubicBezTo>
                    <a:pt x="33569" y="25932"/>
                    <a:pt x="35728" y="23037"/>
                    <a:pt x="36946" y="19832"/>
                  </a:cubicBezTo>
                  <a:cubicBezTo>
                    <a:pt x="38161" y="16626"/>
                    <a:pt x="38475" y="13120"/>
                    <a:pt x="38178" y="9702"/>
                  </a:cubicBezTo>
                  <a:cubicBezTo>
                    <a:pt x="38087" y="8645"/>
                    <a:pt x="37935" y="7583"/>
                    <a:pt x="37581" y="6580"/>
                  </a:cubicBezTo>
                  <a:cubicBezTo>
                    <a:pt x="37227" y="5581"/>
                    <a:pt x="36676" y="4661"/>
                    <a:pt x="36056" y="3800"/>
                  </a:cubicBezTo>
                  <a:cubicBezTo>
                    <a:pt x="34830" y="2106"/>
                    <a:pt x="33198" y="557"/>
                    <a:pt x="31149" y="135"/>
                  </a:cubicBezTo>
                  <a:cubicBezTo>
                    <a:pt x="30640" y="31"/>
                    <a:pt x="30121" y="0"/>
                    <a:pt x="29602" y="0"/>
                  </a:cubicBezTo>
                  <a:cubicBezTo>
                    <a:pt x="29382" y="0"/>
                    <a:pt x="29161" y="6"/>
                    <a:pt x="28942" y="14"/>
                  </a:cubicBezTo>
                  <a:cubicBezTo>
                    <a:pt x="27666" y="65"/>
                    <a:pt x="26381" y="207"/>
                    <a:pt x="25173" y="618"/>
                  </a:cubicBezTo>
                  <a:cubicBezTo>
                    <a:pt x="23446" y="1208"/>
                    <a:pt x="21792" y="1948"/>
                    <a:pt x="19973" y="2123"/>
                  </a:cubicBezTo>
                  <a:cubicBezTo>
                    <a:pt x="19697" y="2150"/>
                    <a:pt x="19454" y="2170"/>
                    <a:pt x="19238" y="2180"/>
                  </a:cubicBezTo>
                  <a:cubicBezTo>
                    <a:pt x="19021" y="2170"/>
                    <a:pt x="18778" y="2150"/>
                    <a:pt x="18502" y="2123"/>
                  </a:cubicBezTo>
                  <a:cubicBezTo>
                    <a:pt x="16683" y="1948"/>
                    <a:pt x="15030" y="1208"/>
                    <a:pt x="13302" y="618"/>
                  </a:cubicBezTo>
                  <a:cubicBezTo>
                    <a:pt x="12094" y="207"/>
                    <a:pt x="10809" y="65"/>
                    <a:pt x="9536" y="14"/>
                  </a:cubicBezTo>
                  <a:cubicBezTo>
                    <a:pt x="9316" y="6"/>
                    <a:pt x="9095" y="0"/>
                    <a:pt x="8874"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7" name="Google Shape;807;p35"/>
            <p:cNvSpPr/>
            <p:nvPr/>
          </p:nvSpPr>
          <p:spPr>
            <a:xfrm flipH="1">
              <a:off x="1950568" y="2776327"/>
              <a:ext cx="624189" cy="133561"/>
            </a:xfrm>
            <a:custGeom>
              <a:avLst/>
              <a:gdLst/>
              <a:ahLst/>
              <a:cxnLst/>
              <a:rect l="l" t="t" r="r" b="b"/>
              <a:pathLst>
                <a:path w="8085" h="1730" extrusionOk="0">
                  <a:moveTo>
                    <a:pt x="7824" y="0"/>
                  </a:moveTo>
                  <a:cubicBezTo>
                    <a:pt x="7507" y="0"/>
                    <a:pt x="7185" y="153"/>
                    <a:pt x="6884" y="282"/>
                  </a:cubicBezTo>
                  <a:cubicBezTo>
                    <a:pt x="6006" y="658"/>
                    <a:pt x="5056" y="832"/>
                    <a:pt x="4101" y="832"/>
                  </a:cubicBezTo>
                  <a:cubicBezTo>
                    <a:pt x="3085" y="832"/>
                    <a:pt x="2063" y="635"/>
                    <a:pt x="1114" y="276"/>
                  </a:cubicBezTo>
                  <a:cubicBezTo>
                    <a:pt x="943" y="210"/>
                    <a:pt x="682" y="125"/>
                    <a:pt x="456" y="125"/>
                  </a:cubicBezTo>
                  <a:cubicBezTo>
                    <a:pt x="213" y="125"/>
                    <a:pt x="11" y="223"/>
                    <a:pt x="4" y="552"/>
                  </a:cubicBezTo>
                  <a:cubicBezTo>
                    <a:pt x="0" y="630"/>
                    <a:pt x="21" y="698"/>
                    <a:pt x="61" y="758"/>
                  </a:cubicBezTo>
                  <a:cubicBezTo>
                    <a:pt x="199" y="984"/>
                    <a:pt x="564" y="1112"/>
                    <a:pt x="773" y="1207"/>
                  </a:cubicBezTo>
                  <a:cubicBezTo>
                    <a:pt x="1566" y="1572"/>
                    <a:pt x="2404" y="1729"/>
                    <a:pt x="3249" y="1729"/>
                  </a:cubicBezTo>
                  <a:cubicBezTo>
                    <a:pt x="4760" y="1729"/>
                    <a:pt x="6290" y="1228"/>
                    <a:pt x="7613" y="525"/>
                  </a:cubicBezTo>
                  <a:cubicBezTo>
                    <a:pt x="7815" y="417"/>
                    <a:pt x="8044" y="265"/>
                    <a:pt x="8085" y="39"/>
                  </a:cubicBezTo>
                  <a:cubicBezTo>
                    <a:pt x="7999" y="12"/>
                    <a:pt x="7912" y="0"/>
                    <a:pt x="7824" y="0"/>
                  </a:cubicBezTo>
                  <a:close/>
                </a:path>
              </a:pathLst>
            </a:custGeom>
            <a:solidFill>
              <a:srgbClr val="9E3D3D"/>
            </a:solidFill>
            <a:ln>
              <a:noFill/>
            </a:ln>
          </p:spPr>
          <p:txBody>
            <a:bodyPr spcFirstLastPara="1" wrap="square" lIns="121900" tIns="121900" rIns="121900" bIns="121900" anchor="ctr" anchorCtr="0">
              <a:noAutofit/>
            </a:bodyPr>
            <a:lstStyle/>
            <a:p>
              <a:endParaRPr sz="2489"/>
            </a:p>
          </p:txBody>
        </p:sp>
        <p:sp>
          <p:nvSpPr>
            <p:cNvPr id="808" name="Google Shape;808;p35"/>
            <p:cNvSpPr/>
            <p:nvPr/>
          </p:nvSpPr>
          <p:spPr>
            <a:xfrm flipH="1">
              <a:off x="814453" y="2693102"/>
              <a:ext cx="2365510" cy="2228552"/>
            </a:xfrm>
            <a:custGeom>
              <a:avLst/>
              <a:gdLst/>
              <a:ahLst/>
              <a:cxnLst/>
              <a:rect l="l" t="t" r="r" b="b"/>
              <a:pathLst>
                <a:path w="30640" h="28866" extrusionOk="0">
                  <a:moveTo>
                    <a:pt x="25092" y="0"/>
                  </a:moveTo>
                  <a:lnTo>
                    <a:pt x="25092" y="0"/>
                  </a:lnTo>
                  <a:cubicBezTo>
                    <a:pt x="25977" y="1877"/>
                    <a:pt x="26654" y="3850"/>
                    <a:pt x="27067" y="5881"/>
                  </a:cubicBezTo>
                  <a:cubicBezTo>
                    <a:pt x="27302" y="7060"/>
                    <a:pt x="27451" y="8254"/>
                    <a:pt x="27498" y="9452"/>
                  </a:cubicBezTo>
                  <a:cubicBezTo>
                    <a:pt x="27650" y="13450"/>
                    <a:pt x="26651" y="17523"/>
                    <a:pt x="24424" y="20843"/>
                  </a:cubicBezTo>
                  <a:cubicBezTo>
                    <a:pt x="23257" y="22581"/>
                    <a:pt x="21708" y="24140"/>
                    <a:pt x="19758" y="24889"/>
                  </a:cubicBezTo>
                  <a:cubicBezTo>
                    <a:pt x="18610" y="25331"/>
                    <a:pt x="17415" y="25469"/>
                    <a:pt x="16196" y="25469"/>
                  </a:cubicBezTo>
                  <a:cubicBezTo>
                    <a:pt x="15178" y="25469"/>
                    <a:pt x="14144" y="25373"/>
                    <a:pt x="13106" y="25277"/>
                  </a:cubicBezTo>
                  <a:cubicBezTo>
                    <a:pt x="12068" y="25181"/>
                    <a:pt x="11027" y="25085"/>
                    <a:pt x="9996" y="25085"/>
                  </a:cubicBezTo>
                  <a:cubicBezTo>
                    <a:pt x="9259" y="25085"/>
                    <a:pt x="8527" y="25134"/>
                    <a:pt x="7805" y="25268"/>
                  </a:cubicBezTo>
                  <a:cubicBezTo>
                    <a:pt x="5973" y="25609"/>
                    <a:pt x="4276" y="26479"/>
                    <a:pt x="2444" y="26810"/>
                  </a:cubicBezTo>
                  <a:cubicBezTo>
                    <a:pt x="1871" y="26913"/>
                    <a:pt x="1290" y="26961"/>
                    <a:pt x="709" y="26961"/>
                  </a:cubicBezTo>
                  <a:cubicBezTo>
                    <a:pt x="473" y="26961"/>
                    <a:pt x="237" y="26953"/>
                    <a:pt x="1" y="26937"/>
                  </a:cubicBezTo>
                  <a:lnTo>
                    <a:pt x="1" y="26937"/>
                  </a:lnTo>
                  <a:cubicBezTo>
                    <a:pt x="1987" y="28170"/>
                    <a:pt x="4328" y="28865"/>
                    <a:pt x="6656" y="28865"/>
                  </a:cubicBezTo>
                  <a:cubicBezTo>
                    <a:pt x="7738" y="28865"/>
                    <a:pt x="8818" y="28715"/>
                    <a:pt x="9857" y="28399"/>
                  </a:cubicBezTo>
                  <a:cubicBezTo>
                    <a:pt x="10350" y="28247"/>
                    <a:pt x="10887" y="28068"/>
                    <a:pt x="11403" y="27994"/>
                  </a:cubicBezTo>
                  <a:cubicBezTo>
                    <a:pt x="11919" y="28068"/>
                    <a:pt x="12455" y="28247"/>
                    <a:pt x="12948" y="28399"/>
                  </a:cubicBezTo>
                  <a:cubicBezTo>
                    <a:pt x="13987" y="28715"/>
                    <a:pt x="15066" y="28865"/>
                    <a:pt x="16148" y="28865"/>
                  </a:cubicBezTo>
                  <a:cubicBezTo>
                    <a:pt x="18483" y="28865"/>
                    <a:pt x="20831" y="28166"/>
                    <a:pt x="22821" y="26928"/>
                  </a:cubicBezTo>
                  <a:cubicBezTo>
                    <a:pt x="25734" y="25112"/>
                    <a:pt x="27893" y="22217"/>
                    <a:pt x="29111" y="19012"/>
                  </a:cubicBezTo>
                  <a:cubicBezTo>
                    <a:pt x="30326" y="15806"/>
                    <a:pt x="30640" y="12300"/>
                    <a:pt x="30343" y="8882"/>
                  </a:cubicBezTo>
                  <a:cubicBezTo>
                    <a:pt x="30252" y="7825"/>
                    <a:pt x="30100" y="6763"/>
                    <a:pt x="29746" y="5760"/>
                  </a:cubicBezTo>
                  <a:cubicBezTo>
                    <a:pt x="29392" y="4761"/>
                    <a:pt x="28841" y="3841"/>
                    <a:pt x="28221" y="2980"/>
                  </a:cubicBezTo>
                  <a:cubicBezTo>
                    <a:pt x="27374" y="1809"/>
                    <a:pt x="26330" y="709"/>
                    <a:pt x="2509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10" name="Google Shape;810;p35"/>
            <p:cNvSpPr/>
            <p:nvPr/>
          </p:nvSpPr>
          <p:spPr>
            <a:xfrm flipH="1">
              <a:off x="2622083" y="4653478"/>
              <a:ext cx="26172" cy="7412"/>
            </a:xfrm>
            <a:custGeom>
              <a:avLst/>
              <a:gdLst/>
              <a:ahLst/>
              <a:cxnLst/>
              <a:rect l="l" t="t" r="r" b="b"/>
              <a:pathLst>
                <a:path w="339" h="96" extrusionOk="0">
                  <a:moveTo>
                    <a:pt x="338" y="0"/>
                  </a:moveTo>
                  <a:cubicBezTo>
                    <a:pt x="227" y="27"/>
                    <a:pt x="112" y="58"/>
                    <a:pt x="1" y="88"/>
                  </a:cubicBezTo>
                  <a:cubicBezTo>
                    <a:pt x="116" y="92"/>
                    <a:pt x="200" y="92"/>
                    <a:pt x="338" y="95"/>
                  </a:cubicBezTo>
                  <a:lnTo>
                    <a:pt x="338" y="0"/>
                  </a:lnTo>
                  <a:close/>
                </a:path>
              </a:pathLst>
            </a:custGeom>
            <a:solidFill>
              <a:srgbClr val="801A1A"/>
            </a:solidFill>
            <a:ln>
              <a:noFill/>
            </a:ln>
          </p:spPr>
          <p:txBody>
            <a:bodyPr spcFirstLastPara="1" wrap="square" lIns="121900" tIns="121900" rIns="121900" bIns="121900" anchor="ctr" anchorCtr="0">
              <a:noAutofit/>
            </a:bodyPr>
            <a:lstStyle/>
            <a:p>
              <a:endParaRPr sz="2489"/>
            </a:p>
          </p:txBody>
        </p:sp>
        <p:sp>
          <p:nvSpPr>
            <p:cNvPr id="811" name="Google Shape;811;p35"/>
            <p:cNvSpPr/>
            <p:nvPr/>
          </p:nvSpPr>
          <p:spPr>
            <a:xfrm flipH="1">
              <a:off x="2275897" y="2415628"/>
              <a:ext cx="1081" cy="1621"/>
            </a:xfrm>
            <a:custGeom>
              <a:avLst/>
              <a:gdLst/>
              <a:ahLst/>
              <a:cxnLst/>
              <a:rect l="l" t="t" r="r" b="b"/>
              <a:pathLst>
                <a:path w="14" h="21" extrusionOk="0">
                  <a:moveTo>
                    <a:pt x="1" y="0"/>
                  </a:moveTo>
                  <a:cubicBezTo>
                    <a:pt x="1" y="0"/>
                    <a:pt x="1" y="21"/>
                    <a:pt x="14" y="21"/>
                  </a:cubicBezTo>
                  <a:lnTo>
                    <a:pt x="1"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12" name="Google Shape;812;p35"/>
            <p:cNvSpPr/>
            <p:nvPr/>
          </p:nvSpPr>
          <p:spPr>
            <a:xfrm flipH="1">
              <a:off x="1310161" y="2127964"/>
              <a:ext cx="951531" cy="437435"/>
            </a:xfrm>
            <a:custGeom>
              <a:avLst/>
              <a:gdLst/>
              <a:ahLst/>
              <a:cxnLst/>
              <a:rect l="l" t="t" r="r" b="b"/>
              <a:pathLst>
                <a:path w="12325" h="5666" extrusionOk="0">
                  <a:moveTo>
                    <a:pt x="8821" y="1"/>
                  </a:moveTo>
                  <a:cubicBezTo>
                    <a:pt x="7504" y="1"/>
                    <a:pt x="6198" y="288"/>
                    <a:pt x="5039" y="909"/>
                  </a:cubicBezTo>
                  <a:cubicBezTo>
                    <a:pt x="4344" y="1284"/>
                    <a:pt x="3713" y="1770"/>
                    <a:pt x="3086" y="2252"/>
                  </a:cubicBezTo>
                  <a:cubicBezTo>
                    <a:pt x="2592" y="2630"/>
                    <a:pt x="2100" y="3008"/>
                    <a:pt x="1608" y="3386"/>
                  </a:cubicBezTo>
                  <a:cubicBezTo>
                    <a:pt x="946" y="3892"/>
                    <a:pt x="1" y="4651"/>
                    <a:pt x="1236" y="5100"/>
                  </a:cubicBezTo>
                  <a:cubicBezTo>
                    <a:pt x="2228" y="5461"/>
                    <a:pt x="3291" y="5603"/>
                    <a:pt x="4344" y="5650"/>
                  </a:cubicBezTo>
                  <a:cubicBezTo>
                    <a:pt x="4547" y="5659"/>
                    <a:pt x="4751" y="5665"/>
                    <a:pt x="4955" y="5665"/>
                  </a:cubicBezTo>
                  <a:cubicBezTo>
                    <a:pt x="5269" y="5665"/>
                    <a:pt x="5582" y="5651"/>
                    <a:pt x="5893" y="5616"/>
                  </a:cubicBezTo>
                  <a:cubicBezTo>
                    <a:pt x="8329" y="5353"/>
                    <a:pt x="10522" y="3821"/>
                    <a:pt x="11930" y="1813"/>
                  </a:cubicBezTo>
                  <a:cubicBezTo>
                    <a:pt x="12128" y="1536"/>
                    <a:pt x="12318" y="1226"/>
                    <a:pt x="12324" y="885"/>
                  </a:cubicBezTo>
                  <a:cubicBezTo>
                    <a:pt x="12324" y="828"/>
                    <a:pt x="12321" y="770"/>
                    <a:pt x="12294" y="720"/>
                  </a:cubicBezTo>
                  <a:cubicBezTo>
                    <a:pt x="12250" y="646"/>
                    <a:pt x="12162" y="612"/>
                    <a:pt x="12081" y="582"/>
                  </a:cubicBezTo>
                  <a:cubicBezTo>
                    <a:pt x="11042" y="204"/>
                    <a:pt x="9928" y="1"/>
                    <a:pt x="8821"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13" name="Google Shape;813;p35"/>
            <p:cNvSpPr/>
            <p:nvPr/>
          </p:nvSpPr>
          <p:spPr>
            <a:xfrm flipH="1">
              <a:off x="1310160" y="2127964"/>
              <a:ext cx="920264" cy="367720"/>
            </a:xfrm>
            <a:custGeom>
              <a:avLst/>
              <a:gdLst/>
              <a:ahLst/>
              <a:cxnLst/>
              <a:rect l="l" t="t" r="r" b="b"/>
              <a:pathLst>
                <a:path w="11920" h="4763" extrusionOk="0">
                  <a:moveTo>
                    <a:pt x="8416" y="1"/>
                  </a:moveTo>
                  <a:cubicBezTo>
                    <a:pt x="7099" y="1"/>
                    <a:pt x="5793" y="288"/>
                    <a:pt x="4634" y="909"/>
                  </a:cubicBezTo>
                  <a:cubicBezTo>
                    <a:pt x="3939" y="1284"/>
                    <a:pt x="3308" y="1770"/>
                    <a:pt x="2681" y="2252"/>
                  </a:cubicBezTo>
                  <a:cubicBezTo>
                    <a:pt x="2187" y="2630"/>
                    <a:pt x="1695" y="3008"/>
                    <a:pt x="1203" y="3386"/>
                  </a:cubicBezTo>
                  <a:cubicBezTo>
                    <a:pt x="689" y="3781"/>
                    <a:pt x="1" y="4327"/>
                    <a:pt x="305" y="4763"/>
                  </a:cubicBezTo>
                  <a:cubicBezTo>
                    <a:pt x="714" y="4364"/>
                    <a:pt x="1817" y="3430"/>
                    <a:pt x="4040" y="2427"/>
                  </a:cubicBezTo>
                  <a:cubicBezTo>
                    <a:pt x="6344" y="1386"/>
                    <a:pt x="8947" y="925"/>
                    <a:pt x="10756" y="925"/>
                  </a:cubicBezTo>
                  <a:cubicBezTo>
                    <a:pt x="11192" y="925"/>
                    <a:pt x="11581" y="952"/>
                    <a:pt x="11910" y="1004"/>
                  </a:cubicBezTo>
                  <a:cubicBezTo>
                    <a:pt x="11916" y="963"/>
                    <a:pt x="11919" y="926"/>
                    <a:pt x="11919" y="885"/>
                  </a:cubicBezTo>
                  <a:cubicBezTo>
                    <a:pt x="11919" y="828"/>
                    <a:pt x="11916" y="770"/>
                    <a:pt x="11889" y="720"/>
                  </a:cubicBezTo>
                  <a:cubicBezTo>
                    <a:pt x="11845" y="646"/>
                    <a:pt x="11757" y="612"/>
                    <a:pt x="11676" y="582"/>
                  </a:cubicBezTo>
                  <a:cubicBezTo>
                    <a:pt x="10637" y="204"/>
                    <a:pt x="9523" y="1"/>
                    <a:pt x="8416"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14" name="Google Shape;814;p35"/>
            <p:cNvSpPr/>
            <p:nvPr/>
          </p:nvSpPr>
          <p:spPr>
            <a:xfrm flipH="1">
              <a:off x="1323980" y="2195132"/>
              <a:ext cx="883747" cy="297928"/>
            </a:xfrm>
            <a:custGeom>
              <a:avLst/>
              <a:gdLst/>
              <a:ahLst/>
              <a:cxnLst/>
              <a:rect l="l" t="t" r="r" b="b"/>
              <a:pathLst>
                <a:path w="11447" h="3859" extrusionOk="0">
                  <a:moveTo>
                    <a:pt x="10426" y="1"/>
                  </a:moveTo>
                  <a:cubicBezTo>
                    <a:pt x="4410" y="1"/>
                    <a:pt x="43" y="3719"/>
                    <a:pt x="18" y="3761"/>
                  </a:cubicBezTo>
                  <a:cubicBezTo>
                    <a:pt x="1" y="3788"/>
                    <a:pt x="7" y="3832"/>
                    <a:pt x="38" y="3848"/>
                  </a:cubicBezTo>
                  <a:cubicBezTo>
                    <a:pt x="48" y="3856"/>
                    <a:pt x="58" y="3859"/>
                    <a:pt x="71" y="3859"/>
                  </a:cubicBezTo>
                  <a:cubicBezTo>
                    <a:pt x="92" y="3859"/>
                    <a:pt x="109" y="3852"/>
                    <a:pt x="122" y="3832"/>
                  </a:cubicBezTo>
                  <a:cubicBezTo>
                    <a:pt x="158" y="3794"/>
                    <a:pt x="4416" y="125"/>
                    <a:pt x="10414" y="125"/>
                  </a:cubicBezTo>
                  <a:cubicBezTo>
                    <a:pt x="10730" y="125"/>
                    <a:pt x="11051" y="136"/>
                    <a:pt x="11376" y="157"/>
                  </a:cubicBezTo>
                  <a:cubicBezTo>
                    <a:pt x="11378" y="157"/>
                    <a:pt x="11380" y="157"/>
                    <a:pt x="11382" y="157"/>
                  </a:cubicBezTo>
                  <a:cubicBezTo>
                    <a:pt x="11416" y="157"/>
                    <a:pt x="11443" y="132"/>
                    <a:pt x="11443" y="100"/>
                  </a:cubicBezTo>
                  <a:cubicBezTo>
                    <a:pt x="11446" y="62"/>
                    <a:pt x="11420" y="32"/>
                    <a:pt x="11386" y="32"/>
                  </a:cubicBezTo>
                  <a:cubicBezTo>
                    <a:pt x="11062" y="11"/>
                    <a:pt x="10742" y="1"/>
                    <a:pt x="10426"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5" name="Google Shape;815;p35"/>
            <p:cNvSpPr/>
            <p:nvPr/>
          </p:nvSpPr>
          <p:spPr>
            <a:xfrm flipH="1">
              <a:off x="1899913" y="2245470"/>
              <a:ext cx="84537" cy="103761"/>
            </a:xfrm>
            <a:custGeom>
              <a:avLst/>
              <a:gdLst/>
              <a:ahLst/>
              <a:cxnLst/>
              <a:rect l="l" t="t" r="r" b="b"/>
              <a:pathLst>
                <a:path w="1095" h="1344" extrusionOk="0">
                  <a:moveTo>
                    <a:pt x="1073" y="1"/>
                  </a:moveTo>
                  <a:cubicBezTo>
                    <a:pt x="1070" y="1"/>
                    <a:pt x="1066" y="2"/>
                    <a:pt x="1063" y="5"/>
                  </a:cubicBezTo>
                  <a:cubicBezTo>
                    <a:pt x="949" y="78"/>
                    <a:pt x="834" y="156"/>
                    <a:pt x="733" y="248"/>
                  </a:cubicBezTo>
                  <a:cubicBezTo>
                    <a:pt x="628" y="338"/>
                    <a:pt x="530" y="436"/>
                    <a:pt x="443" y="544"/>
                  </a:cubicBezTo>
                  <a:cubicBezTo>
                    <a:pt x="355" y="649"/>
                    <a:pt x="274" y="764"/>
                    <a:pt x="203" y="882"/>
                  </a:cubicBezTo>
                  <a:cubicBezTo>
                    <a:pt x="129" y="1000"/>
                    <a:pt x="65" y="1122"/>
                    <a:pt x="14" y="1257"/>
                  </a:cubicBezTo>
                  <a:lnTo>
                    <a:pt x="11" y="1260"/>
                  </a:lnTo>
                  <a:cubicBezTo>
                    <a:pt x="1" y="1293"/>
                    <a:pt x="18" y="1327"/>
                    <a:pt x="51" y="1341"/>
                  </a:cubicBezTo>
                  <a:cubicBezTo>
                    <a:pt x="57" y="1343"/>
                    <a:pt x="64" y="1344"/>
                    <a:pt x="70" y="1344"/>
                  </a:cubicBezTo>
                  <a:cubicBezTo>
                    <a:pt x="98" y="1344"/>
                    <a:pt x="124" y="1327"/>
                    <a:pt x="132" y="1301"/>
                  </a:cubicBezTo>
                  <a:lnTo>
                    <a:pt x="132" y="1297"/>
                  </a:lnTo>
                  <a:cubicBezTo>
                    <a:pt x="173" y="1176"/>
                    <a:pt x="230" y="1050"/>
                    <a:pt x="291" y="933"/>
                  </a:cubicBezTo>
                  <a:cubicBezTo>
                    <a:pt x="355" y="815"/>
                    <a:pt x="426" y="700"/>
                    <a:pt x="507" y="595"/>
                  </a:cubicBezTo>
                  <a:cubicBezTo>
                    <a:pt x="585" y="487"/>
                    <a:pt x="675" y="382"/>
                    <a:pt x="770" y="291"/>
                  </a:cubicBezTo>
                  <a:cubicBezTo>
                    <a:pt x="864" y="193"/>
                    <a:pt x="973" y="112"/>
                    <a:pt x="1084" y="35"/>
                  </a:cubicBezTo>
                  <a:lnTo>
                    <a:pt x="1084" y="31"/>
                  </a:lnTo>
                  <a:cubicBezTo>
                    <a:pt x="1091" y="28"/>
                    <a:pt x="1094" y="18"/>
                    <a:pt x="1087" y="8"/>
                  </a:cubicBezTo>
                  <a:cubicBezTo>
                    <a:pt x="1085" y="4"/>
                    <a:pt x="1079" y="1"/>
                    <a:pt x="1073"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7" name="Google Shape;817;p35"/>
            <p:cNvSpPr/>
            <p:nvPr/>
          </p:nvSpPr>
          <p:spPr>
            <a:xfrm flipH="1">
              <a:off x="1883778" y="2388220"/>
              <a:ext cx="190769" cy="77512"/>
            </a:xfrm>
            <a:custGeom>
              <a:avLst/>
              <a:gdLst/>
              <a:ahLst/>
              <a:cxnLst/>
              <a:rect l="l" t="t" r="r" b="b"/>
              <a:pathLst>
                <a:path w="2471" h="1004" extrusionOk="0">
                  <a:moveTo>
                    <a:pt x="74" y="0"/>
                  </a:moveTo>
                  <a:cubicBezTo>
                    <a:pt x="60" y="0"/>
                    <a:pt x="47" y="5"/>
                    <a:pt x="34" y="15"/>
                  </a:cubicBezTo>
                  <a:cubicBezTo>
                    <a:pt x="7" y="35"/>
                    <a:pt x="0" y="72"/>
                    <a:pt x="24" y="103"/>
                  </a:cubicBezTo>
                  <a:cubicBezTo>
                    <a:pt x="165" y="291"/>
                    <a:pt x="341" y="433"/>
                    <a:pt x="530" y="555"/>
                  </a:cubicBezTo>
                  <a:cubicBezTo>
                    <a:pt x="719" y="676"/>
                    <a:pt x="925" y="771"/>
                    <a:pt x="1134" y="841"/>
                  </a:cubicBezTo>
                  <a:cubicBezTo>
                    <a:pt x="1347" y="909"/>
                    <a:pt x="1565" y="956"/>
                    <a:pt x="1785" y="980"/>
                  </a:cubicBezTo>
                  <a:cubicBezTo>
                    <a:pt x="1897" y="997"/>
                    <a:pt x="2008" y="997"/>
                    <a:pt x="2116" y="1003"/>
                  </a:cubicBezTo>
                  <a:cubicBezTo>
                    <a:pt x="2227" y="1003"/>
                    <a:pt x="2339" y="1003"/>
                    <a:pt x="2450" y="1000"/>
                  </a:cubicBezTo>
                  <a:cubicBezTo>
                    <a:pt x="2460" y="1000"/>
                    <a:pt x="2470" y="990"/>
                    <a:pt x="2470" y="980"/>
                  </a:cubicBezTo>
                  <a:cubicBezTo>
                    <a:pt x="2470" y="967"/>
                    <a:pt x="2460" y="956"/>
                    <a:pt x="2450" y="956"/>
                  </a:cubicBezTo>
                  <a:lnTo>
                    <a:pt x="2447" y="956"/>
                  </a:lnTo>
                  <a:lnTo>
                    <a:pt x="2119" y="950"/>
                  </a:lnTo>
                  <a:cubicBezTo>
                    <a:pt x="2011" y="939"/>
                    <a:pt x="1900" y="936"/>
                    <a:pt x="1795" y="916"/>
                  </a:cubicBezTo>
                  <a:cubicBezTo>
                    <a:pt x="1579" y="886"/>
                    <a:pt x="1367" y="835"/>
                    <a:pt x="1161" y="760"/>
                  </a:cubicBezTo>
                  <a:cubicBezTo>
                    <a:pt x="958" y="687"/>
                    <a:pt x="766" y="589"/>
                    <a:pt x="587" y="467"/>
                  </a:cubicBezTo>
                  <a:cubicBezTo>
                    <a:pt x="411" y="346"/>
                    <a:pt x="246" y="197"/>
                    <a:pt x="128" y="31"/>
                  </a:cubicBezTo>
                  <a:lnTo>
                    <a:pt x="125" y="28"/>
                  </a:lnTo>
                  <a:lnTo>
                    <a:pt x="125" y="25"/>
                  </a:lnTo>
                  <a:cubicBezTo>
                    <a:pt x="111" y="9"/>
                    <a:pt x="93" y="0"/>
                    <a:pt x="7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8" name="Google Shape;818;p35"/>
            <p:cNvSpPr/>
            <p:nvPr/>
          </p:nvSpPr>
          <p:spPr>
            <a:xfrm flipH="1">
              <a:off x="1738941" y="2171816"/>
              <a:ext cx="96736" cy="112408"/>
            </a:xfrm>
            <a:custGeom>
              <a:avLst/>
              <a:gdLst/>
              <a:ahLst/>
              <a:cxnLst/>
              <a:rect l="l" t="t" r="r" b="b"/>
              <a:pathLst>
                <a:path w="1253" h="1456" extrusionOk="0">
                  <a:moveTo>
                    <a:pt x="1245" y="1"/>
                  </a:moveTo>
                  <a:cubicBezTo>
                    <a:pt x="1243" y="1"/>
                    <a:pt x="1240" y="2"/>
                    <a:pt x="1239" y="4"/>
                  </a:cubicBezTo>
                  <a:cubicBezTo>
                    <a:pt x="996" y="186"/>
                    <a:pt x="784" y="409"/>
                    <a:pt x="584" y="635"/>
                  </a:cubicBezTo>
                  <a:cubicBezTo>
                    <a:pt x="385" y="867"/>
                    <a:pt x="196" y="1104"/>
                    <a:pt x="21" y="1353"/>
                  </a:cubicBezTo>
                  <a:lnTo>
                    <a:pt x="17" y="1356"/>
                  </a:lnTo>
                  <a:cubicBezTo>
                    <a:pt x="0" y="1387"/>
                    <a:pt x="7" y="1428"/>
                    <a:pt x="38" y="1445"/>
                  </a:cubicBezTo>
                  <a:cubicBezTo>
                    <a:pt x="48" y="1452"/>
                    <a:pt x="60" y="1455"/>
                    <a:pt x="72" y="1455"/>
                  </a:cubicBezTo>
                  <a:cubicBezTo>
                    <a:pt x="93" y="1455"/>
                    <a:pt x="114" y="1444"/>
                    <a:pt x="125" y="1424"/>
                  </a:cubicBezTo>
                  <a:cubicBezTo>
                    <a:pt x="284" y="1171"/>
                    <a:pt x="456" y="922"/>
                    <a:pt x="638" y="682"/>
                  </a:cubicBezTo>
                  <a:cubicBezTo>
                    <a:pt x="824" y="442"/>
                    <a:pt x="1019" y="213"/>
                    <a:pt x="1249" y="14"/>
                  </a:cubicBezTo>
                  <a:cubicBezTo>
                    <a:pt x="1252" y="14"/>
                    <a:pt x="1252" y="7"/>
                    <a:pt x="1249" y="4"/>
                  </a:cubicBezTo>
                  <a:cubicBezTo>
                    <a:pt x="1249" y="2"/>
                    <a:pt x="1247" y="1"/>
                    <a:pt x="124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9" name="Google Shape;819;p35"/>
            <p:cNvSpPr/>
            <p:nvPr/>
          </p:nvSpPr>
          <p:spPr>
            <a:xfrm flipH="1">
              <a:off x="1633944" y="2258208"/>
              <a:ext cx="156645" cy="114801"/>
            </a:xfrm>
            <a:custGeom>
              <a:avLst/>
              <a:gdLst/>
              <a:ahLst/>
              <a:cxnLst/>
              <a:rect l="l" t="t" r="r" b="b"/>
              <a:pathLst>
                <a:path w="2029" h="1487" extrusionOk="0">
                  <a:moveTo>
                    <a:pt x="72" y="0"/>
                  </a:moveTo>
                  <a:cubicBezTo>
                    <a:pt x="61" y="0"/>
                    <a:pt x="51" y="3"/>
                    <a:pt x="41" y="8"/>
                  </a:cubicBezTo>
                  <a:cubicBezTo>
                    <a:pt x="10" y="25"/>
                    <a:pt x="0" y="66"/>
                    <a:pt x="17" y="96"/>
                  </a:cubicBezTo>
                  <a:cubicBezTo>
                    <a:pt x="128" y="278"/>
                    <a:pt x="253" y="444"/>
                    <a:pt x="395" y="595"/>
                  </a:cubicBezTo>
                  <a:cubicBezTo>
                    <a:pt x="536" y="748"/>
                    <a:pt x="695" y="885"/>
                    <a:pt x="864" y="1007"/>
                  </a:cubicBezTo>
                  <a:cubicBezTo>
                    <a:pt x="945" y="1072"/>
                    <a:pt x="1036" y="1122"/>
                    <a:pt x="1124" y="1176"/>
                  </a:cubicBezTo>
                  <a:cubicBezTo>
                    <a:pt x="1218" y="1220"/>
                    <a:pt x="1306" y="1274"/>
                    <a:pt x="1404" y="1310"/>
                  </a:cubicBezTo>
                  <a:cubicBezTo>
                    <a:pt x="1592" y="1395"/>
                    <a:pt x="1795" y="1442"/>
                    <a:pt x="1997" y="1486"/>
                  </a:cubicBezTo>
                  <a:cubicBezTo>
                    <a:pt x="2008" y="1486"/>
                    <a:pt x="2022" y="1480"/>
                    <a:pt x="2025" y="1466"/>
                  </a:cubicBezTo>
                  <a:cubicBezTo>
                    <a:pt x="2028" y="1456"/>
                    <a:pt x="2022" y="1442"/>
                    <a:pt x="2008" y="1439"/>
                  </a:cubicBezTo>
                  <a:lnTo>
                    <a:pt x="2005" y="1439"/>
                  </a:lnTo>
                  <a:cubicBezTo>
                    <a:pt x="1809" y="1391"/>
                    <a:pt x="1613" y="1338"/>
                    <a:pt x="1431" y="1250"/>
                  </a:cubicBezTo>
                  <a:cubicBezTo>
                    <a:pt x="1337" y="1213"/>
                    <a:pt x="1252" y="1156"/>
                    <a:pt x="1164" y="1108"/>
                  </a:cubicBezTo>
                  <a:cubicBezTo>
                    <a:pt x="1080" y="1055"/>
                    <a:pt x="992" y="1000"/>
                    <a:pt x="915" y="936"/>
                  </a:cubicBezTo>
                  <a:cubicBezTo>
                    <a:pt x="756" y="815"/>
                    <a:pt x="608" y="676"/>
                    <a:pt x="476" y="525"/>
                  </a:cubicBezTo>
                  <a:cubicBezTo>
                    <a:pt x="345" y="373"/>
                    <a:pt x="223" y="207"/>
                    <a:pt x="132" y="35"/>
                  </a:cubicBezTo>
                  <a:lnTo>
                    <a:pt x="128" y="32"/>
                  </a:lnTo>
                  <a:cubicBezTo>
                    <a:pt x="117" y="11"/>
                    <a:pt x="95" y="0"/>
                    <a:pt x="7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0" name="Google Shape;820;p35"/>
            <p:cNvSpPr/>
            <p:nvPr/>
          </p:nvSpPr>
          <p:spPr>
            <a:xfrm flipH="1">
              <a:off x="1417230" y="2210727"/>
              <a:ext cx="172317" cy="66395"/>
            </a:xfrm>
            <a:custGeom>
              <a:avLst/>
              <a:gdLst/>
              <a:ahLst/>
              <a:cxnLst/>
              <a:rect l="l" t="t" r="r" b="b"/>
              <a:pathLst>
                <a:path w="2232" h="860" extrusionOk="0">
                  <a:moveTo>
                    <a:pt x="71" y="0"/>
                  </a:moveTo>
                  <a:cubicBezTo>
                    <a:pt x="53" y="0"/>
                    <a:pt x="34" y="8"/>
                    <a:pt x="21" y="22"/>
                  </a:cubicBezTo>
                  <a:cubicBezTo>
                    <a:pt x="1" y="50"/>
                    <a:pt x="5" y="90"/>
                    <a:pt x="32" y="111"/>
                  </a:cubicBezTo>
                  <a:cubicBezTo>
                    <a:pt x="187" y="242"/>
                    <a:pt x="349" y="346"/>
                    <a:pt x="524" y="444"/>
                  </a:cubicBezTo>
                  <a:cubicBezTo>
                    <a:pt x="696" y="539"/>
                    <a:pt x="875" y="620"/>
                    <a:pt x="1061" y="684"/>
                  </a:cubicBezTo>
                  <a:cubicBezTo>
                    <a:pt x="1246" y="751"/>
                    <a:pt x="1435" y="799"/>
                    <a:pt x="1631" y="826"/>
                  </a:cubicBezTo>
                  <a:cubicBezTo>
                    <a:pt x="1773" y="851"/>
                    <a:pt x="1917" y="859"/>
                    <a:pt x="2062" y="859"/>
                  </a:cubicBezTo>
                  <a:cubicBezTo>
                    <a:pt x="2113" y="859"/>
                    <a:pt x="2164" y="858"/>
                    <a:pt x="2215" y="856"/>
                  </a:cubicBezTo>
                  <a:cubicBezTo>
                    <a:pt x="2225" y="856"/>
                    <a:pt x="2232" y="849"/>
                    <a:pt x="2232" y="839"/>
                  </a:cubicBezTo>
                  <a:cubicBezTo>
                    <a:pt x="2232" y="829"/>
                    <a:pt x="2225" y="822"/>
                    <a:pt x="2215" y="822"/>
                  </a:cubicBezTo>
                  <a:cubicBezTo>
                    <a:pt x="2022" y="819"/>
                    <a:pt x="1827" y="809"/>
                    <a:pt x="1641" y="768"/>
                  </a:cubicBezTo>
                  <a:cubicBezTo>
                    <a:pt x="1452" y="735"/>
                    <a:pt x="1267" y="681"/>
                    <a:pt x="1088" y="606"/>
                  </a:cubicBezTo>
                  <a:cubicBezTo>
                    <a:pt x="912" y="536"/>
                    <a:pt x="737" y="452"/>
                    <a:pt x="575" y="354"/>
                  </a:cubicBezTo>
                  <a:cubicBezTo>
                    <a:pt x="413" y="256"/>
                    <a:pt x="254" y="141"/>
                    <a:pt x="116" y="19"/>
                  </a:cubicBezTo>
                  <a:lnTo>
                    <a:pt x="113" y="16"/>
                  </a:lnTo>
                  <a:cubicBezTo>
                    <a:pt x="100" y="5"/>
                    <a:pt x="86" y="0"/>
                    <a:pt x="71"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1" name="Google Shape;821;p35"/>
            <p:cNvSpPr/>
            <p:nvPr/>
          </p:nvSpPr>
          <p:spPr>
            <a:xfrm flipH="1">
              <a:off x="1496132" y="2164946"/>
              <a:ext cx="68865" cy="50877"/>
            </a:xfrm>
            <a:custGeom>
              <a:avLst/>
              <a:gdLst/>
              <a:ahLst/>
              <a:cxnLst/>
              <a:rect l="l" t="t" r="r" b="b"/>
              <a:pathLst>
                <a:path w="892" h="659" extrusionOk="0">
                  <a:moveTo>
                    <a:pt x="873" y="0"/>
                  </a:moveTo>
                  <a:cubicBezTo>
                    <a:pt x="871" y="0"/>
                    <a:pt x="869" y="1"/>
                    <a:pt x="868" y="1"/>
                  </a:cubicBezTo>
                  <a:cubicBezTo>
                    <a:pt x="712" y="65"/>
                    <a:pt x="564" y="143"/>
                    <a:pt x="425" y="238"/>
                  </a:cubicBezTo>
                  <a:cubicBezTo>
                    <a:pt x="284" y="329"/>
                    <a:pt x="153" y="430"/>
                    <a:pt x="24" y="551"/>
                  </a:cubicBezTo>
                  <a:cubicBezTo>
                    <a:pt x="24" y="551"/>
                    <a:pt x="24" y="555"/>
                    <a:pt x="20" y="555"/>
                  </a:cubicBezTo>
                  <a:cubicBezTo>
                    <a:pt x="0" y="582"/>
                    <a:pt x="0" y="623"/>
                    <a:pt x="27" y="643"/>
                  </a:cubicBezTo>
                  <a:cubicBezTo>
                    <a:pt x="39" y="653"/>
                    <a:pt x="54" y="659"/>
                    <a:pt x="69" y="659"/>
                  </a:cubicBezTo>
                  <a:cubicBezTo>
                    <a:pt x="87" y="659"/>
                    <a:pt x="106" y="651"/>
                    <a:pt x="118" y="636"/>
                  </a:cubicBezTo>
                  <a:cubicBezTo>
                    <a:pt x="223" y="514"/>
                    <a:pt x="344" y="403"/>
                    <a:pt x="469" y="302"/>
                  </a:cubicBezTo>
                  <a:cubicBezTo>
                    <a:pt x="598" y="201"/>
                    <a:pt x="736" y="109"/>
                    <a:pt x="881" y="32"/>
                  </a:cubicBezTo>
                  <a:cubicBezTo>
                    <a:pt x="888" y="28"/>
                    <a:pt x="891" y="18"/>
                    <a:pt x="888" y="12"/>
                  </a:cubicBezTo>
                  <a:cubicBezTo>
                    <a:pt x="885" y="4"/>
                    <a:pt x="879" y="0"/>
                    <a:pt x="873"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2" name="Google Shape;822;p35"/>
            <p:cNvSpPr/>
            <p:nvPr/>
          </p:nvSpPr>
          <p:spPr>
            <a:xfrm flipH="1">
              <a:off x="2009625" y="2032771"/>
              <a:ext cx="364785" cy="876489"/>
            </a:xfrm>
            <a:custGeom>
              <a:avLst/>
              <a:gdLst/>
              <a:ahLst/>
              <a:cxnLst/>
              <a:rect l="l" t="t" r="r" b="b"/>
              <a:pathLst>
                <a:path w="4725" h="11353" extrusionOk="0">
                  <a:moveTo>
                    <a:pt x="2662" y="1"/>
                  </a:moveTo>
                  <a:cubicBezTo>
                    <a:pt x="2376" y="1"/>
                    <a:pt x="2185" y="78"/>
                    <a:pt x="2230" y="273"/>
                  </a:cubicBezTo>
                  <a:cubicBezTo>
                    <a:pt x="2230" y="273"/>
                    <a:pt x="104" y="7180"/>
                    <a:pt x="0" y="11165"/>
                  </a:cubicBezTo>
                  <a:cubicBezTo>
                    <a:pt x="0" y="11165"/>
                    <a:pt x="329" y="11353"/>
                    <a:pt x="799" y="11353"/>
                  </a:cubicBezTo>
                  <a:cubicBezTo>
                    <a:pt x="1034" y="11353"/>
                    <a:pt x="1304" y="11306"/>
                    <a:pt x="1586" y="11165"/>
                  </a:cubicBezTo>
                  <a:cubicBezTo>
                    <a:pt x="1586" y="11165"/>
                    <a:pt x="2291" y="3587"/>
                    <a:pt x="4090" y="1258"/>
                  </a:cubicBezTo>
                  <a:cubicBezTo>
                    <a:pt x="4090" y="1258"/>
                    <a:pt x="4725" y="978"/>
                    <a:pt x="4336" y="553"/>
                  </a:cubicBezTo>
                  <a:cubicBezTo>
                    <a:pt x="4082" y="277"/>
                    <a:pt x="3203" y="1"/>
                    <a:pt x="266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3" name="Google Shape;823;p35"/>
            <p:cNvSpPr/>
            <p:nvPr/>
          </p:nvSpPr>
          <p:spPr>
            <a:xfrm flipH="1">
              <a:off x="2009625" y="2070138"/>
              <a:ext cx="331433" cy="839045"/>
            </a:xfrm>
            <a:custGeom>
              <a:avLst/>
              <a:gdLst/>
              <a:ahLst/>
              <a:cxnLst/>
              <a:rect l="l" t="t" r="r" b="b"/>
              <a:pathLst>
                <a:path w="4293" h="10868" extrusionOk="0">
                  <a:moveTo>
                    <a:pt x="3827" y="1"/>
                  </a:moveTo>
                  <a:cubicBezTo>
                    <a:pt x="3816" y="79"/>
                    <a:pt x="3790" y="153"/>
                    <a:pt x="3746" y="217"/>
                  </a:cubicBezTo>
                  <a:cubicBezTo>
                    <a:pt x="3628" y="388"/>
                    <a:pt x="3420" y="474"/>
                    <a:pt x="3211" y="474"/>
                  </a:cubicBezTo>
                  <a:cubicBezTo>
                    <a:pt x="3099" y="474"/>
                    <a:pt x="2985" y="449"/>
                    <a:pt x="2885" y="399"/>
                  </a:cubicBezTo>
                  <a:lnTo>
                    <a:pt x="2885" y="399"/>
                  </a:lnTo>
                  <a:cubicBezTo>
                    <a:pt x="3074" y="899"/>
                    <a:pt x="2936" y="1459"/>
                    <a:pt x="2764" y="1965"/>
                  </a:cubicBezTo>
                  <a:cubicBezTo>
                    <a:pt x="2342" y="3207"/>
                    <a:pt x="1721" y="4394"/>
                    <a:pt x="1522" y="5694"/>
                  </a:cubicBezTo>
                  <a:cubicBezTo>
                    <a:pt x="1454" y="6123"/>
                    <a:pt x="1438" y="6557"/>
                    <a:pt x="1401" y="6990"/>
                  </a:cubicBezTo>
                  <a:cubicBezTo>
                    <a:pt x="1320" y="7907"/>
                    <a:pt x="1147" y="8819"/>
                    <a:pt x="887" y="9703"/>
                  </a:cubicBezTo>
                  <a:cubicBezTo>
                    <a:pt x="814" y="9952"/>
                    <a:pt x="733" y="10205"/>
                    <a:pt x="577" y="10415"/>
                  </a:cubicBezTo>
                  <a:cubicBezTo>
                    <a:pt x="435" y="10610"/>
                    <a:pt x="230" y="10756"/>
                    <a:pt x="0" y="10829"/>
                  </a:cubicBezTo>
                  <a:cubicBezTo>
                    <a:pt x="109" y="10852"/>
                    <a:pt x="234" y="10868"/>
                    <a:pt x="372" y="10868"/>
                  </a:cubicBezTo>
                  <a:cubicBezTo>
                    <a:pt x="605" y="10868"/>
                    <a:pt x="874" y="10821"/>
                    <a:pt x="1154" y="10681"/>
                  </a:cubicBezTo>
                  <a:cubicBezTo>
                    <a:pt x="1154" y="10681"/>
                    <a:pt x="1859" y="3103"/>
                    <a:pt x="3658" y="774"/>
                  </a:cubicBezTo>
                  <a:cubicBezTo>
                    <a:pt x="3658" y="774"/>
                    <a:pt x="4293" y="494"/>
                    <a:pt x="3904" y="69"/>
                  </a:cubicBezTo>
                  <a:cubicBezTo>
                    <a:pt x="3884" y="49"/>
                    <a:pt x="3857" y="25"/>
                    <a:pt x="3827" y="1"/>
                  </a:cubicBezTo>
                  <a:close/>
                </a:path>
              </a:pathLst>
            </a:custGeom>
            <a:solidFill>
              <a:srgbClr val="493951"/>
            </a:solidFill>
            <a:ln>
              <a:noFill/>
            </a:ln>
          </p:spPr>
          <p:txBody>
            <a:bodyPr spcFirstLastPara="1" wrap="square" lIns="121900" tIns="121900" rIns="121900" bIns="121900" anchor="ctr" anchorCtr="0">
              <a:noAutofit/>
            </a:bodyPr>
            <a:lstStyle/>
            <a:p>
              <a:endParaRPr sz="2489"/>
            </a:p>
          </p:txBody>
        </p:sp>
        <p:sp>
          <p:nvSpPr>
            <p:cNvPr id="827" name="Google Shape;827;p35"/>
            <p:cNvSpPr/>
            <p:nvPr/>
          </p:nvSpPr>
          <p:spPr>
            <a:xfrm flipH="1">
              <a:off x="3015219" y="2708542"/>
              <a:ext cx="562812" cy="402152"/>
            </a:xfrm>
            <a:custGeom>
              <a:avLst/>
              <a:gdLst/>
              <a:ahLst/>
              <a:cxnLst/>
              <a:rect l="l" t="t" r="r" b="b"/>
              <a:pathLst>
                <a:path w="7290" h="5209" extrusionOk="0">
                  <a:moveTo>
                    <a:pt x="5365" y="1"/>
                  </a:moveTo>
                  <a:cubicBezTo>
                    <a:pt x="5080" y="1"/>
                    <a:pt x="4794" y="35"/>
                    <a:pt x="4515" y="98"/>
                  </a:cubicBezTo>
                  <a:cubicBezTo>
                    <a:pt x="3962" y="222"/>
                    <a:pt x="3425" y="445"/>
                    <a:pt x="2930" y="738"/>
                  </a:cubicBezTo>
                  <a:cubicBezTo>
                    <a:pt x="2086" y="1231"/>
                    <a:pt x="1344" y="1923"/>
                    <a:pt x="770" y="2679"/>
                  </a:cubicBezTo>
                  <a:cubicBezTo>
                    <a:pt x="413" y="3151"/>
                    <a:pt x="99" y="3684"/>
                    <a:pt x="24" y="4275"/>
                  </a:cubicBezTo>
                  <a:cubicBezTo>
                    <a:pt x="1" y="4487"/>
                    <a:pt x="8" y="4717"/>
                    <a:pt x="125" y="4896"/>
                  </a:cubicBezTo>
                  <a:cubicBezTo>
                    <a:pt x="259" y="5106"/>
                    <a:pt x="516" y="5209"/>
                    <a:pt x="766" y="5209"/>
                  </a:cubicBezTo>
                  <a:cubicBezTo>
                    <a:pt x="789" y="5209"/>
                    <a:pt x="811" y="5208"/>
                    <a:pt x="834" y="5206"/>
                  </a:cubicBezTo>
                  <a:cubicBezTo>
                    <a:pt x="1101" y="5186"/>
                    <a:pt x="1354" y="5061"/>
                    <a:pt x="1583" y="4916"/>
                  </a:cubicBezTo>
                  <a:cubicBezTo>
                    <a:pt x="2539" y="4315"/>
                    <a:pt x="3254" y="3333"/>
                    <a:pt x="4306" y="2918"/>
                  </a:cubicBezTo>
                  <a:cubicBezTo>
                    <a:pt x="4725" y="2756"/>
                    <a:pt x="5174" y="2692"/>
                    <a:pt x="5609" y="2591"/>
                  </a:cubicBezTo>
                  <a:cubicBezTo>
                    <a:pt x="6048" y="2490"/>
                    <a:pt x="6490" y="2341"/>
                    <a:pt x="6827" y="2048"/>
                  </a:cubicBezTo>
                  <a:cubicBezTo>
                    <a:pt x="7036" y="1862"/>
                    <a:pt x="7205" y="1616"/>
                    <a:pt x="7236" y="1339"/>
                  </a:cubicBezTo>
                  <a:cubicBezTo>
                    <a:pt x="7289" y="843"/>
                    <a:pt x="6915" y="344"/>
                    <a:pt x="6462" y="185"/>
                  </a:cubicBezTo>
                  <a:cubicBezTo>
                    <a:pt x="6110" y="59"/>
                    <a:pt x="5739" y="1"/>
                    <a:pt x="5365" y="1"/>
                  </a:cubicBezTo>
                  <a:close/>
                </a:path>
              </a:pathLst>
            </a:custGeom>
            <a:solidFill>
              <a:srgbClr val="E27575"/>
            </a:solidFill>
            <a:ln>
              <a:noFill/>
            </a:ln>
          </p:spPr>
          <p:txBody>
            <a:bodyPr spcFirstLastPara="1" wrap="square" lIns="121900" tIns="121900" rIns="121900" bIns="121900" anchor="ctr" anchorCtr="0">
              <a:noAutofit/>
            </a:bodyPr>
            <a:lstStyle/>
            <a:p>
              <a:endParaRPr sz="2489"/>
            </a:p>
          </p:txBody>
        </p:sp>
        <p:sp>
          <p:nvSpPr>
            <p:cNvPr id="835" name="Google Shape;835;p35"/>
            <p:cNvSpPr/>
            <p:nvPr/>
          </p:nvSpPr>
          <p:spPr>
            <a:xfrm flipH="1">
              <a:off x="975157" y="2747839"/>
              <a:ext cx="145451" cy="201655"/>
            </a:xfrm>
            <a:custGeom>
              <a:avLst/>
              <a:gdLst/>
              <a:ahLst/>
              <a:cxnLst/>
              <a:rect l="l" t="t" r="r" b="b"/>
              <a:pathLst>
                <a:path w="1884" h="2612" extrusionOk="0">
                  <a:moveTo>
                    <a:pt x="251" y="0"/>
                  </a:moveTo>
                  <a:cubicBezTo>
                    <a:pt x="1" y="2244"/>
                    <a:pt x="1884" y="2612"/>
                    <a:pt x="1884" y="2612"/>
                  </a:cubicBezTo>
                  <a:cubicBezTo>
                    <a:pt x="163" y="1836"/>
                    <a:pt x="251" y="1"/>
                    <a:pt x="251" y="0"/>
                  </a:cubicBezTo>
                  <a:close/>
                </a:path>
              </a:pathLst>
            </a:custGeom>
            <a:solidFill>
              <a:srgbClr val="AB6369"/>
            </a:solidFill>
            <a:ln>
              <a:noFill/>
            </a:ln>
          </p:spPr>
          <p:txBody>
            <a:bodyPr spcFirstLastPara="1" wrap="square" lIns="121900" tIns="121900" rIns="121900" bIns="121900" anchor="ctr" anchorCtr="0">
              <a:noAutofit/>
            </a:bodyPr>
            <a:lstStyle/>
            <a:p>
              <a:endParaRPr sz="2489"/>
            </a:p>
          </p:txBody>
        </p:sp>
        <p:sp>
          <p:nvSpPr>
            <p:cNvPr id="838" name="Google Shape;838;p35"/>
            <p:cNvSpPr/>
            <p:nvPr/>
          </p:nvSpPr>
          <p:spPr>
            <a:xfrm flipH="1">
              <a:off x="1751214" y="4114667"/>
              <a:ext cx="2471" cy="1699"/>
            </a:xfrm>
            <a:custGeom>
              <a:avLst/>
              <a:gdLst/>
              <a:ahLst/>
              <a:cxnLst/>
              <a:rect l="l" t="t" r="r" b="b"/>
              <a:pathLst>
                <a:path w="32" h="22" extrusionOk="0">
                  <a:moveTo>
                    <a:pt x="11" y="1"/>
                  </a:moveTo>
                  <a:cubicBezTo>
                    <a:pt x="8" y="8"/>
                    <a:pt x="5" y="15"/>
                    <a:pt x="1" y="21"/>
                  </a:cubicBezTo>
                  <a:lnTo>
                    <a:pt x="32" y="21"/>
                  </a:lnTo>
                  <a:cubicBezTo>
                    <a:pt x="25" y="15"/>
                    <a:pt x="18" y="8"/>
                    <a:pt x="11" y="1"/>
                  </a:cubicBezTo>
                  <a:close/>
                </a:path>
              </a:pathLst>
            </a:custGeom>
            <a:solidFill>
              <a:srgbClr val="7A0A0A"/>
            </a:solidFill>
            <a:ln>
              <a:noFill/>
            </a:ln>
          </p:spPr>
          <p:txBody>
            <a:bodyPr spcFirstLastPara="1" wrap="square" lIns="121900" tIns="121900" rIns="121900" bIns="121900" anchor="ctr" anchorCtr="0">
              <a:noAutofit/>
            </a:bodyPr>
            <a:lstStyle/>
            <a:p>
              <a:endParaRPr sz="2489"/>
            </a:p>
          </p:txBody>
        </p:sp>
        <p:sp>
          <p:nvSpPr>
            <p:cNvPr id="856" name="Google Shape;856;p35"/>
            <p:cNvSpPr/>
            <p:nvPr/>
          </p:nvSpPr>
          <p:spPr>
            <a:xfrm flipH="1">
              <a:off x="444222" y="4231400"/>
              <a:ext cx="356680" cy="272296"/>
            </a:xfrm>
            <a:custGeom>
              <a:avLst/>
              <a:gdLst/>
              <a:ahLst/>
              <a:cxnLst/>
              <a:rect l="l" t="t" r="r" b="b"/>
              <a:pathLst>
                <a:path w="4620" h="3527" extrusionOk="0">
                  <a:moveTo>
                    <a:pt x="4424" y="1"/>
                  </a:moveTo>
                  <a:cubicBezTo>
                    <a:pt x="3351" y="1"/>
                    <a:pt x="2254" y="403"/>
                    <a:pt x="1536" y="1202"/>
                  </a:cubicBezTo>
                  <a:cubicBezTo>
                    <a:pt x="1303" y="1465"/>
                    <a:pt x="1114" y="1762"/>
                    <a:pt x="925" y="2059"/>
                  </a:cubicBezTo>
                  <a:cubicBezTo>
                    <a:pt x="776" y="2292"/>
                    <a:pt x="628" y="2522"/>
                    <a:pt x="480" y="2754"/>
                  </a:cubicBezTo>
                  <a:cubicBezTo>
                    <a:pt x="281" y="3069"/>
                    <a:pt x="0" y="3527"/>
                    <a:pt x="584" y="3527"/>
                  </a:cubicBezTo>
                  <a:cubicBezTo>
                    <a:pt x="1053" y="3527"/>
                    <a:pt x="1516" y="3426"/>
                    <a:pt x="1961" y="3287"/>
                  </a:cubicBezTo>
                  <a:cubicBezTo>
                    <a:pt x="2180" y="3217"/>
                    <a:pt x="2399" y="3139"/>
                    <a:pt x="2606" y="3038"/>
                  </a:cubicBezTo>
                  <a:cubicBezTo>
                    <a:pt x="3581" y="2558"/>
                    <a:pt x="4262" y="1591"/>
                    <a:pt x="4549" y="541"/>
                  </a:cubicBezTo>
                  <a:cubicBezTo>
                    <a:pt x="4590" y="392"/>
                    <a:pt x="4620" y="237"/>
                    <a:pt x="4573" y="92"/>
                  </a:cubicBezTo>
                  <a:cubicBezTo>
                    <a:pt x="4565" y="68"/>
                    <a:pt x="4552" y="45"/>
                    <a:pt x="4535" y="28"/>
                  </a:cubicBezTo>
                  <a:cubicBezTo>
                    <a:pt x="4505" y="4"/>
                    <a:pt x="4464" y="1"/>
                    <a:pt x="4424"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57" name="Google Shape;857;p35"/>
            <p:cNvSpPr/>
            <p:nvPr/>
          </p:nvSpPr>
          <p:spPr>
            <a:xfrm flipH="1">
              <a:off x="446849" y="4231400"/>
              <a:ext cx="344944" cy="267664"/>
            </a:xfrm>
            <a:custGeom>
              <a:avLst/>
              <a:gdLst/>
              <a:ahLst/>
              <a:cxnLst/>
              <a:rect l="l" t="t" r="r" b="b"/>
              <a:pathLst>
                <a:path w="4468" h="3467" extrusionOk="0">
                  <a:moveTo>
                    <a:pt x="4306" y="1"/>
                  </a:moveTo>
                  <a:cubicBezTo>
                    <a:pt x="3233" y="1"/>
                    <a:pt x="2136" y="403"/>
                    <a:pt x="1418" y="1202"/>
                  </a:cubicBezTo>
                  <a:cubicBezTo>
                    <a:pt x="1185" y="1465"/>
                    <a:pt x="996" y="1762"/>
                    <a:pt x="807" y="2059"/>
                  </a:cubicBezTo>
                  <a:cubicBezTo>
                    <a:pt x="658" y="2292"/>
                    <a:pt x="510" y="2522"/>
                    <a:pt x="362" y="2754"/>
                  </a:cubicBezTo>
                  <a:cubicBezTo>
                    <a:pt x="206" y="2997"/>
                    <a:pt x="1" y="3332"/>
                    <a:pt x="196" y="3466"/>
                  </a:cubicBezTo>
                  <a:cubicBezTo>
                    <a:pt x="304" y="3237"/>
                    <a:pt x="625" y="2680"/>
                    <a:pt x="1401" y="1924"/>
                  </a:cubicBezTo>
                  <a:cubicBezTo>
                    <a:pt x="2396" y="956"/>
                    <a:pt x="3723" y="288"/>
                    <a:pt x="4468" y="143"/>
                  </a:cubicBezTo>
                  <a:cubicBezTo>
                    <a:pt x="4464" y="126"/>
                    <a:pt x="4461" y="109"/>
                    <a:pt x="4455" y="92"/>
                  </a:cubicBezTo>
                  <a:cubicBezTo>
                    <a:pt x="4447" y="68"/>
                    <a:pt x="4434" y="45"/>
                    <a:pt x="4417" y="28"/>
                  </a:cubicBezTo>
                  <a:cubicBezTo>
                    <a:pt x="4387" y="4"/>
                    <a:pt x="4346" y="1"/>
                    <a:pt x="4306"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58" name="Google Shape;858;p35"/>
            <p:cNvSpPr/>
            <p:nvPr/>
          </p:nvSpPr>
          <p:spPr>
            <a:xfrm flipH="1">
              <a:off x="452252" y="4241514"/>
              <a:ext cx="326261" cy="255929"/>
            </a:xfrm>
            <a:custGeom>
              <a:avLst/>
              <a:gdLst/>
              <a:ahLst/>
              <a:cxnLst/>
              <a:rect l="l" t="t" r="r" b="b"/>
              <a:pathLst>
                <a:path w="4226" h="3315" extrusionOk="0">
                  <a:moveTo>
                    <a:pt x="4192" y="1"/>
                  </a:moveTo>
                  <a:cubicBezTo>
                    <a:pt x="4190" y="1"/>
                    <a:pt x="4187" y="1"/>
                    <a:pt x="4185" y="2"/>
                  </a:cubicBezTo>
                  <a:cubicBezTo>
                    <a:pt x="1408" y="808"/>
                    <a:pt x="8" y="3254"/>
                    <a:pt x="4" y="3278"/>
                  </a:cubicBezTo>
                  <a:cubicBezTo>
                    <a:pt x="0" y="3295"/>
                    <a:pt x="11" y="3312"/>
                    <a:pt x="28" y="3315"/>
                  </a:cubicBezTo>
                  <a:lnTo>
                    <a:pt x="44" y="3315"/>
                  </a:lnTo>
                  <a:cubicBezTo>
                    <a:pt x="51" y="3312"/>
                    <a:pt x="58" y="3302"/>
                    <a:pt x="61" y="3295"/>
                  </a:cubicBezTo>
                  <a:cubicBezTo>
                    <a:pt x="72" y="3271"/>
                    <a:pt x="1435" y="859"/>
                    <a:pt x="4202" y="59"/>
                  </a:cubicBezTo>
                  <a:cubicBezTo>
                    <a:pt x="4219" y="55"/>
                    <a:pt x="4225" y="38"/>
                    <a:pt x="4222" y="22"/>
                  </a:cubicBezTo>
                  <a:cubicBezTo>
                    <a:pt x="4216" y="10"/>
                    <a:pt x="4205" y="1"/>
                    <a:pt x="4192"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59" name="Google Shape;859;p35"/>
            <p:cNvSpPr/>
            <p:nvPr/>
          </p:nvSpPr>
          <p:spPr>
            <a:xfrm flipH="1">
              <a:off x="686254" y="4348288"/>
              <a:ext cx="20613" cy="55432"/>
            </a:xfrm>
            <a:custGeom>
              <a:avLst/>
              <a:gdLst/>
              <a:ahLst/>
              <a:cxnLst/>
              <a:rect l="l" t="t" r="r" b="b"/>
              <a:pathLst>
                <a:path w="267" h="718" extrusionOk="0">
                  <a:moveTo>
                    <a:pt x="259" y="1"/>
                  </a:moveTo>
                  <a:cubicBezTo>
                    <a:pt x="255" y="1"/>
                    <a:pt x="253" y="3"/>
                    <a:pt x="250" y="5"/>
                  </a:cubicBezTo>
                  <a:cubicBezTo>
                    <a:pt x="213" y="52"/>
                    <a:pt x="176" y="103"/>
                    <a:pt x="149" y="158"/>
                  </a:cubicBezTo>
                  <a:cubicBezTo>
                    <a:pt x="119" y="208"/>
                    <a:pt x="92" y="265"/>
                    <a:pt x="72" y="323"/>
                  </a:cubicBezTo>
                  <a:cubicBezTo>
                    <a:pt x="51" y="380"/>
                    <a:pt x="34" y="441"/>
                    <a:pt x="21" y="502"/>
                  </a:cubicBezTo>
                  <a:cubicBezTo>
                    <a:pt x="11" y="562"/>
                    <a:pt x="0" y="623"/>
                    <a:pt x="0" y="687"/>
                  </a:cubicBezTo>
                  <a:cubicBezTo>
                    <a:pt x="0" y="704"/>
                    <a:pt x="14" y="717"/>
                    <a:pt x="31" y="717"/>
                  </a:cubicBezTo>
                  <a:cubicBezTo>
                    <a:pt x="47" y="717"/>
                    <a:pt x="61" y="704"/>
                    <a:pt x="61" y="687"/>
                  </a:cubicBezTo>
                  <a:lnTo>
                    <a:pt x="61" y="684"/>
                  </a:lnTo>
                  <a:cubicBezTo>
                    <a:pt x="58" y="626"/>
                    <a:pt x="61" y="569"/>
                    <a:pt x="72" y="508"/>
                  </a:cubicBezTo>
                  <a:cubicBezTo>
                    <a:pt x="78" y="451"/>
                    <a:pt x="92" y="393"/>
                    <a:pt x="108" y="336"/>
                  </a:cubicBezTo>
                  <a:cubicBezTo>
                    <a:pt x="125" y="279"/>
                    <a:pt x="145" y="222"/>
                    <a:pt x="173" y="167"/>
                  </a:cubicBezTo>
                  <a:cubicBezTo>
                    <a:pt x="196" y="113"/>
                    <a:pt x="230" y="63"/>
                    <a:pt x="264" y="16"/>
                  </a:cubicBezTo>
                  <a:cubicBezTo>
                    <a:pt x="267" y="9"/>
                    <a:pt x="267" y="5"/>
                    <a:pt x="264" y="2"/>
                  </a:cubicBezTo>
                  <a:cubicBezTo>
                    <a:pt x="262" y="1"/>
                    <a:pt x="260" y="1"/>
                    <a:pt x="259"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0" name="Google Shape;860;p35"/>
            <p:cNvSpPr/>
            <p:nvPr/>
          </p:nvSpPr>
          <p:spPr>
            <a:xfrm flipH="1">
              <a:off x="646573" y="4432904"/>
              <a:ext cx="90791" cy="15209"/>
            </a:xfrm>
            <a:custGeom>
              <a:avLst/>
              <a:gdLst/>
              <a:ahLst/>
              <a:cxnLst/>
              <a:rect l="l" t="t" r="r" b="b"/>
              <a:pathLst>
                <a:path w="1176" h="197" extrusionOk="0">
                  <a:moveTo>
                    <a:pt x="34" y="0"/>
                  </a:moveTo>
                  <a:cubicBezTo>
                    <a:pt x="24" y="0"/>
                    <a:pt x="14" y="6"/>
                    <a:pt x="7" y="16"/>
                  </a:cubicBezTo>
                  <a:cubicBezTo>
                    <a:pt x="1" y="29"/>
                    <a:pt x="4" y="46"/>
                    <a:pt x="17" y="57"/>
                  </a:cubicBezTo>
                  <a:cubicBezTo>
                    <a:pt x="105" y="114"/>
                    <a:pt x="199" y="148"/>
                    <a:pt x="297" y="168"/>
                  </a:cubicBezTo>
                  <a:cubicBezTo>
                    <a:pt x="381" y="188"/>
                    <a:pt x="467" y="196"/>
                    <a:pt x="551" y="196"/>
                  </a:cubicBezTo>
                  <a:cubicBezTo>
                    <a:pt x="566" y="196"/>
                    <a:pt x="580" y="196"/>
                    <a:pt x="595" y="195"/>
                  </a:cubicBezTo>
                  <a:cubicBezTo>
                    <a:pt x="693" y="191"/>
                    <a:pt x="791" y="178"/>
                    <a:pt x="888" y="155"/>
                  </a:cubicBezTo>
                  <a:cubicBezTo>
                    <a:pt x="936" y="144"/>
                    <a:pt x="982" y="127"/>
                    <a:pt x="1029" y="114"/>
                  </a:cubicBezTo>
                  <a:lnTo>
                    <a:pt x="1168" y="63"/>
                  </a:lnTo>
                  <a:cubicBezTo>
                    <a:pt x="1171" y="63"/>
                    <a:pt x="1175" y="57"/>
                    <a:pt x="1175" y="50"/>
                  </a:cubicBezTo>
                  <a:cubicBezTo>
                    <a:pt x="1171" y="46"/>
                    <a:pt x="1165" y="43"/>
                    <a:pt x="1161" y="43"/>
                  </a:cubicBezTo>
                  <a:lnTo>
                    <a:pt x="1158" y="43"/>
                  </a:lnTo>
                  <a:lnTo>
                    <a:pt x="1023" y="90"/>
                  </a:lnTo>
                  <a:cubicBezTo>
                    <a:pt x="976" y="104"/>
                    <a:pt x="928" y="118"/>
                    <a:pt x="881" y="127"/>
                  </a:cubicBezTo>
                  <a:cubicBezTo>
                    <a:pt x="787" y="144"/>
                    <a:pt x="689" y="155"/>
                    <a:pt x="595" y="155"/>
                  </a:cubicBezTo>
                  <a:cubicBezTo>
                    <a:pt x="497" y="155"/>
                    <a:pt x="402" y="144"/>
                    <a:pt x="311" y="121"/>
                  </a:cubicBezTo>
                  <a:cubicBezTo>
                    <a:pt x="220" y="97"/>
                    <a:pt x="126" y="60"/>
                    <a:pt x="54" y="9"/>
                  </a:cubicBezTo>
                  <a:lnTo>
                    <a:pt x="51" y="6"/>
                  </a:lnTo>
                  <a:cubicBezTo>
                    <a:pt x="46" y="2"/>
                    <a:pt x="40" y="0"/>
                    <a:pt x="3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1" name="Google Shape;861;p35"/>
            <p:cNvSpPr/>
            <p:nvPr/>
          </p:nvSpPr>
          <p:spPr>
            <a:xfrm flipH="1">
              <a:off x="630204" y="4293164"/>
              <a:ext cx="24860" cy="60836"/>
            </a:xfrm>
            <a:custGeom>
              <a:avLst/>
              <a:gdLst/>
              <a:ahLst/>
              <a:cxnLst/>
              <a:rect l="l" t="t" r="r" b="b"/>
              <a:pathLst>
                <a:path w="322" h="788" extrusionOk="0">
                  <a:moveTo>
                    <a:pt x="312" y="1"/>
                  </a:moveTo>
                  <a:cubicBezTo>
                    <a:pt x="237" y="115"/>
                    <a:pt x="183" y="240"/>
                    <a:pt x="136" y="365"/>
                  </a:cubicBezTo>
                  <a:cubicBezTo>
                    <a:pt x="85" y="490"/>
                    <a:pt x="41" y="618"/>
                    <a:pt x="8" y="750"/>
                  </a:cubicBezTo>
                  <a:lnTo>
                    <a:pt x="4" y="753"/>
                  </a:lnTo>
                  <a:cubicBezTo>
                    <a:pt x="1" y="770"/>
                    <a:pt x="14" y="783"/>
                    <a:pt x="28" y="787"/>
                  </a:cubicBezTo>
                  <a:cubicBezTo>
                    <a:pt x="31" y="787"/>
                    <a:pt x="33" y="787"/>
                    <a:pt x="35" y="787"/>
                  </a:cubicBezTo>
                  <a:cubicBezTo>
                    <a:pt x="49" y="787"/>
                    <a:pt x="62" y="778"/>
                    <a:pt x="65" y="763"/>
                  </a:cubicBezTo>
                  <a:cubicBezTo>
                    <a:pt x="92" y="635"/>
                    <a:pt x="125" y="503"/>
                    <a:pt x="166" y="375"/>
                  </a:cubicBezTo>
                  <a:cubicBezTo>
                    <a:pt x="206" y="250"/>
                    <a:pt x="254" y="122"/>
                    <a:pt x="318" y="7"/>
                  </a:cubicBezTo>
                  <a:cubicBezTo>
                    <a:pt x="321" y="4"/>
                    <a:pt x="318" y="1"/>
                    <a:pt x="318"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2" name="Google Shape;862;p35"/>
            <p:cNvSpPr/>
            <p:nvPr/>
          </p:nvSpPr>
          <p:spPr>
            <a:xfrm flipH="1">
              <a:off x="556474" y="4335703"/>
              <a:ext cx="82144" cy="27253"/>
            </a:xfrm>
            <a:custGeom>
              <a:avLst/>
              <a:gdLst/>
              <a:ahLst/>
              <a:cxnLst/>
              <a:rect l="l" t="t" r="r" b="b"/>
              <a:pathLst>
                <a:path w="1064" h="353" extrusionOk="0">
                  <a:moveTo>
                    <a:pt x="36" y="1"/>
                  </a:moveTo>
                  <a:cubicBezTo>
                    <a:pt x="27" y="1"/>
                    <a:pt x="17" y="5"/>
                    <a:pt x="10" y="13"/>
                  </a:cubicBezTo>
                  <a:cubicBezTo>
                    <a:pt x="1" y="23"/>
                    <a:pt x="4" y="44"/>
                    <a:pt x="14" y="53"/>
                  </a:cubicBezTo>
                  <a:cubicBezTo>
                    <a:pt x="88" y="114"/>
                    <a:pt x="166" y="165"/>
                    <a:pt x="250" y="206"/>
                  </a:cubicBezTo>
                  <a:cubicBezTo>
                    <a:pt x="331" y="249"/>
                    <a:pt x="419" y="283"/>
                    <a:pt x="507" y="307"/>
                  </a:cubicBezTo>
                  <a:cubicBezTo>
                    <a:pt x="594" y="334"/>
                    <a:pt x="686" y="347"/>
                    <a:pt x="780" y="351"/>
                  </a:cubicBezTo>
                  <a:cubicBezTo>
                    <a:pt x="800" y="352"/>
                    <a:pt x="820" y="353"/>
                    <a:pt x="839" y="353"/>
                  </a:cubicBezTo>
                  <a:cubicBezTo>
                    <a:pt x="911" y="353"/>
                    <a:pt x="982" y="344"/>
                    <a:pt x="1054" y="334"/>
                  </a:cubicBezTo>
                  <a:cubicBezTo>
                    <a:pt x="1060" y="334"/>
                    <a:pt x="1063" y="327"/>
                    <a:pt x="1063" y="324"/>
                  </a:cubicBezTo>
                  <a:cubicBezTo>
                    <a:pt x="1063" y="317"/>
                    <a:pt x="1057" y="313"/>
                    <a:pt x="1050" y="313"/>
                  </a:cubicBezTo>
                  <a:cubicBezTo>
                    <a:pt x="990" y="320"/>
                    <a:pt x="932" y="325"/>
                    <a:pt x="873" y="325"/>
                  </a:cubicBezTo>
                  <a:cubicBezTo>
                    <a:pt x="842" y="325"/>
                    <a:pt x="811" y="324"/>
                    <a:pt x="780" y="321"/>
                  </a:cubicBezTo>
                  <a:cubicBezTo>
                    <a:pt x="692" y="313"/>
                    <a:pt x="605" y="296"/>
                    <a:pt x="520" y="266"/>
                  </a:cubicBezTo>
                  <a:cubicBezTo>
                    <a:pt x="432" y="240"/>
                    <a:pt x="351" y="206"/>
                    <a:pt x="274" y="162"/>
                  </a:cubicBezTo>
                  <a:cubicBezTo>
                    <a:pt x="196" y="118"/>
                    <a:pt x="122" y="67"/>
                    <a:pt x="58" y="10"/>
                  </a:cubicBezTo>
                  <a:lnTo>
                    <a:pt x="54" y="10"/>
                  </a:lnTo>
                  <a:lnTo>
                    <a:pt x="54" y="6"/>
                  </a:lnTo>
                  <a:cubicBezTo>
                    <a:pt x="49" y="3"/>
                    <a:pt x="43" y="1"/>
                    <a:pt x="36"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3" name="Google Shape;863;p35"/>
            <p:cNvSpPr/>
            <p:nvPr/>
          </p:nvSpPr>
          <p:spPr>
            <a:xfrm flipH="1">
              <a:off x="480428" y="4285598"/>
              <a:ext cx="81604" cy="11040"/>
            </a:xfrm>
            <a:custGeom>
              <a:avLst/>
              <a:gdLst/>
              <a:ahLst/>
              <a:cxnLst/>
              <a:rect l="l" t="t" r="r" b="b"/>
              <a:pathLst>
                <a:path w="1057" h="143" extrusionOk="0">
                  <a:moveTo>
                    <a:pt x="37" y="0"/>
                  </a:moveTo>
                  <a:cubicBezTo>
                    <a:pt x="25" y="0"/>
                    <a:pt x="13" y="7"/>
                    <a:pt x="7" y="21"/>
                  </a:cubicBezTo>
                  <a:cubicBezTo>
                    <a:pt x="1" y="34"/>
                    <a:pt x="10" y="54"/>
                    <a:pt x="24" y="58"/>
                  </a:cubicBezTo>
                  <a:cubicBezTo>
                    <a:pt x="112" y="88"/>
                    <a:pt x="196" y="109"/>
                    <a:pt x="281" y="122"/>
                  </a:cubicBezTo>
                  <a:cubicBezTo>
                    <a:pt x="368" y="135"/>
                    <a:pt x="456" y="143"/>
                    <a:pt x="544" y="143"/>
                  </a:cubicBezTo>
                  <a:cubicBezTo>
                    <a:pt x="628" y="139"/>
                    <a:pt x="716" y="132"/>
                    <a:pt x="800" y="115"/>
                  </a:cubicBezTo>
                  <a:cubicBezTo>
                    <a:pt x="888" y="99"/>
                    <a:pt x="969" y="68"/>
                    <a:pt x="1050" y="38"/>
                  </a:cubicBezTo>
                  <a:cubicBezTo>
                    <a:pt x="1054" y="38"/>
                    <a:pt x="1057" y="31"/>
                    <a:pt x="1057" y="28"/>
                  </a:cubicBezTo>
                  <a:cubicBezTo>
                    <a:pt x="1054" y="24"/>
                    <a:pt x="1050" y="21"/>
                    <a:pt x="1043" y="21"/>
                  </a:cubicBezTo>
                  <a:cubicBezTo>
                    <a:pt x="962" y="51"/>
                    <a:pt x="881" y="75"/>
                    <a:pt x="797" y="85"/>
                  </a:cubicBezTo>
                  <a:cubicBezTo>
                    <a:pt x="727" y="97"/>
                    <a:pt x="657" y="103"/>
                    <a:pt x="587" y="103"/>
                  </a:cubicBezTo>
                  <a:cubicBezTo>
                    <a:pt x="573" y="103"/>
                    <a:pt x="559" y="103"/>
                    <a:pt x="544" y="102"/>
                  </a:cubicBezTo>
                  <a:cubicBezTo>
                    <a:pt x="459" y="99"/>
                    <a:pt x="372" y="92"/>
                    <a:pt x="291" y="75"/>
                  </a:cubicBezTo>
                  <a:cubicBezTo>
                    <a:pt x="206" y="58"/>
                    <a:pt x="125" y="34"/>
                    <a:pt x="48" y="4"/>
                  </a:cubicBezTo>
                  <a:lnTo>
                    <a:pt x="48" y="1"/>
                  </a:lnTo>
                  <a:lnTo>
                    <a:pt x="44" y="1"/>
                  </a:lnTo>
                  <a:cubicBezTo>
                    <a:pt x="42" y="0"/>
                    <a:pt x="40" y="0"/>
                    <a:pt x="37"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4" name="Google Shape;864;p35"/>
            <p:cNvSpPr/>
            <p:nvPr/>
          </p:nvSpPr>
          <p:spPr>
            <a:xfrm flipH="1">
              <a:off x="529914" y="4253635"/>
              <a:ext cx="22467" cy="31113"/>
            </a:xfrm>
            <a:custGeom>
              <a:avLst/>
              <a:gdLst/>
              <a:ahLst/>
              <a:cxnLst/>
              <a:rect l="l" t="t" r="r" b="b"/>
              <a:pathLst>
                <a:path w="291" h="403" extrusionOk="0">
                  <a:moveTo>
                    <a:pt x="282" y="0"/>
                  </a:moveTo>
                  <a:cubicBezTo>
                    <a:pt x="281" y="0"/>
                    <a:pt x="279" y="1"/>
                    <a:pt x="277" y="3"/>
                  </a:cubicBezTo>
                  <a:cubicBezTo>
                    <a:pt x="223" y="54"/>
                    <a:pt x="172" y="108"/>
                    <a:pt x="125" y="169"/>
                  </a:cubicBezTo>
                  <a:cubicBezTo>
                    <a:pt x="81" y="225"/>
                    <a:pt x="41" y="290"/>
                    <a:pt x="7" y="357"/>
                  </a:cubicBezTo>
                  <a:lnTo>
                    <a:pt x="4" y="361"/>
                  </a:lnTo>
                  <a:cubicBezTo>
                    <a:pt x="0" y="378"/>
                    <a:pt x="7" y="395"/>
                    <a:pt x="24" y="401"/>
                  </a:cubicBezTo>
                  <a:cubicBezTo>
                    <a:pt x="26" y="402"/>
                    <a:pt x="29" y="402"/>
                    <a:pt x="31" y="402"/>
                  </a:cubicBezTo>
                  <a:cubicBezTo>
                    <a:pt x="44" y="402"/>
                    <a:pt x="59" y="395"/>
                    <a:pt x="61" y="381"/>
                  </a:cubicBezTo>
                  <a:cubicBezTo>
                    <a:pt x="88" y="317"/>
                    <a:pt x="122" y="250"/>
                    <a:pt x="159" y="189"/>
                  </a:cubicBezTo>
                  <a:cubicBezTo>
                    <a:pt x="196" y="128"/>
                    <a:pt x="240" y="68"/>
                    <a:pt x="287" y="13"/>
                  </a:cubicBezTo>
                  <a:cubicBezTo>
                    <a:pt x="290" y="10"/>
                    <a:pt x="290" y="7"/>
                    <a:pt x="287" y="3"/>
                  </a:cubicBezTo>
                  <a:cubicBezTo>
                    <a:pt x="286" y="1"/>
                    <a:pt x="284" y="0"/>
                    <a:pt x="28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nvGrpSpPr>
            <p:cNvPr id="865" name="Google Shape;865;p35"/>
            <p:cNvGrpSpPr/>
            <p:nvPr/>
          </p:nvGrpSpPr>
          <p:grpSpPr>
            <a:xfrm flipH="1">
              <a:off x="3680248" y="3827343"/>
              <a:ext cx="532085" cy="405707"/>
              <a:chOff x="4286076" y="980900"/>
              <a:chExt cx="172300" cy="131376"/>
            </a:xfrm>
          </p:grpSpPr>
          <p:sp>
            <p:nvSpPr>
              <p:cNvPr id="866" name="Google Shape;866;p35"/>
              <p:cNvSpPr/>
              <p:nvPr/>
            </p:nvSpPr>
            <p:spPr>
              <a:xfrm>
                <a:off x="4286076" y="980901"/>
                <a:ext cx="172300" cy="131375"/>
              </a:xfrm>
              <a:custGeom>
                <a:avLst/>
                <a:gdLst/>
                <a:ahLst/>
                <a:cxnLst/>
                <a:rect l="l" t="t" r="r" b="b"/>
                <a:pathLst>
                  <a:path w="6892" h="5255" extrusionOk="0">
                    <a:moveTo>
                      <a:pt x="294" y="1"/>
                    </a:moveTo>
                    <a:cubicBezTo>
                      <a:pt x="237" y="1"/>
                      <a:pt x="173" y="4"/>
                      <a:pt x="129" y="41"/>
                    </a:cubicBezTo>
                    <a:cubicBezTo>
                      <a:pt x="102" y="65"/>
                      <a:pt x="85" y="98"/>
                      <a:pt x="75" y="135"/>
                    </a:cubicBezTo>
                    <a:cubicBezTo>
                      <a:pt x="1" y="348"/>
                      <a:pt x="51" y="584"/>
                      <a:pt x="109" y="800"/>
                    </a:cubicBezTo>
                    <a:cubicBezTo>
                      <a:pt x="534" y="2365"/>
                      <a:pt x="1553" y="3813"/>
                      <a:pt x="3007" y="4528"/>
                    </a:cubicBezTo>
                    <a:cubicBezTo>
                      <a:pt x="3317" y="4677"/>
                      <a:pt x="3638" y="4795"/>
                      <a:pt x="3965" y="4896"/>
                    </a:cubicBezTo>
                    <a:cubicBezTo>
                      <a:pt x="4623" y="5104"/>
                      <a:pt x="5307" y="5254"/>
                      <a:pt x="6002" y="5254"/>
                    </a:cubicBezTo>
                    <a:cubicBezTo>
                      <a:pt x="6009" y="5254"/>
                      <a:pt x="6016" y="5254"/>
                      <a:pt x="6024" y="5254"/>
                    </a:cubicBezTo>
                    <a:cubicBezTo>
                      <a:pt x="6891" y="5254"/>
                      <a:pt x="6472" y="4569"/>
                      <a:pt x="6176" y="4107"/>
                    </a:cubicBezTo>
                    <a:cubicBezTo>
                      <a:pt x="5956" y="3759"/>
                      <a:pt x="5734" y="3412"/>
                      <a:pt x="5514" y="3068"/>
                    </a:cubicBezTo>
                    <a:cubicBezTo>
                      <a:pt x="5234" y="2625"/>
                      <a:pt x="4951" y="2183"/>
                      <a:pt x="4600" y="1792"/>
                    </a:cubicBezTo>
                    <a:cubicBezTo>
                      <a:pt x="3530" y="597"/>
                      <a:pt x="1893" y="1"/>
                      <a:pt x="294"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67" name="Google Shape;867;p35"/>
              <p:cNvSpPr/>
              <p:nvPr/>
            </p:nvSpPr>
            <p:spPr>
              <a:xfrm>
                <a:off x="4287425" y="980900"/>
                <a:ext cx="166475" cy="129100"/>
              </a:xfrm>
              <a:custGeom>
                <a:avLst/>
                <a:gdLst/>
                <a:ahLst/>
                <a:cxnLst/>
                <a:rect l="l" t="t" r="r" b="b"/>
                <a:pathLst>
                  <a:path w="6659" h="5164" extrusionOk="0">
                    <a:moveTo>
                      <a:pt x="240" y="1"/>
                    </a:moveTo>
                    <a:cubicBezTo>
                      <a:pt x="183" y="1"/>
                      <a:pt x="119" y="4"/>
                      <a:pt x="75" y="41"/>
                    </a:cubicBezTo>
                    <a:cubicBezTo>
                      <a:pt x="48" y="65"/>
                      <a:pt x="31" y="98"/>
                      <a:pt x="21" y="135"/>
                    </a:cubicBezTo>
                    <a:cubicBezTo>
                      <a:pt x="11" y="159"/>
                      <a:pt x="4" y="186"/>
                      <a:pt x="0" y="210"/>
                    </a:cubicBezTo>
                    <a:cubicBezTo>
                      <a:pt x="1111" y="426"/>
                      <a:pt x="3088" y="1424"/>
                      <a:pt x="4573" y="2868"/>
                    </a:cubicBezTo>
                    <a:cubicBezTo>
                      <a:pt x="5730" y="3996"/>
                      <a:pt x="6206" y="4826"/>
                      <a:pt x="6371" y="5163"/>
                    </a:cubicBezTo>
                    <a:cubicBezTo>
                      <a:pt x="6658" y="4964"/>
                      <a:pt x="6354" y="4468"/>
                      <a:pt x="6122" y="4107"/>
                    </a:cubicBezTo>
                    <a:cubicBezTo>
                      <a:pt x="5902" y="3759"/>
                      <a:pt x="5680" y="3412"/>
                      <a:pt x="5460" y="3068"/>
                    </a:cubicBezTo>
                    <a:cubicBezTo>
                      <a:pt x="5180" y="2625"/>
                      <a:pt x="4897" y="2183"/>
                      <a:pt x="4546" y="1792"/>
                    </a:cubicBezTo>
                    <a:cubicBezTo>
                      <a:pt x="3476" y="597"/>
                      <a:pt x="1839" y="1"/>
                      <a:pt x="240"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68" name="Google Shape;868;p35"/>
              <p:cNvSpPr/>
              <p:nvPr/>
            </p:nvSpPr>
            <p:spPr>
              <a:xfrm>
                <a:off x="4290025" y="985750"/>
                <a:ext cx="157550" cy="123550"/>
              </a:xfrm>
              <a:custGeom>
                <a:avLst/>
                <a:gdLst/>
                <a:ahLst/>
                <a:cxnLst/>
                <a:rect l="l" t="t" r="r" b="b"/>
                <a:pathLst>
                  <a:path w="6302" h="4942" extrusionOk="0">
                    <a:moveTo>
                      <a:pt x="50" y="0"/>
                    </a:moveTo>
                    <a:cubicBezTo>
                      <a:pt x="31" y="0"/>
                      <a:pt x="13" y="13"/>
                      <a:pt x="8" y="33"/>
                    </a:cubicBezTo>
                    <a:cubicBezTo>
                      <a:pt x="1" y="56"/>
                      <a:pt x="15" y="83"/>
                      <a:pt x="38" y="90"/>
                    </a:cubicBezTo>
                    <a:cubicBezTo>
                      <a:pt x="4162" y="1281"/>
                      <a:pt x="6196" y="4875"/>
                      <a:pt x="6210" y="4909"/>
                    </a:cubicBezTo>
                    <a:cubicBezTo>
                      <a:pt x="6213" y="4925"/>
                      <a:pt x="6224" y="4935"/>
                      <a:pt x="6237" y="4939"/>
                    </a:cubicBezTo>
                    <a:cubicBezTo>
                      <a:pt x="6244" y="4942"/>
                      <a:pt x="6254" y="4942"/>
                      <a:pt x="6261" y="4942"/>
                    </a:cubicBezTo>
                    <a:cubicBezTo>
                      <a:pt x="6288" y="4935"/>
                      <a:pt x="6301" y="4909"/>
                      <a:pt x="6294" y="4884"/>
                    </a:cubicBezTo>
                    <a:cubicBezTo>
                      <a:pt x="6288" y="4851"/>
                      <a:pt x="4206" y="1200"/>
                      <a:pt x="62" y="2"/>
                    </a:cubicBezTo>
                    <a:cubicBezTo>
                      <a:pt x="58" y="1"/>
                      <a:pt x="54" y="0"/>
                      <a:pt x="50"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9" name="Google Shape;869;p35"/>
              <p:cNvSpPr/>
              <p:nvPr/>
            </p:nvSpPr>
            <p:spPr>
              <a:xfrm>
                <a:off x="4403000" y="1037275"/>
                <a:ext cx="9975" cy="26750"/>
              </a:xfrm>
              <a:custGeom>
                <a:avLst/>
                <a:gdLst/>
                <a:ahLst/>
                <a:cxnLst/>
                <a:rect l="l" t="t" r="r" b="b"/>
                <a:pathLst>
                  <a:path w="399" h="1070" extrusionOk="0">
                    <a:moveTo>
                      <a:pt x="15" y="1"/>
                    </a:moveTo>
                    <a:cubicBezTo>
                      <a:pt x="13" y="1"/>
                      <a:pt x="10" y="1"/>
                      <a:pt x="7" y="3"/>
                    </a:cubicBezTo>
                    <a:cubicBezTo>
                      <a:pt x="1" y="9"/>
                      <a:pt x="1" y="16"/>
                      <a:pt x="4" y="20"/>
                    </a:cubicBezTo>
                    <a:cubicBezTo>
                      <a:pt x="54" y="94"/>
                      <a:pt x="102" y="171"/>
                      <a:pt x="138" y="252"/>
                    </a:cubicBezTo>
                    <a:cubicBezTo>
                      <a:pt x="179" y="330"/>
                      <a:pt x="210" y="414"/>
                      <a:pt x="236" y="499"/>
                    </a:cubicBezTo>
                    <a:cubicBezTo>
                      <a:pt x="260" y="583"/>
                      <a:pt x="280" y="671"/>
                      <a:pt x="291" y="758"/>
                    </a:cubicBezTo>
                    <a:cubicBezTo>
                      <a:pt x="304" y="847"/>
                      <a:pt x="311" y="937"/>
                      <a:pt x="308" y="1021"/>
                    </a:cubicBezTo>
                    <a:cubicBezTo>
                      <a:pt x="308" y="1049"/>
                      <a:pt x="328" y="1069"/>
                      <a:pt x="351" y="1069"/>
                    </a:cubicBezTo>
                    <a:cubicBezTo>
                      <a:pt x="375" y="1069"/>
                      <a:pt x="398" y="1049"/>
                      <a:pt x="398" y="1025"/>
                    </a:cubicBezTo>
                    <a:lnTo>
                      <a:pt x="398" y="1021"/>
                    </a:lnTo>
                    <a:cubicBezTo>
                      <a:pt x="395" y="928"/>
                      <a:pt x="381" y="836"/>
                      <a:pt x="365" y="745"/>
                    </a:cubicBezTo>
                    <a:cubicBezTo>
                      <a:pt x="348" y="657"/>
                      <a:pt x="321" y="566"/>
                      <a:pt x="291" y="482"/>
                    </a:cubicBezTo>
                    <a:cubicBezTo>
                      <a:pt x="260" y="394"/>
                      <a:pt x="223" y="313"/>
                      <a:pt x="176" y="232"/>
                    </a:cubicBezTo>
                    <a:cubicBezTo>
                      <a:pt x="135" y="151"/>
                      <a:pt x="82" y="77"/>
                      <a:pt x="24" y="6"/>
                    </a:cubicBezTo>
                    <a:cubicBezTo>
                      <a:pt x="22" y="2"/>
                      <a:pt x="19" y="1"/>
                      <a:pt x="1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0" name="Google Shape;870;p35"/>
              <p:cNvSpPr/>
              <p:nvPr/>
            </p:nvSpPr>
            <p:spPr>
              <a:xfrm>
                <a:off x="4383850" y="1078150"/>
                <a:ext cx="43800" cy="7300"/>
              </a:xfrm>
              <a:custGeom>
                <a:avLst/>
                <a:gdLst/>
                <a:ahLst/>
                <a:cxnLst/>
                <a:rect l="l" t="t" r="r" b="b"/>
                <a:pathLst>
                  <a:path w="1752" h="292" extrusionOk="0">
                    <a:moveTo>
                      <a:pt x="1701" y="1"/>
                    </a:moveTo>
                    <a:cubicBezTo>
                      <a:pt x="1693" y="1"/>
                      <a:pt x="1685" y="3"/>
                      <a:pt x="1678" y="8"/>
                    </a:cubicBezTo>
                    <a:lnTo>
                      <a:pt x="1671" y="11"/>
                    </a:lnTo>
                    <a:cubicBezTo>
                      <a:pt x="1563" y="89"/>
                      <a:pt x="1428" y="143"/>
                      <a:pt x="1289" y="180"/>
                    </a:cubicBezTo>
                    <a:cubicBezTo>
                      <a:pt x="1155" y="213"/>
                      <a:pt x="1010" y="230"/>
                      <a:pt x="868" y="230"/>
                    </a:cubicBezTo>
                    <a:cubicBezTo>
                      <a:pt x="722" y="230"/>
                      <a:pt x="580" y="217"/>
                      <a:pt x="439" y="187"/>
                    </a:cubicBezTo>
                    <a:cubicBezTo>
                      <a:pt x="368" y="173"/>
                      <a:pt x="301" y="153"/>
                      <a:pt x="230" y="136"/>
                    </a:cubicBezTo>
                    <a:lnTo>
                      <a:pt x="24" y="65"/>
                    </a:lnTo>
                    <a:cubicBezTo>
                      <a:pt x="21" y="64"/>
                      <a:pt x="19" y="64"/>
                      <a:pt x="17" y="64"/>
                    </a:cubicBezTo>
                    <a:cubicBezTo>
                      <a:pt x="11" y="64"/>
                      <a:pt x="6" y="68"/>
                      <a:pt x="4" y="75"/>
                    </a:cubicBezTo>
                    <a:cubicBezTo>
                      <a:pt x="1" y="82"/>
                      <a:pt x="4" y="92"/>
                      <a:pt x="14" y="95"/>
                    </a:cubicBezTo>
                    <a:lnTo>
                      <a:pt x="216" y="170"/>
                    </a:lnTo>
                    <a:cubicBezTo>
                      <a:pt x="287" y="190"/>
                      <a:pt x="358" y="217"/>
                      <a:pt x="429" y="230"/>
                    </a:cubicBezTo>
                    <a:cubicBezTo>
                      <a:pt x="574" y="264"/>
                      <a:pt x="719" y="288"/>
                      <a:pt x="868" y="291"/>
                    </a:cubicBezTo>
                    <a:cubicBezTo>
                      <a:pt x="885" y="291"/>
                      <a:pt x="902" y="292"/>
                      <a:pt x="920" y="292"/>
                    </a:cubicBezTo>
                    <a:cubicBezTo>
                      <a:pt x="1048" y="292"/>
                      <a:pt x="1179" y="281"/>
                      <a:pt x="1309" y="251"/>
                    </a:cubicBezTo>
                    <a:cubicBezTo>
                      <a:pt x="1455" y="217"/>
                      <a:pt x="1593" y="170"/>
                      <a:pt x="1728" y="82"/>
                    </a:cubicBezTo>
                    <a:cubicBezTo>
                      <a:pt x="1748" y="68"/>
                      <a:pt x="1752" y="42"/>
                      <a:pt x="1739" y="21"/>
                    </a:cubicBezTo>
                    <a:cubicBezTo>
                      <a:pt x="1730" y="8"/>
                      <a:pt x="1715" y="1"/>
                      <a:pt x="170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1" name="Google Shape;871;p35"/>
              <p:cNvSpPr/>
              <p:nvPr/>
            </p:nvSpPr>
            <p:spPr>
              <a:xfrm>
                <a:off x="4376000" y="1010675"/>
                <a:ext cx="11850" cy="29400"/>
              </a:xfrm>
              <a:custGeom>
                <a:avLst/>
                <a:gdLst/>
                <a:ahLst/>
                <a:cxnLst/>
                <a:rect l="l" t="t" r="r" b="b"/>
                <a:pathLst>
                  <a:path w="474" h="1176" extrusionOk="0">
                    <a:moveTo>
                      <a:pt x="4" y="0"/>
                    </a:moveTo>
                    <a:cubicBezTo>
                      <a:pt x="0" y="4"/>
                      <a:pt x="0" y="7"/>
                      <a:pt x="0" y="7"/>
                    </a:cubicBezTo>
                    <a:cubicBezTo>
                      <a:pt x="98" y="182"/>
                      <a:pt x="170" y="372"/>
                      <a:pt x="230" y="561"/>
                    </a:cubicBezTo>
                    <a:cubicBezTo>
                      <a:pt x="287" y="749"/>
                      <a:pt x="338" y="945"/>
                      <a:pt x="382" y="1138"/>
                    </a:cubicBezTo>
                    <a:cubicBezTo>
                      <a:pt x="385" y="1162"/>
                      <a:pt x="403" y="1175"/>
                      <a:pt x="425" y="1175"/>
                    </a:cubicBezTo>
                    <a:cubicBezTo>
                      <a:pt x="427" y="1175"/>
                      <a:pt x="430" y="1175"/>
                      <a:pt x="433" y="1174"/>
                    </a:cubicBezTo>
                    <a:cubicBezTo>
                      <a:pt x="460" y="1168"/>
                      <a:pt x="473" y="1144"/>
                      <a:pt x="469" y="1121"/>
                    </a:cubicBezTo>
                    <a:lnTo>
                      <a:pt x="466" y="1118"/>
                    </a:lnTo>
                    <a:cubicBezTo>
                      <a:pt x="413" y="922"/>
                      <a:pt x="352" y="733"/>
                      <a:pt x="277" y="543"/>
                    </a:cubicBezTo>
                    <a:cubicBezTo>
                      <a:pt x="203" y="358"/>
                      <a:pt x="122" y="173"/>
                      <a:pt x="11" y="4"/>
                    </a:cubicBezTo>
                    <a:cubicBezTo>
                      <a:pt x="11" y="0"/>
                      <a:pt x="8" y="0"/>
                      <a:pt x="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2" name="Google Shape;872;p35"/>
              <p:cNvSpPr/>
              <p:nvPr/>
            </p:nvSpPr>
            <p:spPr>
              <a:xfrm>
                <a:off x="4340325" y="1031225"/>
                <a:ext cx="39675" cy="13125"/>
              </a:xfrm>
              <a:custGeom>
                <a:avLst/>
                <a:gdLst/>
                <a:ahLst/>
                <a:cxnLst/>
                <a:rect l="l" t="t" r="r" b="b"/>
                <a:pathLst>
                  <a:path w="1587" h="525" extrusionOk="0">
                    <a:moveTo>
                      <a:pt x="1535" y="1"/>
                    </a:moveTo>
                    <a:cubicBezTo>
                      <a:pt x="1525" y="1"/>
                      <a:pt x="1514" y="5"/>
                      <a:pt x="1505" y="12"/>
                    </a:cubicBezTo>
                    <a:lnTo>
                      <a:pt x="1502" y="12"/>
                    </a:lnTo>
                    <a:cubicBezTo>
                      <a:pt x="1407" y="100"/>
                      <a:pt x="1296" y="174"/>
                      <a:pt x="1178" y="238"/>
                    </a:cubicBezTo>
                    <a:cubicBezTo>
                      <a:pt x="1063" y="305"/>
                      <a:pt x="942" y="356"/>
                      <a:pt x="814" y="397"/>
                    </a:cubicBezTo>
                    <a:cubicBezTo>
                      <a:pt x="689" y="437"/>
                      <a:pt x="557" y="467"/>
                      <a:pt x="422" y="474"/>
                    </a:cubicBezTo>
                    <a:cubicBezTo>
                      <a:pt x="374" y="480"/>
                      <a:pt x="325" y="483"/>
                      <a:pt x="276" y="483"/>
                    </a:cubicBezTo>
                    <a:cubicBezTo>
                      <a:pt x="191" y="483"/>
                      <a:pt x="106" y="475"/>
                      <a:pt x="21" y="464"/>
                    </a:cubicBezTo>
                    <a:cubicBezTo>
                      <a:pt x="10" y="464"/>
                      <a:pt x="4" y="471"/>
                      <a:pt x="4" y="481"/>
                    </a:cubicBezTo>
                    <a:cubicBezTo>
                      <a:pt x="0" y="488"/>
                      <a:pt x="7" y="498"/>
                      <a:pt x="17" y="498"/>
                    </a:cubicBezTo>
                    <a:cubicBezTo>
                      <a:pt x="121" y="514"/>
                      <a:pt x="224" y="525"/>
                      <a:pt x="329" y="525"/>
                    </a:cubicBezTo>
                    <a:cubicBezTo>
                      <a:pt x="361" y="525"/>
                      <a:pt x="393" y="524"/>
                      <a:pt x="426" y="522"/>
                    </a:cubicBezTo>
                    <a:cubicBezTo>
                      <a:pt x="564" y="518"/>
                      <a:pt x="699" y="494"/>
                      <a:pt x="831" y="458"/>
                    </a:cubicBezTo>
                    <a:cubicBezTo>
                      <a:pt x="962" y="420"/>
                      <a:pt x="1094" y="369"/>
                      <a:pt x="1215" y="305"/>
                    </a:cubicBezTo>
                    <a:cubicBezTo>
                      <a:pt x="1337" y="241"/>
                      <a:pt x="1455" y="170"/>
                      <a:pt x="1563" y="79"/>
                    </a:cubicBezTo>
                    <a:cubicBezTo>
                      <a:pt x="1583" y="62"/>
                      <a:pt x="1586" y="36"/>
                      <a:pt x="1569" y="15"/>
                    </a:cubicBezTo>
                    <a:cubicBezTo>
                      <a:pt x="1560" y="6"/>
                      <a:pt x="1548" y="1"/>
                      <a:pt x="153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3" name="Google Shape;873;p35"/>
              <p:cNvSpPr/>
              <p:nvPr/>
            </p:nvSpPr>
            <p:spPr>
              <a:xfrm>
                <a:off x="4303625" y="1007000"/>
                <a:ext cx="39325" cy="5300"/>
              </a:xfrm>
              <a:custGeom>
                <a:avLst/>
                <a:gdLst/>
                <a:ahLst/>
                <a:cxnLst/>
                <a:rect l="l" t="t" r="r" b="b"/>
                <a:pathLst>
                  <a:path w="1573" h="212" extrusionOk="0">
                    <a:moveTo>
                      <a:pt x="1523" y="0"/>
                    </a:moveTo>
                    <a:cubicBezTo>
                      <a:pt x="1518" y="0"/>
                      <a:pt x="1514" y="1"/>
                      <a:pt x="1509" y="2"/>
                    </a:cubicBezTo>
                    <a:lnTo>
                      <a:pt x="1506" y="2"/>
                    </a:lnTo>
                    <a:lnTo>
                      <a:pt x="1502" y="5"/>
                    </a:lnTo>
                    <a:cubicBezTo>
                      <a:pt x="1391" y="50"/>
                      <a:pt x="1266" y="86"/>
                      <a:pt x="1145" y="111"/>
                    </a:cubicBezTo>
                    <a:cubicBezTo>
                      <a:pt x="1020" y="134"/>
                      <a:pt x="894" y="147"/>
                      <a:pt x="766" y="154"/>
                    </a:cubicBezTo>
                    <a:cubicBezTo>
                      <a:pt x="746" y="155"/>
                      <a:pt x="726" y="155"/>
                      <a:pt x="706" y="155"/>
                    </a:cubicBezTo>
                    <a:cubicBezTo>
                      <a:pt x="600" y="155"/>
                      <a:pt x="493" y="148"/>
                      <a:pt x="388" y="131"/>
                    </a:cubicBezTo>
                    <a:cubicBezTo>
                      <a:pt x="260" y="114"/>
                      <a:pt x="139" y="73"/>
                      <a:pt x="17" y="33"/>
                    </a:cubicBezTo>
                    <a:cubicBezTo>
                      <a:pt x="15" y="32"/>
                      <a:pt x="14" y="32"/>
                      <a:pt x="12" y="32"/>
                    </a:cubicBezTo>
                    <a:cubicBezTo>
                      <a:pt x="7" y="32"/>
                      <a:pt x="3" y="35"/>
                      <a:pt x="0" y="39"/>
                    </a:cubicBezTo>
                    <a:cubicBezTo>
                      <a:pt x="0" y="46"/>
                      <a:pt x="3" y="56"/>
                      <a:pt x="11" y="56"/>
                    </a:cubicBezTo>
                    <a:cubicBezTo>
                      <a:pt x="129" y="103"/>
                      <a:pt x="254" y="147"/>
                      <a:pt x="382" y="171"/>
                    </a:cubicBezTo>
                    <a:cubicBezTo>
                      <a:pt x="506" y="198"/>
                      <a:pt x="638" y="212"/>
                      <a:pt x="766" y="212"/>
                    </a:cubicBezTo>
                    <a:cubicBezTo>
                      <a:pt x="898" y="212"/>
                      <a:pt x="1026" y="205"/>
                      <a:pt x="1157" y="181"/>
                    </a:cubicBezTo>
                    <a:cubicBezTo>
                      <a:pt x="1286" y="161"/>
                      <a:pt x="1411" y="134"/>
                      <a:pt x="1539" y="86"/>
                    </a:cubicBezTo>
                    <a:cubicBezTo>
                      <a:pt x="1562" y="80"/>
                      <a:pt x="1573" y="53"/>
                      <a:pt x="1566" y="30"/>
                    </a:cubicBezTo>
                    <a:cubicBezTo>
                      <a:pt x="1558" y="10"/>
                      <a:pt x="1541" y="0"/>
                      <a:pt x="1523"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4" name="Google Shape;874;p35"/>
              <p:cNvSpPr/>
              <p:nvPr/>
            </p:nvSpPr>
            <p:spPr>
              <a:xfrm>
                <a:off x="4327600" y="991575"/>
                <a:ext cx="10800" cy="15000"/>
              </a:xfrm>
              <a:custGeom>
                <a:avLst/>
                <a:gdLst/>
                <a:ahLst/>
                <a:cxnLst/>
                <a:rect l="l" t="t" r="r" b="b"/>
                <a:pathLst>
                  <a:path w="432" h="600" extrusionOk="0">
                    <a:moveTo>
                      <a:pt x="10" y="0"/>
                    </a:moveTo>
                    <a:cubicBezTo>
                      <a:pt x="7" y="0"/>
                      <a:pt x="5" y="2"/>
                      <a:pt x="3" y="5"/>
                    </a:cubicBezTo>
                    <a:cubicBezTo>
                      <a:pt x="0" y="9"/>
                      <a:pt x="0" y="15"/>
                      <a:pt x="3" y="19"/>
                    </a:cubicBezTo>
                    <a:cubicBezTo>
                      <a:pt x="74" y="103"/>
                      <a:pt x="138" y="187"/>
                      <a:pt x="195" y="282"/>
                    </a:cubicBezTo>
                    <a:cubicBezTo>
                      <a:pt x="250" y="373"/>
                      <a:pt x="300" y="471"/>
                      <a:pt x="337" y="569"/>
                    </a:cubicBezTo>
                    <a:cubicBezTo>
                      <a:pt x="345" y="587"/>
                      <a:pt x="361" y="599"/>
                      <a:pt x="378" y="599"/>
                    </a:cubicBezTo>
                    <a:cubicBezTo>
                      <a:pt x="384" y="599"/>
                      <a:pt x="389" y="598"/>
                      <a:pt x="394" y="596"/>
                    </a:cubicBezTo>
                    <a:cubicBezTo>
                      <a:pt x="418" y="589"/>
                      <a:pt x="432" y="562"/>
                      <a:pt x="421" y="538"/>
                    </a:cubicBezTo>
                    <a:lnTo>
                      <a:pt x="421" y="535"/>
                    </a:lnTo>
                    <a:cubicBezTo>
                      <a:pt x="371" y="430"/>
                      <a:pt x="310" y="339"/>
                      <a:pt x="243" y="248"/>
                    </a:cubicBezTo>
                    <a:cubicBezTo>
                      <a:pt x="175" y="161"/>
                      <a:pt x="101" y="80"/>
                      <a:pt x="20" y="5"/>
                    </a:cubicBezTo>
                    <a:cubicBezTo>
                      <a:pt x="17" y="2"/>
                      <a:pt x="13" y="0"/>
                      <a:pt x="10"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sp>
          <p:nvSpPr>
            <p:cNvPr id="875" name="Google Shape;875;p35"/>
            <p:cNvSpPr/>
            <p:nvPr/>
          </p:nvSpPr>
          <p:spPr>
            <a:xfrm flipH="1">
              <a:off x="518957" y="2988099"/>
              <a:ext cx="339772" cy="1250925"/>
            </a:xfrm>
            <a:custGeom>
              <a:avLst/>
              <a:gdLst/>
              <a:ahLst/>
              <a:cxnLst/>
              <a:rect l="l" t="t" r="r" b="b"/>
              <a:pathLst>
                <a:path w="4401" h="16203" extrusionOk="0">
                  <a:moveTo>
                    <a:pt x="338" y="1"/>
                  </a:moveTo>
                  <a:cubicBezTo>
                    <a:pt x="325" y="1"/>
                    <a:pt x="312" y="5"/>
                    <a:pt x="301" y="12"/>
                  </a:cubicBezTo>
                  <a:cubicBezTo>
                    <a:pt x="273" y="36"/>
                    <a:pt x="270" y="73"/>
                    <a:pt x="290" y="104"/>
                  </a:cubicBezTo>
                  <a:cubicBezTo>
                    <a:pt x="1512" y="1716"/>
                    <a:pt x="2352" y="3619"/>
                    <a:pt x="2723" y="5611"/>
                  </a:cubicBezTo>
                  <a:cubicBezTo>
                    <a:pt x="3145" y="7875"/>
                    <a:pt x="2835" y="9936"/>
                    <a:pt x="1849" y="11411"/>
                  </a:cubicBezTo>
                  <a:cubicBezTo>
                    <a:pt x="1677" y="11671"/>
                    <a:pt x="1478" y="11917"/>
                    <a:pt x="1290" y="12157"/>
                  </a:cubicBezTo>
                  <a:cubicBezTo>
                    <a:pt x="975" y="12552"/>
                    <a:pt x="651" y="12957"/>
                    <a:pt x="429" y="13419"/>
                  </a:cubicBezTo>
                  <a:cubicBezTo>
                    <a:pt x="78" y="14138"/>
                    <a:pt x="0" y="15180"/>
                    <a:pt x="655" y="15771"/>
                  </a:cubicBezTo>
                  <a:cubicBezTo>
                    <a:pt x="1036" y="16115"/>
                    <a:pt x="1556" y="16203"/>
                    <a:pt x="1991" y="16203"/>
                  </a:cubicBezTo>
                  <a:cubicBezTo>
                    <a:pt x="2072" y="16203"/>
                    <a:pt x="2150" y="16200"/>
                    <a:pt x="2224" y="16196"/>
                  </a:cubicBezTo>
                  <a:cubicBezTo>
                    <a:pt x="2872" y="16149"/>
                    <a:pt x="3405" y="15949"/>
                    <a:pt x="3766" y="15612"/>
                  </a:cubicBezTo>
                  <a:cubicBezTo>
                    <a:pt x="4154" y="15251"/>
                    <a:pt x="4400" y="14597"/>
                    <a:pt x="4127" y="14050"/>
                  </a:cubicBezTo>
                  <a:cubicBezTo>
                    <a:pt x="3901" y="13594"/>
                    <a:pt x="3425" y="13398"/>
                    <a:pt x="3159" y="13325"/>
                  </a:cubicBezTo>
                  <a:cubicBezTo>
                    <a:pt x="2970" y="13271"/>
                    <a:pt x="2781" y="13244"/>
                    <a:pt x="2601" y="13244"/>
                  </a:cubicBezTo>
                  <a:cubicBezTo>
                    <a:pt x="2303" y="13244"/>
                    <a:pt x="2027" y="13317"/>
                    <a:pt x="1802" y="13459"/>
                  </a:cubicBezTo>
                  <a:cubicBezTo>
                    <a:pt x="1374" y="13726"/>
                    <a:pt x="1161" y="14273"/>
                    <a:pt x="1319" y="14698"/>
                  </a:cubicBezTo>
                  <a:cubicBezTo>
                    <a:pt x="1404" y="14934"/>
                    <a:pt x="1623" y="15127"/>
                    <a:pt x="1886" y="15197"/>
                  </a:cubicBezTo>
                  <a:cubicBezTo>
                    <a:pt x="1961" y="15219"/>
                    <a:pt x="2036" y="15230"/>
                    <a:pt x="2108" y="15230"/>
                  </a:cubicBezTo>
                  <a:cubicBezTo>
                    <a:pt x="2261" y="15230"/>
                    <a:pt x="2403" y="15182"/>
                    <a:pt x="2517" y="15093"/>
                  </a:cubicBezTo>
                  <a:cubicBezTo>
                    <a:pt x="2696" y="14954"/>
                    <a:pt x="2733" y="14684"/>
                    <a:pt x="2669" y="14509"/>
                  </a:cubicBezTo>
                  <a:cubicBezTo>
                    <a:pt x="2618" y="14364"/>
                    <a:pt x="2508" y="14286"/>
                    <a:pt x="2372" y="14286"/>
                  </a:cubicBezTo>
                  <a:cubicBezTo>
                    <a:pt x="2338" y="14286"/>
                    <a:pt x="2308" y="14317"/>
                    <a:pt x="2308" y="14350"/>
                  </a:cubicBezTo>
                  <a:cubicBezTo>
                    <a:pt x="2312" y="14387"/>
                    <a:pt x="2335" y="14411"/>
                    <a:pt x="2376" y="14415"/>
                  </a:cubicBezTo>
                  <a:cubicBezTo>
                    <a:pt x="2378" y="14415"/>
                    <a:pt x="2381" y="14415"/>
                    <a:pt x="2383" y="14415"/>
                  </a:cubicBezTo>
                  <a:cubicBezTo>
                    <a:pt x="2479" y="14415"/>
                    <a:pt x="2528" y="14487"/>
                    <a:pt x="2551" y="14549"/>
                  </a:cubicBezTo>
                  <a:cubicBezTo>
                    <a:pt x="2598" y="14684"/>
                    <a:pt x="2572" y="14890"/>
                    <a:pt x="2439" y="14991"/>
                  </a:cubicBezTo>
                  <a:cubicBezTo>
                    <a:pt x="2349" y="15064"/>
                    <a:pt x="2231" y="15103"/>
                    <a:pt x="2105" y="15103"/>
                  </a:cubicBezTo>
                  <a:cubicBezTo>
                    <a:pt x="2045" y="15103"/>
                    <a:pt x="1983" y="15094"/>
                    <a:pt x="1920" y="15076"/>
                  </a:cubicBezTo>
                  <a:cubicBezTo>
                    <a:pt x="1694" y="15015"/>
                    <a:pt x="1508" y="14853"/>
                    <a:pt x="1438" y="14654"/>
                  </a:cubicBezTo>
                  <a:cubicBezTo>
                    <a:pt x="1299" y="14283"/>
                    <a:pt x="1488" y="13803"/>
                    <a:pt x="1869" y="13568"/>
                  </a:cubicBezTo>
                  <a:cubicBezTo>
                    <a:pt x="2075" y="13437"/>
                    <a:pt x="2329" y="13371"/>
                    <a:pt x="2604" y="13371"/>
                  </a:cubicBezTo>
                  <a:cubicBezTo>
                    <a:pt x="2772" y="13371"/>
                    <a:pt x="2948" y="13396"/>
                    <a:pt x="3125" y="13446"/>
                  </a:cubicBezTo>
                  <a:cubicBezTo>
                    <a:pt x="3368" y="13517"/>
                    <a:pt x="3810" y="13696"/>
                    <a:pt x="4015" y="14104"/>
                  </a:cubicBezTo>
                  <a:cubicBezTo>
                    <a:pt x="4262" y="14600"/>
                    <a:pt x="4032" y="15191"/>
                    <a:pt x="3679" y="15521"/>
                  </a:cubicBezTo>
                  <a:cubicBezTo>
                    <a:pt x="3253" y="15919"/>
                    <a:pt x="2646" y="16038"/>
                    <a:pt x="2214" y="16068"/>
                  </a:cubicBezTo>
                  <a:cubicBezTo>
                    <a:pt x="2142" y="16073"/>
                    <a:pt x="2067" y="16076"/>
                    <a:pt x="1988" y="16076"/>
                  </a:cubicBezTo>
                  <a:cubicBezTo>
                    <a:pt x="1579" y="16076"/>
                    <a:pt x="1090" y="15994"/>
                    <a:pt x="739" y="15676"/>
                  </a:cubicBezTo>
                  <a:cubicBezTo>
                    <a:pt x="135" y="15130"/>
                    <a:pt x="212" y="14151"/>
                    <a:pt x="544" y="13476"/>
                  </a:cubicBezTo>
                  <a:cubicBezTo>
                    <a:pt x="759" y="13027"/>
                    <a:pt x="1080" y="12626"/>
                    <a:pt x="1387" y="12238"/>
                  </a:cubicBezTo>
                  <a:cubicBezTo>
                    <a:pt x="1579" y="11995"/>
                    <a:pt x="1779" y="11745"/>
                    <a:pt x="1954" y="11482"/>
                  </a:cubicBezTo>
                  <a:cubicBezTo>
                    <a:pt x="2959" y="9981"/>
                    <a:pt x="3277" y="7885"/>
                    <a:pt x="2848" y="5587"/>
                  </a:cubicBezTo>
                  <a:cubicBezTo>
                    <a:pt x="2474" y="3579"/>
                    <a:pt x="1623" y="1656"/>
                    <a:pt x="391" y="26"/>
                  </a:cubicBezTo>
                  <a:cubicBezTo>
                    <a:pt x="377" y="10"/>
                    <a:pt x="358" y="1"/>
                    <a:pt x="3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876" name="Google Shape;876;p35"/>
            <p:cNvSpPr/>
            <p:nvPr/>
          </p:nvSpPr>
          <p:spPr>
            <a:xfrm flipH="1">
              <a:off x="3459146" y="2673028"/>
              <a:ext cx="622723" cy="1077836"/>
            </a:xfrm>
            <a:custGeom>
              <a:avLst/>
              <a:gdLst/>
              <a:ahLst/>
              <a:cxnLst/>
              <a:rect l="l" t="t" r="r" b="b"/>
              <a:pathLst>
                <a:path w="8066" h="13961" extrusionOk="0">
                  <a:moveTo>
                    <a:pt x="7993" y="1"/>
                  </a:moveTo>
                  <a:cubicBezTo>
                    <a:pt x="7987" y="1"/>
                    <a:pt x="7981" y="2"/>
                    <a:pt x="7975" y="4"/>
                  </a:cubicBezTo>
                  <a:cubicBezTo>
                    <a:pt x="6392" y="541"/>
                    <a:pt x="5002" y="1695"/>
                    <a:pt x="4050" y="3246"/>
                  </a:cubicBezTo>
                  <a:cubicBezTo>
                    <a:pt x="3203" y="4637"/>
                    <a:pt x="2714" y="6341"/>
                    <a:pt x="2636" y="8177"/>
                  </a:cubicBezTo>
                  <a:cubicBezTo>
                    <a:pt x="2613" y="8753"/>
                    <a:pt x="2633" y="9256"/>
                    <a:pt x="2697" y="9712"/>
                  </a:cubicBezTo>
                  <a:cubicBezTo>
                    <a:pt x="2723" y="9894"/>
                    <a:pt x="2758" y="10073"/>
                    <a:pt x="2792" y="10248"/>
                  </a:cubicBezTo>
                  <a:cubicBezTo>
                    <a:pt x="2829" y="10447"/>
                    <a:pt x="2865" y="10653"/>
                    <a:pt x="2893" y="10856"/>
                  </a:cubicBezTo>
                  <a:cubicBezTo>
                    <a:pt x="2953" y="11321"/>
                    <a:pt x="2953" y="11804"/>
                    <a:pt x="2950" y="12266"/>
                  </a:cubicBezTo>
                  <a:cubicBezTo>
                    <a:pt x="2950" y="12543"/>
                    <a:pt x="2950" y="12830"/>
                    <a:pt x="2852" y="13090"/>
                  </a:cubicBezTo>
                  <a:cubicBezTo>
                    <a:pt x="2734" y="13400"/>
                    <a:pt x="2464" y="13643"/>
                    <a:pt x="2106" y="13761"/>
                  </a:cubicBezTo>
                  <a:cubicBezTo>
                    <a:pt x="1959" y="13810"/>
                    <a:pt x="1807" y="13833"/>
                    <a:pt x="1658" y="13833"/>
                  </a:cubicBezTo>
                  <a:cubicBezTo>
                    <a:pt x="1411" y="13833"/>
                    <a:pt x="1172" y="13768"/>
                    <a:pt x="976" y="13640"/>
                  </a:cubicBezTo>
                  <a:cubicBezTo>
                    <a:pt x="362" y="13238"/>
                    <a:pt x="143" y="12337"/>
                    <a:pt x="483" y="11628"/>
                  </a:cubicBezTo>
                  <a:cubicBezTo>
                    <a:pt x="568" y="11453"/>
                    <a:pt x="723" y="11217"/>
                    <a:pt x="969" y="11099"/>
                  </a:cubicBezTo>
                  <a:cubicBezTo>
                    <a:pt x="1070" y="11051"/>
                    <a:pt x="1181" y="11029"/>
                    <a:pt x="1293" y="11029"/>
                  </a:cubicBezTo>
                  <a:cubicBezTo>
                    <a:pt x="1565" y="11029"/>
                    <a:pt x="1848" y="11161"/>
                    <a:pt x="2022" y="11393"/>
                  </a:cubicBezTo>
                  <a:cubicBezTo>
                    <a:pt x="2251" y="11696"/>
                    <a:pt x="2295" y="12145"/>
                    <a:pt x="2133" y="12536"/>
                  </a:cubicBezTo>
                  <a:cubicBezTo>
                    <a:pt x="2069" y="12692"/>
                    <a:pt x="1985" y="12807"/>
                    <a:pt x="1880" y="12874"/>
                  </a:cubicBezTo>
                  <a:cubicBezTo>
                    <a:pt x="1804" y="12926"/>
                    <a:pt x="1711" y="12951"/>
                    <a:pt x="1619" y="12951"/>
                  </a:cubicBezTo>
                  <a:cubicBezTo>
                    <a:pt x="1495" y="12951"/>
                    <a:pt x="1372" y="12906"/>
                    <a:pt x="1283" y="12819"/>
                  </a:cubicBezTo>
                  <a:cubicBezTo>
                    <a:pt x="1128" y="12671"/>
                    <a:pt x="1094" y="12408"/>
                    <a:pt x="1205" y="12226"/>
                  </a:cubicBezTo>
                  <a:cubicBezTo>
                    <a:pt x="1225" y="12195"/>
                    <a:pt x="1216" y="12155"/>
                    <a:pt x="1185" y="12138"/>
                  </a:cubicBezTo>
                  <a:cubicBezTo>
                    <a:pt x="1174" y="12132"/>
                    <a:pt x="1162" y="12129"/>
                    <a:pt x="1151" y="12129"/>
                  </a:cubicBezTo>
                  <a:cubicBezTo>
                    <a:pt x="1130" y="12129"/>
                    <a:pt x="1110" y="12139"/>
                    <a:pt x="1097" y="12159"/>
                  </a:cubicBezTo>
                  <a:cubicBezTo>
                    <a:pt x="956" y="12391"/>
                    <a:pt x="999" y="12721"/>
                    <a:pt x="1195" y="12911"/>
                  </a:cubicBezTo>
                  <a:cubicBezTo>
                    <a:pt x="1307" y="13020"/>
                    <a:pt x="1463" y="13076"/>
                    <a:pt x="1618" y="13076"/>
                  </a:cubicBezTo>
                  <a:cubicBezTo>
                    <a:pt x="1736" y="13076"/>
                    <a:pt x="1853" y="13044"/>
                    <a:pt x="1951" y="12978"/>
                  </a:cubicBezTo>
                  <a:cubicBezTo>
                    <a:pt x="2076" y="12897"/>
                    <a:pt x="2177" y="12762"/>
                    <a:pt x="2251" y="12584"/>
                  </a:cubicBezTo>
                  <a:cubicBezTo>
                    <a:pt x="2427" y="12151"/>
                    <a:pt x="2376" y="11656"/>
                    <a:pt x="2123" y="11315"/>
                  </a:cubicBezTo>
                  <a:cubicBezTo>
                    <a:pt x="1926" y="11053"/>
                    <a:pt x="1604" y="10903"/>
                    <a:pt x="1291" y="10903"/>
                  </a:cubicBezTo>
                  <a:cubicBezTo>
                    <a:pt x="1161" y="10903"/>
                    <a:pt x="1032" y="10930"/>
                    <a:pt x="915" y="10984"/>
                  </a:cubicBezTo>
                  <a:cubicBezTo>
                    <a:pt x="635" y="11119"/>
                    <a:pt x="463" y="11379"/>
                    <a:pt x="368" y="11575"/>
                  </a:cubicBezTo>
                  <a:cubicBezTo>
                    <a:pt x="1" y="12337"/>
                    <a:pt x="244" y="13313"/>
                    <a:pt x="909" y="13744"/>
                  </a:cubicBezTo>
                  <a:cubicBezTo>
                    <a:pt x="1124" y="13886"/>
                    <a:pt x="1387" y="13961"/>
                    <a:pt x="1658" y="13961"/>
                  </a:cubicBezTo>
                  <a:cubicBezTo>
                    <a:pt x="1820" y="13961"/>
                    <a:pt x="1985" y="13933"/>
                    <a:pt x="2147" y="13883"/>
                  </a:cubicBezTo>
                  <a:cubicBezTo>
                    <a:pt x="2538" y="13751"/>
                    <a:pt x="2838" y="13481"/>
                    <a:pt x="2970" y="13137"/>
                  </a:cubicBezTo>
                  <a:cubicBezTo>
                    <a:pt x="3075" y="12854"/>
                    <a:pt x="3075" y="12543"/>
                    <a:pt x="3078" y="12266"/>
                  </a:cubicBezTo>
                  <a:cubicBezTo>
                    <a:pt x="3078" y="11797"/>
                    <a:pt x="3081" y="11315"/>
                    <a:pt x="3017" y="10839"/>
                  </a:cubicBezTo>
                  <a:cubicBezTo>
                    <a:pt x="2994" y="10633"/>
                    <a:pt x="2953" y="10424"/>
                    <a:pt x="2916" y="10225"/>
                  </a:cubicBezTo>
                  <a:cubicBezTo>
                    <a:pt x="2882" y="10053"/>
                    <a:pt x="2849" y="9871"/>
                    <a:pt x="2821" y="9695"/>
                  </a:cubicBezTo>
                  <a:cubicBezTo>
                    <a:pt x="2758" y="9246"/>
                    <a:pt x="2737" y="8750"/>
                    <a:pt x="2764" y="8180"/>
                  </a:cubicBezTo>
                  <a:cubicBezTo>
                    <a:pt x="2838" y="6368"/>
                    <a:pt x="3321" y="4684"/>
                    <a:pt x="4158" y="3314"/>
                  </a:cubicBezTo>
                  <a:cubicBezTo>
                    <a:pt x="5092" y="1785"/>
                    <a:pt x="6463" y="652"/>
                    <a:pt x="8015" y="125"/>
                  </a:cubicBezTo>
                  <a:cubicBezTo>
                    <a:pt x="8048" y="112"/>
                    <a:pt x="8065" y="78"/>
                    <a:pt x="8056" y="44"/>
                  </a:cubicBezTo>
                  <a:cubicBezTo>
                    <a:pt x="8044" y="17"/>
                    <a:pt x="8020" y="1"/>
                    <a:pt x="7993"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877" name="Google Shape;877;p35"/>
            <p:cNvSpPr/>
            <p:nvPr/>
          </p:nvSpPr>
          <p:spPr>
            <a:xfrm flipH="1">
              <a:off x="724477" y="4441551"/>
              <a:ext cx="388564" cy="235701"/>
            </a:xfrm>
            <a:custGeom>
              <a:avLst/>
              <a:gdLst/>
              <a:ahLst/>
              <a:cxnLst/>
              <a:rect l="l" t="t" r="r" b="b"/>
              <a:pathLst>
                <a:path w="5033" h="3053" extrusionOk="0">
                  <a:moveTo>
                    <a:pt x="740" y="1990"/>
                  </a:moveTo>
                  <a:cubicBezTo>
                    <a:pt x="807" y="1990"/>
                    <a:pt x="878" y="1999"/>
                    <a:pt x="942" y="2027"/>
                  </a:cubicBezTo>
                  <a:cubicBezTo>
                    <a:pt x="1084" y="2084"/>
                    <a:pt x="1192" y="2195"/>
                    <a:pt x="1310" y="2310"/>
                  </a:cubicBezTo>
                  <a:cubicBezTo>
                    <a:pt x="1344" y="2344"/>
                    <a:pt x="1377" y="2378"/>
                    <a:pt x="1415" y="2412"/>
                  </a:cubicBezTo>
                  <a:cubicBezTo>
                    <a:pt x="1178" y="2671"/>
                    <a:pt x="908" y="2843"/>
                    <a:pt x="622" y="2907"/>
                  </a:cubicBezTo>
                  <a:cubicBezTo>
                    <a:pt x="567" y="2920"/>
                    <a:pt x="518" y="2927"/>
                    <a:pt x="475" y="2927"/>
                  </a:cubicBezTo>
                  <a:cubicBezTo>
                    <a:pt x="405" y="2927"/>
                    <a:pt x="348" y="2910"/>
                    <a:pt x="304" y="2877"/>
                  </a:cubicBezTo>
                  <a:cubicBezTo>
                    <a:pt x="271" y="2850"/>
                    <a:pt x="240" y="2806"/>
                    <a:pt x="217" y="2745"/>
                  </a:cubicBezTo>
                  <a:cubicBezTo>
                    <a:pt x="136" y="2543"/>
                    <a:pt x="190" y="2297"/>
                    <a:pt x="342" y="2144"/>
                  </a:cubicBezTo>
                  <a:cubicBezTo>
                    <a:pt x="446" y="2043"/>
                    <a:pt x="591" y="1990"/>
                    <a:pt x="740" y="1990"/>
                  </a:cubicBezTo>
                  <a:close/>
                  <a:moveTo>
                    <a:pt x="2506" y="1"/>
                  </a:moveTo>
                  <a:cubicBezTo>
                    <a:pt x="2482" y="1"/>
                    <a:pt x="2458" y="16"/>
                    <a:pt x="2447" y="39"/>
                  </a:cubicBezTo>
                  <a:cubicBezTo>
                    <a:pt x="2339" y="299"/>
                    <a:pt x="2255" y="569"/>
                    <a:pt x="2174" y="828"/>
                  </a:cubicBezTo>
                  <a:cubicBezTo>
                    <a:pt x="2079" y="1132"/>
                    <a:pt x="1981" y="1450"/>
                    <a:pt x="1846" y="1744"/>
                  </a:cubicBezTo>
                  <a:cubicBezTo>
                    <a:pt x="1749" y="1959"/>
                    <a:pt x="1628" y="2152"/>
                    <a:pt x="1496" y="2317"/>
                  </a:cubicBezTo>
                  <a:cubicBezTo>
                    <a:pt x="1462" y="2286"/>
                    <a:pt x="1432" y="2253"/>
                    <a:pt x="1398" y="2222"/>
                  </a:cubicBezTo>
                  <a:cubicBezTo>
                    <a:pt x="1279" y="2101"/>
                    <a:pt x="1155" y="1979"/>
                    <a:pt x="993" y="1912"/>
                  </a:cubicBezTo>
                  <a:cubicBezTo>
                    <a:pt x="912" y="1879"/>
                    <a:pt x="825" y="1863"/>
                    <a:pt x="738" y="1863"/>
                  </a:cubicBezTo>
                  <a:cubicBezTo>
                    <a:pt x="560" y="1863"/>
                    <a:pt x="381" y="1930"/>
                    <a:pt x="254" y="2057"/>
                  </a:cubicBezTo>
                  <a:cubicBezTo>
                    <a:pt x="65" y="2242"/>
                    <a:pt x="1" y="2543"/>
                    <a:pt x="99" y="2792"/>
                  </a:cubicBezTo>
                  <a:cubicBezTo>
                    <a:pt x="129" y="2873"/>
                    <a:pt x="173" y="2934"/>
                    <a:pt x="231" y="2979"/>
                  </a:cubicBezTo>
                  <a:cubicBezTo>
                    <a:pt x="295" y="3029"/>
                    <a:pt x="376" y="3052"/>
                    <a:pt x="477" y="3052"/>
                  </a:cubicBezTo>
                  <a:cubicBezTo>
                    <a:pt x="530" y="3052"/>
                    <a:pt x="588" y="3046"/>
                    <a:pt x="652" y="3032"/>
                  </a:cubicBezTo>
                  <a:cubicBezTo>
                    <a:pt x="963" y="2958"/>
                    <a:pt x="1256" y="2772"/>
                    <a:pt x="1509" y="2496"/>
                  </a:cubicBezTo>
                  <a:cubicBezTo>
                    <a:pt x="1857" y="2776"/>
                    <a:pt x="2332" y="2850"/>
                    <a:pt x="2717" y="2907"/>
                  </a:cubicBezTo>
                  <a:cubicBezTo>
                    <a:pt x="3091" y="2964"/>
                    <a:pt x="3459" y="3011"/>
                    <a:pt x="3810" y="3011"/>
                  </a:cubicBezTo>
                  <a:cubicBezTo>
                    <a:pt x="4234" y="3011"/>
                    <a:pt x="4633" y="2942"/>
                    <a:pt x="4992" y="2736"/>
                  </a:cubicBezTo>
                  <a:cubicBezTo>
                    <a:pt x="5022" y="2719"/>
                    <a:pt x="5032" y="2678"/>
                    <a:pt x="5015" y="2647"/>
                  </a:cubicBezTo>
                  <a:cubicBezTo>
                    <a:pt x="5004" y="2628"/>
                    <a:pt x="4983" y="2617"/>
                    <a:pt x="4962" y="2617"/>
                  </a:cubicBezTo>
                  <a:cubicBezTo>
                    <a:pt x="4950" y="2617"/>
                    <a:pt x="4938" y="2620"/>
                    <a:pt x="4928" y="2627"/>
                  </a:cubicBezTo>
                  <a:cubicBezTo>
                    <a:pt x="4594" y="2820"/>
                    <a:pt x="4215" y="2886"/>
                    <a:pt x="3811" y="2886"/>
                  </a:cubicBezTo>
                  <a:cubicBezTo>
                    <a:pt x="3467" y="2886"/>
                    <a:pt x="3105" y="2838"/>
                    <a:pt x="2737" y="2783"/>
                  </a:cubicBezTo>
                  <a:cubicBezTo>
                    <a:pt x="2349" y="2722"/>
                    <a:pt x="1914" y="2658"/>
                    <a:pt x="1590" y="2401"/>
                  </a:cubicBezTo>
                  <a:cubicBezTo>
                    <a:pt x="1732" y="2225"/>
                    <a:pt x="1857" y="2023"/>
                    <a:pt x="1961" y="1797"/>
                  </a:cubicBezTo>
                  <a:cubicBezTo>
                    <a:pt x="2100" y="1493"/>
                    <a:pt x="2201" y="1177"/>
                    <a:pt x="2296" y="866"/>
                  </a:cubicBezTo>
                  <a:cubicBezTo>
                    <a:pt x="2377" y="610"/>
                    <a:pt x="2458" y="339"/>
                    <a:pt x="2562" y="90"/>
                  </a:cubicBezTo>
                  <a:cubicBezTo>
                    <a:pt x="2575" y="56"/>
                    <a:pt x="2562" y="19"/>
                    <a:pt x="2528" y="6"/>
                  </a:cubicBezTo>
                  <a:cubicBezTo>
                    <a:pt x="2521" y="2"/>
                    <a:pt x="2513" y="1"/>
                    <a:pt x="250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878" name="Google Shape;878;p35"/>
            <p:cNvSpPr/>
            <p:nvPr/>
          </p:nvSpPr>
          <p:spPr>
            <a:xfrm flipH="1">
              <a:off x="475177" y="3947751"/>
              <a:ext cx="41536" cy="32116"/>
            </a:xfrm>
            <a:custGeom>
              <a:avLst/>
              <a:gdLst/>
              <a:ahLst/>
              <a:cxnLst/>
              <a:rect l="l" t="t" r="r" b="b"/>
              <a:pathLst>
                <a:path w="538" h="416" extrusionOk="0">
                  <a:moveTo>
                    <a:pt x="267" y="1"/>
                  </a:moveTo>
                  <a:cubicBezTo>
                    <a:pt x="1" y="1"/>
                    <a:pt x="1" y="415"/>
                    <a:pt x="267" y="415"/>
                  </a:cubicBezTo>
                  <a:cubicBezTo>
                    <a:pt x="537" y="415"/>
                    <a:pt x="537" y="1"/>
                    <a:pt x="267"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79" name="Google Shape;879;p35"/>
            <p:cNvSpPr/>
            <p:nvPr/>
          </p:nvSpPr>
          <p:spPr>
            <a:xfrm flipH="1">
              <a:off x="3620186" y="2561314"/>
              <a:ext cx="67784" cy="52653"/>
            </a:xfrm>
            <a:custGeom>
              <a:avLst/>
              <a:gdLst/>
              <a:ahLst/>
              <a:cxnLst/>
              <a:rect l="l" t="t" r="r" b="b"/>
              <a:pathLst>
                <a:path w="878" h="682" extrusionOk="0">
                  <a:moveTo>
                    <a:pt x="440" y="0"/>
                  </a:moveTo>
                  <a:cubicBezTo>
                    <a:pt x="1" y="0"/>
                    <a:pt x="1" y="681"/>
                    <a:pt x="440" y="681"/>
                  </a:cubicBezTo>
                  <a:cubicBezTo>
                    <a:pt x="878" y="681"/>
                    <a:pt x="878" y="0"/>
                    <a:pt x="44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0" name="Google Shape;880;p35"/>
            <p:cNvSpPr/>
            <p:nvPr/>
          </p:nvSpPr>
          <p:spPr>
            <a:xfrm flipH="1">
              <a:off x="2405911" y="1978728"/>
              <a:ext cx="67784" cy="52421"/>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1" name="Google Shape;881;p35"/>
            <p:cNvSpPr/>
            <p:nvPr/>
          </p:nvSpPr>
          <p:spPr>
            <a:xfrm flipH="1">
              <a:off x="182881" y="4651934"/>
              <a:ext cx="67861" cy="52653"/>
            </a:xfrm>
            <a:custGeom>
              <a:avLst/>
              <a:gdLst/>
              <a:ahLst/>
              <a:cxnLst/>
              <a:rect l="l" t="t" r="r" b="b"/>
              <a:pathLst>
                <a:path w="879" h="682" extrusionOk="0">
                  <a:moveTo>
                    <a:pt x="440" y="0"/>
                  </a:moveTo>
                  <a:cubicBezTo>
                    <a:pt x="1" y="0"/>
                    <a:pt x="1" y="682"/>
                    <a:pt x="440" y="682"/>
                  </a:cubicBezTo>
                  <a:cubicBezTo>
                    <a:pt x="875" y="682"/>
                    <a:pt x="878" y="0"/>
                    <a:pt x="44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2" name="Google Shape;882;p35"/>
            <p:cNvSpPr/>
            <p:nvPr/>
          </p:nvSpPr>
          <p:spPr>
            <a:xfrm flipH="1">
              <a:off x="1157204" y="2345835"/>
              <a:ext cx="67784" cy="52653"/>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5" name="Google Shape;885;p35"/>
            <p:cNvSpPr/>
            <p:nvPr/>
          </p:nvSpPr>
          <p:spPr>
            <a:xfrm flipH="1">
              <a:off x="1284668" y="2556835"/>
              <a:ext cx="29183" cy="22697"/>
            </a:xfrm>
            <a:custGeom>
              <a:avLst/>
              <a:gdLst/>
              <a:ahLst/>
              <a:cxnLst/>
              <a:rect l="l" t="t" r="r" b="b"/>
              <a:pathLst>
                <a:path w="378" h="294" extrusionOk="0">
                  <a:moveTo>
                    <a:pt x="189" y="1"/>
                  </a:moveTo>
                  <a:cubicBezTo>
                    <a:pt x="0" y="1"/>
                    <a:pt x="0" y="294"/>
                    <a:pt x="189" y="294"/>
                  </a:cubicBezTo>
                  <a:cubicBezTo>
                    <a:pt x="378" y="294"/>
                    <a:pt x="378" y="1"/>
                    <a:pt x="189"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6" name="Google Shape;886;p35"/>
            <p:cNvSpPr/>
            <p:nvPr/>
          </p:nvSpPr>
          <p:spPr>
            <a:xfrm flipH="1">
              <a:off x="672900" y="2941854"/>
              <a:ext cx="67861" cy="52499"/>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7" name="Google Shape;887;p35"/>
            <p:cNvSpPr/>
            <p:nvPr/>
          </p:nvSpPr>
          <p:spPr>
            <a:xfrm flipH="1">
              <a:off x="3375523" y="2514064"/>
              <a:ext cx="33969" cy="26404"/>
            </a:xfrm>
            <a:custGeom>
              <a:avLst/>
              <a:gdLst/>
              <a:ahLst/>
              <a:cxnLst/>
              <a:rect l="l" t="t" r="r" b="b"/>
              <a:pathLst>
                <a:path w="440" h="342" extrusionOk="0">
                  <a:moveTo>
                    <a:pt x="220" y="1"/>
                  </a:moveTo>
                  <a:cubicBezTo>
                    <a:pt x="1" y="1"/>
                    <a:pt x="1" y="342"/>
                    <a:pt x="220" y="342"/>
                  </a:cubicBezTo>
                  <a:cubicBezTo>
                    <a:pt x="440" y="342"/>
                    <a:pt x="440" y="1"/>
                    <a:pt x="220"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8" name="Google Shape;888;p35"/>
            <p:cNvSpPr/>
            <p:nvPr/>
          </p:nvSpPr>
          <p:spPr>
            <a:xfrm flipH="1">
              <a:off x="544738" y="3762538"/>
              <a:ext cx="33969" cy="26327"/>
            </a:xfrm>
            <a:custGeom>
              <a:avLst/>
              <a:gdLst/>
              <a:ahLst/>
              <a:cxnLst/>
              <a:rect l="l" t="t" r="r" b="b"/>
              <a:pathLst>
                <a:path w="440" h="341" extrusionOk="0">
                  <a:moveTo>
                    <a:pt x="220" y="0"/>
                  </a:moveTo>
                  <a:cubicBezTo>
                    <a:pt x="4" y="0"/>
                    <a:pt x="1" y="341"/>
                    <a:pt x="220" y="341"/>
                  </a:cubicBezTo>
                  <a:cubicBezTo>
                    <a:pt x="439" y="341"/>
                    <a:pt x="439" y="0"/>
                    <a:pt x="22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90" name="Google Shape;890;p35"/>
            <p:cNvSpPr/>
            <p:nvPr/>
          </p:nvSpPr>
          <p:spPr>
            <a:xfrm flipH="1">
              <a:off x="2750249" y="2281215"/>
              <a:ext cx="356756" cy="271988"/>
            </a:xfrm>
            <a:custGeom>
              <a:avLst/>
              <a:gdLst/>
              <a:ahLst/>
              <a:cxnLst/>
              <a:rect l="l" t="t" r="r" b="b"/>
              <a:pathLst>
                <a:path w="4621" h="3523" extrusionOk="0">
                  <a:moveTo>
                    <a:pt x="196" y="0"/>
                  </a:moveTo>
                  <a:cubicBezTo>
                    <a:pt x="156" y="0"/>
                    <a:pt x="115" y="0"/>
                    <a:pt x="85" y="28"/>
                  </a:cubicBezTo>
                  <a:cubicBezTo>
                    <a:pt x="68" y="41"/>
                    <a:pt x="58" y="65"/>
                    <a:pt x="48" y="88"/>
                  </a:cubicBezTo>
                  <a:cubicBezTo>
                    <a:pt x="1" y="233"/>
                    <a:pt x="34" y="392"/>
                    <a:pt x="71" y="537"/>
                  </a:cubicBezTo>
                  <a:cubicBezTo>
                    <a:pt x="358" y="1587"/>
                    <a:pt x="1040" y="2558"/>
                    <a:pt x="2018" y="3037"/>
                  </a:cubicBezTo>
                  <a:cubicBezTo>
                    <a:pt x="2224" y="3138"/>
                    <a:pt x="2440" y="3216"/>
                    <a:pt x="2660" y="3284"/>
                  </a:cubicBezTo>
                  <a:cubicBezTo>
                    <a:pt x="3105" y="3422"/>
                    <a:pt x="3571" y="3523"/>
                    <a:pt x="4040" y="3523"/>
                  </a:cubicBezTo>
                  <a:cubicBezTo>
                    <a:pt x="4620" y="3523"/>
                    <a:pt x="4340" y="3065"/>
                    <a:pt x="4141" y="2754"/>
                  </a:cubicBezTo>
                  <a:cubicBezTo>
                    <a:pt x="3993" y="2521"/>
                    <a:pt x="3848" y="2288"/>
                    <a:pt x="3699" y="2056"/>
                  </a:cubicBezTo>
                  <a:cubicBezTo>
                    <a:pt x="3510" y="1762"/>
                    <a:pt x="3317" y="1462"/>
                    <a:pt x="3085" y="1202"/>
                  </a:cubicBezTo>
                  <a:cubicBezTo>
                    <a:pt x="2366" y="402"/>
                    <a:pt x="1269" y="0"/>
                    <a:pt x="196" y="0"/>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91" name="Google Shape;891;p35"/>
            <p:cNvSpPr/>
            <p:nvPr/>
          </p:nvSpPr>
          <p:spPr>
            <a:xfrm flipH="1">
              <a:off x="2759437" y="2281215"/>
              <a:ext cx="344944" cy="267355"/>
            </a:xfrm>
            <a:custGeom>
              <a:avLst/>
              <a:gdLst/>
              <a:ahLst/>
              <a:cxnLst/>
              <a:rect l="l" t="t" r="r" b="b"/>
              <a:pathLst>
                <a:path w="4468" h="3463" extrusionOk="0">
                  <a:moveTo>
                    <a:pt x="162" y="0"/>
                  </a:moveTo>
                  <a:cubicBezTo>
                    <a:pt x="122" y="0"/>
                    <a:pt x="81" y="0"/>
                    <a:pt x="51" y="28"/>
                  </a:cubicBezTo>
                  <a:cubicBezTo>
                    <a:pt x="34" y="41"/>
                    <a:pt x="24" y="65"/>
                    <a:pt x="14" y="88"/>
                  </a:cubicBezTo>
                  <a:cubicBezTo>
                    <a:pt x="11" y="105"/>
                    <a:pt x="3" y="122"/>
                    <a:pt x="0" y="142"/>
                  </a:cubicBezTo>
                  <a:cubicBezTo>
                    <a:pt x="746" y="284"/>
                    <a:pt x="2072" y="956"/>
                    <a:pt x="3068" y="1924"/>
                  </a:cubicBezTo>
                  <a:cubicBezTo>
                    <a:pt x="3847" y="2680"/>
                    <a:pt x="4164" y="3236"/>
                    <a:pt x="4275" y="3462"/>
                  </a:cubicBezTo>
                  <a:cubicBezTo>
                    <a:pt x="4468" y="3328"/>
                    <a:pt x="4262" y="2997"/>
                    <a:pt x="4107" y="2754"/>
                  </a:cubicBezTo>
                  <a:cubicBezTo>
                    <a:pt x="3959" y="2521"/>
                    <a:pt x="3814" y="2288"/>
                    <a:pt x="3665" y="2056"/>
                  </a:cubicBezTo>
                  <a:cubicBezTo>
                    <a:pt x="3476" y="1762"/>
                    <a:pt x="3283" y="1462"/>
                    <a:pt x="3051" y="1202"/>
                  </a:cubicBezTo>
                  <a:cubicBezTo>
                    <a:pt x="2332" y="402"/>
                    <a:pt x="1235" y="0"/>
                    <a:pt x="162" y="0"/>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92" name="Google Shape;892;p35"/>
            <p:cNvSpPr/>
            <p:nvPr/>
          </p:nvSpPr>
          <p:spPr>
            <a:xfrm flipH="1">
              <a:off x="2772715" y="2291252"/>
              <a:ext cx="326184" cy="256007"/>
            </a:xfrm>
            <a:custGeom>
              <a:avLst/>
              <a:gdLst/>
              <a:ahLst/>
              <a:cxnLst/>
              <a:rect l="l" t="t" r="r" b="b"/>
              <a:pathLst>
                <a:path w="4225" h="3316" extrusionOk="0">
                  <a:moveTo>
                    <a:pt x="32" y="0"/>
                  </a:moveTo>
                  <a:cubicBezTo>
                    <a:pt x="20" y="0"/>
                    <a:pt x="9" y="9"/>
                    <a:pt x="4" y="22"/>
                  </a:cubicBezTo>
                  <a:cubicBezTo>
                    <a:pt x="0" y="36"/>
                    <a:pt x="10" y="56"/>
                    <a:pt x="24" y="60"/>
                  </a:cubicBezTo>
                  <a:cubicBezTo>
                    <a:pt x="2791" y="859"/>
                    <a:pt x="4154" y="3268"/>
                    <a:pt x="4164" y="3292"/>
                  </a:cubicBezTo>
                  <a:cubicBezTo>
                    <a:pt x="4168" y="3302"/>
                    <a:pt x="4174" y="3309"/>
                    <a:pt x="4181" y="3312"/>
                  </a:cubicBezTo>
                  <a:cubicBezTo>
                    <a:pt x="4184" y="3314"/>
                    <a:pt x="4188" y="3315"/>
                    <a:pt x="4191" y="3315"/>
                  </a:cubicBezTo>
                  <a:cubicBezTo>
                    <a:pt x="4195" y="3315"/>
                    <a:pt x="4198" y="3314"/>
                    <a:pt x="4201" y="3312"/>
                  </a:cubicBezTo>
                  <a:cubicBezTo>
                    <a:pt x="4215" y="3309"/>
                    <a:pt x="4224" y="3292"/>
                    <a:pt x="4221" y="3276"/>
                  </a:cubicBezTo>
                  <a:cubicBezTo>
                    <a:pt x="4218" y="3255"/>
                    <a:pt x="2821" y="806"/>
                    <a:pt x="41" y="2"/>
                  </a:cubicBezTo>
                  <a:cubicBezTo>
                    <a:pt x="38" y="1"/>
                    <a:pt x="35" y="0"/>
                    <a:pt x="3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3" name="Google Shape;893;p35"/>
            <p:cNvSpPr/>
            <p:nvPr/>
          </p:nvSpPr>
          <p:spPr>
            <a:xfrm flipH="1">
              <a:off x="2844278" y="2397948"/>
              <a:ext cx="20768" cy="55277"/>
            </a:xfrm>
            <a:custGeom>
              <a:avLst/>
              <a:gdLst/>
              <a:ahLst/>
              <a:cxnLst/>
              <a:rect l="l" t="t" r="r" b="b"/>
              <a:pathLst>
                <a:path w="269" h="716" extrusionOk="0">
                  <a:moveTo>
                    <a:pt x="13" y="1"/>
                  </a:moveTo>
                  <a:cubicBezTo>
                    <a:pt x="12" y="1"/>
                    <a:pt x="10" y="2"/>
                    <a:pt x="8" y="3"/>
                  </a:cubicBezTo>
                  <a:cubicBezTo>
                    <a:pt x="5" y="3"/>
                    <a:pt x="1" y="11"/>
                    <a:pt x="5" y="14"/>
                  </a:cubicBezTo>
                  <a:cubicBezTo>
                    <a:pt x="38" y="64"/>
                    <a:pt x="72" y="115"/>
                    <a:pt x="96" y="169"/>
                  </a:cubicBezTo>
                  <a:cubicBezTo>
                    <a:pt x="122" y="223"/>
                    <a:pt x="143" y="277"/>
                    <a:pt x="160" y="335"/>
                  </a:cubicBezTo>
                  <a:cubicBezTo>
                    <a:pt x="177" y="391"/>
                    <a:pt x="190" y="449"/>
                    <a:pt x="197" y="510"/>
                  </a:cubicBezTo>
                  <a:cubicBezTo>
                    <a:pt x="207" y="567"/>
                    <a:pt x="211" y="628"/>
                    <a:pt x="207" y="685"/>
                  </a:cubicBezTo>
                  <a:cubicBezTo>
                    <a:pt x="207" y="702"/>
                    <a:pt x="220" y="715"/>
                    <a:pt x="237" y="715"/>
                  </a:cubicBezTo>
                  <a:cubicBezTo>
                    <a:pt x="239" y="716"/>
                    <a:pt x="241" y="716"/>
                    <a:pt x="243" y="716"/>
                  </a:cubicBezTo>
                  <a:cubicBezTo>
                    <a:pt x="258" y="716"/>
                    <a:pt x="268" y="703"/>
                    <a:pt x="268" y="688"/>
                  </a:cubicBezTo>
                  <a:lnTo>
                    <a:pt x="268" y="685"/>
                  </a:lnTo>
                  <a:cubicBezTo>
                    <a:pt x="268" y="621"/>
                    <a:pt x="258" y="561"/>
                    <a:pt x="248" y="500"/>
                  </a:cubicBezTo>
                  <a:cubicBezTo>
                    <a:pt x="234" y="439"/>
                    <a:pt x="217" y="382"/>
                    <a:pt x="197" y="324"/>
                  </a:cubicBezTo>
                  <a:cubicBezTo>
                    <a:pt x="177" y="267"/>
                    <a:pt x="150" y="209"/>
                    <a:pt x="119" y="156"/>
                  </a:cubicBezTo>
                  <a:cubicBezTo>
                    <a:pt x="92" y="101"/>
                    <a:pt x="55" y="51"/>
                    <a:pt x="18" y="3"/>
                  </a:cubicBezTo>
                  <a:cubicBezTo>
                    <a:pt x="16" y="2"/>
                    <a:pt x="15" y="1"/>
                    <a:pt x="13"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4" name="Google Shape;894;p35"/>
            <p:cNvSpPr/>
            <p:nvPr/>
          </p:nvSpPr>
          <p:spPr>
            <a:xfrm flipH="1">
              <a:off x="2813861" y="2482564"/>
              <a:ext cx="90713" cy="15287"/>
            </a:xfrm>
            <a:custGeom>
              <a:avLst/>
              <a:gdLst/>
              <a:ahLst/>
              <a:cxnLst/>
              <a:rect l="l" t="t" r="r" b="b"/>
              <a:pathLst>
                <a:path w="1175" h="198" extrusionOk="0">
                  <a:moveTo>
                    <a:pt x="1140" y="1"/>
                  </a:moveTo>
                  <a:cubicBezTo>
                    <a:pt x="1135" y="1"/>
                    <a:pt x="1130" y="2"/>
                    <a:pt x="1124" y="4"/>
                  </a:cubicBezTo>
                  <a:lnTo>
                    <a:pt x="1124" y="8"/>
                  </a:lnTo>
                  <a:lnTo>
                    <a:pt x="1120" y="8"/>
                  </a:lnTo>
                  <a:cubicBezTo>
                    <a:pt x="1050" y="58"/>
                    <a:pt x="955" y="95"/>
                    <a:pt x="864" y="119"/>
                  </a:cubicBezTo>
                  <a:cubicBezTo>
                    <a:pt x="773" y="142"/>
                    <a:pt x="679" y="156"/>
                    <a:pt x="581" y="156"/>
                  </a:cubicBezTo>
                  <a:cubicBezTo>
                    <a:pt x="486" y="156"/>
                    <a:pt x="388" y="146"/>
                    <a:pt x="294" y="125"/>
                  </a:cubicBezTo>
                  <a:cubicBezTo>
                    <a:pt x="247" y="116"/>
                    <a:pt x="203" y="102"/>
                    <a:pt x="156" y="92"/>
                  </a:cubicBezTo>
                  <a:lnTo>
                    <a:pt x="17" y="44"/>
                  </a:lnTo>
                  <a:cubicBezTo>
                    <a:pt x="16" y="44"/>
                    <a:pt x="14" y="43"/>
                    <a:pt x="12" y="43"/>
                  </a:cubicBezTo>
                  <a:cubicBezTo>
                    <a:pt x="8" y="43"/>
                    <a:pt x="4" y="46"/>
                    <a:pt x="4" y="52"/>
                  </a:cubicBezTo>
                  <a:cubicBezTo>
                    <a:pt x="0" y="55"/>
                    <a:pt x="4" y="61"/>
                    <a:pt x="7" y="65"/>
                  </a:cubicBezTo>
                  <a:lnTo>
                    <a:pt x="145" y="116"/>
                  </a:lnTo>
                  <a:cubicBezTo>
                    <a:pt x="193" y="129"/>
                    <a:pt x="240" y="146"/>
                    <a:pt x="287" y="156"/>
                  </a:cubicBezTo>
                  <a:cubicBezTo>
                    <a:pt x="385" y="180"/>
                    <a:pt x="483" y="193"/>
                    <a:pt x="581" y="197"/>
                  </a:cubicBezTo>
                  <a:cubicBezTo>
                    <a:pt x="594" y="197"/>
                    <a:pt x="607" y="197"/>
                    <a:pt x="619" y="197"/>
                  </a:cubicBezTo>
                  <a:cubicBezTo>
                    <a:pt x="707" y="197"/>
                    <a:pt x="793" y="188"/>
                    <a:pt x="877" y="170"/>
                  </a:cubicBezTo>
                  <a:cubicBezTo>
                    <a:pt x="975" y="146"/>
                    <a:pt x="1070" y="116"/>
                    <a:pt x="1158" y="55"/>
                  </a:cubicBezTo>
                  <a:cubicBezTo>
                    <a:pt x="1171" y="48"/>
                    <a:pt x="1175" y="28"/>
                    <a:pt x="1168" y="14"/>
                  </a:cubicBezTo>
                  <a:cubicBezTo>
                    <a:pt x="1161" y="5"/>
                    <a:pt x="1151" y="1"/>
                    <a:pt x="1140"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5" name="Google Shape;895;p35"/>
            <p:cNvSpPr/>
            <p:nvPr/>
          </p:nvSpPr>
          <p:spPr>
            <a:xfrm flipH="1">
              <a:off x="2896159" y="2342747"/>
              <a:ext cx="24551" cy="61068"/>
            </a:xfrm>
            <a:custGeom>
              <a:avLst/>
              <a:gdLst/>
              <a:ahLst/>
              <a:cxnLst/>
              <a:rect l="l" t="t" r="r" b="b"/>
              <a:pathLst>
                <a:path w="318" h="791" extrusionOk="0">
                  <a:moveTo>
                    <a:pt x="5" y="1"/>
                  </a:moveTo>
                  <a:cubicBezTo>
                    <a:pt x="4" y="1"/>
                    <a:pt x="2" y="2"/>
                    <a:pt x="0" y="3"/>
                  </a:cubicBezTo>
                  <a:lnTo>
                    <a:pt x="0" y="7"/>
                  </a:lnTo>
                  <a:cubicBezTo>
                    <a:pt x="64" y="125"/>
                    <a:pt x="111" y="249"/>
                    <a:pt x="152" y="377"/>
                  </a:cubicBezTo>
                  <a:cubicBezTo>
                    <a:pt x="192" y="506"/>
                    <a:pt x="226" y="634"/>
                    <a:pt x="253" y="766"/>
                  </a:cubicBezTo>
                  <a:cubicBezTo>
                    <a:pt x="256" y="780"/>
                    <a:pt x="269" y="790"/>
                    <a:pt x="284" y="790"/>
                  </a:cubicBezTo>
                  <a:cubicBezTo>
                    <a:pt x="286" y="790"/>
                    <a:pt x="288" y="790"/>
                    <a:pt x="290" y="790"/>
                  </a:cubicBezTo>
                  <a:cubicBezTo>
                    <a:pt x="307" y="786"/>
                    <a:pt x="317" y="769"/>
                    <a:pt x="314" y="752"/>
                  </a:cubicBezTo>
                  <a:cubicBezTo>
                    <a:pt x="277" y="620"/>
                    <a:pt x="233" y="492"/>
                    <a:pt x="186" y="364"/>
                  </a:cubicBezTo>
                  <a:cubicBezTo>
                    <a:pt x="135" y="240"/>
                    <a:pt x="81" y="114"/>
                    <a:pt x="7" y="3"/>
                  </a:cubicBezTo>
                  <a:cubicBezTo>
                    <a:pt x="7" y="2"/>
                    <a:pt x="6" y="1"/>
                    <a:pt x="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6" name="Google Shape;896;p35"/>
            <p:cNvSpPr/>
            <p:nvPr/>
          </p:nvSpPr>
          <p:spPr>
            <a:xfrm flipH="1">
              <a:off x="2912606" y="2385364"/>
              <a:ext cx="82144" cy="27407"/>
            </a:xfrm>
            <a:custGeom>
              <a:avLst/>
              <a:gdLst/>
              <a:ahLst/>
              <a:cxnLst/>
              <a:rect l="l" t="t" r="r" b="b"/>
              <a:pathLst>
                <a:path w="1064" h="355" extrusionOk="0">
                  <a:moveTo>
                    <a:pt x="1031" y="1"/>
                  </a:moveTo>
                  <a:cubicBezTo>
                    <a:pt x="1024" y="1"/>
                    <a:pt x="1016" y="3"/>
                    <a:pt x="1010" y="8"/>
                  </a:cubicBezTo>
                  <a:cubicBezTo>
                    <a:pt x="946" y="65"/>
                    <a:pt x="868" y="119"/>
                    <a:pt x="790" y="160"/>
                  </a:cubicBezTo>
                  <a:cubicBezTo>
                    <a:pt x="713" y="204"/>
                    <a:pt x="632" y="241"/>
                    <a:pt x="547" y="268"/>
                  </a:cubicBezTo>
                  <a:cubicBezTo>
                    <a:pt x="460" y="295"/>
                    <a:pt x="372" y="311"/>
                    <a:pt x="284" y="319"/>
                  </a:cubicBezTo>
                  <a:cubicBezTo>
                    <a:pt x="253" y="322"/>
                    <a:pt x="222" y="323"/>
                    <a:pt x="191" y="323"/>
                  </a:cubicBezTo>
                  <a:cubicBezTo>
                    <a:pt x="133" y="323"/>
                    <a:pt x="74" y="318"/>
                    <a:pt x="14" y="311"/>
                  </a:cubicBezTo>
                  <a:cubicBezTo>
                    <a:pt x="8" y="311"/>
                    <a:pt x="5" y="315"/>
                    <a:pt x="1" y="322"/>
                  </a:cubicBezTo>
                  <a:cubicBezTo>
                    <a:pt x="1" y="328"/>
                    <a:pt x="8" y="332"/>
                    <a:pt x="11" y="336"/>
                  </a:cubicBezTo>
                  <a:cubicBezTo>
                    <a:pt x="81" y="346"/>
                    <a:pt x="152" y="354"/>
                    <a:pt x="224" y="354"/>
                  </a:cubicBezTo>
                  <a:cubicBezTo>
                    <a:pt x="245" y="354"/>
                    <a:pt x="267" y="353"/>
                    <a:pt x="288" y="352"/>
                  </a:cubicBezTo>
                  <a:cubicBezTo>
                    <a:pt x="379" y="349"/>
                    <a:pt x="470" y="332"/>
                    <a:pt x="558" y="308"/>
                  </a:cubicBezTo>
                  <a:cubicBezTo>
                    <a:pt x="645" y="281"/>
                    <a:pt x="733" y="247"/>
                    <a:pt x="814" y="207"/>
                  </a:cubicBezTo>
                  <a:cubicBezTo>
                    <a:pt x="899" y="163"/>
                    <a:pt x="976" y="116"/>
                    <a:pt x="1050" y="55"/>
                  </a:cubicBezTo>
                  <a:cubicBezTo>
                    <a:pt x="1061" y="42"/>
                    <a:pt x="1064" y="25"/>
                    <a:pt x="1053" y="12"/>
                  </a:cubicBezTo>
                  <a:cubicBezTo>
                    <a:pt x="1048" y="4"/>
                    <a:pt x="1040" y="1"/>
                    <a:pt x="103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7" name="Google Shape;897;p35"/>
            <p:cNvSpPr/>
            <p:nvPr/>
          </p:nvSpPr>
          <p:spPr>
            <a:xfrm flipH="1">
              <a:off x="2989193" y="2335258"/>
              <a:ext cx="81604" cy="10885"/>
            </a:xfrm>
            <a:custGeom>
              <a:avLst/>
              <a:gdLst/>
              <a:ahLst/>
              <a:cxnLst/>
              <a:rect l="l" t="t" r="r" b="b"/>
              <a:pathLst>
                <a:path w="1057" h="141" extrusionOk="0">
                  <a:moveTo>
                    <a:pt x="1022" y="0"/>
                  </a:moveTo>
                  <a:cubicBezTo>
                    <a:pt x="1019" y="0"/>
                    <a:pt x="1016" y="1"/>
                    <a:pt x="1013" y="2"/>
                  </a:cubicBezTo>
                  <a:lnTo>
                    <a:pt x="1010" y="2"/>
                  </a:lnTo>
                  <a:cubicBezTo>
                    <a:pt x="935" y="33"/>
                    <a:pt x="851" y="57"/>
                    <a:pt x="767" y="74"/>
                  </a:cubicBezTo>
                  <a:cubicBezTo>
                    <a:pt x="686" y="90"/>
                    <a:pt x="601" y="100"/>
                    <a:pt x="517" y="104"/>
                  </a:cubicBezTo>
                  <a:cubicBezTo>
                    <a:pt x="429" y="104"/>
                    <a:pt x="345" y="100"/>
                    <a:pt x="261" y="86"/>
                  </a:cubicBezTo>
                  <a:cubicBezTo>
                    <a:pt x="176" y="77"/>
                    <a:pt x="95" y="49"/>
                    <a:pt x="14" y="23"/>
                  </a:cubicBezTo>
                  <a:cubicBezTo>
                    <a:pt x="12" y="22"/>
                    <a:pt x="10" y="21"/>
                    <a:pt x="9" y="21"/>
                  </a:cubicBezTo>
                  <a:cubicBezTo>
                    <a:pt x="5" y="21"/>
                    <a:pt x="3" y="23"/>
                    <a:pt x="1" y="26"/>
                  </a:cubicBezTo>
                  <a:cubicBezTo>
                    <a:pt x="1" y="33"/>
                    <a:pt x="4" y="36"/>
                    <a:pt x="7" y="40"/>
                  </a:cubicBezTo>
                  <a:cubicBezTo>
                    <a:pt x="88" y="69"/>
                    <a:pt x="169" y="100"/>
                    <a:pt x="257" y="114"/>
                  </a:cubicBezTo>
                  <a:cubicBezTo>
                    <a:pt x="342" y="130"/>
                    <a:pt x="429" y="141"/>
                    <a:pt x="517" y="141"/>
                  </a:cubicBezTo>
                  <a:cubicBezTo>
                    <a:pt x="601" y="141"/>
                    <a:pt x="689" y="138"/>
                    <a:pt x="777" y="124"/>
                  </a:cubicBezTo>
                  <a:cubicBezTo>
                    <a:pt x="864" y="107"/>
                    <a:pt x="949" y="90"/>
                    <a:pt x="1033" y="60"/>
                  </a:cubicBezTo>
                  <a:cubicBezTo>
                    <a:pt x="1050" y="53"/>
                    <a:pt x="1057" y="36"/>
                    <a:pt x="1050" y="19"/>
                  </a:cubicBezTo>
                  <a:cubicBezTo>
                    <a:pt x="1047" y="9"/>
                    <a:pt x="1034" y="0"/>
                    <a:pt x="102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8" name="Google Shape;898;p35"/>
            <p:cNvSpPr/>
            <p:nvPr/>
          </p:nvSpPr>
          <p:spPr>
            <a:xfrm flipH="1">
              <a:off x="2998765" y="2303142"/>
              <a:ext cx="22544" cy="31191"/>
            </a:xfrm>
            <a:custGeom>
              <a:avLst/>
              <a:gdLst/>
              <a:ahLst/>
              <a:cxnLst/>
              <a:rect l="l" t="t" r="r" b="b"/>
              <a:pathLst>
                <a:path w="292" h="404" extrusionOk="0">
                  <a:moveTo>
                    <a:pt x="11" y="1"/>
                  </a:moveTo>
                  <a:cubicBezTo>
                    <a:pt x="8" y="1"/>
                    <a:pt x="6" y="2"/>
                    <a:pt x="4" y="4"/>
                  </a:cubicBezTo>
                  <a:cubicBezTo>
                    <a:pt x="0" y="7"/>
                    <a:pt x="0" y="13"/>
                    <a:pt x="4" y="17"/>
                  </a:cubicBezTo>
                  <a:cubicBezTo>
                    <a:pt x="55" y="71"/>
                    <a:pt x="95" y="128"/>
                    <a:pt x="136" y="189"/>
                  </a:cubicBezTo>
                  <a:cubicBezTo>
                    <a:pt x="173" y="253"/>
                    <a:pt x="207" y="317"/>
                    <a:pt x="230" y="381"/>
                  </a:cubicBezTo>
                  <a:lnTo>
                    <a:pt x="230" y="384"/>
                  </a:lnTo>
                  <a:cubicBezTo>
                    <a:pt x="235" y="395"/>
                    <a:pt x="247" y="404"/>
                    <a:pt x="258" y="404"/>
                  </a:cubicBezTo>
                  <a:cubicBezTo>
                    <a:pt x="261" y="404"/>
                    <a:pt x="265" y="403"/>
                    <a:pt x="268" y="401"/>
                  </a:cubicBezTo>
                  <a:cubicBezTo>
                    <a:pt x="284" y="395"/>
                    <a:pt x="291" y="378"/>
                    <a:pt x="288" y="364"/>
                  </a:cubicBezTo>
                  <a:lnTo>
                    <a:pt x="284" y="361"/>
                  </a:lnTo>
                  <a:cubicBezTo>
                    <a:pt x="251" y="290"/>
                    <a:pt x="210" y="230"/>
                    <a:pt x="166" y="169"/>
                  </a:cubicBezTo>
                  <a:cubicBezTo>
                    <a:pt x="122" y="108"/>
                    <a:pt x="72" y="54"/>
                    <a:pt x="17" y="4"/>
                  </a:cubicBezTo>
                  <a:cubicBezTo>
                    <a:pt x="16" y="2"/>
                    <a:pt x="13" y="1"/>
                    <a:pt x="1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 xmlns:a16="http://schemas.microsoft.com/office/drawing/2014/main" id="{9A5905BB-1918-440F-9BAA-EEACA58D2142}"/>
              </a:ext>
            </a:extLst>
          </p:cNvPr>
          <p:cNvGrpSpPr/>
          <p:nvPr/>
        </p:nvGrpSpPr>
        <p:grpSpPr>
          <a:xfrm rot="640932">
            <a:off x="9542" y="5480889"/>
            <a:ext cx="3668863" cy="609443"/>
            <a:chOff x="225446" y="4707675"/>
            <a:chExt cx="4102000" cy="681392"/>
          </a:xfrm>
        </p:grpSpPr>
        <p:sp>
          <p:nvSpPr>
            <p:cNvPr id="816" name="Google Shape;816;p35"/>
            <p:cNvSpPr/>
            <p:nvPr/>
          </p:nvSpPr>
          <p:spPr>
            <a:xfrm flipH="1">
              <a:off x="225446" y="5007867"/>
              <a:ext cx="4102000" cy="3812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sp>
          <p:nvSpPr>
            <p:cNvPr id="845" name="Google Shape;845;p35"/>
            <p:cNvSpPr/>
            <p:nvPr/>
          </p:nvSpPr>
          <p:spPr>
            <a:xfrm flipH="1">
              <a:off x="233838" y="4744579"/>
              <a:ext cx="271139" cy="378141"/>
            </a:xfrm>
            <a:custGeom>
              <a:avLst/>
              <a:gdLst/>
              <a:ahLst/>
              <a:cxnLst/>
              <a:rect l="l" t="t" r="r" b="b"/>
              <a:pathLst>
                <a:path w="3512" h="4898" extrusionOk="0">
                  <a:moveTo>
                    <a:pt x="734" y="1"/>
                  </a:moveTo>
                  <a:cubicBezTo>
                    <a:pt x="666" y="1"/>
                    <a:pt x="596" y="2"/>
                    <a:pt x="524" y="5"/>
                  </a:cubicBezTo>
                  <a:cubicBezTo>
                    <a:pt x="524" y="5"/>
                    <a:pt x="0" y="3511"/>
                    <a:pt x="723" y="4897"/>
                  </a:cubicBezTo>
                  <a:cubicBezTo>
                    <a:pt x="723" y="4897"/>
                    <a:pt x="723" y="4897"/>
                    <a:pt x="725" y="4897"/>
                  </a:cubicBezTo>
                  <a:cubicBezTo>
                    <a:pt x="808" y="4897"/>
                    <a:pt x="3512" y="4878"/>
                    <a:pt x="3409" y="2337"/>
                  </a:cubicBezTo>
                  <a:cubicBezTo>
                    <a:pt x="3409" y="2337"/>
                    <a:pt x="3502" y="1"/>
                    <a:pt x="734"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46" name="Google Shape;846;p35"/>
            <p:cNvSpPr/>
            <p:nvPr/>
          </p:nvSpPr>
          <p:spPr>
            <a:xfrm flipH="1">
              <a:off x="328262" y="4744964"/>
              <a:ext cx="356988" cy="387097"/>
            </a:xfrm>
            <a:custGeom>
              <a:avLst/>
              <a:gdLst/>
              <a:ahLst/>
              <a:cxnLst/>
              <a:rect l="l" t="t" r="r" b="b"/>
              <a:pathLst>
                <a:path w="4624" h="5014" extrusionOk="0">
                  <a:moveTo>
                    <a:pt x="2859" y="0"/>
                  </a:moveTo>
                  <a:lnTo>
                    <a:pt x="1" y="114"/>
                  </a:lnTo>
                  <a:lnTo>
                    <a:pt x="132" y="5014"/>
                  </a:lnTo>
                  <a:lnTo>
                    <a:pt x="3058" y="4892"/>
                  </a:lnTo>
                  <a:cubicBezTo>
                    <a:pt x="4623" y="2369"/>
                    <a:pt x="2859" y="0"/>
                    <a:pt x="2859" y="0"/>
                  </a:cubicBezTo>
                  <a:close/>
                </a:path>
              </a:pathLst>
            </a:custGeom>
            <a:solidFill>
              <a:srgbClr val="604B6B"/>
            </a:solidFill>
            <a:ln>
              <a:noFill/>
            </a:ln>
          </p:spPr>
          <p:txBody>
            <a:bodyPr spcFirstLastPara="1" wrap="square" lIns="121900" tIns="121900" rIns="121900" bIns="121900" anchor="ctr" anchorCtr="0">
              <a:noAutofit/>
            </a:bodyPr>
            <a:lstStyle/>
            <a:p>
              <a:endParaRPr sz="2489"/>
            </a:p>
          </p:txBody>
        </p:sp>
        <p:sp>
          <p:nvSpPr>
            <p:cNvPr id="847" name="Google Shape;847;p35"/>
            <p:cNvSpPr/>
            <p:nvPr/>
          </p:nvSpPr>
          <p:spPr>
            <a:xfrm flipH="1">
              <a:off x="535997" y="4753766"/>
              <a:ext cx="3557838" cy="502593"/>
            </a:xfrm>
            <a:custGeom>
              <a:avLst/>
              <a:gdLst/>
              <a:ahLst/>
              <a:cxnLst/>
              <a:rect l="l" t="t" r="r" b="b"/>
              <a:pathLst>
                <a:path w="46084" h="6510" extrusionOk="0">
                  <a:moveTo>
                    <a:pt x="44151" y="0"/>
                  </a:moveTo>
                  <a:lnTo>
                    <a:pt x="4576" y="1614"/>
                  </a:lnTo>
                  <a:lnTo>
                    <a:pt x="0" y="4252"/>
                  </a:lnTo>
                  <a:lnTo>
                    <a:pt x="4775" y="6510"/>
                  </a:lnTo>
                  <a:lnTo>
                    <a:pt x="44350" y="4897"/>
                  </a:lnTo>
                  <a:cubicBezTo>
                    <a:pt x="46084" y="2542"/>
                    <a:pt x="44151" y="0"/>
                    <a:pt x="44151" y="0"/>
                  </a:cubicBezTo>
                  <a:close/>
                </a:path>
              </a:pathLst>
            </a:custGeom>
            <a:solidFill>
              <a:srgbClr val="E8AE4B"/>
            </a:solidFill>
            <a:ln>
              <a:noFill/>
            </a:ln>
          </p:spPr>
          <p:txBody>
            <a:bodyPr spcFirstLastPara="1" wrap="square" lIns="121900" tIns="121900" rIns="121900" bIns="121900" anchor="ctr" anchorCtr="0">
              <a:noAutofit/>
            </a:bodyPr>
            <a:lstStyle/>
            <a:p>
              <a:endParaRPr sz="2489"/>
            </a:p>
          </p:txBody>
        </p:sp>
        <p:sp>
          <p:nvSpPr>
            <p:cNvPr id="848" name="Google Shape;848;p35"/>
            <p:cNvSpPr/>
            <p:nvPr/>
          </p:nvSpPr>
          <p:spPr>
            <a:xfrm flipH="1">
              <a:off x="612037" y="4843632"/>
              <a:ext cx="3174369" cy="264036"/>
            </a:xfrm>
            <a:custGeom>
              <a:avLst/>
              <a:gdLst/>
              <a:ahLst/>
              <a:cxnLst/>
              <a:rect l="l" t="t" r="r" b="b"/>
              <a:pathLst>
                <a:path w="41117" h="3420" extrusionOk="0">
                  <a:moveTo>
                    <a:pt x="40782" y="1"/>
                  </a:moveTo>
                  <a:lnTo>
                    <a:pt x="0" y="1661"/>
                  </a:lnTo>
                  <a:lnTo>
                    <a:pt x="71" y="3419"/>
                  </a:lnTo>
                  <a:lnTo>
                    <a:pt x="41086" y="1748"/>
                  </a:lnTo>
                  <a:cubicBezTo>
                    <a:pt x="41117" y="1091"/>
                    <a:pt x="40968" y="487"/>
                    <a:pt x="40782"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849" name="Google Shape;849;p35"/>
            <p:cNvSpPr/>
            <p:nvPr/>
          </p:nvSpPr>
          <p:spPr>
            <a:xfrm flipH="1">
              <a:off x="614357" y="4978586"/>
              <a:ext cx="3448518" cy="277777"/>
            </a:xfrm>
            <a:custGeom>
              <a:avLst/>
              <a:gdLst/>
              <a:ahLst/>
              <a:cxnLst/>
              <a:rect l="l" t="t" r="r" b="b"/>
              <a:pathLst>
                <a:path w="44668" h="3598" extrusionOk="0">
                  <a:moveTo>
                    <a:pt x="44667" y="0"/>
                  </a:moveTo>
                  <a:lnTo>
                    <a:pt x="3652" y="1671"/>
                  </a:lnTo>
                  <a:cubicBezTo>
                    <a:pt x="3189" y="1391"/>
                    <a:pt x="2577" y="1292"/>
                    <a:pt x="1944" y="1292"/>
                  </a:cubicBezTo>
                  <a:cubicBezTo>
                    <a:pt x="1270" y="1292"/>
                    <a:pt x="572" y="1404"/>
                    <a:pt x="1" y="1529"/>
                  </a:cubicBezTo>
                  <a:lnTo>
                    <a:pt x="4374" y="3598"/>
                  </a:lnTo>
                  <a:lnTo>
                    <a:pt x="43949" y="1985"/>
                  </a:lnTo>
                  <a:cubicBezTo>
                    <a:pt x="44441" y="1316"/>
                    <a:pt x="44637" y="635"/>
                    <a:pt x="44667" y="0"/>
                  </a:cubicBezTo>
                  <a:close/>
                </a:path>
              </a:pathLst>
            </a:custGeom>
            <a:solidFill>
              <a:srgbClr val="C88F40"/>
            </a:solidFill>
            <a:ln>
              <a:noFill/>
            </a:ln>
          </p:spPr>
          <p:txBody>
            <a:bodyPr spcFirstLastPara="1" wrap="square" lIns="121900" tIns="121900" rIns="121900" bIns="121900" anchor="ctr" anchorCtr="0">
              <a:noAutofit/>
            </a:bodyPr>
            <a:lstStyle/>
            <a:p>
              <a:endParaRPr sz="2489"/>
            </a:p>
          </p:txBody>
        </p:sp>
        <p:sp>
          <p:nvSpPr>
            <p:cNvPr id="850" name="Google Shape;850;p35"/>
            <p:cNvSpPr/>
            <p:nvPr/>
          </p:nvSpPr>
          <p:spPr>
            <a:xfrm flipH="1">
              <a:off x="380370" y="4757703"/>
              <a:ext cx="110324" cy="352511"/>
            </a:xfrm>
            <a:custGeom>
              <a:avLst/>
              <a:gdLst/>
              <a:ahLst/>
              <a:cxnLst/>
              <a:rect l="l" t="t" r="r" b="b"/>
              <a:pathLst>
                <a:path w="1429" h="4566" extrusionOk="0">
                  <a:moveTo>
                    <a:pt x="1" y="0"/>
                  </a:moveTo>
                  <a:cubicBezTo>
                    <a:pt x="1199" y="2231"/>
                    <a:pt x="234" y="4565"/>
                    <a:pt x="234" y="4565"/>
                  </a:cubicBezTo>
                  <a:cubicBezTo>
                    <a:pt x="1428" y="2038"/>
                    <a:pt x="1" y="1"/>
                    <a:pt x="1" y="0"/>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1" name="Google Shape;851;p35"/>
            <p:cNvSpPr/>
            <p:nvPr/>
          </p:nvSpPr>
          <p:spPr>
            <a:xfrm flipH="1">
              <a:off x="423914" y="4759479"/>
              <a:ext cx="110247" cy="352511"/>
            </a:xfrm>
            <a:custGeom>
              <a:avLst/>
              <a:gdLst/>
              <a:ahLst/>
              <a:cxnLst/>
              <a:rect l="l" t="t" r="r" b="b"/>
              <a:pathLst>
                <a:path w="1428" h="4566" extrusionOk="0">
                  <a:moveTo>
                    <a:pt x="1" y="1"/>
                  </a:moveTo>
                  <a:lnTo>
                    <a:pt x="1" y="1"/>
                  </a:lnTo>
                  <a:cubicBezTo>
                    <a:pt x="1199" y="2231"/>
                    <a:pt x="237" y="4566"/>
                    <a:pt x="237" y="4566"/>
                  </a:cubicBezTo>
                  <a:cubicBezTo>
                    <a:pt x="1428" y="2040"/>
                    <a:pt x="1" y="1"/>
                    <a:pt x="1" y="1"/>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2" name="Google Shape;852;p35"/>
            <p:cNvSpPr/>
            <p:nvPr/>
          </p:nvSpPr>
          <p:spPr>
            <a:xfrm flipH="1">
              <a:off x="467150" y="4761332"/>
              <a:ext cx="110477" cy="352279"/>
            </a:xfrm>
            <a:custGeom>
              <a:avLst/>
              <a:gdLst/>
              <a:ahLst/>
              <a:cxnLst/>
              <a:rect l="l" t="t" r="r" b="b"/>
              <a:pathLst>
                <a:path w="1431" h="4563" extrusionOk="0">
                  <a:moveTo>
                    <a:pt x="0" y="0"/>
                  </a:moveTo>
                  <a:lnTo>
                    <a:pt x="0" y="0"/>
                  </a:lnTo>
                  <a:cubicBezTo>
                    <a:pt x="1198" y="2231"/>
                    <a:pt x="236" y="4562"/>
                    <a:pt x="236" y="4562"/>
                  </a:cubicBezTo>
                  <a:cubicBezTo>
                    <a:pt x="1430" y="2039"/>
                    <a:pt x="1" y="1"/>
                    <a:pt x="0" y="0"/>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3" name="Google Shape;853;p35"/>
            <p:cNvSpPr/>
            <p:nvPr/>
          </p:nvSpPr>
          <p:spPr>
            <a:xfrm flipH="1">
              <a:off x="510614" y="4762876"/>
              <a:ext cx="110324" cy="352588"/>
            </a:xfrm>
            <a:custGeom>
              <a:avLst/>
              <a:gdLst/>
              <a:ahLst/>
              <a:cxnLst/>
              <a:rect l="l" t="t" r="r" b="b"/>
              <a:pathLst>
                <a:path w="1429" h="4567" extrusionOk="0">
                  <a:moveTo>
                    <a:pt x="1" y="1"/>
                  </a:moveTo>
                  <a:cubicBezTo>
                    <a:pt x="1195" y="2231"/>
                    <a:pt x="234" y="4566"/>
                    <a:pt x="234" y="4566"/>
                  </a:cubicBezTo>
                  <a:cubicBezTo>
                    <a:pt x="1428" y="2043"/>
                    <a:pt x="1" y="1"/>
                    <a:pt x="1" y="1"/>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4" name="Google Shape;854;p35"/>
            <p:cNvSpPr/>
            <p:nvPr/>
          </p:nvSpPr>
          <p:spPr>
            <a:xfrm flipH="1">
              <a:off x="3704577" y="4878066"/>
              <a:ext cx="389259" cy="378296"/>
            </a:xfrm>
            <a:custGeom>
              <a:avLst/>
              <a:gdLst/>
              <a:ahLst/>
              <a:cxnLst/>
              <a:rect l="l" t="t" r="r" b="b"/>
              <a:pathLst>
                <a:path w="5042" h="4900" extrusionOk="0">
                  <a:moveTo>
                    <a:pt x="4674" y="0"/>
                  </a:moveTo>
                  <a:lnTo>
                    <a:pt x="4576" y="4"/>
                  </a:lnTo>
                  <a:lnTo>
                    <a:pt x="0" y="2642"/>
                  </a:lnTo>
                  <a:lnTo>
                    <a:pt x="4775" y="4900"/>
                  </a:lnTo>
                  <a:lnTo>
                    <a:pt x="4795" y="4897"/>
                  </a:lnTo>
                  <a:cubicBezTo>
                    <a:pt x="4812" y="4859"/>
                    <a:pt x="4826" y="4819"/>
                    <a:pt x="4839" y="4778"/>
                  </a:cubicBezTo>
                  <a:cubicBezTo>
                    <a:pt x="5001" y="4302"/>
                    <a:pt x="5042" y="3746"/>
                    <a:pt x="4778" y="3317"/>
                  </a:cubicBezTo>
                  <a:cubicBezTo>
                    <a:pt x="4711" y="3206"/>
                    <a:pt x="4620" y="3070"/>
                    <a:pt x="4684" y="2956"/>
                  </a:cubicBezTo>
                  <a:cubicBezTo>
                    <a:pt x="4705" y="2919"/>
                    <a:pt x="4738" y="2892"/>
                    <a:pt x="4769" y="2861"/>
                  </a:cubicBezTo>
                  <a:cubicBezTo>
                    <a:pt x="4944" y="2693"/>
                    <a:pt x="5012" y="2440"/>
                    <a:pt x="4995" y="2197"/>
                  </a:cubicBezTo>
                  <a:cubicBezTo>
                    <a:pt x="4974" y="1957"/>
                    <a:pt x="4880" y="1731"/>
                    <a:pt x="4765" y="1519"/>
                  </a:cubicBezTo>
                  <a:cubicBezTo>
                    <a:pt x="4705" y="1414"/>
                    <a:pt x="4637" y="1293"/>
                    <a:pt x="4674" y="1178"/>
                  </a:cubicBezTo>
                  <a:cubicBezTo>
                    <a:pt x="4688" y="1124"/>
                    <a:pt x="4725" y="1080"/>
                    <a:pt x="4755" y="1033"/>
                  </a:cubicBezTo>
                  <a:cubicBezTo>
                    <a:pt x="4998" y="658"/>
                    <a:pt x="4876" y="327"/>
                    <a:pt x="4674" y="0"/>
                  </a:cubicBezTo>
                  <a:close/>
                </a:path>
              </a:pathLst>
            </a:custGeom>
            <a:solidFill>
              <a:srgbClr val="DC956E"/>
            </a:solidFill>
            <a:ln>
              <a:noFill/>
            </a:ln>
          </p:spPr>
          <p:txBody>
            <a:bodyPr spcFirstLastPara="1" wrap="square" lIns="121900" tIns="121900" rIns="121900" bIns="121900" anchor="ctr" anchorCtr="0">
              <a:noAutofit/>
            </a:bodyPr>
            <a:lstStyle/>
            <a:p>
              <a:endParaRPr sz="2489"/>
            </a:p>
          </p:txBody>
        </p:sp>
        <p:sp>
          <p:nvSpPr>
            <p:cNvPr id="855" name="Google Shape;855;p35"/>
            <p:cNvSpPr/>
            <p:nvPr/>
          </p:nvSpPr>
          <p:spPr>
            <a:xfrm flipH="1">
              <a:off x="3704577" y="5078642"/>
              <a:ext cx="389259" cy="177723"/>
            </a:xfrm>
            <a:custGeom>
              <a:avLst/>
              <a:gdLst/>
              <a:ahLst/>
              <a:cxnLst/>
              <a:rect l="l" t="t" r="r" b="b"/>
              <a:pathLst>
                <a:path w="5042" h="2302" extrusionOk="0">
                  <a:moveTo>
                    <a:pt x="75" y="0"/>
                  </a:moveTo>
                  <a:lnTo>
                    <a:pt x="0" y="44"/>
                  </a:lnTo>
                  <a:lnTo>
                    <a:pt x="4775" y="2302"/>
                  </a:lnTo>
                  <a:lnTo>
                    <a:pt x="4795" y="2299"/>
                  </a:lnTo>
                  <a:cubicBezTo>
                    <a:pt x="4812" y="2261"/>
                    <a:pt x="4826" y="2221"/>
                    <a:pt x="4839" y="2180"/>
                  </a:cubicBezTo>
                  <a:cubicBezTo>
                    <a:pt x="5001" y="1704"/>
                    <a:pt x="5042" y="1148"/>
                    <a:pt x="4778" y="719"/>
                  </a:cubicBezTo>
                  <a:cubicBezTo>
                    <a:pt x="4728" y="631"/>
                    <a:pt x="4660" y="530"/>
                    <a:pt x="4664" y="436"/>
                  </a:cubicBezTo>
                  <a:lnTo>
                    <a:pt x="4664" y="436"/>
                  </a:lnTo>
                  <a:cubicBezTo>
                    <a:pt x="4105" y="488"/>
                    <a:pt x="3602" y="511"/>
                    <a:pt x="3149" y="511"/>
                  </a:cubicBezTo>
                  <a:cubicBezTo>
                    <a:pt x="1561" y="511"/>
                    <a:pt x="600" y="234"/>
                    <a:pt x="75" y="0"/>
                  </a:cubicBezTo>
                  <a:close/>
                </a:path>
              </a:pathLst>
            </a:custGeom>
            <a:solidFill>
              <a:srgbClr val="CC8563"/>
            </a:solidFill>
            <a:ln>
              <a:noFill/>
            </a:ln>
          </p:spPr>
          <p:txBody>
            <a:bodyPr spcFirstLastPara="1" wrap="square" lIns="121900" tIns="121900" rIns="121900" bIns="121900" anchor="ctr" anchorCtr="0">
              <a:noAutofit/>
            </a:bodyPr>
            <a:lstStyle/>
            <a:p>
              <a:endParaRPr sz="2489"/>
            </a:p>
          </p:txBody>
        </p:sp>
        <p:sp>
          <p:nvSpPr>
            <p:cNvPr id="883" name="Google Shape;883;p35"/>
            <p:cNvSpPr/>
            <p:nvPr/>
          </p:nvSpPr>
          <p:spPr>
            <a:xfrm flipH="1">
              <a:off x="1132189" y="4707675"/>
              <a:ext cx="33969" cy="26404"/>
            </a:xfrm>
            <a:custGeom>
              <a:avLst/>
              <a:gdLst/>
              <a:ahLst/>
              <a:cxnLst/>
              <a:rect l="l" t="t" r="r" b="b"/>
              <a:pathLst>
                <a:path w="440" h="342" extrusionOk="0">
                  <a:moveTo>
                    <a:pt x="220" y="0"/>
                  </a:moveTo>
                  <a:cubicBezTo>
                    <a:pt x="0" y="0"/>
                    <a:pt x="0" y="341"/>
                    <a:pt x="220" y="341"/>
                  </a:cubicBezTo>
                  <a:cubicBezTo>
                    <a:pt x="439" y="341"/>
                    <a:pt x="439" y="0"/>
                    <a:pt x="22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9" name="Google Shape;889;p35"/>
            <p:cNvSpPr/>
            <p:nvPr/>
          </p:nvSpPr>
          <p:spPr>
            <a:xfrm flipH="1">
              <a:off x="3286430" y="4739946"/>
              <a:ext cx="33969" cy="26404"/>
            </a:xfrm>
            <a:custGeom>
              <a:avLst/>
              <a:gdLst/>
              <a:ahLst/>
              <a:cxnLst/>
              <a:rect l="l" t="t" r="r" b="b"/>
              <a:pathLst>
                <a:path w="440" h="342" extrusionOk="0">
                  <a:moveTo>
                    <a:pt x="220" y="0"/>
                  </a:moveTo>
                  <a:cubicBezTo>
                    <a:pt x="1" y="0"/>
                    <a:pt x="1" y="341"/>
                    <a:pt x="220" y="341"/>
                  </a:cubicBezTo>
                  <a:cubicBezTo>
                    <a:pt x="440" y="341"/>
                    <a:pt x="440" y="0"/>
                    <a:pt x="22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99" name="Google Shape;899;p35"/>
            <p:cNvSpPr/>
            <p:nvPr/>
          </p:nvSpPr>
          <p:spPr>
            <a:xfrm rot="11079955">
              <a:off x="3943849" y="5017235"/>
              <a:ext cx="153109" cy="128088"/>
            </a:xfrm>
            <a:custGeom>
              <a:avLst/>
              <a:gdLst/>
              <a:ahLst/>
              <a:cxnLst/>
              <a:rect l="l" t="t" r="r" b="b"/>
              <a:pathLst>
                <a:path w="1941" h="1624" extrusionOk="0">
                  <a:moveTo>
                    <a:pt x="1526" y="1"/>
                  </a:moveTo>
                  <a:lnTo>
                    <a:pt x="0" y="881"/>
                  </a:lnTo>
                  <a:lnTo>
                    <a:pt x="1576" y="1624"/>
                  </a:lnTo>
                  <a:cubicBezTo>
                    <a:pt x="1941" y="901"/>
                    <a:pt x="1668" y="253"/>
                    <a:pt x="1526" y="1"/>
                  </a:cubicBezTo>
                  <a:close/>
                </a:path>
              </a:pathLst>
            </a:custGeom>
            <a:solidFill>
              <a:srgbClr val="434343"/>
            </a:solidFill>
            <a:ln>
              <a:noFill/>
            </a:ln>
          </p:spPr>
          <p:txBody>
            <a:bodyPr spcFirstLastPara="1" wrap="square" lIns="121900" tIns="121900" rIns="121900" bIns="121900" anchor="ctr" anchorCtr="0">
              <a:noAutofit/>
            </a:bodyPr>
            <a:lstStyle/>
            <a:p>
              <a:endParaRPr sz="2489"/>
            </a:p>
          </p:txBody>
        </p:sp>
      </p:grpSp>
      <p:sp>
        <p:nvSpPr>
          <p:cNvPr id="109" name="Google Shape;1729;p45">
            <a:extLst>
              <a:ext uri="{FF2B5EF4-FFF2-40B4-BE49-F238E27FC236}">
                <a16:creationId xmlns="" xmlns:a16="http://schemas.microsoft.com/office/drawing/2014/main" id="{061B8EBA-2487-4BBD-AF5E-77DFDFCA450E}"/>
              </a:ext>
            </a:extLst>
          </p:cNvPr>
          <p:cNvSpPr txBox="1">
            <a:spLocks/>
          </p:cNvSpPr>
          <p:nvPr/>
        </p:nvSpPr>
        <p:spPr>
          <a:xfrm>
            <a:off x="624340" y="2352574"/>
            <a:ext cx="3431872" cy="243623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3000" b="1" spc="-60">
                <a:solidFill>
                  <a:srgbClr val="FFFFFF"/>
                </a:solidFill>
              </a:rPr>
              <a:t>Làm thế nào để </a:t>
            </a:r>
            <a:br>
              <a:rPr lang="en-US" sz="3000" b="1" spc="-60">
                <a:solidFill>
                  <a:srgbClr val="FFFFFF"/>
                </a:solidFill>
              </a:rPr>
            </a:br>
            <a:r>
              <a:rPr lang="en-US" sz="3000" b="1" spc="-60">
                <a:solidFill>
                  <a:srgbClr val="FFFFFF"/>
                </a:solidFill>
              </a:rPr>
              <a:t>tìm tỉ số phần trăm của hai số </a:t>
            </a:r>
            <a:r>
              <a:rPr lang="en-US" sz="3000" b="1" spc="-60">
                <a:solidFill>
                  <a:srgbClr val="FFFF00"/>
                </a:solidFill>
              </a:rPr>
              <a:t>a</a:t>
            </a:r>
            <a:r>
              <a:rPr lang="en-US" sz="3000" b="1" spc="-60">
                <a:solidFill>
                  <a:srgbClr val="FFFFFF"/>
                </a:solidFill>
              </a:rPr>
              <a:t> và </a:t>
            </a:r>
            <a:r>
              <a:rPr lang="en-US" sz="3000" b="1" spc="-60">
                <a:solidFill>
                  <a:srgbClr val="FFFF00"/>
                </a:solidFill>
              </a:rPr>
              <a:t>b</a:t>
            </a:r>
            <a:r>
              <a:rPr lang="en-US" sz="3000" b="1" spc="-60">
                <a:solidFill>
                  <a:srgbClr val="FFFFFF"/>
                </a:solidFill>
              </a:rPr>
              <a:t> ?</a:t>
            </a:r>
            <a:endParaRPr lang="vi-VN" sz="3000" b="1" spc="-60">
              <a:solidFill>
                <a:srgbClr val="FFFFFF"/>
              </a:solidFill>
            </a:endParaRPr>
          </a:p>
        </p:txBody>
      </p:sp>
      <p:sp>
        <p:nvSpPr>
          <p:cNvPr id="112" name="Google Shape;1729;p45">
            <a:extLst>
              <a:ext uri="{FF2B5EF4-FFF2-40B4-BE49-F238E27FC236}">
                <a16:creationId xmlns="" xmlns:a16="http://schemas.microsoft.com/office/drawing/2014/main" id="{B875E715-986E-4535-9F51-035201FA21F0}"/>
              </a:ext>
            </a:extLst>
          </p:cNvPr>
          <p:cNvSpPr txBox="1">
            <a:spLocks/>
          </p:cNvSpPr>
          <p:nvPr/>
        </p:nvSpPr>
        <p:spPr>
          <a:xfrm>
            <a:off x="4018988" y="1093609"/>
            <a:ext cx="745675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a:solidFill>
                  <a:srgbClr val="FFFFFF"/>
                </a:solidFill>
              </a:rPr>
              <a:t>Bước 1: </a:t>
            </a:r>
            <a:r>
              <a:rPr lang="en-US" sz="2800">
                <a:solidFill>
                  <a:srgbClr val="FFFFFF"/>
                </a:solidFill>
              </a:rPr>
              <a:t>Thực hiện phép chia</a:t>
            </a:r>
            <a:r>
              <a:rPr lang="en-US" sz="2800" b="1">
                <a:solidFill>
                  <a:srgbClr val="FFC000"/>
                </a:solidFill>
              </a:rPr>
              <a:t> a</a:t>
            </a:r>
            <a:r>
              <a:rPr lang="en-US" sz="2800">
                <a:solidFill>
                  <a:srgbClr val="FFFFFF"/>
                </a:solidFill>
              </a:rPr>
              <a:t> cho </a:t>
            </a:r>
            <a:r>
              <a:rPr lang="en-US" sz="2800" b="1">
                <a:solidFill>
                  <a:srgbClr val="FFC000"/>
                </a:solidFill>
              </a:rPr>
              <a:t>b</a:t>
            </a:r>
            <a:r>
              <a:rPr lang="en-US" sz="2800">
                <a:solidFill>
                  <a:srgbClr val="FFFFFF"/>
                </a:solidFill>
              </a:rPr>
              <a:t>.</a:t>
            </a:r>
            <a:endParaRPr lang="vi-VN" sz="2800">
              <a:solidFill>
                <a:srgbClr val="FFFFFF"/>
              </a:solidFill>
            </a:endParaRPr>
          </a:p>
        </p:txBody>
      </p:sp>
      <p:sp>
        <p:nvSpPr>
          <p:cNvPr id="113" name="Google Shape;1729;p45">
            <a:extLst>
              <a:ext uri="{FF2B5EF4-FFF2-40B4-BE49-F238E27FC236}">
                <a16:creationId xmlns="" xmlns:a16="http://schemas.microsoft.com/office/drawing/2014/main" id="{02CEDEC0-8F05-4F2E-BDF8-61FF132BB417}"/>
              </a:ext>
            </a:extLst>
          </p:cNvPr>
          <p:cNvSpPr txBox="1">
            <a:spLocks/>
          </p:cNvSpPr>
          <p:nvPr/>
        </p:nvSpPr>
        <p:spPr>
          <a:xfrm>
            <a:off x="4618474" y="3229788"/>
            <a:ext cx="745675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60000"/>
              </a:lnSpc>
            </a:pPr>
            <a:r>
              <a:rPr lang="en-US" sz="2800" b="1">
                <a:solidFill>
                  <a:srgbClr val="FFFFFF"/>
                </a:solidFill>
              </a:rPr>
              <a:t>Bước 2:</a:t>
            </a:r>
            <a:r>
              <a:rPr lang="en-US" sz="2800">
                <a:solidFill>
                  <a:srgbClr val="FFFFFF"/>
                </a:solidFill>
              </a:rPr>
              <a:t> </a:t>
            </a:r>
            <a:r>
              <a:rPr lang="en-US" sz="2800" b="1">
                <a:solidFill>
                  <a:srgbClr val="FFC000"/>
                </a:solidFill>
              </a:rPr>
              <a:t>Nhân </a:t>
            </a:r>
            <a:r>
              <a:rPr lang="en-US" sz="2800" b="1">
                <a:solidFill>
                  <a:schemeClr val="accent5">
                    <a:lumMod val="60000"/>
                    <a:lumOff val="40000"/>
                  </a:schemeClr>
                </a:solidFill>
              </a:rPr>
              <a:t>thương</a:t>
            </a:r>
            <a:r>
              <a:rPr lang="en-US" sz="2800">
                <a:solidFill>
                  <a:srgbClr val="FFFFFF"/>
                </a:solidFill>
              </a:rPr>
              <a:t> tìm được </a:t>
            </a:r>
            <a:r>
              <a:rPr lang="en-US" sz="2800" b="1">
                <a:solidFill>
                  <a:srgbClr val="FFC000"/>
                </a:solidFill>
              </a:rPr>
              <a:t>với 100</a:t>
            </a:r>
            <a:r>
              <a:rPr lang="en-US" sz="2800">
                <a:solidFill>
                  <a:srgbClr val="FFFFFF"/>
                </a:solidFill>
              </a:rPr>
              <a:t> và </a:t>
            </a:r>
          </a:p>
          <a:p>
            <a:pPr>
              <a:lnSpc>
                <a:spcPct val="160000"/>
              </a:lnSpc>
            </a:pPr>
            <a:r>
              <a:rPr lang="en-US" sz="2800" b="1">
                <a:solidFill>
                  <a:srgbClr val="FFC000"/>
                </a:solidFill>
              </a:rPr>
              <a:t>viết </a:t>
            </a:r>
            <a:r>
              <a:rPr lang="en-US" sz="2800">
                <a:solidFill>
                  <a:srgbClr val="FFFFFF"/>
                </a:solidFill>
              </a:rPr>
              <a:t>thêm </a:t>
            </a:r>
            <a:r>
              <a:rPr lang="en-US" sz="2800" b="1">
                <a:solidFill>
                  <a:srgbClr val="FFC000"/>
                </a:solidFill>
              </a:rPr>
              <a:t>kí hiệu %</a:t>
            </a:r>
            <a:r>
              <a:rPr lang="en-US" sz="2800">
                <a:solidFill>
                  <a:srgbClr val="FFFFFF"/>
                </a:solidFill>
              </a:rPr>
              <a:t> vào </a:t>
            </a:r>
            <a:r>
              <a:rPr lang="en-US" sz="2800" b="1">
                <a:solidFill>
                  <a:schemeClr val="accent5">
                    <a:lumMod val="60000"/>
                    <a:lumOff val="40000"/>
                  </a:schemeClr>
                </a:solidFill>
              </a:rPr>
              <a:t>bên phải tích</a:t>
            </a:r>
            <a:r>
              <a:rPr lang="en-US" sz="2800">
                <a:solidFill>
                  <a:srgbClr val="FFFFFF"/>
                </a:solidFill>
              </a:rPr>
              <a:t> tìm được</a:t>
            </a:r>
            <a:endParaRPr lang="vi-VN" sz="2800">
              <a:solidFill>
                <a:srgbClr val="FFFFFF"/>
              </a:solidFill>
            </a:endParaRPr>
          </a:p>
        </p:txBody>
      </p:sp>
      <p:grpSp>
        <p:nvGrpSpPr>
          <p:cNvPr id="116" name="Google Shape;2224;p50">
            <a:extLst>
              <a:ext uri="{FF2B5EF4-FFF2-40B4-BE49-F238E27FC236}">
                <a16:creationId xmlns="" xmlns:a16="http://schemas.microsoft.com/office/drawing/2014/main" id="{15D1CEF6-D55A-4243-8A7A-4EFE9BC4A10E}"/>
              </a:ext>
            </a:extLst>
          </p:cNvPr>
          <p:cNvGrpSpPr/>
          <p:nvPr/>
        </p:nvGrpSpPr>
        <p:grpSpPr>
          <a:xfrm>
            <a:off x="9672371" y="3838375"/>
            <a:ext cx="2444827" cy="3089255"/>
            <a:chOff x="5981701" y="1821427"/>
            <a:chExt cx="2644301" cy="3379256"/>
          </a:xfrm>
        </p:grpSpPr>
        <p:sp>
          <p:nvSpPr>
            <p:cNvPr id="117" name="Google Shape;2225;p50">
              <a:extLst>
                <a:ext uri="{FF2B5EF4-FFF2-40B4-BE49-F238E27FC236}">
                  <a16:creationId xmlns="" xmlns:a16="http://schemas.microsoft.com/office/drawing/2014/main" id="{A5228543-95D7-45C7-9150-1B91B5127F3C}"/>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18" name="Google Shape;2226;p50">
              <a:extLst>
                <a:ext uri="{FF2B5EF4-FFF2-40B4-BE49-F238E27FC236}">
                  <a16:creationId xmlns="" xmlns:a16="http://schemas.microsoft.com/office/drawing/2014/main" id="{4C0B6752-3446-4294-AFC5-21F06D77CCDE}"/>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19" name="Google Shape;2227;p50">
              <a:extLst>
                <a:ext uri="{FF2B5EF4-FFF2-40B4-BE49-F238E27FC236}">
                  <a16:creationId xmlns="" xmlns:a16="http://schemas.microsoft.com/office/drawing/2014/main" id="{3018C382-B4FF-4345-9672-716FBC14FD1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20" name="Google Shape;2228;p50">
              <a:extLst>
                <a:ext uri="{FF2B5EF4-FFF2-40B4-BE49-F238E27FC236}">
                  <a16:creationId xmlns="" xmlns:a16="http://schemas.microsoft.com/office/drawing/2014/main" id="{927160FC-4795-4B10-96A3-3EE25223E801}"/>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21" name="Google Shape;2229;p50">
              <a:extLst>
                <a:ext uri="{FF2B5EF4-FFF2-40B4-BE49-F238E27FC236}">
                  <a16:creationId xmlns="" xmlns:a16="http://schemas.microsoft.com/office/drawing/2014/main" id="{B2442EF1-DA23-4FB0-96C9-8BDA120817DD}"/>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2" name="Google Shape;2230;p50">
              <a:extLst>
                <a:ext uri="{FF2B5EF4-FFF2-40B4-BE49-F238E27FC236}">
                  <a16:creationId xmlns="" xmlns:a16="http://schemas.microsoft.com/office/drawing/2014/main" id="{2C7B0B22-4550-4E00-997C-AC73E6D21EDC}"/>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23" name="Google Shape;2231;p50">
              <a:extLst>
                <a:ext uri="{FF2B5EF4-FFF2-40B4-BE49-F238E27FC236}">
                  <a16:creationId xmlns="" xmlns:a16="http://schemas.microsoft.com/office/drawing/2014/main" id="{B5F5E792-CAE7-41A9-9FE1-5C63920AC442}"/>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24" name="Google Shape;2232;p50">
              <a:extLst>
                <a:ext uri="{FF2B5EF4-FFF2-40B4-BE49-F238E27FC236}">
                  <a16:creationId xmlns="" xmlns:a16="http://schemas.microsoft.com/office/drawing/2014/main" id="{2899A5FC-C88E-42FB-A5CE-CBA7532D6579}"/>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5" name="Google Shape;2233;p50">
              <a:extLst>
                <a:ext uri="{FF2B5EF4-FFF2-40B4-BE49-F238E27FC236}">
                  <a16:creationId xmlns="" xmlns:a16="http://schemas.microsoft.com/office/drawing/2014/main" id="{8E75358C-0D38-463B-BBE0-B12B6A7B6345}"/>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6" name="Google Shape;2234;p50">
              <a:extLst>
                <a:ext uri="{FF2B5EF4-FFF2-40B4-BE49-F238E27FC236}">
                  <a16:creationId xmlns="" xmlns:a16="http://schemas.microsoft.com/office/drawing/2014/main" id="{25D9A690-252C-483B-A7C4-ABE84EC8582E}"/>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7" name="Google Shape;2235;p50">
              <a:extLst>
                <a:ext uri="{FF2B5EF4-FFF2-40B4-BE49-F238E27FC236}">
                  <a16:creationId xmlns="" xmlns:a16="http://schemas.microsoft.com/office/drawing/2014/main" id="{0AD7862B-A8A8-44E9-A387-C3E4721F5576}"/>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8" name="Google Shape;2236;p50">
              <a:extLst>
                <a:ext uri="{FF2B5EF4-FFF2-40B4-BE49-F238E27FC236}">
                  <a16:creationId xmlns="" xmlns:a16="http://schemas.microsoft.com/office/drawing/2014/main" id="{26F0B32A-E26F-4422-AB78-42892A4B245A}"/>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9" name="Google Shape;2237;p50">
              <a:extLst>
                <a:ext uri="{FF2B5EF4-FFF2-40B4-BE49-F238E27FC236}">
                  <a16:creationId xmlns="" xmlns:a16="http://schemas.microsoft.com/office/drawing/2014/main" id="{4B4D3F27-2D23-4489-AAEC-81615B9D37BE}"/>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130" name="Google Shape;2238;p50">
              <a:extLst>
                <a:ext uri="{FF2B5EF4-FFF2-40B4-BE49-F238E27FC236}">
                  <a16:creationId xmlns="" xmlns:a16="http://schemas.microsoft.com/office/drawing/2014/main" id="{DD734E11-E97D-4C6E-8452-7B39ED78FFFA}"/>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131" name="Google Shape;2239;p50">
              <a:extLst>
                <a:ext uri="{FF2B5EF4-FFF2-40B4-BE49-F238E27FC236}">
                  <a16:creationId xmlns="" xmlns:a16="http://schemas.microsoft.com/office/drawing/2014/main" id="{22672E35-3AD6-4A6F-8282-F34E687159BA}"/>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132" name="Google Shape;2240;p50">
              <a:extLst>
                <a:ext uri="{FF2B5EF4-FFF2-40B4-BE49-F238E27FC236}">
                  <a16:creationId xmlns="" xmlns:a16="http://schemas.microsoft.com/office/drawing/2014/main" id="{521F03F7-92C8-4699-BDC6-2FD37153BD9A}"/>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3" name="Google Shape;2241;p50">
              <a:extLst>
                <a:ext uri="{FF2B5EF4-FFF2-40B4-BE49-F238E27FC236}">
                  <a16:creationId xmlns="" xmlns:a16="http://schemas.microsoft.com/office/drawing/2014/main" id="{BFF18BB5-B831-4E33-AE21-AEB62D892455}"/>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34" name="Google Shape;2242;p50">
              <a:extLst>
                <a:ext uri="{FF2B5EF4-FFF2-40B4-BE49-F238E27FC236}">
                  <a16:creationId xmlns="" xmlns:a16="http://schemas.microsoft.com/office/drawing/2014/main" id="{475896BB-3558-4EB1-8ADD-3E5148A462E6}"/>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135" name="Google Shape;2243;p50">
              <a:extLst>
                <a:ext uri="{FF2B5EF4-FFF2-40B4-BE49-F238E27FC236}">
                  <a16:creationId xmlns="" xmlns:a16="http://schemas.microsoft.com/office/drawing/2014/main" id="{81E1BBA9-363E-488E-81BC-00D68BF3BB39}"/>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136" name="Google Shape;2244;p50">
              <a:extLst>
                <a:ext uri="{FF2B5EF4-FFF2-40B4-BE49-F238E27FC236}">
                  <a16:creationId xmlns="" xmlns:a16="http://schemas.microsoft.com/office/drawing/2014/main" id="{713B2430-E1EE-4291-898E-14F6B6CA6664}"/>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7" name="Google Shape;2245;p50">
              <a:extLst>
                <a:ext uri="{FF2B5EF4-FFF2-40B4-BE49-F238E27FC236}">
                  <a16:creationId xmlns="" xmlns:a16="http://schemas.microsoft.com/office/drawing/2014/main" id="{2CEBC140-8404-4CAF-8426-763DC3EF8452}"/>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8" name="Google Shape;2246;p50">
              <a:extLst>
                <a:ext uri="{FF2B5EF4-FFF2-40B4-BE49-F238E27FC236}">
                  <a16:creationId xmlns="" xmlns:a16="http://schemas.microsoft.com/office/drawing/2014/main" id="{16A4617E-A469-45AF-A0A4-DC13C9D14081}"/>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9" name="Google Shape;2247;p50">
              <a:extLst>
                <a:ext uri="{FF2B5EF4-FFF2-40B4-BE49-F238E27FC236}">
                  <a16:creationId xmlns="" xmlns:a16="http://schemas.microsoft.com/office/drawing/2014/main" id="{ED78C85C-B559-4260-BD21-5B3CDB7D73AA}"/>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40" name="Google Shape;2248;p50">
              <a:extLst>
                <a:ext uri="{FF2B5EF4-FFF2-40B4-BE49-F238E27FC236}">
                  <a16:creationId xmlns="" xmlns:a16="http://schemas.microsoft.com/office/drawing/2014/main" id="{2E14632E-FB7D-46DB-B5E9-FF6E4A51834A}"/>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1" name="Google Shape;2249;p50">
              <a:extLst>
                <a:ext uri="{FF2B5EF4-FFF2-40B4-BE49-F238E27FC236}">
                  <a16:creationId xmlns="" xmlns:a16="http://schemas.microsoft.com/office/drawing/2014/main" id="{1B8BD963-50AA-4C24-9331-6483BCF4E2B7}"/>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2" name="Google Shape;2250;p50">
              <a:extLst>
                <a:ext uri="{FF2B5EF4-FFF2-40B4-BE49-F238E27FC236}">
                  <a16:creationId xmlns="" xmlns:a16="http://schemas.microsoft.com/office/drawing/2014/main" id="{921E8BE1-A189-479E-86E3-C5356A52CAAE}"/>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143" name="Google Shape;2251;p50">
              <a:extLst>
                <a:ext uri="{FF2B5EF4-FFF2-40B4-BE49-F238E27FC236}">
                  <a16:creationId xmlns="" xmlns:a16="http://schemas.microsoft.com/office/drawing/2014/main" id="{D0819F31-19A4-48DA-B59C-E418A8DCF577}"/>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4" name="Google Shape;2252;p50">
              <a:extLst>
                <a:ext uri="{FF2B5EF4-FFF2-40B4-BE49-F238E27FC236}">
                  <a16:creationId xmlns="" xmlns:a16="http://schemas.microsoft.com/office/drawing/2014/main" id="{CC149573-687D-4AC2-BAB9-2462B21B4350}"/>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5" name="Google Shape;2253;p50">
              <a:extLst>
                <a:ext uri="{FF2B5EF4-FFF2-40B4-BE49-F238E27FC236}">
                  <a16:creationId xmlns="" xmlns:a16="http://schemas.microsoft.com/office/drawing/2014/main" id="{F6DDBC30-566E-40CE-9EDF-3E251FE2EC99}"/>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6" name="Google Shape;2254;p50">
              <a:extLst>
                <a:ext uri="{FF2B5EF4-FFF2-40B4-BE49-F238E27FC236}">
                  <a16:creationId xmlns="" xmlns:a16="http://schemas.microsoft.com/office/drawing/2014/main" id="{95452465-7819-4006-B4D9-43E68F81349B}"/>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47" name="Google Shape;2255;p50">
              <a:extLst>
                <a:ext uri="{FF2B5EF4-FFF2-40B4-BE49-F238E27FC236}">
                  <a16:creationId xmlns="" xmlns:a16="http://schemas.microsoft.com/office/drawing/2014/main" id="{3C6B6217-AC01-42E0-94B4-3632A0497A98}"/>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148" name="Google Shape;2256;p50">
              <a:extLst>
                <a:ext uri="{FF2B5EF4-FFF2-40B4-BE49-F238E27FC236}">
                  <a16:creationId xmlns="" xmlns:a16="http://schemas.microsoft.com/office/drawing/2014/main" id="{B96AA783-1D01-4044-95DC-149C02288501}"/>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149" name="Google Shape;2257;p50">
              <a:extLst>
                <a:ext uri="{FF2B5EF4-FFF2-40B4-BE49-F238E27FC236}">
                  <a16:creationId xmlns="" xmlns:a16="http://schemas.microsoft.com/office/drawing/2014/main" id="{C2DA70D9-5403-4C5E-9836-2046FB54983E}"/>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150" name="Google Shape;2258;p50">
              <a:extLst>
                <a:ext uri="{FF2B5EF4-FFF2-40B4-BE49-F238E27FC236}">
                  <a16:creationId xmlns="" xmlns:a16="http://schemas.microsoft.com/office/drawing/2014/main" id="{68141C12-B320-4199-ACE3-EB7A5130822D}"/>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1" name="Google Shape;2259;p50">
              <a:extLst>
                <a:ext uri="{FF2B5EF4-FFF2-40B4-BE49-F238E27FC236}">
                  <a16:creationId xmlns="" xmlns:a16="http://schemas.microsoft.com/office/drawing/2014/main" id="{7308AFD0-DBFB-4FE9-8163-51B1056A1378}"/>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2" name="Google Shape;2260;p50">
              <a:extLst>
                <a:ext uri="{FF2B5EF4-FFF2-40B4-BE49-F238E27FC236}">
                  <a16:creationId xmlns="" xmlns:a16="http://schemas.microsoft.com/office/drawing/2014/main" id="{A7A14C23-820C-43BD-8776-14FEFE45B7FB}"/>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153" name="Google Shape;2261;p50">
              <a:extLst>
                <a:ext uri="{FF2B5EF4-FFF2-40B4-BE49-F238E27FC236}">
                  <a16:creationId xmlns="" xmlns:a16="http://schemas.microsoft.com/office/drawing/2014/main" id="{07C89B37-26C2-431F-BCA9-159E99E2B436}"/>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54" name="Google Shape;2262;p50">
              <a:extLst>
                <a:ext uri="{FF2B5EF4-FFF2-40B4-BE49-F238E27FC236}">
                  <a16:creationId xmlns="" xmlns:a16="http://schemas.microsoft.com/office/drawing/2014/main" id="{A8A502C7-5CF7-470C-BE9B-0835A8C380C2}"/>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155" name="Google Shape;2263;p50">
              <a:extLst>
                <a:ext uri="{FF2B5EF4-FFF2-40B4-BE49-F238E27FC236}">
                  <a16:creationId xmlns="" xmlns:a16="http://schemas.microsoft.com/office/drawing/2014/main" id="{93D02ADF-4BBD-48F5-B271-4D6B596CE04E}"/>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56" name="Google Shape;2264;p50">
              <a:extLst>
                <a:ext uri="{FF2B5EF4-FFF2-40B4-BE49-F238E27FC236}">
                  <a16:creationId xmlns="" xmlns:a16="http://schemas.microsoft.com/office/drawing/2014/main" id="{1063AA8E-CF05-42BD-A823-AE62571C592B}"/>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157" name="Google Shape;2265;p50">
              <a:extLst>
                <a:ext uri="{FF2B5EF4-FFF2-40B4-BE49-F238E27FC236}">
                  <a16:creationId xmlns="" xmlns:a16="http://schemas.microsoft.com/office/drawing/2014/main" id="{A66F9C10-7CAF-47AA-8CCA-2B2BBB2B1BE2}"/>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58" name="Google Shape;2266;p50">
              <a:extLst>
                <a:ext uri="{FF2B5EF4-FFF2-40B4-BE49-F238E27FC236}">
                  <a16:creationId xmlns="" xmlns:a16="http://schemas.microsoft.com/office/drawing/2014/main" id="{B653B677-0789-48F6-87A6-581D7CC4DB59}"/>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159" name="Google Shape;2178;p49">
            <a:extLst>
              <a:ext uri="{FF2B5EF4-FFF2-40B4-BE49-F238E27FC236}">
                <a16:creationId xmlns="" xmlns:a16="http://schemas.microsoft.com/office/drawing/2014/main" id="{19B9232F-AF7F-4721-9B5F-564238B60C20}"/>
              </a:ext>
            </a:extLst>
          </p:cNvPr>
          <p:cNvGrpSpPr/>
          <p:nvPr/>
        </p:nvGrpSpPr>
        <p:grpSpPr>
          <a:xfrm>
            <a:off x="7312552" y="4604933"/>
            <a:ext cx="1761717" cy="2275866"/>
            <a:chOff x="826063" y="3232566"/>
            <a:chExt cx="1482921" cy="1915705"/>
          </a:xfrm>
        </p:grpSpPr>
        <p:grpSp>
          <p:nvGrpSpPr>
            <p:cNvPr id="160" name="Google Shape;2179;p49">
              <a:extLst>
                <a:ext uri="{FF2B5EF4-FFF2-40B4-BE49-F238E27FC236}">
                  <a16:creationId xmlns="" xmlns:a16="http://schemas.microsoft.com/office/drawing/2014/main" id="{0C2B7FEA-3072-444B-80AF-9870DEBDBEAD}"/>
                </a:ext>
              </a:extLst>
            </p:cNvPr>
            <p:cNvGrpSpPr/>
            <p:nvPr/>
          </p:nvGrpSpPr>
          <p:grpSpPr>
            <a:xfrm>
              <a:off x="826063" y="3232566"/>
              <a:ext cx="1482921" cy="1915705"/>
              <a:chOff x="826063" y="3232566"/>
              <a:chExt cx="1482921" cy="1915705"/>
            </a:xfrm>
          </p:grpSpPr>
          <p:sp>
            <p:nvSpPr>
              <p:cNvPr id="163" name="Google Shape;2180;p49">
                <a:extLst>
                  <a:ext uri="{FF2B5EF4-FFF2-40B4-BE49-F238E27FC236}">
                    <a16:creationId xmlns="" xmlns:a16="http://schemas.microsoft.com/office/drawing/2014/main" id="{43540485-0C8E-4321-92E5-5912276D7D8F}"/>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4" name="Google Shape;2181;p49">
                <a:extLst>
                  <a:ext uri="{FF2B5EF4-FFF2-40B4-BE49-F238E27FC236}">
                    <a16:creationId xmlns="" xmlns:a16="http://schemas.microsoft.com/office/drawing/2014/main" id="{434B783F-5B37-4B7F-B5A1-1B50C8421EEF}"/>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165" name="Google Shape;2182;p49">
                <a:extLst>
                  <a:ext uri="{FF2B5EF4-FFF2-40B4-BE49-F238E27FC236}">
                    <a16:creationId xmlns="" xmlns:a16="http://schemas.microsoft.com/office/drawing/2014/main" id="{0C3DE736-4C39-40E9-8487-6C5421E03C8C}"/>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166" name="Google Shape;2183;p49">
                <a:extLst>
                  <a:ext uri="{FF2B5EF4-FFF2-40B4-BE49-F238E27FC236}">
                    <a16:creationId xmlns="" xmlns:a16="http://schemas.microsoft.com/office/drawing/2014/main" id="{A12D6702-45A0-4460-94B8-F2549F0D5094}"/>
                  </a:ext>
                </a:extLst>
              </p:cNvPr>
              <p:cNvGrpSpPr/>
              <p:nvPr/>
            </p:nvGrpSpPr>
            <p:grpSpPr>
              <a:xfrm>
                <a:off x="1357084" y="4763621"/>
                <a:ext cx="788116" cy="384650"/>
                <a:chOff x="1357084" y="4763621"/>
                <a:chExt cx="788116" cy="384650"/>
              </a:xfrm>
            </p:grpSpPr>
            <p:sp>
              <p:nvSpPr>
                <p:cNvPr id="187" name="Google Shape;2184;p49">
                  <a:extLst>
                    <a:ext uri="{FF2B5EF4-FFF2-40B4-BE49-F238E27FC236}">
                      <a16:creationId xmlns="" xmlns:a16="http://schemas.microsoft.com/office/drawing/2014/main" id="{BB8E7F55-B84A-416B-A601-CA196D35CF24}"/>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8" name="Google Shape;2185;p49">
                  <a:extLst>
                    <a:ext uri="{FF2B5EF4-FFF2-40B4-BE49-F238E27FC236}">
                      <a16:creationId xmlns="" xmlns:a16="http://schemas.microsoft.com/office/drawing/2014/main" id="{A81B2C87-BD2F-46D1-9176-C40AC0A985F7}"/>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189" name="Google Shape;2186;p49">
                  <a:extLst>
                    <a:ext uri="{FF2B5EF4-FFF2-40B4-BE49-F238E27FC236}">
                      <a16:creationId xmlns="" xmlns:a16="http://schemas.microsoft.com/office/drawing/2014/main" id="{2BB2EF6F-FB2B-4E28-91FF-CFE40588FA6D}"/>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0" name="Google Shape;2187;p49">
                  <a:extLst>
                    <a:ext uri="{FF2B5EF4-FFF2-40B4-BE49-F238E27FC236}">
                      <a16:creationId xmlns="" xmlns:a16="http://schemas.microsoft.com/office/drawing/2014/main" id="{6F6A24B9-4F2F-44C9-9FF1-0016D1F8B75F}"/>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1" name="Google Shape;2188;p49">
                  <a:extLst>
                    <a:ext uri="{FF2B5EF4-FFF2-40B4-BE49-F238E27FC236}">
                      <a16:creationId xmlns="" xmlns:a16="http://schemas.microsoft.com/office/drawing/2014/main" id="{0DA4E8EC-A59D-4750-89FB-5E0FF7B27DE7}"/>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2" name="Google Shape;2189;p49">
                  <a:extLst>
                    <a:ext uri="{FF2B5EF4-FFF2-40B4-BE49-F238E27FC236}">
                      <a16:creationId xmlns="" xmlns:a16="http://schemas.microsoft.com/office/drawing/2014/main" id="{CD72CC01-846B-4AD7-B20E-AC0A42049312}"/>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3" name="Google Shape;2190;p49">
                  <a:extLst>
                    <a:ext uri="{FF2B5EF4-FFF2-40B4-BE49-F238E27FC236}">
                      <a16:creationId xmlns="" xmlns:a16="http://schemas.microsoft.com/office/drawing/2014/main" id="{92A6AEA3-5C20-4A66-9CDC-7E73BBDC5A65}"/>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4" name="Google Shape;2191;p49">
                  <a:extLst>
                    <a:ext uri="{FF2B5EF4-FFF2-40B4-BE49-F238E27FC236}">
                      <a16:creationId xmlns="" xmlns:a16="http://schemas.microsoft.com/office/drawing/2014/main" id="{9BE3FDB7-A016-4837-8485-3F8DC787B3FB}"/>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167" name="Google Shape;2192;p49">
                <a:extLst>
                  <a:ext uri="{FF2B5EF4-FFF2-40B4-BE49-F238E27FC236}">
                    <a16:creationId xmlns="" xmlns:a16="http://schemas.microsoft.com/office/drawing/2014/main" id="{26915DCB-5E2D-4FBB-B60E-3687B9FFB95A}"/>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8" name="Google Shape;2193;p49">
                <a:extLst>
                  <a:ext uri="{FF2B5EF4-FFF2-40B4-BE49-F238E27FC236}">
                    <a16:creationId xmlns="" xmlns:a16="http://schemas.microsoft.com/office/drawing/2014/main" id="{A78663CF-A211-482F-A109-D01C6555CA0C}"/>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9" name="Google Shape;2194;p49">
                <a:extLst>
                  <a:ext uri="{FF2B5EF4-FFF2-40B4-BE49-F238E27FC236}">
                    <a16:creationId xmlns="" xmlns:a16="http://schemas.microsoft.com/office/drawing/2014/main" id="{95F3A46D-0A4E-44C7-B608-6AB90B58F4AD}"/>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170" name="Google Shape;2195;p49">
                <a:extLst>
                  <a:ext uri="{FF2B5EF4-FFF2-40B4-BE49-F238E27FC236}">
                    <a16:creationId xmlns="" xmlns:a16="http://schemas.microsoft.com/office/drawing/2014/main" id="{C21C5D2E-5E1E-4D0A-8B25-EF5788B8E167}"/>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71" name="Google Shape;2196;p49">
                <a:extLst>
                  <a:ext uri="{FF2B5EF4-FFF2-40B4-BE49-F238E27FC236}">
                    <a16:creationId xmlns="" xmlns:a16="http://schemas.microsoft.com/office/drawing/2014/main" id="{87B1C867-C513-4C0C-A0D0-F96FC4260972}"/>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172" name="Google Shape;2197;p49">
                <a:extLst>
                  <a:ext uri="{FF2B5EF4-FFF2-40B4-BE49-F238E27FC236}">
                    <a16:creationId xmlns="" xmlns:a16="http://schemas.microsoft.com/office/drawing/2014/main" id="{FF43DD4F-8C35-4EB3-B302-6F9216667560}"/>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173" name="Google Shape;2198;p49">
                <a:extLst>
                  <a:ext uri="{FF2B5EF4-FFF2-40B4-BE49-F238E27FC236}">
                    <a16:creationId xmlns="" xmlns:a16="http://schemas.microsoft.com/office/drawing/2014/main" id="{3C23E8AE-72F3-4CB6-8AC2-F40875DFC35A}"/>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174" name="Google Shape;2199;p49">
                <a:extLst>
                  <a:ext uri="{FF2B5EF4-FFF2-40B4-BE49-F238E27FC236}">
                    <a16:creationId xmlns="" xmlns:a16="http://schemas.microsoft.com/office/drawing/2014/main" id="{E4A4F1AB-4A4B-4523-A54C-D22C56A2C80D}"/>
                  </a:ext>
                </a:extLst>
              </p:cNvPr>
              <p:cNvGrpSpPr/>
              <p:nvPr/>
            </p:nvGrpSpPr>
            <p:grpSpPr>
              <a:xfrm rot="-1125556" flipH="1">
                <a:off x="1517375" y="4168778"/>
                <a:ext cx="269935" cy="179959"/>
                <a:chOff x="1399394" y="4188728"/>
                <a:chExt cx="269929" cy="179954"/>
              </a:xfrm>
            </p:grpSpPr>
            <p:sp>
              <p:nvSpPr>
                <p:cNvPr id="184" name="Google Shape;2200;p49">
                  <a:extLst>
                    <a:ext uri="{FF2B5EF4-FFF2-40B4-BE49-F238E27FC236}">
                      <a16:creationId xmlns="" xmlns:a16="http://schemas.microsoft.com/office/drawing/2014/main" id="{F5E207EE-7292-4C17-AE40-1D13D48FB5F5}"/>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85" name="Google Shape;2201;p49">
                  <a:extLst>
                    <a:ext uri="{FF2B5EF4-FFF2-40B4-BE49-F238E27FC236}">
                      <a16:creationId xmlns="" xmlns:a16="http://schemas.microsoft.com/office/drawing/2014/main" id="{8B5B1D52-400E-48D2-AB02-C7FEC44D74A3}"/>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86" name="Google Shape;2202;p49">
                  <a:extLst>
                    <a:ext uri="{FF2B5EF4-FFF2-40B4-BE49-F238E27FC236}">
                      <a16:creationId xmlns="" xmlns:a16="http://schemas.microsoft.com/office/drawing/2014/main" id="{1EDD37AC-B3DA-42F2-964D-5FA4BFB87606}"/>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175" name="Google Shape;2203;p49">
                <a:extLst>
                  <a:ext uri="{FF2B5EF4-FFF2-40B4-BE49-F238E27FC236}">
                    <a16:creationId xmlns="" xmlns:a16="http://schemas.microsoft.com/office/drawing/2014/main" id="{616F4CCF-30BD-4A0F-832E-B27FE76E762B}"/>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176" name="Google Shape;2204;p49">
                <a:extLst>
                  <a:ext uri="{FF2B5EF4-FFF2-40B4-BE49-F238E27FC236}">
                    <a16:creationId xmlns="" xmlns:a16="http://schemas.microsoft.com/office/drawing/2014/main" id="{2EBEDA5D-9FBC-40CF-B7DF-0E429DC460CA}"/>
                  </a:ext>
                </a:extLst>
              </p:cNvPr>
              <p:cNvGrpSpPr/>
              <p:nvPr/>
            </p:nvGrpSpPr>
            <p:grpSpPr>
              <a:xfrm rot="-1125556" flipH="1">
                <a:off x="969503" y="3395944"/>
                <a:ext cx="1196041" cy="1089626"/>
                <a:chOff x="914400" y="3415077"/>
                <a:chExt cx="1196013" cy="1089601"/>
              </a:xfrm>
            </p:grpSpPr>
            <p:grpSp>
              <p:nvGrpSpPr>
                <p:cNvPr id="179" name="Google Shape;2205;p49">
                  <a:extLst>
                    <a:ext uri="{FF2B5EF4-FFF2-40B4-BE49-F238E27FC236}">
                      <a16:creationId xmlns="" xmlns:a16="http://schemas.microsoft.com/office/drawing/2014/main" id="{A3ECEA9D-BE5A-4B9C-A24A-962EA2F87F08}"/>
                    </a:ext>
                  </a:extLst>
                </p:cNvPr>
                <p:cNvGrpSpPr/>
                <p:nvPr/>
              </p:nvGrpSpPr>
              <p:grpSpPr>
                <a:xfrm rot="-2087489">
                  <a:off x="995822" y="3655383"/>
                  <a:ext cx="1033169" cy="608989"/>
                  <a:chOff x="6959202" y="1920263"/>
                  <a:chExt cx="1401277" cy="825902"/>
                </a:xfrm>
              </p:grpSpPr>
              <p:sp>
                <p:nvSpPr>
                  <p:cNvPr id="182" name="Google Shape;2206;p49">
                    <a:extLst>
                      <a:ext uri="{FF2B5EF4-FFF2-40B4-BE49-F238E27FC236}">
                        <a16:creationId xmlns="" xmlns:a16="http://schemas.microsoft.com/office/drawing/2014/main" id="{841C6800-5F38-45A6-BE05-B08176BFED7B}"/>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83" name="Google Shape;2207;p49">
                    <a:extLst>
                      <a:ext uri="{FF2B5EF4-FFF2-40B4-BE49-F238E27FC236}">
                        <a16:creationId xmlns="" xmlns:a16="http://schemas.microsoft.com/office/drawing/2014/main" id="{16260E1E-86FC-434C-AFC3-7E2D6A7D2A26}"/>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180" name="Google Shape;2208;p49">
                  <a:extLst>
                    <a:ext uri="{FF2B5EF4-FFF2-40B4-BE49-F238E27FC236}">
                      <a16:creationId xmlns="" xmlns:a16="http://schemas.microsoft.com/office/drawing/2014/main" id="{B8265B54-8F79-4606-AEA1-B4DAE7AA2906}"/>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181" name="Google Shape;2209;p49">
                  <a:extLst>
                    <a:ext uri="{FF2B5EF4-FFF2-40B4-BE49-F238E27FC236}">
                      <a16:creationId xmlns="" xmlns:a16="http://schemas.microsoft.com/office/drawing/2014/main" id="{52244614-E4A3-4C89-9EEE-D8E39721A45B}"/>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177" name="Google Shape;2210;p49">
                <a:extLst>
                  <a:ext uri="{FF2B5EF4-FFF2-40B4-BE49-F238E27FC236}">
                    <a16:creationId xmlns="" xmlns:a16="http://schemas.microsoft.com/office/drawing/2014/main" id="{5100A0B9-27EF-4C04-9CC4-DF357057769F}"/>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78" name="Google Shape;2211;p49">
                <a:extLst>
                  <a:ext uri="{FF2B5EF4-FFF2-40B4-BE49-F238E27FC236}">
                    <a16:creationId xmlns="" xmlns:a16="http://schemas.microsoft.com/office/drawing/2014/main" id="{C5C3B3E8-2DC6-4A61-B04B-A0F412C80FED}"/>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161" name="Google Shape;2212;p49">
              <a:extLst>
                <a:ext uri="{FF2B5EF4-FFF2-40B4-BE49-F238E27FC236}">
                  <a16:creationId xmlns="" xmlns:a16="http://schemas.microsoft.com/office/drawing/2014/main" id="{46CA9E28-A57F-40BE-B6DE-E1A732547340}"/>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62" name="Google Shape;2213;p49">
              <a:extLst>
                <a:ext uri="{FF2B5EF4-FFF2-40B4-BE49-F238E27FC236}">
                  <a16:creationId xmlns="" xmlns:a16="http://schemas.microsoft.com/office/drawing/2014/main" id="{F1B65EB6-B487-45E3-9234-91510687D801}"/>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8" name="Star: 5 Points 7">
            <a:extLst>
              <a:ext uri="{FF2B5EF4-FFF2-40B4-BE49-F238E27FC236}">
                <a16:creationId xmlns="" xmlns:a16="http://schemas.microsoft.com/office/drawing/2014/main" id="{60040092-8530-4B0D-8AA6-AAE35917CE77}"/>
              </a:ext>
            </a:extLst>
          </p:cNvPr>
          <p:cNvSpPr/>
          <p:nvPr/>
        </p:nvSpPr>
        <p:spPr>
          <a:xfrm rot="19896149">
            <a:off x="3691184" y="1490870"/>
            <a:ext cx="269427" cy="269427"/>
          </a:xfrm>
          <a:prstGeom prst="star5">
            <a:avLst>
              <a:gd name="adj" fmla="val 30129"/>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Star: 5 Points 195">
            <a:extLst>
              <a:ext uri="{FF2B5EF4-FFF2-40B4-BE49-F238E27FC236}">
                <a16:creationId xmlns="" xmlns:a16="http://schemas.microsoft.com/office/drawing/2014/main" id="{AC1CC708-5239-41D3-8A00-2267F48741FF}"/>
              </a:ext>
            </a:extLst>
          </p:cNvPr>
          <p:cNvSpPr/>
          <p:nvPr/>
        </p:nvSpPr>
        <p:spPr>
          <a:xfrm rot="19896149">
            <a:off x="4252224" y="2795862"/>
            <a:ext cx="269427" cy="269427"/>
          </a:xfrm>
          <a:prstGeom prst="star5">
            <a:avLst>
              <a:gd name="adj" fmla="val 30129"/>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4.79167E-6 1.48148E-6 L 0.01471 1.48148E-6 " pathEditMode="relative" rAng="0" ptsTypes="AA">
                                      <p:cBhvr>
                                        <p:cTn id="6" dur="2000" fill="hold"/>
                                        <p:tgtEl>
                                          <p:spTgt spid="159"/>
                                        </p:tgtEl>
                                        <p:attrNameLst>
                                          <p:attrName>ppt_x</p:attrName>
                                          <p:attrName>ppt_y</p:attrName>
                                        </p:attrNameLst>
                                      </p:cBhvr>
                                      <p:rCtr x="729" y="0"/>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iterate type="wd">
                                    <p:tmPct val="10000"/>
                                  </p:iterate>
                                  <p:childTnLst>
                                    <p:set>
                                      <p:cBhvr>
                                        <p:cTn id="10" dur="1" fill="hold">
                                          <p:stCondLst>
                                            <p:cond delay="0"/>
                                          </p:stCondLst>
                                        </p:cTn>
                                        <p:tgtEl>
                                          <p:spTgt spid="109"/>
                                        </p:tgtEl>
                                        <p:attrNameLst>
                                          <p:attrName>style.visibility</p:attrName>
                                        </p:attrNameLst>
                                      </p:cBhvr>
                                      <p:to>
                                        <p:strVal val="visible"/>
                                      </p:to>
                                    </p:set>
                                    <p:animEffect transition="in" filter="fade">
                                      <p:cBhvr>
                                        <p:cTn id="11" dur="1000"/>
                                        <p:tgtEl>
                                          <p:spTgt spid="109"/>
                                        </p:tgtEl>
                                      </p:cBhvr>
                                    </p:animEffect>
                                    <p:anim calcmode="lin" valueType="num">
                                      <p:cBhvr>
                                        <p:cTn id="12" dur="1000" fill="hold"/>
                                        <p:tgtEl>
                                          <p:spTgt spid="109"/>
                                        </p:tgtEl>
                                        <p:attrNameLst>
                                          <p:attrName>ppt_x</p:attrName>
                                        </p:attrNameLst>
                                      </p:cBhvr>
                                      <p:tavLst>
                                        <p:tav tm="0">
                                          <p:val>
                                            <p:strVal val="#ppt_x"/>
                                          </p:val>
                                        </p:tav>
                                        <p:tav tm="100000">
                                          <p:val>
                                            <p:strVal val="#ppt_x"/>
                                          </p:val>
                                        </p:tav>
                                      </p:tavLst>
                                    </p:anim>
                                    <p:anim calcmode="lin" valueType="num">
                                      <p:cBhvr>
                                        <p:cTn id="13" dur="1000" fill="hold"/>
                                        <p:tgtEl>
                                          <p:spTgt spid="10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3" presetClass="emph" presetSubtype="2" decel="100000" autoRev="1" fill="hold" grpId="1" nodeType="afterEffect">
                                  <p:stCondLst>
                                    <p:cond delay="0"/>
                                  </p:stCondLst>
                                  <p:iterate type="wd">
                                    <p:tmPct val="0"/>
                                  </p:iterate>
                                  <p:childTnLst>
                                    <p:animClr clrSpc="rgb" dir="cw">
                                      <p:cBhvr override="childStyle">
                                        <p:cTn id="16" dur="1250" fill="hold"/>
                                        <p:tgtEl>
                                          <p:spTgt spid="109"/>
                                        </p:tgtEl>
                                        <p:attrNameLst>
                                          <p:attrName>style.color</p:attrName>
                                        </p:attrNameLst>
                                      </p:cBhvr>
                                      <p:to>
                                        <a:srgbClr val="EB9898"/>
                                      </p:to>
                                    </p:animClr>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00"/>
                            </p:stCondLst>
                            <p:childTnLst>
                              <p:par>
                                <p:cTn id="25" presetID="2" presetClass="entr" presetSubtype="2" decel="100000" fill="hold" grpId="0" nodeType="afterEffect">
                                  <p:stCondLst>
                                    <p:cond delay="0"/>
                                  </p:stCondLst>
                                  <p:iterate type="wd">
                                    <p:tmPct val="10000"/>
                                  </p:iterate>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1000" fill="hold"/>
                                        <p:tgtEl>
                                          <p:spTgt spid="112"/>
                                        </p:tgtEl>
                                        <p:attrNameLst>
                                          <p:attrName>ppt_x</p:attrName>
                                        </p:attrNameLst>
                                      </p:cBhvr>
                                      <p:tavLst>
                                        <p:tav tm="0">
                                          <p:val>
                                            <p:strVal val="1+#ppt_w/2"/>
                                          </p:val>
                                        </p:tav>
                                        <p:tav tm="100000">
                                          <p:val>
                                            <p:strVal val="#ppt_x"/>
                                          </p:val>
                                        </p:tav>
                                      </p:tavLst>
                                    </p:anim>
                                    <p:anim calcmode="lin" valueType="num">
                                      <p:cBhvr additive="base">
                                        <p:cTn id="28"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 calcmode="lin" valueType="num">
                                      <p:cBhvr>
                                        <p:cTn id="33" dur="500" fill="hold"/>
                                        <p:tgtEl>
                                          <p:spTgt spid="196"/>
                                        </p:tgtEl>
                                        <p:attrNameLst>
                                          <p:attrName>ppt_w</p:attrName>
                                        </p:attrNameLst>
                                      </p:cBhvr>
                                      <p:tavLst>
                                        <p:tav tm="0">
                                          <p:val>
                                            <p:fltVal val="0"/>
                                          </p:val>
                                        </p:tav>
                                        <p:tav tm="100000">
                                          <p:val>
                                            <p:strVal val="#ppt_w"/>
                                          </p:val>
                                        </p:tav>
                                      </p:tavLst>
                                    </p:anim>
                                    <p:anim calcmode="lin" valueType="num">
                                      <p:cBhvr>
                                        <p:cTn id="34" dur="500" fill="hold"/>
                                        <p:tgtEl>
                                          <p:spTgt spid="196"/>
                                        </p:tgtEl>
                                        <p:attrNameLst>
                                          <p:attrName>ppt_h</p:attrName>
                                        </p:attrNameLst>
                                      </p:cBhvr>
                                      <p:tavLst>
                                        <p:tav tm="0">
                                          <p:val>
                                            <p:fltVal val="0"/>
                                          </p:val>
                                        </p:tav>
                                        <p:tav tm="100000">
                                          <p:val>
                                            <p:strVal val="#ppt_h"/>
                                          </p:val>
                                        </p:tav>
                                      </p:tavLst>
                                    </p:anim>
                                    <p:animEffect transition="in" filter="fade">
                                      <p:cBhvr>
                                        <p:cTn id="35" dur="500"/>
                                        <p:tgtEl>
                                          <p:spTgt spid="196"/>
                                        </p:tgtEl>
                                      </p:cBhvr>
                                    </p:animEffect>
                                  </p:childTnLst>
                                </p:cTn>
                              </p:par>
                            </p:childTnLst>
                          </p:cTn>
                        </p:par>
                        <p:par>
                          <p:cTn id="36" fill="hold">
                            <p:stCondLst>
                              <p:cond delay="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1000" fill="hold"/>
                                        <p:tgtEl>
                                          <p:spTgt spid="113"/>
                                        </p:tgtEl>
                                        <p:attrNameLst>
                                          <p:attrName>ppt_x</p:attrName>
                                        </p:attrNameLst>
                                      </p:cBhvr>
                                      <p:tavLst>
                                        <p:tav tm="0">
                                          <p:val>
                                            <p:strVal val="1+#ppt_w/2"/>
                                          </p:val>
                                        </p:tav>
                                        <p:tav tm="100000">
                                          <p:val>
                                            <p:strVal val="#ppt_x"/>
                                          </p:val>
                                        </p:tav>
                                      </p:tavLst>
                                    </p:anim>
                                    <p:anim calcmode="lin" valueType="num">
                                      <p:cBhvr additive="base">
                                        <p:cTn id="40"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2" grpId="0"/>
      <p:bldP spid="113" grpId="0"/>
      <p:bldP spid="8" grpId="0" animBg="1"/>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6"/>
        <p:cNvGrpSpPr/>
        <p:nvPr/>
      </p:nvGrpSpPr>
      <p:grpSpPr>
        <a:xfrm>
          <a:off x="0" y="0"/>
          <a:ext cx="0" cy="0"/>
          <a:chOff x="0" y="0"/>
          <a:chExt cx="0" cy="0"/>
        </a:xfrm>
      </p:grpSpPr>
      <p:grpSp>
        <p:nvGrpSpPr>
          <p:cNvPr id="7" name="Group 6">
            <a:extLst>
              <a:ext uri="{FF2B5EF4-FFF2-40B4-BE49-F238E27FC236}">
                <a16:creationId xmlns="" xmlns:a16="http://schemas.microsoft.com/office/drawing/2014/main" id="{F1570E25-F0EA-43A1-9C94-AA32A25628A1}"/>
              </a:ext>
            </a:extLst>
          </p:cNvPr>
          <p:cNvGrpSpPr/>
          <p:nvPr/>
        </p:nvGrpSpPr>
        <p:grpSpPr>
          <a:xfrm>
            <a:off x="1431579" y="2005126"/>
            <a:ext cx="2455057" cy="1734133"/>
            <a:chOff x="1431579" y="2006139"/>
            <a:chExt cx="2455057" cy="1734133"/>
          </a:xfrm>
        </p:grpSpPr>
        <p:sp>
          <p:nvSpPr>
            <p:cNvPr id="6" name="Rectangle: Rounded Corners 5">
              <a:extLst>
                <a:ext uri="{FF2B5EF4-FFF2-40B4-BE49-F238E27FC236}">
                  <a16:creationId xmlns="" xmlns:a16="http://schemas.microsoft.com/office/drawing/2014/main" id="{22EBBAD6-2AD6-4774-915F-36281B242808}"/>
                </a:ext>
              </a:extLst>
            </p:cNvPr>
            <p:cNvSpPr/>
            <p:nvPr/>
          </p:nvSpPr>
          <p:spPr>
            <a:xfrm>
              <a:off x="1450607" y="2150856"/>
              <a:ext cx="2436029" cy="1589416"/>
            </a:xfrm>
            <a:prstGeom prst="roundRect">
              <a:avLst>
                <a:gd name="adj" fmla="val 72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oogle Shape;3689;p59">
              <a:extLst>
                <a:ext uri="{FF2B5EF4-FFF2-40B4-BE49-F238E27FC236}">
                  <a16:creationId xmlns="" xmlns:a16="http://schemas.microsoft.com/office/drawing/2014/main" id="{46F2D73D-B466-401D-894D-1CD473F5D89E}"/>
                </a:ext>
              </a:extLst>
            </p:cNvPr>
            <p:cNvGrpSpPr/>
            <p:nvPr/>
          </p:nvGrpSpPr>
          <p:grpSpPr>
            <a:xfrm>
              <a:off x="1431579" y="2006139"/>
              <a:ext cx="414595" cy="417380"/>
              <a:chOff x="1626938" y="1815819"/>
              <a:chExt cx="365700" cy="368156"/>
            </a:xfrm>
          </p:grpSpPr>
          <p:sp>
            <p:nvSpPr>
              <p:cNvPr id="178" name="Google Shape;3690;p59">
                <a:extLst>
                  <a:ext uri="{FF2B5EF4-FFF2-40B4-BE49-F238E27FC236}">
                    <a16:creationId xmlns="" xmlns:a16="http://schemas.microsoft.com/office/drawing/2014/main" id="{D581AC97-EA9B-4095-9FC4-05E6EB4133BB}"/>
                  </a:ext>
                </a:extLst>
              </p:cNvPr>
              <p:cNvSpPr/>
              <p:nvPr/>
            </p:nvSpPr>
            <p:spPr>
              <a:xfrm>
                <a:off x="1626938" y="1815819"/>
                <a:ext cx="365700" cy="365700"/>
              </a:xfrm>
              <a:prstGeom prst="ellipse">
                <a:avLst/>
              </a:prstGeom>
              <a:solidFill>
                <a:srgbClr val="222631"/>
              </a:solidFill>
              <a:ln>
                <a:noFill/>
              </a:ln>
            </p:spPr>
            <p:txBody>
              <a:bodyPr spcFirstLastPara="1" wrap="square" lIns="121900" tIns="121900" rIns="121900" bIns="121900" anchor="ctr" anchorCtr="0">
                <a:noAutofit/>
              </a:bodyPr>
              <a:lstStyle/>
              <a:p>
                <a:endParaRPr sz="2489"/>
              </a:p>
            </p:txBody>
          </p:sp>
          <p:grpSp>
            <p:nvGrpSpPr>
              <p:cNvPr id="179" name="Google Shape;3691;p59">
                <a:extLst>
                  <a:ext uri="{FF2B5EF4-FFF2-40B4-BE49-F238E27FC236}">
                    <a16:creationId xmlns="" xmlns:a16="http://schemas.microsoft.com/office/drawing/2014/main" id="{6DDFD96D-D114-470D-9FDA-16FF4BFD33F3}"/>
                  </a:ext>
                </a:extLst>
              </p:cNvPr>
              <p:cNvGrpSpPr/>
              <p:nvPr/>
            </p:nvGrpSpPr>
            <p:grpSpPr>
              <a:xfrm>
                <a:off x="1668575" y="1843975"/>
                <a:ext cx="276725" cy="340000"/>
                <a:chOff x="1668575" y="1843975"/>
                <a:chExt cx="276725" cy="340000"/>
              </a:xfrm>
            </p:grpSpPr>
            <p:sp>
              <p:nvSpPr>
                <p:cNvPr id="180" name="Google Shape;3692;p59">
                  <a:extLst>
                    <a:ext uri="{FF2B5EF4-FFF2-40B4-BE49-F238E27FC236}">
                      <a16:creationId xmlns="" xmlns:a16="http://schemas.microsoft.com/office/drawing/2014/main" id="{D53C1B87-0434-4D9B-B439-A7E04EE98252}"/>
                    </a:ext>
                  </a:extLst>
                </p:cNvPr>
                <p:cNvSpPr/>
                <p:nvPr/>
              </p:nvSpPr>
              <p:spPr>
                <a:xfrm>
                  <a:off x="1668575" y="1843975"/>
                  <a:ext cx="276725" cy="80325"/>
                </a:xfrm>
                <a:custGeom>
                  <a:avLst/>
                  <a:gdLst/>
                  <a:ahLst/>
                  <a:cxnLst/>
                  <a:rect l="l" t="t" r="r" b="b"/>
                  <a:pathLst>
                    <a:path w="11069" h="3213" extrusionOk="0">
                      <a:moveTo>
                        <a:pt x="1415" y="1"/>
                      </a:moveTo>
                      <a:cubicBezTo>
                        <a:pt x="779" y="1"/>
                        <a:pt x="234" y="457"/>
                        <a:pt x="117" y="1083"/>
                      </a:cubicBezTo>
                      <a:cubicBezTo>
                        <a:pt x="1" y="1701"/>
                        <a:pt x="350" y="2318"/>
                        <a:pt x="940" y="2551"/>
                      </a:cubicBezTo>
                      <a:lnTo>
                        <a:pt x="940" y="2542"/>
                      </a:lnTo>
                      <a:lnTo>
                        <a:pt x="940" y="654"/>
                      </a:lnTo>
                      <a:lnTo>
                        <a:pt x="10496" y="654"/>
                      </a:lnTo>
                      <a:lnTo>
                        <a:pt x="10496" y="2640"/>
                      </a:lnTo>
                      <a:cubicBezTo>
                        <a:pt x="10818" y="2640"/>
                        <a:pt x="11069" y="2891"/>
                        <a:pt x="11069" y="3213"/>
                      </a:cubicBezTo>
                      <a:lnTo>
                        <a:pt x="11069" y="573"/>
                      </a:lnTo>
                      <a:cubicBezTo>
                        <a:pt x="11069" y="251"/>
                        <a:pt x="10818" y="1"/>
                        <a:pt x="10496" y="1"/>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81" name="Google Shape;3693;p59">
                  <a:extLst>
                    <a:ext uri="{FF2B5EF4-FFF2-40B4-BE49-F238E27FC236}">
                      <a16:creationId xmlns="" xmlns:a16="http://schemas.microsoft.com/office/drawing/2014/main" id="{A2D49EAE-792B-4E28-B576-87553A070418}"/>
                    </a:ext>
                  </a:extLst>
                </p:cNvPr>
                <p:cNvSpPr/>
                <p:nvPr/>
              </p:nvSpPr>
              <p:spPr>
                <a:xfrm>
                  <a:off x="1703925" y="1909975"/>
                  <a:ext cx="241375" cy="274000"/>
                </a:xfrm>
                <a:custGeom>
                  <a:avLst/>
                  <a:gdLst/>
                  <a:ahLst/>
                  <a:cxnLst/>
                  <a:rect l="l" t="t" r="r" b="b"/>
                  <a:pathLst>
                    <a:path w="9655" h="10960" extrusionOk="0">
                      <a:moveTo>
                        <a:pt x="1" y="0"/>
                      </a:moveTo>
                      <a:lnTo>
                        <a:pt x="1" y="9663"/>
                      </a:lnTo>
                      <a:cubicBezTo>
                        <a:pt x="1266" y="10535"/>
                        <a:pt x="2719" y="10959"/>
                        <a:pt x="4162" y="10959"/>
                      </a:cubicBezTo>
                      <a:cubicBezTo>
                        <a:pt x="6198" y="10959"/>
                        <a:pt x="8215" y="10114"/>
                        <a:pt x="9655" y="8491"/>
                      </a:cubicBezTo>
                      <a:lnTo>
                        <a:pt x="9655" y="1485"/>
                      </a:lnTo>
                      <a:cubicBezTo>
                        <a:pt x="8841" y="1485"/>
                        <a:pt x="8169" y="814"/>
                        <a:pt x="8169"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82" name="Google Shape;3694;p59">
                  <a:extLst>
                    <a:ext uri="{FF2B5EF4-FFF2-40B4-BE49-F238E27FC236}">
                      <a16:creationId xmlns="" xmlns:a16="http://schemas.microsoft.com/office/drawing/2014/main" id="{4E4A0867-DA94-4ACD-B672-208C7CD80253}"/>
                    </a:ext>
                  </a:extLst>
                </p:cNvPr>
                <p:cNvSpPr/>
                <p:nvPr/>
              </p:nvSpPr>
              <p:spPr>
                <a:xfrm>
                  <a:off x="1908150" y="1909975"/>
                  <a:ext cx="37150" cy="37150"/>
                </a:xfrm>
                <a:custGeom>
                  <a:avLst/>
                  <a:gdLst/>
                  <a:ahLst/>
                  <a:cxnLst/>
                  <a:rect l="l" t="t" r="r" b="b"/>
                  <a:pathLst>
                    <a:path w="1486" h="1486" extrusionOk="0">
                      <a:moveTo>
                        <a:pt x="0" y="0"/>
                      </a:moveTo>
                      <a:cubicBezTo>
                        <a:pt x="0" y="814"/>
                        <a:pt x="672" y="1485"/>
                        <a:pt x="1486" y="1485"/>
                      </a:cubicBezTo>
                      <a:lnTo>
                        <a:pt x="1486" y="573"/>
                      </a:lnTo>
                      <a:cubicBezTo>
                        <a:pt x="1486" y="259"/>
                        <a:pt x="1235" y="0"/>
                        <a:pt x="913"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83" name="Google Shape;3695;p59">
                  <a:extLst>
                    <a:ext uri="{FF2B5EF4-FFF2-40B4-BE49-F238E27FC236}">
                      <a16:creationId xmlns="" xmlns:a16="http://schemas.microsoft.com/office/drawing/2014/main" id="{C107D9F9-3094-443A-AB37-17C6A2F8BE4B}"/>
                    </a:ext>
                  </a:extLst>
                </p:cNvPr>
                <p:cNvSpPr/>
                <p:nvPr/>
              </p:nvSpPr>
              <p:spPr>
                <a:xfrm>
                  <a:off x="1692075" y="1860300"/>
                  <a:ext cx="238925" cy="49675"/>
                </a:xfrm>
                <a:custGeom>
                  <a:avLst/>
                  <a:gdLst/>
                  <a:ahLst/>
                  <a:cxnLst/>
                  <a:rect l="l" t="t" r="r" b="b"/>
                  <a:pathLst>
                    <a:path w="9557" h="1987" extrusionOk="0">
                      <a:moveTo>
                        <a:pt x="0" y="1"/>
                      </a:moveTo>
                      <a:lnTo>
                        <a:pt x="0" y="1889"/>
                      </a:lnTo>
                      <a:lnTo>
                        <a:pt x="0" y="1898"/>
                      </a:lnTo>
                      <a:cubicBezTo>
                        <a:pt x="144" y="1951"/>
                        <a:pt x="305" y="1987"/>
                        <a:pt x="475" y="1987"/>
                      </a:cubicBezTo>
                      <a:lnTo>
                        <a:pt x="9556" y="1987"/>
                      </a:lnTo>
                      <a:lnTo>
                        <a:pt x="9556" y="1"/>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184" name="Google Shape;3696;p59">
                  <a:extLst>
                    <a:ext uri="{FF2B5EF4-FFF2-40B4-BE49-F238E27FC236}">
                      <a16:creationId xmlns="" xmlns:a16="http://schemas.microsoft.com/office/drawing/2014/main" id="{EF626396-79A1-465B-9208-E8AECF8F1EC4}"/>
                    </a:ext>
                  </a:extLst>
                </p:cNvPr>
                <p:cNvSpPr/>
                <p:nvPr/>
              </p:nvSpPr>
              <p:spPr>
                <a:xfrm>
                  <a:off x="1670825" y="1878425"/>
                  <a:ext cx="33125" cy="273150"/>
                </a:xfrm>
                <a:custGeom>
                  <a:avLst/>
                  <a:gdLst/>
                  <a:ahLst/>
                  <a:cxnLst/>
                  <a:rect l="l" t="t" r="r" b="b"/>
                  <a:pathLst>
                    <a:path w="1325" h="10926" extrusionOk="0">
                      <a:moveTo>
                        <a:pt x="0" y="0"/>
                      </a:moveTo>
                      <a:lnTo>
                        <a:pt x="0" y="9753"/>
                      </a:lnTo>
                      <a:cubicBezTo>
                        <a:pt x="394" y="10191"/>
                        <a:pt x="832" y="10585"/>
                        <a:pt x="1325" y="10925"/>
                      </a:cubicBezTo>
                      <a:lnTo>
                        <a:pt x="1325" y="1262"/>
                      </a:lnTo>
                      <a:cubicBezTo>
                        <a:pt x="609" y="1262"/>
                        <a:pt x="27" y="707"/>
                        <a:pt x="0" y="0"/>
                      </a:cubicBezTo>
                      <a:close/>
                    </a:path>
                  </a:pathLst>
                </a:custGeom>
                <a:solidFill>
                  <a:srgbClr val="6A9E86"/>
                </a:solidFill>
                <a:ln>
                  <a:noFill/>
                </a:ln>
              </p:spPr>
              <p:txBody>
                <a:bodyPr spcFirstLastPara="1" wrap="square" lIns="121900" tIns="121900" rIns="121900" bIns="121900" anchor="ctr" anchorCtr="0">
                  <a:noAutofit/>
                </a:bodyPr>
                <a:lstStyle/>
                <a:p>
                  <a:endParaRPr sz="2489"/>
                </a:p>
              </p:txBody>
            </p:sp>
            <p:sp>
              <p:nvSpPr>
                <p:cNvPr id="185" name="Google Shape;3697;p59">
                  <a:extLst>
                    <a:ext uri="{FF2B5EF4-FFF2-40B4-BE49-F238E27FC236}">
                      <a16:creationId xmlns="" xmlns:a16="http://schemas.microsoft.com/office/drawing/2014/main" id="{3CA67D99-FDDE-4147-A19C-9019FD055933}"/>
                    </a:ext>
                  </a:extLst>
                </p:cNvPr>
                <p:cNvSpPr/>
                <p:nvPr/>
              </p:nvSpPr>
              <p:spPr>
                <a:xfrm>
                  <a:off x="1692075" y="187932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6" name="Google Shape;3698;p59">
                  <a:extLst>
                    <a:ext uri="{FF2B5EF4-FFF2-40B4-BE49-F238E27FC236}">
                      <a16:creationId xmlns="" xmlns:a16="http://schemas.microsoft.com/office/drawing/2014/main" id="{B5566F5B-F107-434D-AA34-A4ED0D369A83}"/>
                    </a:ext>
                  </a:extLst>
                </p:cNvPr>
                <p:cNvSpPr/>
                <p:nvPr/>
              </p:nvSpPr>
              <p:spPr>
                <a:xfrm>
                  <a:off x="1692075" y="187215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7" name="Google Shape;3699;p59">
                  <a:extLst>
                    <a:ext uri="{FF2B5EF4-FFF2-40B4-BE49-F238E27FC236}">
                      <a16:creationId xmlns="" xmlns:a16="http://schemas.microsoft.com/office/drawing/2014/main" id="{21C72D3D-FEC0-4063-A4C9-683285EEDFE7}"/>
                    </a:ext>
                  </a:extLst>
                </p:cNvPr>
                <p:cNvSpPr/>
                <p:nvPr/>
              </p:nvSpPr>
              <p:spPr>
                <a:xfrm>
                  <a:off x="1692075" y="186522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8" name="Google Shape;3700;p59">
                  <a:extLst>
                    <a:ext uri="{FF2B5EF4-FFF2-40B4-BE49-F238E27FC236}">
                      <a16:creationId xmlns="" xmlns:a16="http://schemas.microsoft.com/office/drawing/2014/main" id="{13165543-F921-478F-A83F-E402F3B409FC}"/>
                    </a:ext>
                  </a:extLst>
                </p:cNvPr>
                <p:cNvSpPr/>
                <p:nvPr/>
              </p:nvSpPr>
              <p:spPr>
                <a:xfrm>
                  <a:off x="1692075" y="189340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9" name="Google Shape;3701;p59">
                  <a:extLst>
                    <a:ext uri="{FF2B5EF4-FFF2-40B4-BE49-F238E27FC236}">
                      <a16:creationId xmlns="" xmlns:a16="http://schemas.microsoft.com/office/drawing/2014/main" id="{1C3682A8-5FF1-4FB3-8066-CD6C74FEB270}"/>
                    </a:ext>
                  </a:extLst>
                </p:cNvPr>
                <p:cNvSpPr/>
                <p:nvPr/>
              </p:nvSpPr>
              <p:spPr>
                <a:xfrm>
                  <a:off x="1692075" y="188647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0" name="Google Shape;3702;p59">
                  <a:extLst>
                    <a:ext uri="{FF2B5EF4-FFF2-40B4-BE49-F238E27FC236}">
                      <a16:creationId xmlns="" xmlns:a16="http://schemas.microsoft.com/office/drawing/2014/main" id="{227F91C6-0D1E-46A3-B93D-4542FC04A719}"/>
                    </a:ext>
                  </a:extLst>
                </p:cNvPr>
                <p:cNvSpPr/>
                <p:nvPr/>
              </p:nvSpPr>
              <p:spPr>
                <a:xfrm>
                  <a:off x="1692075" y="190057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1" name="Google Shape;3703;p59">
                  <a:extLst>
                    <a:ext uri="{FF2B5EF4-FFF2-40B4-BE49-F238E27FC236}">
                      <a16:creationId xmlns="" xmlns:a16="http://schemas.microsoft.com/office/drawing/2014/main" id="{EF9D684B-F55E-4512-B668-617DB401EF5E}"/>
                    </a:ext>
                  </a:extLst>
                </p:cNvPr>
                <p:cNvSpPr/>
                <p:nvPr/>
              </p:nvSpPr>
              <p:spPr>
                <a:xfrm>
                  <a:off x="1756275" y="1961850"/>
                  <a:ext cx="136700" cy="53275"/>
                </a:xfrm>
                <a:custGeom>
                  <a:avLst/>
                  <a:gdLst/>
                  <a:ahLst/>
                  <a:cxnLst/>
                  <a:rect l="l" t="t" r="r" b="b"/>
                  <a:pathLst>
                    <a:path w="5468" h="2131" extrusionOk="0">
                      <a:moveTo>
                        <a:pt x="0" y="1"/>
                      </a:moveTo>
                      <a:lnTo>
                        <a:pt x="0" y="2130"/>
                      </a:lnTo>
                      <a:lnTo>
                        <a:pt x="5467" y="2130"/>
                      </a:lnTo>
                      <a:lnTo>
                        <a:pt x="5467"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2" name="Google Shape;3704;p59">
                  <a:extLst>
                    <a:ext uri="{FF2B5EF4-FFF2-40B4-BE49-F238E27FC236}">
                      <a16:creationId xmlns="" xmlns:a16="http://schemas.microsoft.com/office/drawing/2014/main" id="{66F3879F-2043-4573-A145-C82173EACD96}"/>
                    </a:ext>
                  </a:extLst>
                </p:cNvPr>
                <p:cNvSpPr/>
                <p:nvPr/>
              </p:nvSpPr>
              <p:spPr>
                <a:xfrm>
                  <a:off x="1748225" y="1953800"/>
                  <a:ext cx="152775" cy="69375"/>
                </a:xfrm>
                <a:custGeom>
                  <a:avLst/>
                  <a:gdLst/>
                  <a:ahLst/>
                  <a:cxnLst/>
                  <a:rect l="l" t="t" r="r" b="b"/>
                  <a:pathLst>
                    <a:path w="6111" h="2775" extrusionOk="0">
                      <a:moveTo>
                        <a:pt x="5789" y="323"/>
                      </a:moveTo>
                      <a:lnTo>
                        <a:pt x="5789" y="2452"/>
                      </a:lnTo>
                      <a:lnTo>
                        <a:pt x="322" y="2452"/>
                      </a:lnTo>
                      <a:lnTo>
                        <a:pt x="322" y="323"/>
                      </a:lnTo>
                      <a:close/>
                      <a:moveTo>
                        <a:pt x="5804" y="0"/>
                      </a:moveTo>
                      <a:cubicBezTo>
                        <a:pt x="5799" y="0"/>
                        <a:pt x="5794" y="0"/>
                        <a:pt x="5789" y="1"/>
                      </a:cubicBezTo>
                      <a:lnTo>
                        <a:pt x="322" y="1"/>
                      </a:lnTo>
                      <a:cubicBezTo>
                        <a:pt x="143" y="1"/>
                        <a:pt x="0" y="135"/>
                        <a:pt x="0" y="314"/>
                      </a:cubicBezTo>
                      <a:lnTo>
                        <a:pt x="0" y="2461"/>
                      </a:lnTo>
                      <a:cubicBezTo>
                        <a:pt x="0" y="2631"/>
                        <a:pt x="143" y="2774"/>
                        <a:pt x="322" y="2774"/>
                      </a:cubicBezTo>
                      <a:lnTo>
                        <a:pt x="5789" y="2774"/>
                      </a:lnTo>
                      <a:cubicBezTo>
                        <a:pt x="5959" y="2774"/>
                        <a:pt x="6102" y="2631"/>
                        <a:pt x="6102" y="2461"/>
                      </a:cubicBezTo>
                      <a:lnTo>
                        <a:pt x="6102" y="323"/>
                      </a:lnTo>
                      <a:cubicBezTo>
                        <a:pt x="6111" y="149"/>
                        <a:pt x="5976" y="0"/>
                        <a:pt x="5804" y="0"/>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93" name="Google Shape;3705;p59">
                  <a:extLst>
                    <a:ext uri="{FF2B5EF4-FFF2-40B4-BE49-F238E27FC236}">
                      <a16:creationId xmlns="" xmlns:a16="http://schemas.microsoft.com/office/drawing/2014/main" id="{AAB024BB-B62A-4E36-8E96-32A3B09777A4}"/>
                    </a:ext>
                  </a:extLst>
                </p:cNvPr>
                <p:cNvSpPr/>
                <p:nvPr/>
              </p:nvSpPr>
              <p:spPr>
                <a:xfrm>
                  <a:off x="1770575" y="1992725"/>
                  <a:ext cx="108075" cy="8075"/>
                </a:xfrm>
                <a:custGeom>
                  <a:avLst/>
                  <a:gdLst/>
                  <a:ahLst/>
                  <a:cxnLst/>
                  <a:rect l="l" t="t" r="r" b="b"/>
                  <a:pathLst>
                    <a:path w="4323" h="323" extrusionOk="0">
                      <a:moveTo>
                        <a:pt x="1" y="0"/>
                      </a:moveTo>
                      <a:lnTo>
                        <a:pt x="1" y="323"/>
                      </a:lnTo>
                      <a:lnTo>
                        <a:pt x="4322" y="323"/>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sp>
              <p:nvSpPr>
                <p:cNvPr id="194" name="Google Shape;3706;p59">
                  <a:extLst>
                    <a:ext uri="{FF2B5EF4-FFF2-40B4-BE49-F238E27FC236}">
                      <a16:creationId xmlns="" xmlns:a16="http://schemas.microsoft.com/office/drawing/2014/main" id="{7605C438-D1C8-4E1C-A561-2AA01721B497}"/>
                    </a:ext>
                  </a:extLst>
                </p:cNvPr>
                <p:cNvSpPr/>
                <p:nvPr/>
              </p:nvSpPr>
              <p:spPr>
                <a:xfrm>
                  <a:off x="1770575" y="1976175"/>
                  <a:ext cx="108075" cy="7850"/>
                </a:xfrm>
                <a:custGeom>
                  <a:avLst/>
                  <a:gdLst/>
                  <a:ahLst/>
                  <a:cxnLst/>
                  <a:rect l="l" t="t" r="r" b="b"/>
                  <a:pathLst>
                    <a:path w="4323" h="314" extrusionOk="0">
                      <a:moveTo>
                        <a:pt x="1" y="0"/>
                      </a:moveTo>
                      <a:lnTo>
                        <a:pt x="1" y="314"/>
                      </a:lnTo>
                      <a:lnTo>
                        <a:pt x="4322" y="314"/>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grpSp>
        </p:grpSp>
      </p:grpSp>
      <p:grpSp>
        <p:nvGrpSpPr>
          <p:cNvPr id="8" name="Group 7">
            <a:extLst>
              <a:ext uri="{FF2B5EF4-FFF2-40B4-BE49-F238E27FC236}">
                <a16:creationId xmlns="" xmlns:a16="http://schemas.microsoft.com/office/drawing/2014/main" id="{610FA2C9-EC99-440E-A873-C1253E46F52F}"/>
              </a:ext>
            </a:extLst>
          </p:cNvPr>
          <p:cNvGrpSpPr/>
          <p:nvPr/>
        </p:nvGrpSpPr>
        <p:grpSpPr>
          <a:xfrm>
            <a:off x="5044258" y="2005126"/>
            <a:ext cx="2457331" cy="1771054"/>
            <a:chOff x="5044258" y="2005126"/>
            <a:chExt cx="2457331" cy="1771054"/>
          </a:xfrm>
        </p:grpSpPr>
        <p:sp>
          <p:nvSpPr>
            <p:cNvPr id="135" name="Rectangle: Rounded Corners 134">
              <a:extLst>
                <a:ext uri="{FF2B5EF4-FFF2-40B4-BE49-F238E27FC236}">
                  <a16:creationId xmlns="" xmlns:a16="http://schemas.microsoft.com/office/drawing/2014/main" id="{A7DC986A-F510-44B8-AC3A-B929D3E385F4}"/>
                </a:ext>
              </a:extLst>
            </p:cNvPr>
            <p:cNvSpPr/>
            <p:nvPr/>
          </p:nvSpPr>
          <p:spPr>
            <a:xfrm>
              <a:off x="5065560" y="2150856"/>
              <a:ext cx="2436029" cy="1625324"/>
            </a:xfrm>
            <a:prstGeom prst="roundRect">
              <a:avLst>
                <a:gd name="adj" fmla="val 72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oogle Shape;4362;p59">
              <a:extLst>
                <a:ext uri="{FF2B5EF4-FFF2-40B4-BE49-F238E27FC236}">
                  <a16:creationId xmlns="" xmlns:a16="http://schemas.microsoft.com/office/drawing/2014/main" id="{05B04E26-519F-4288-9D73-BF4CA9E7C3D6}"/>
                </a:ext>
              </a:extLst>
            </p:cNvPr>
            <p:cNvGrpSpPr/>
            <p:nvPr/>
          </p:nvGrpSpPr>
          <p:grpSpPr>
            <a:xfrm>
              <a:off x="5044258" y="2005126"/>
              <a:ext cx="418463" cy="418393"/>
              <a:chOff x="3486200" y="2929950"/>
              <a:chExt cx="369112" cy="369050"/>
            </a:xfrm>
          </p:grpSpPr>
          <p:sp>
            <p:nvSpPr>
              <p:cNvPr id="236" name="Google Shape;4363;p59">
                <a:extLst>
                  <a:ext uri="{FF2B5EF4-FFF2-40B4-BE49-F238E27FC236}">
                    <a16:creationId xmlns="" xmlns:a16="http://schemas.microsoft.com/office/drawing/2014/main" id="{9CD17481-BD64-4DDA-A688-093D8C2E8C37}"/>
                  </a:ext>
                </a:extLst>
              </p:cNvPr>
              <p:cNvSpPr/>
              <p:nvPr/>
            </p:nvSpPr>
            <p:spPr>
              <a:xfrm>
                <a:off x="3486200" y="2929950"/>
                <a:ext cx="369112" cy="369050"/>
              </a:xfrm>
              <a:custGeom>
                <a:avLst/>
                <a:gdLst/>
                <a:ahLst/>
                <a:cxnLst/>
                <a:rect l="l" t="t" r="r" b="b"/>
                <a:pathLst>
                  <a:path w="14800" h="14762" extrusionOk="0">
                    <a:moveTo>
                      <a:pt x="7400" y="0"/>
                    </a:moveTo>
                    <a:cubicBezTo>
                      <a:pt x="3311" y="0"/>
                      <a:pt x="1" y="3338"/>
                      <a:pt x="55" y="7436"/>
                    </a:cubicBezTo>
                    <a:cubicBezTo>
                      <a:pt x="55" y="7588"/>
                      <a:pt x="64" y="7749"/>
                      <a:pt x="72" y="7901"/>
                    </a:cubicBezTo>
                    <a:cubicBezTo>
                      <a:pt x="117" y="8617"/>
                      <a:pt x="269" y="9314"/>
                      <a:pt x="520" y="9986"/>
                    </a:cubicBezTo>
                    <a:lnTo>
                      <a:pt x="565" y="10102"/>
                    </a:lnTo>
                    <a:cubicBezTo>
                      <a:pt x="591" y="10173"/>
                      <a:pt x="618" y="10254"/>
                      <a:pt x="654" y="10326"/>
                    </a:cubicBezTo>
                    <a:cubicBezTo>
                      <a:pt x="1832" y="13057"/>
                      <a:pt x="4516" y="14761"/>
                      <a:pt x="7400" y="14761"/>
                    </a:cubicBezTo>
                    <a:cubicBezTo>
                      <a:pt x="7888" y="14761"/>
                      <a:pt x="8383" y="14712"/>
                      <a:pt x="8877" y="14611"/>
                    </a:cubicBezTo>
                    <a:cubicBezTo>
                      <a:pt x="12295" y="13904"/>
                      <a:pt x="14737" y="10907"/>
                      <a:pt x="14746" y="7427"/>
                    </a:cubicBezTo>
                    <a:lnTo>
                      <a:pt x="14746" y="7436"/>
                    </a:lnTo>
                    <a:cubicBezTo>
                      <a:pt x="14800" y="3338"/>
                      <a:pt x="11489" y="0"/>
                      <a:pt x="7400"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237" name="Google Shape;4364;p59">
                <a:extLst>
                  <a:ext uri="{FF2B5EF4-FFF2-40B4-BE49-F238E27FC236}">
                    <a16:creationId xmlns="" xmlns:a16="http://schemas.microsoft.com/office/drawing/2014/main" id="{6A1D8594-66D6-4F01-A52D-380437D0CEF9}"/>
                  </a:ext>
                </a:extLst>
              </p:cNvPr>
              <p:cNvSpPr/>
              <p:nvPr/>
            </p:nvSpPr>
            <p:spPr>
              <a:xfrm>
                <a:off x="3486675" y="3042000"/>
                <a:ext cx="367325" cy="257000"/>
              </a:xfrm>
              <a:custGeom>
                <a:avLst/>
                <a:gdLst/>
                <a:ahLst/>
                <a:cxnLst/>
                <a:rect l="l" t="t" r="r" b="b"/>
                <a:pathLst>
                  <a:path w="14693" h="10280" extrusionOk="0">
                    <a:moveTo>
                      <a:pt x="618" y="1"/>
                    </a:moveTo>
                    <a:cubicBezTo>
                      <a:pt x="206" y="931"/>
                      <a:pt x="1" y="1934"/>
                      <a:pt x="1" y="2954"/>
                    </a:cubicBezTo>
                    <a:cubicBezTo>
                      <a:pt x="1" y="3106"/>
                      <a:pt x="10" y="3267"/>
                      <a:pt x="18" y="3419"/>
                    </a:cubicBezTo>
                    <a:cubicBezTo>
                      <a:pt x="63" y="4135"/>
                      <a:pt x="215" y="4832"/>
                      <a:pt x="466" y="5504"/>
                    </a:cubicBezTo>
                    <a:lnTo>
                      <a:pt x="511" y="5620"/>
                    </a:lnTo>
                    <a:cubicBezTo>
                      <a:pt x="537" y="5691"/>
                      <a:pt x="564" y="5772"/>
                      <a:pt x="600" y="5844"/>
                    </a:cubicBezTo>
                    <a:cubicBezTo>
                      <a:pt x="1778" y="8575"/>
                      <a:pt x="4462" y="10279"/>
                      <a:pt x="7346" y="10279"/>
                    </a:cubicBezTo>
                    <a:cubicBezTo>
                      <a:pt x="7834" y="10279"/>
                      <a:pt x="8329" y="10230"/>
                      <a:pt x="8823" y="10129"/>
                    </a:cubicBezTo>
                    <a:cubicBezTo>
                      <a:pt x="12240" y="9423"/>
                      <a:pt x="14682" y="6426"/>
                      <a:pt x="14692" y="2946"/>
                    </a:cubicBezTo>
                    <a:lnTo>
                      <a:pt x="14692" y="2946"/>
                    </a:lnTo>
                    <a:cubicBezTo>
                      <a:pt x="14692" y="2949"/>
                      <a:pt x="14692" y="2951"/>
                      <a:pt x="14692" y="2954"/>
                    </a:cubicBezTo>
                    <a:lnTo>
                      <a:pt x="14692" y="2945"/>
                    </a:lnTo>
                    <a:cubicBezTo>
                      <a:pt x="14692" y="2945"/>
                      <a:pt x="14692" y="2946"/>
                      <a:pt x="14692" y="2946"/>
                    </a:cubicBezTo>
                    <a:lnTo>
                      <a:pt x="14692" y="2946"/>
                    </a:lnTo>
                    <a:cubicBezTo>
                      <a:pt x="14691" y="1929"/>
                      <a:pt x="14485" y="929"/>
                      <a:pt x="14075"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38" name="Google Shape;4365;p59">
                <a:extLst>
                  <a:ext uri="{FF2B5EF4-FFF2-40B4-BE49-F238E27FC236}">
                    <a16:creationId xmlns="" xmlns:a16="http://schemas.microsoft.com/office/drawing/2014/main" id="{87886F5D-9567-4AB5-9D7B-7F671216041A}"/>
                  </a:ext>
                </a:extLst>
              </p:cNvPr>
              <p:cNvSpPr/>
              <p:nvPr/>
            </p:nvSpPr>
            <p:spPr>
              <a:xfrm>
                <a:off x="3498300" y="3179575"/>
                <a:ext cx="111200" cy="8525"/>
              </a:xfrm>
              <a:custGeom>
                <a:avLst/>
                <a:gdLst/>
                <a:ahLst/>
                <a:cxnLst/>
                <a:rect l="l" t="t" r="r" b="b"/>
                <a:pathLst>
                  <a:path w="4448" h="341" extrusionOk="0">
                    <a:moveTo>
                      <a:pt x="1" y="1"/>
                    </a:moveTo>
                    <a:lnTo>
                      <a:pt x="46" y="117"/>
                    </a:lnTo>
                    <a:cubicBezTo>
                      <a:pt x="72" y="188"/>
                      <a:pt x="99" y="260"/>
                      <a:pt x="135" y="341"/>
                    </a:cubicBezTo>
                    <a:lnTo>
                      <a:pt x="4448" y="341"/>
                    </a:lnTo>
                    <a:lnTo>
                      <a:pt x="4448" y="1"/>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9" name="Google Shape;4366;p59">
                <a:extLst>
                  <a:ext uri="{FF2B5EF4-FFF2-40B4-BE49-F238E27FC236}">
                    <a16:creationId xmlns="" xmlns:a16="http://schemas.microsoft.com/office/drawing/2014/main" id="{BA3CAF4B-4CD9-4561-A6A3-C580F7DA6BF1}"/>
                  </a:ext>
                </a:extLst>
              </p:cNvPr>
              <p:cNvSpPr/>
              <p:nvPr/>
            </p:nvSpPr>
            <p:spPr>
              <a:xfrm>
                <a:off x="3487125" y="3013825"/>
                <a:ext cx="277400" cy="168450"/>
              </a:xfrm>
              <a:custGeom>
                <a:avLst/>
                <a:gdLst/>
                <a:ahLst/>
                <a:cxnLst/>
                <a:rect l="l" t="t" r="r" b="b"/>
                <a:pathLst>
                  <a:path w="11096" h="6738" extrusionOk="0">
                    <a:moveTo>
                      <a:pt x="5476" y="1987"/>
                    </a:moveTo>
                    <a:cubicBezTo>
                      <a:pt x="6881" y="1987"/>
                      <a:pt x="8017" y="3132"/>
                      <a:pt x="8017" y="4537"/>
                    </a:cubicBezTo>
                    <a:lnTo>
                      <a:pt x="2926" y="4537"/>
                    </a:lnTo>
                    <a:cubicBezTo>
                      <a:pt x="2926" y="3132"/>
                      <a:pt x="4063" y="1987"/>
                      <a:pt x="5476" y="1987"/>
                    </a:cubicBezTo>
                    <a:close/>
                    <a:moveTo>
                      <a:pt x="5476" y="1"/>
                    </a:moveTo>
                    <a:cubicBezTo>
                      <a:pt x="2962" y="1"/>
                      <a:pt x="940" y="2032"/>
                      <a:pt x="940" y="4537"/>
                    </a:cubicBezTo>
                    <a:lnTo>
                      <a:pt x="0" y="4537"/>
                    </a:lnTo>
                    <a:cubicBezTo>
                      <a:pt x="45" y="5253"/>
                      <a:pt x="197" y="5959"/>
                      <a:pt x="448" y="6631"/>
                    </a:cubicBezTo>
                    <a:cubicBezTo>
                      <a:pt x="457" y="6666"/>
                      <a:pt x="475" y="6702"/>
                      <a:pt x="493" y="6738"/>
                    </a:cubicBezTo>
                    <a:lnTo>
                      <a:pt x="11095" y="6738"/>
                    </a:lnTo>
                    <a:lnTo>
                      <a:pt x="11095" y="4537"/>
                    </a:lnTo>
                    <a:lnTo>
                      <a:pt x="10013" y="4537"/>
                    </a:lnTo>
                    <a:cubicBezTo>
                      <a:pt x="10004" y="2032"/>
                      <a:pt x="7981" y="1"/>
                      <a:pt x="547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0" name="Google Shape;4367;p59">
                <a:extLst>
                  <a:ext uri="{FF2B5EF4-FFF2-40B4-BE49-F238E27FC236}">
                    <a16:creationId xmlns="" xmlns:a16="http://schemas.microsoft.com/office/drawing/2014/main" id="{EA33C775-91D3-4948-B2C0-EFA89FBD9816}"/>
                  </a:ext>
                </a:extLst>
              </p:cNvPr>
              <p:cNvSpPr/>
              <p:nvPr/>
            </p:nvSpPr>
            <p:spPr>
              <a:xfrm>
                <a:off x="3498075" y="3164825"/>
                <a:ext cx="7200" cy="17450"/>
              </a:xfrm>
              <a:custGeom>
                <a:avLst/>
                <a:gdLst/>
                <a:ahLst/>
                <a:cxnLst/>
                <a:rect l="l" t="t" r="r" b="b"/>
                <a:pathLst>
                  <a:path w="288" h="698" extrusionOk="0">
                    <a:moveTo>
                      <a:pt x="287" y="0"/>
                    </a:moveTo>
                    <a:lnTo>
                      <a:pt x="1" y="9"/>
                    </a:lnTo>
                    <a:lnTo>
                      <a:pt x="1" y="591"/>
                    </a:lnTo>
                    <a:cubicBezTo>
                      <a:pt x="19" y="626"/>
                      <a:pt x="28" y="662"/>
                      <a:pt x="46" y="698"/>
                    </a:cubicBez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1" name="Google Shape;4368;p59">
                <a:extLst>
                  <a:ext uri="{FF2B5EF4-FFF2-40B4-BE49-F238E27FC236}">
                    <a16:creationId xmlns="" xmlns:a16="http://schemas.microsoft.com/office/drawing/2014/main" id="{75E1B74A-77C0-4B0C-9840-C3614FA969F9}"/>
                  </a:ext>
                </a:extLst>
              </p:cNvPr>
              <p:cNvSpPr/>
              <p:nvPr/>
            </p:nvSpPr>
            <p:spPr>
              <a:xfrm>
                <a:off x="35222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2" name="Google Shape;4369;p59">
                <a:extLst>
                  <a:ext uri="{FF2B5EF4-FFF2-40B4-BE49-F238E27FC236}">
                    <a16:creationId xmlns="" xmlns:a16="http://schemas.microsoft.com/office/drawing/2014/main" id="{C82F4114-965F-472A-AF5B-910986908EA6}"/>
                  </a:ext>
                </a:extLst>
              </p:cNvPr>
              <p:cNvSpPr/>
              <p:nvPr/>
            </p:nvSpPr>
            <p:spPr>
              <a:xfrm>
                <a:off x="35466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3" name="Google Shape;4370;p59">
                <a:extLst>
                  <a:ext uri="{FF2B5EF4-FFF2-40B4-BE49-F238E27FC236}">
                    <a16:creationId xmlns="" xmlns:a16="http://schemas.microsoft.com/office/drawing/2014/main" id="{E60F43A2-0B04-4047-9E10-F8EEC9EDA897}"/>
                  </a:ext>
                </a:extLst>
              </p:cNvPr>
              <p:cNvSpPr/>
              <p:nvPr/>
            </p:nvSpPr>
            <p:spPr>
              <a:xfrm>
                <a:off x="3570775" y="3164825"/>
                <a:ext cx="7200" cy="17450"/>
              </a:xfrm>
              <a:custGeom>
                <a:avLst/>
                <a:gdLst/>
                <a:ahLst/>
                <a:cxnLst/>
                <a:rect l="l" t="t" r="r" b="b"/>
                <a:pathLst>
                  <a:path w="288"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4" name="Google Shape;4371;p59">
                <a:extLst>
                  <a:ext uri="{FF2B5EF4-FFF2-40B4-BE49-F238E27FC236}">
                    <a16:creationId xmlns="" xmlns:a16="http://schemas.microsoft.com/office/drawing/2014/main" id="{FF06713F-E138-4516-873B-FE9CEFDB88B8}"/>
                  </a:ext>
                </a:extLst>
              </p:cNvPr>
              <p:cNvSpPr/>
              <p:nvPr/>
            </p:nvSpPr>
            <p:spPr>
              <a:xfrm>
                <a:off x="35949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5" name="Google Shape;4372;p59">
                <a:extLst>
                  <a:ext uri="{FF2B5EF4-FFF2-40B4-BE49-F238E27FC236}">
                    <a16:creationId xmlns="" xmlns:a16="http://schemas.microsoft.com/office/drawing/2014/main" id="{5A47C934-2E5D-45C8-A4DA-78C59A08E45F}"/>
                  </a:ext>
                </a:extLst>
              </p:cNvPr>
              <p:cNvSpPr/>
              <p:nvPr/>
            </p:nvSpPr>
            <p:spPr>
              <a:xfrm>
                <a:off x="36193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6" name="Google Shape;4373;p59">
                <a:extLst>
                  <a:ext uri="{FF2B5EF4-FFF2-40B4-BE49-F238E27FC236}">
                    <a16:creationId xmlns="" xmlns:a16="http://schemas.microsoft.com/office/drawing/2014/main" id="{AE4DF813-80CC-4774-B89A-D91A61D3144B}"/>
                  </a:ext>
                </a:extLst>
              </p:cNvPr>
              <p:cNvSpPr/>
              <p:nvPr/>
            </p:nvSpPr>
            <p:spPr>
              <a:xfrm>
                <a:off x="36434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7" name="Google Shape;4374;p59">
                <a:extLst>
                  <a:ext uri="{FF2B5EF4-FFF2-40B4-BE49-F238E27FC236}">
                    <a16:creationId xmlns="" xmlns:a16="http://schemas.microsoft.com/office/drawing/2014/main" id="{C5EB5CB7-1B1A-4604-B6F3-BBB10514FFC0}"/>
                  </a:ext>
                </a:extLst>
              </p:cNvPr>
              <p:cNvSpPr/>
              <p:nvPr/>
            </p:nvSpPr>
            <p:spPr>
              <a:xfrm>
                <a:off x="36676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8" name="Google Shape;4375;p59">
                <a:extLst>
                  <a:ext uri="{FF2B5EF4-FFF2-40B4-BE49-F238E27FC236}">
                    <a16:creationId xmlns="" xmlns:a16="http://schemas.microsoft.com/office/drawing/2014/main" id="{8A3EC3C4-6A89-4665-8F77-003C39423F1B}"/>
                  </a:ext>
                </a:extLst>
              </p:cNvPr>
              <p:cNvSpPr/>
              <p:nvPr/>
            </p:nvSpPr>
            <p:spPr>
              <a:xfrm>
                <a:off x="36920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9" name="Google Shape;4376;p59">
                <a:extLst>
                  <a:ext uri="{FF2B5EF4-FFF2-40B4-BE49-F238E27FC236}">
                    <a16:creationId xmlns="" xmlns:a16="http://schemas.microsoft.com/office/drawing/2014/main" id="{7ABCE2B0-5ABE-4F40-81F4-201DFB1CE972}"/>
                  </a:ext>
                </a:extLst>
              </p:cNvPr>
              <p:cNvSpPr/>
              <p:nvPr/>
            </p:nvSpPr>
            <p:spPr>
              <a:xfrm>
                <a:off x="37161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0" name="Google Shape;4377;p59">
                <a:extLst>
                  <a:ext uri="{FF2B5EF4-FFF2-40B4-BE49-F238E27FC236}">
                    <a16:creationId xmlns="" xmlns:a16="http://schemas.microsoft.com/office/drawing/2014/main" id="{3100AC2E-0C9F-4F81-BF9C-26E969409B2A}"/>
                  </a:ext>
                </a:extLst>
              </p:cNvPr>
              <p:cNvSpPr/>
              <p:nvPr/>
            </p:nvSpPr>
            <p:spPr>
              <a:xfrm>
                <a:off x="37403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1" name="Google Shape;4378;p59">
                <a:extLst>
                  <a:ext uri="{FF2B5EF4-FFF2-40B4-BE49-F238E27FC236}">
                    <a16:creationId xmlns="" xmlns:a16="http://schemas.microsoft.com/office/drawing/2014/main" id="{5307921C-DFCE-4600-8BC7-79EC1D793C7C}"/>
                  </a:ext>
                </a:extLst>
              </p:cNvPr>
              <p:cNvSpPr/>
              <p:nvPr/>
            </p:nvSpPr>
            <p:spPr>
              <a:xfrm>
                <a:off x="3566750" y="2984525"/>
                <a:ext cx="282550" cy="298875"/>
              </a:xfrm>
              <a:custGeom>
                <a:avLst/>
                <a:gdLst/>
                <a:ahLst/>
                <a:cxnLst/>
                <a:rect l="l" t="t" r="r" b="b"/>
                <a:pathLst>
                  <a:path w="11302" h="11955" extrusionOk="0">
                    <a:moveTo>
                      <a:pt x="9261" y="4922"/>
                    </a:moveTo>
                    <a:lnTo>
                      <a:pt x="9261" y="9923"/>
                    </a:lnTo>
                    <a:lnTo>
                      <a:pt x="4269" y="9923"/>
                    </a:lnTo>
                    <a:lnTo>
                      <a:pt x="6971" y="7212"/>
                    </a:lnTo>
                    <a:lnTo>
                      <a:pt x="7901" y="6281"/>
                    </a:lnTo>
                    <a:lnTo>
                      <a:pt x="9261" y="4922"/>
                    </a:lnTo>
                    <a:close/>
                    <a:moveTo>
                      <a:pt x="11301" y="1"/>
                    </a:moveTo>
                    <a:lnTo>
                      <a:pt x="10210" y="1101"/>
                    </a:lnTo>
                    <a:lnTo>
                      <a:pt x="9709" y="1593"/>
                    </a:lnTo>
                    <a:lnTo>
                      <a:pt x="9485" y="1817"/>
                    </a:lnTo>
                    <a:lnTo>
                      <a:pt x="8859" y="2452"/>
                    </a:lnTo>
                    <a:lnTo>
                      <a:pt x="7767" y="3535"/>
                    </a:lnTo>
                    <a:lnTo>
                      <a:pt x="7132" y="4179"/>
                    </a:lnTo>
                    <a:lnTo>
                      <a:pt x="6908" y="4403"/>
                    </a:lnTo>
                    <a:lnTo>
                      <a:pt x="6684" y="4617"/>
                    </a:lnTo>
                    <a:lnTo>
                      <a:pt x="5181" y="6120"/>
                    </a:lnTo>
                    <a:lnTo>
                      <a:pt x="4555" y="6747"/>
                    </a:lnTo>
                    <a:lnTo>
                      <a:pt x="4331" y="6970"/>
                    </a:lnTo>
                    <a:lnTo>
                      <a:pt x="4090" y="7212"/>
                    </a:lnTo>
                    <a:lnTo>
                      <a:pt x="4045" y="7257"/>
                    </a:lnTo>
                    <a:lnTo>
                      <a:pt x="3696" y="7606"/>
                    </a:lnTo>
                    <a:lnTo>
                      <a:pt x="3472" y="7829"/>
                    </a:lnTo>
                    <a:lnTo>
                      <a:pt x="3392" y="7901"/>
                    </a:lnTo>
                    <a:lnTo>
                      <a:pt x="2837" y="8465"/>
                    </a:lnTo>
                    <a:lnTo>
                      <a:pt x="2613" y="8688"/>
                    </a:lnTo>
                    <a:lnTo>
                      <a:pt x="1978" y="9324"/>
                    </a:lnTo>
                    <a:lnTo>
                      <a:pt x="1119" y="10182"/>
                    </a:lnTo>
                    <a:lnTo>
                      <a:pt x="895" y="10406"/>
                    </a:lnTo>
                    <a:lnTo>
                      <a:pt x="1" y="11301"/>
                    </a:lnTo>
                    <a:cubicBezTo>
                      <a:pt x="368" y="11551"/>
                      <a:pt x="761" y="11775"/>
                      <a:pt x="1164" y="11954"/>
                    </a:cubicBezTo>
                    <a:lnTo>
                      <a:pt x="7123" y="11954"/>
                    </a:lnTo>
                    <a:cubicBezTo>
                      <a:pt x="9234" y="11015"/>
                      <a:pt x="10782" y="9136"/>
                      <a:pt x="11301" y="6890"/>
                    </a:cubicBezTo>
                    <a:lnTo>
                      <a:pt x="11301"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52" name="Google Shape;4379;p59">
                <a:extLst>
                  <a:ext uri="{FF2B5EF4-FFF2-40B4-BE49-F238E27FC236}">
                    <a16:creationId xmlns="" xmlns:a16="http://schemas.microsoft.com/office/drawing/2014/main" id="{F095682A-3DE0-4167-B1E5-93C9CE431588}"/>
                  </a:ext>
                </a:extLst>
              </p:cNvPr>
              <p:cNvSpPr/>
              <p:nvPr/>
            </p:nvSpPr>
            <p:spPr>
              <a:xfrm>
                <a:off x="3588900" y="3239300"/>
                <a:ext cx="19250" cy="19250"/>
              </a:xfrm>
              <a:custGeom>
                <a:avLst/>
                <a:gdLst/>
                <a:ahLst/>
                <a:cxnLst/>
                <a:rect l="l" t="t" r="r" b="b"/>
                <a:pathLst>
                  <a:path w="770" h="770" extrusionOk="0">
                    <a:moveTo>
                      <a:pt x="224" y="0"/>
                    </a:moveTo>
                    <a:lnTo>
                      <a:pt x="1" y="224"/>
                    </a:lnTo>
                    <a:lnTo>
                      <a:pt x="546" y="770"/>
                    </a:lnTo>
                    <a:lnTo>
                      <a:pt x="770" y="546"/>
                    </a:lnTo>
                    <a:lnTo>
                      <a:pt x="224"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3" name="Google Shape;4380;p59">
                <a:extLst>
                  <a:ext uri="{FF2B5EF4-FFF2-40B4-BE49-F238E27FC236}">
                    <a16:creationId xmlns="" xmlns:a16="http://schemas.microsoft.com/office/drawing/2014/main" id="{62ECFFDF-410D-4B1B-850C-F3763998F168}"/>
                  </a:ext>
                </a:extLst>
              </p:cNvPr>
              <p:cNvSpPr/>
              <p:nvPr/>
            </p:nvSpPr>
            <p:spPr>
              <a:xfrm>
                <a:off x="3610375" y="3217825"/>
                <a:ext cx="19250" cy="19250"/>
              </a:xfrm>
              <a:custGeom>
                <a:avLst/>
                <a:gdLst/>
                <a:ahLst/>
                <a:cxnLst/>
                <a:rect l="l" t="t" r="r" b="b"/>
                <a:pathLst>
                  <a:path w="770" h="770"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4" name="Google Shape;4381;p59">
                <a:extLst>
                  <a:ext uri="{FF2B5EF4-FFF2-40B4-BE49-F238E27FC236}">
                    <a16:creationId xmlns="" xmlns:a16="http://schemas.microsoft.com/office/drawing/2014/main" id="{C561048A-1790-4EAB-ADCB-F0F74C5DCF39}"/>
                  </a:ext>
                </a:extLst>
              </p:cNvPr>
              <p:cNvSpPr/>
              <p:nvPr/>
            </p:nvSpPr>
            <p:spPr>
              <a:xfrm>
                <a:off x="3631850" y="3196350"/>
                <a:ext cx="19475" cy="19275"/>
              </a:xfrm>
              <a:custGeom>
                <a:avLst/>
                <a:gdLst/>
                <a:ahLst/>
                <a:cxnLst/>
                <a:rect l="l" t="t" r="r" b="b"/>
                <a:pathLst>
                  <a:path w="779" h="771" extrusionOk="0">
                    <a:moveTo>
                      <a:pt x="233" y="1"/>
                    </a:moveTo>
                    <a:lnTo>
                      <a:pt x="0" y="224"/>
                    </a:lnTo>
                    <a:lnTo>
                      <a:pt x="546" y="770"/>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5" name="Google Shape;4382;p59">
                <a:extLst>
                  <a:ext uri="{FF2B5EF4-FFF2-40B4-BE49-F238E27FC236}">
                    <a16:creationId xmlns="" xmlns:a16="http://schemas.microsoft.com/office/drawing/2014/main" id="{BADEB5A9-52DF-463E-B528-F4F9DB203FB3}"/>
                  </a:ext>
                </a:extLst>
              </p:cNvPr>
              <p:cNvSpPr/>
              <p:nvPr/>
            </p:nvSpPr>
            <p:spPr>
              <a:xfrm>
                <a:off x="3653325" y="3174650"/>
                <a:ext cx="19475" cy="19500"/>
              </a:xfrm>
              <a:custGeom>
                <a:avLst/>
                <a:gdLst/>
                <a:ahLst/>
                <a:cxnLst/>
                <a:rect l="l" t="t" r="r" b="b"/>
                <a:pathLst>
                  <a:path w="779" h="780" extrusionOk="0">
                    <a:moveTo>
                      <a:pt x="233" y="1"/>
                    </a:moveTo>
                    <a:lnTo>
                      <a:pt x="0" y="233"/>
                    </a:lnTo>
                    <a:lnTo>
                      <a:pt x="546" y="779"/>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6" name="Google Shape;4383;p59">
                <a:extLst>
                  <a:ext uri="{FF2B5EF4-FFF2-40B4-BE49-F238E27FC236}">
                    <a16:creationId xmlns="" xmlns:a16="http://schemas.microsoft.com/office/drawing/2014/main" id="{6AAEAB05-0978-4973-BC76-C56584E0F4F5}"/>
                  </a:ext>
                </a:extLst>
              </p:cNvPr>
              <p:cNvSpPr/>
              <p:nvPr/>
            </p:nvSpPr>
            <p:spPr>
              <a:xfrm>
                <a:off x="3675025" y="3153400"/>
                <a:ext cx="19250" cy="19275"/>
              </a:xfrm>
              <a:custGeom>
                <a:avLst/>
                <a:gdLst/>
                <a:ahLst/>
                <a:cxnLst/>
                <a:rect l="l" t="t" r="r" b="b"/>
                <a:pathLst>
                  <a:path w="770" h="771"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7" name="Google Shape;4384;p59">
                <a:extLst>
                  <a:ext uri="{FF2B5EF4-FFF2-40B4-BE49-F238E27FC236}">
                    <a16:creationId xmlns="" xmlns:a16="http://schemas.microsoft.com/office/drawing/2014/main" id="{1577FC9B-BDC0-438F-A167-E5201CFB0498}"/>
                  </a:ext>
                </a:extLst>
              </p:cNvPr>
              <p:cNvSpPr/>
              <p:nvPr/>
            </p:nvSpPr>
            <p:spPr>
              <a:xfrm>
                <a:off x="3696275" y="3131700"/>
                <a:ext cx="19475" cy="19500"/>
              </a:xfrm>
              <a:custGeom>
                <a:avLst/>
                <a:gdLst/>
                <a:ahLst/>
                <a:cxnLst/>
                <a:rect l="l" t="t" r="r" b="b"/>
                <a:pathLst>
                  <a:path w="779" h="780" extrusionOk="0">
                    <a:moveTo>
                      <a:pt x="233" y="1"/>
                    </a:moveTo>
                    <a:lnTo>
                      <a:pt x="0" y="233"/>
                    </a:lnTo>
                    <a:lnTo>
                      <a:pt x="546" y="779"/>
                    </a:lnTo>
                    <a:lnTo>
                      <a:pt x="779" y="547"/>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8" name="Google Shape;4385;p59">
                <a:extLst>
                  <a:ext uri="{FF2B5EF4-FFF2-40B4-BE49-F238E27FC236}">
                    <a16:creationId xmlns="" xmlns:a16="http://schemas.microsoft.com/office/drawing/2014/main" id="{80313CB4-9E2F-4AB4-915B-7A0DE86D55CC}"/>
                  </a:ext>
                </a:extLst>
              </p:cNvPr>
              <p:cNvSpPr/>
              <p:nvPr/>
            </p:nvSpPr>
            <p:spPr>
              <a:xfrm>
                <a:off x="3717975" y="3110225"/>
                <a:ext cx="19250" cy="19500"/>
              </a:xfrm>
              <a:custGeom>
                <a:avLst/>
                <a:gdLst/>
                <a:ahLst/>
                <a:cxnLst/>
                <a:rect l="l" t="t" r="r" b="b"/>
                <a:pathLst>
                  <a:path w="770" h="780" extrusionOk="0">
                    <a:moveTo>
                      <a:pt x="224" y="1"/>
                    </a:moveTo>
                    <a:lnTo>
                      <a:pt x="0" y="234"/>
                    </a:lnTo>
                    <a:lnTo>
                      <a:pt x="546" y="779"/>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9" name="Google Shape;4386;p59">
                <a:extLst>
                  <a:ext uri="{FF2B5EF4-FFF2-40B4-BE49-F238E27FC236}">
                    <a16:creationId xmlns="" xmlns:a16="http://schemas.microsoft.com/office/drawing/2014/main" id="{186E5C8C-B982-4477-9615-22D9577843A6}"/>
                  </a:ext>
                </a:extLst>
              </p:cNvPr>
              <p:cNvSpPr/>
              <p:nvPr/>
            </p:nvSpPr>
            <p:spPr>
              <a:xfrm>
                <a:off x="3739450" y="3088750"/>
                <a:ext cx="19250" cy="19275"/>
              </a:xfrm>
              <a:custGeom>
                <a:avLst/>
                <a:gdLst/>
                <a:ahLst/>
                <a:cxnLst/>
                <a:rect l="l" t="t" r="r" b="b"/>
                <a:pathLst>
                  <a:path w="770" h="771" extrusionOk="0">
                    <a:moveTo>
                      <a:pt x="224" y="1"/>
                    </a:moveTo>
                    <a:lnTo>
                      <a:pt x="0" y="225"/>
                    </a:lnTo>
                    <a:lnTo>
                      <a:pt x="546" y="770"/>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0" name="Google Shape;4387;p59">
                <a:extLst>
                  <a:ext uri="{FF2B5EF4-FFF2-40B4-BE49-F238E27FC236}">
                    <a16:creationId xmlns="" xmlns:a16="http://schemas.microsoft.com/office/drawing/2014/main" id="{1209F352-42E8-4169-AE85-95CBAB5A8E92}"/>
                  </a:ext>
                </a:extLst>
              </p:cNvPr>
              <p:cNvSpPr/>
              <p:nvPr/>
            </p:nvSpPr>
            <p:spPr>
              <a:xfrm>
                <a:off x="3760900" y="3067300"/>
                <a:ext cx="19275" cy="19250"/>
              </a:xfrm>
              <a:custGeom>
                <a:avLst/>
                <a:gdLst/>
                <a:ahLst/>
                <a:cxnLst/>
                <a:rect l="l" t="t" r="r" b="b"/>
                <a:pathLst>
                  <a:path w="771" h="770" extrusionOk="0">
                    <a:moveTo>
                      <a:pt x="225" y="0"/>
                    </a:moveTo>
                    <a:lnTo>
                      <a:pt x="1" y="224"/>
                    </a:lnTo>
                    <a:lnTo>
                      <a:pt x="547" y="769"/>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1" name="Google Shape;4388;p59">
                <a:extLst>
                  <a:ext uri="{FF2B5EF4-FFF2-40B4-BE49-F238E27FC236}">
                    <a16:creationId xmlns="" xmlns:a16="http://schemas.microsoft.com/office/drawing/2014/main" id="{1D7C0978-A443-4B6B-AC8F-6DE8852861A8}"/>
                  </a:ext>
                </a:extLst>
              </p:cNvPr>
              <p:cNvSpPr/>
              <p:nvPr/>
            </p:nvSpPr>
            <p:spPr>
              <a:xfrm>
                <a:off x="3782375" y="3045825"/>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2" name="Google Shape;4389;p59">
                <a:extLst>
                  <a:ext uri="{FF2B5EF4-FFF2-40B4-BE49-F238E27FC236}">
                    <a16:creationId xmlns="" xmlns:a16="http://schemas.microsoft.com/office/drawing/2014/main" id="{28365BCA-56DC-499C-AA7D-A187844115C9}"/>
                  </a:ext>
                </a:extLst>
              </p:cNvPr>
              <p:cNvSpPr/>
              <p:nvPr/>
            </p:nvSpPr>
            <p:spPr>
              <a:xfrm>
                <a:off x="3803850" y="3024350"/>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3" name="Google Shape;4390;p59">
                <a:extLst>
                  <a:ext uri="{FF2B5EF4-FFF2-40B4-BE49-F238E27FC236}">
                    <a16:creationId xmlns="" xmlns:a16="http://schemas.microsoft.com/office/drawing/2014/main" id="{0422E238-C0E9-4BC9-BBCA-B3862437FEFD}"/>
                  </a:ext>
                </a:extLst>
              </p:cNvPr>
              <p:cNvSpPr/>
              <p:nvPr/>
            </p:nvSpPr>
            <p:spPr>
              <a:xfrm>
                <a:off x="3609700" y="2984075"/>
                <a:ext cx="121700" cy="200225"/>
              </a:xfrm>
              <a:custGeom>
                <a:avLst/>
                <a:gdLst/>
                <a:ahLst/>
                <a:cxnLst/>
                <a:rect l="l" t="t" r="r" b="b"/>
                <a:pathLst>
                  <a:path w="4868" h="8009" extrusionOk="0">
                    <a:moveTo>
                      <a:pt x="3785" y="1"/>
                    </a:moveTo>
                    <a:lnTo>
                      <a:pt x="72" y="6648"/>
                    </a:lnTo>
                    <a:lnTo>
                      <a:pt x="1" y="8008"/>
                    </a:lnTo>
                    <a:lnTo>
                      <a:pt x="1146" y="7275"/>
                    </a:lnTo>
                    <a:lnTo>
                      <a:pt x="4868" y="618"/>
                    </a:lnTo>
                    <a:lnTo>
                      <a:pt x="3785"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64" name="Google Shape;4391;p59">
                <a:extLst>
                  <a:ext uri="{FF2B5EF4-FFF2-40B4-BE49-F238E27FC236}">
                    <a16:creationId xmlns="" xmlns:a16="http://schemas.microsoft.com/office/drawing/2014/main" id="{E09B15E8-AD3E-43CC-AA65-81D26B55F11A}"/>
                  </a:ext>
                </a:extLst>
              </p:cNvPr>
              <p:cNvSpPr/>
              <p:nvPr/>
            </p:nvSpPr>
            <p:spPr>
              <a:xfrm>
                <a:off x="3630950" y="2995275"/>
                <a:ext cx="100450" cy="170675"/>
              </a:xfrm>
              <a:custGeom>
                <a:avLst/>
                <a:gdLst/>
                <a:ahLst/>
                <a:cxnLst/>
                <a:rect l="l" t="t" r="r" b="b"/>
                <a:pathLst>
                  <a:path w="4018" h="6827" extrusionOk="0">
                    <a:moveTo>
                      <a:pt x="3714" y="0"/>
                    </a:moveTo>
                    <a:lnTo>
                      <a:pt x="1" y="6648"/>
                    </a:lnTo>
                    <a:lnTo>
                      <a:pt x="296" y="6827"/>
                    </a:lnTo>
                    <a:lnTo>
                      <a:pt x="4018" y="170"/>
                    </a:lnTo>
                    <a:lnTo>
                      <a:pt x="3714" y="0"/>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265" name="Google Shape;4392;p59">
                <a:extLst>
                  <a:ext uri="{FF2B5EF4-FFF2-40B4-BE49-F238E27FC236}">
                    <a16:creationId xmlns="" xmlns:a16="http://schemas.microsoft.com/office/drawing/2014/main" id="{24031B15-97EE-4ACE-B593-817F8F45780A}"/>
                  </a:ext>
                </a:extLst>
              </p:cNvPr>
              <p:cNvSpPr/>
              <p:nvPr/>
            </p:nvSpPr>
            <p:spPr>
              <a:xfrm>
                <a:off x="3704325" y="2975125"/>
                <a:ext cx="32000" cy="24400"/>
              </a:xfrm>
              <a:custGeom>
                <a:avLst/>
                <a:gdLst/>
                <a:ahLst/>
                <a:cxnLst/>
                <a:rect l="l" t="t" r="r" b="b"/>
                <a:pathLst>
                  <a:path w="1280" h="976" extrusionOk="0">
                    <a:moveTo>
                      <a:pt x="197" y="1"/>
                    </a:moveTo>
                    <a:lnTo>
                      <a:pt x="0" y="359"/>
                    </a:lnTo>
                    <a:lnTo>
                      <a:pt x="296" y="529"/>
                    </a:lnTo>
                    <a:lnTo>
                      <a:pt x="779" y="806"/>
                    </a:lnTo>
                    <a:lnTo>
                      <a:pt x="1083"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6" name="Google Shape;4393;p59">
                <a:extLst>
                  <a:ext uri="{FF2B5EF4-FFF2-40B4-BE49-F238E27FC236}">
                    <a16:creationId xmlns="" xmlns:a16="http://schemas.microsoft.com/office/drawing/2014/main" id="{16DAC9AD-109C-4817-BD73-7915A915F139}"/>
                  </a:ext>
                </a:extLst>
              </p:cNvPr>
              <p:cNvSpPr/>
              <p:nvPr/>
            </p:nvSpPr>
            <p:spPr>
              <a:xfrm>
                <a:off x="3709475" y="2966400"/>
                <a:ext cx="32000" cy="24425"/>
              </a:xfrm>
              <a:custGeom>
                <a:avLst/>
                <a:gdLst/>
                <a:ahLst/>
                <a:cxnLst/>
                <a:rect l="l" t="t" r="r" b="b"/>
                <a:pathLst>
                  <a:path w="1280" h="977" extrusionOk="0">
                    <a:moveTo>
                      <a:pt x="197" y="1"/>
                    </a:moveTo>
                    <a:lnTo>
                      <a:pt x="0" y="350"/>
                    </a:lnTo>
                    <a:lnTo>
                      <a:pt x="1074"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7" name="Google Shape;4394;p59">
                <a:extLst>
                  <a:ext uri="{FF2B5EF4-FFF2-40B4-BE49-F238E27FC236}">
                    <a16:creationId xmlns="" xmlns:a16="http://schemas.microsoft.com/office/drawing/2014/main" id="{D63973BA-6BAE-4225-A165-3258E0D4B889}"/>
                  </a:ext>
                </a:extLst>
              </p:cNvPr>
              <p:cNvSpPr/>
              <p:nvPr/>
            </p:nvSpPr>
            <p:spPr>
              <a:xfrm>
                <a:off x="3714375" y="2947775"/>
                <a:ext cx="37625" cy="34100"/>
              </a:xfrm>
              <a:custGeom>
                <a:avLst/>
                <a:gdLst/>
                <a:ahLst/>
                <a:cxnLst/>
                <a:rect l="l" t="t" r="r" b="b"/>
                <a:pathLst>
                  <a:path w="1505" h="1364" extrusionOk="0">
                    <a:moveTo>
                      <a:pt x="631" y="1"/>
                    </a:moveTo>
                    <a:cubicBezTo>
                      <a:pt x="509" y="1"/>
                      <a:pt x="392" y="65"/>
                      <a:pt x="332" y="173"/>
                    </a:cubicBezTo>
                    <a:lnTo>
                      <a:pt x="1" y="746"/>
                    </a:lnTo>
                    <a:lnTo>
                      <a:pt x="1084" y="1363"/>
                    </a:lnTo>
                    <a:lnTo>
                      <a:pt x="1406" y="799"/>
                    </a:lnTo>
                    <a:cubicBezTo>
                      <a:pt x="1504" y="629"/>
                      <a:pt x="1450" y="415"/>
                      <a:pt x="1280" y="325"/>
                    </a:cubicBezTo>
                    <a:lnTo>
                      <a:pt x="806" y="48"/>
                    </a:lnTo>
                    <a:cubicBezTo>
                      <a:pt x="751" y="16"/>
                      <a:pt x="691" y="1"/>
                      <a:pt x="631"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68" name="Google Shape;4395;p59">
                <a:extLst>
                  <a:ext uri="{FF2B5EF4-FFF2-40B4-BE49-F238E27FC236}">
                    <a16:creationId xmlns="" xmlns:a16="http://schemas.microsoft.com/office/drawing/2014/main" id="{0CCEBB83-8E27-46A6-9249-EF533E2FAAA5}"/>
                  </a:ext>
                </a:extLst>
              </p:cNvPr>
              <p:cNvSpPr/>
              <p:nvPr/>
            </p:nvSpPr>
            <p:spPr>
              <a:xfrm>
                <a:off x="3714375" y="2947950"/>
                <a:ext cx="27775" cy="22725"/>
              </a:xfrm>
              <a:custGeom>
                <a:avLst/>
                <a:gdLst/>
                <a:ahLst/>
                <a:cxnLst/>
                <a:rect l="l" t="t" r="r" b="b"/>
                <a:pathLst>
                  <a:path w="1111" h="909" extrusionOk="0">
                    <a:moveTo>
                      <a:pt x="1100" y="214"/>
                    </a:moveTo>
                    <a:lnTo>
                      <a:pt x="1110" y="220"/>
                    </a:lnTo>
                    <a:cubicBezTo>
                      <a:pt x="1107" y="218"/>
                      <a:pt x="1104" y="216"/>
                      <a:pt x="1100" y="214"/>
                    </a:cubicBezTo>
                    <a:close/>
                    <a:moveTo>
                      <a:pt x="624" y="0"/>
                    </a:moveTo>
                    <a:cubicBezTo>
                      <a:pt x="504" y="0"/>
                      <a:pt x="391" y="60"/>
                      <a:pt x="332" y="166"/>
                    </a:cubicBezTo>
                    <a:lnTo>
                      <a:pt x="1" y="739"/>
                    </a:lnTo>
                    <a:lnTo>
                      <a:pt x="305" y="909"/>
                    </a:lnTo>
                    <a:lnTo>
                      <a:pt x="636" y="345"/>
                    </a:lnTo>
                    <a:cubicBezTo>
                      <a:pt x="696" y="232"/>
                      <a:pt x="810" y="171"/>
                      <a:pt x="930" y="171"/>
                    </a:cubicBezTo>
                    <a:cubicBezTo>
                      <a:pt x="987" y="171"/>
                      <a:pt x="1046" y="185"/>
                      <a:pt x="1100" y="214"/>
                    </a:cubicBezTo>
                    <a:lnTo>
                      <a:pt x="1100" y="214"/>
                    </a:lnTo>
                    <a:lnTo>
                      <a:pt x="806" y="50"/>
                    </a:lnTo>
                    <a:cubicBezTo>
                      <a:pt x="748" y="16"/>
                      <a:pt x="685" y="0"/>
                      <a:pt x="624"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69" name="Google Shape;4396;p59">
                <a:extLst>
                  <a:ext uri="{FF2B5EF4-FFF2-40B4-BE49-F238E27FC236}">
                    <a16:creationId xmlns="" xmlns:a16="http://schemas.microsoft.com/office/drawing/2014/main" id="{E9E43D9F-8490-49FD-A8E7-2B0BAD5BEB98}"/>
                  </a:ext>
                </a:extLst>
              </p:cNvPr>
              <p:cNvSpPr/>
              <p:nvPr/>
            </p:nvSpPr>
            <p:spPr>
              <a:xfrm>
                <a:off x="3611500" y="2984075"/>
                <a:ext cx="100225" cy="170700"/>
              </a:xfrm>
              <a:custGeom>
                <a:avLst/>
                <a:gdLst/>
                <a:ahLst/>
                <a:cxnLst/>
                <a:rect l="l" t="t" r="r" b="b"/>
                <a:pathLst>
                  <a:path w="4009" h="6828" extrusionOk="0">
                    <a:moveTo>
                      <a:pt x="3713" y="1"/>
                    </a:moveTo>
                    <a:lnTo>
                      <a:pt x="0" y="6648"/>
                    </a:lnTo>
                    <a:lnTo>
                      <a:pt x="295" y="6827"/>
                    </a:lnTo>
                    <a:lnTo>
                      <a:pt x="4009" y="171"/>
                    </a:lnTo>
                    <a:lnTo>
                      <a:pt x="3713"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70" name="Google Shape;4397;p59">
                <a:extLst>
                  <a:ext uri="{FF2B5EF4-FFF2-40B4-BE49-F238E27FC236}">
                    <a16:creationId xmlns="" xmlns:a16="http://schemas.microsoft.com/office/drawing/2014/main" id="{53DB6942-8DCD-4012-BF9F-44BC15B8E5C1}"/>
                  </a:ext>
                </a:extLst>
              </p:cNvPr>
              <p:cNvSpPr/>
              <p:nvPr/>
            </p:nvSpPr>
            <p:spPr>
              <a:xfrm>
                <a:off x="3699750" y="2980925"/>
                <a:ext cx="36025" cy="21750"/>
              </a:xfrm>
              <a:custGeom>
                <a:avLst/>
                <a:gdLst/>
                <a:ahLst/>
                <a:cxnLst/>
                <a:rect l="l" t="t" r="r" b="b"/>
                <a:pathLst>
                  <a:path w="1441" h="870" extrusionOk="0">
                    <a:moveTo>
                      <a:pt x="180" y="1"/>
                    </a:moveTo>
                    <a:cubicBezTo>
                      <a:pt x="70" y="1"/>
                      <a:pt x="0" y="159"/>
                      <a:pt x="121" y="234"/>
                    </a:cubicBezTo>
                    <a:lnTo>
                      <a:pt x="1203" y="851"/>
                    </a:lnTo>
                    <a:cubicBezTo>
                      <a:pt x="1224" y="864"/>
                      <a:pt x="1244" y="869"/>
                      <a:pt x="1264" y="869"/>
                    </a:cubicBezTo>
                    <a:cubicBezTo>
                      <a:pt x="1370" y="869"/>
                      <a:pt x="1441" y="705"/>
                      <a:pt x="1320" y="637"/>
                    </a:cubicBezTo>
                    <a:lnTo>
                      <a:pt x="246" y="19"/>
                    </a:lnTo>
                    <a:cubicBezTo>
                      <a:pt x="223" y="7"/>
                      <a:pt x="201" y="1"/>
                      <a:pt x="18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1" name="Google Shape;4398;p59">
                <a:extLst>
                  <a:ext uri="{FF2B5EF4-FFF2-40B4-BE49-F238E27FC236}">
                    <a16:creationId xmlns="" xmlns:a16="http://schemas.microsoft.com/office/drawing/2014/main" id="{6D5BB2F0-EA66-4762-82CB-D88C8DC12CDA}"/>
                  </a:ext>
                </a:extLst>
              </p:cNvPr>
              <p:cNvSpPr/>
              <p:nvPr/>
            </p:nvSpPr>
            <p:spPr>
              <a:xfrm>
                <a:off x="3704875" y="2972000"/>
                <a:ext cx="36050" cy="21950"/>
              </a:xfrm>
              <a:custGeom>
                <a:avLst/>
                <a:gdLst/>
                <a:ahLst/>
                <a:cxnLst/>
                <a:rect l="l" t="t" r="r" b="b"/>
                <a:pathLst>
                  <a:path w="1442" h="878" extrusionOk="0">
                    <a:moveTo>
                      <a:pt x="175" y="1"/>
                    </a:moveTo>
                    <a:cubicBezTo>
                      <a:pt x="65" y="1"/>
                      <a:pt x="0" y="165"/>
                      <a:pt x="121" y="233"/>
                    </a:cubicBezTo>
                    <a:lnTo>
                      <a:pt x="1195" y="859"/>
                    </a:lnTo>
                    <a:cubicBezTo>
                      <a:pt x="1217" y="872"/>
                      <a:pt x="1239" y="877"/>
                      <a:pt x="1259" y="877"/>
                    </a:cubicBezTo>
                    <a:cubicBezTo>
                      <a:pt x="1370" y="877"/>
                      <a:pt x="1442" y="713"/>
                      <a:pt x="1320" y="645"/>
                    </a:cubicBezTo>
                    <a:lnTo>
                      <a:pt x="238" y="18"/>
                    </a:lnTo>
                    <a:cubicBezTo>
                      <a:pt x="216" y="6"/>
                      <a:pt x="194" y="1"/>
                      <a:pt x="175"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2" name="Google Shape;4399;p59">
                <a:extLst>
                  <a:ext uri="{FF2B5EF4-FFF2-40B4-BE49-F238E27FC236}">
                    <a16:creationId xmlns="" xmlns:a16="http://schemas.microsoft.com/office/drawing/2014/main" id="{C8E00E3C-9DA6-4B21-9D1D-7A3A26F967AE}"/>
                  </a:ext>
                </a:extLst>
              </p:cNvPr>
              <p:cNvSpPr/>
              <p:nvPr/>
            </p:nvSpPr>
            <p:spPr>
              <a:xfrm>
                <a:off x="3709975" y="2963275"/>
                <a:ext cx="35900" cy="21725"/>
              </a:xfrm>
              <a:custGeom>
                <a:avLst/>
                <a:gdLst/>
                <a:ahLst/>
                <a:cxnLst/>
                <a:rect l="l" t="t" r="r" b="b"/>
                <a:pathLst>
                  <a:path w="1436" h="869" extrusionOk="0">
                    <a:moveTo>
                      <a:pt x="176" y="1"/>
                    </a:moveTo>
                    <a:cubicBezTo>
                      <a:pt x="67" y="1"/>
                      <a:pt x="1" y="165"/>
                      <a:pt x="114" y="233"/>
                    </a:cubicBezTo>
                    <a:lnTo>
                      <a:pt x="1197" y="851"/>
                    </a:lnTo>
                    <a:cubicBezTo>
                      <a:pt x="1220" y="863"/>
                      <a:pt x="1242" y="869"/>
                      <a:pt x="1262" y="869"/>
                    </a:cubicBezTo>
                    <a:cubicBezTo>
                      <a:pt x="1371" y="869"/>
                      <a:pt x="1435" y="712"/>
                      <a:pt x="1322" y="645"/>
                    </a:cubicBezTo>
                    <a:lnTo>
                      <a:pt x="240" y="18"/>
                    </a:lnTo>
                    <a:cubicBezTo>
                      <a:pt x="218" y="6"/>
                      <a:pt x="196" y="1"/>
                      <a:pt x="176"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3" name="Google Shape;4400;p59">
                <a:extLst>
                  <a:ext uri="{FF2B5EF4-FFF2-40B4-BE49-F238E27FC236}">
                    <a16:creationId xmlns="" xmlns:a16="http://schemas.microsoft.com/office/drawing/2014/main" id="{0B081E99-A569-46B4-AA37-EAF2803DF6CE}"/>
                  </a:ext>
                </a:extLst>
              </p:cNvPr>
              <p:cNvSpPr/>
              <p:nvPr/>
            </p:nvSpPr>
            <p:spPr>
              <a:xfrm>
                <a:off x="3609700" y="3150275"/>
                <a:ext cx="28650" cy="34025"/>
              </a:xfrm>
              <a:custGeom>
                <a:avLst/>
                <a:gdLst/>
                <a:ahLst/>
                <a:cxnLst/>
                <a:rect l="l" t="t" r="r" b="b"/>
                <a:pathLst>
                  <a:path w="1146" h="1361" extrusionOk="0">
                    <a:moveTo>
                      <a:pt x="72" y="0"/>
                    </a:moveTo>
                    <a:lnTo>
                      <a:pt x="36" y="609"/>
                    </a:lnTo>
                    <a:lnTo>
                      <a:pt x="1" y="1360"/>
                    </a:lnTo>
                    <a:lnTo>
                      <a:pt x="636" y="958"/>
                    </a:lnTo>
                    <a:lnTo>
                      <a:pt x="1146" y="627"/>
                    </a:lnTo>
                    <a:lnTo>
                      <a:pt x="72"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74" name="Google Shape;4401;p59">
                <a:extLst>
                  <a:ext uri="{FF2B5EF4-FFF2-40B4-BE49-F238E27FC236}">
                    <a16:creationId xmlns="" xmlns:a16="http://schemas.microsoft.com/office/drawing/2014/main" id="{46118242-D0DE-4817-9790-10BF485CEE44}"/>
                  </a:ext>
                </a:extLst>
              </p:cNvPr>
              <p:cNvSpPr/>
              <p:nvPr/>
            </p:nvSpPr>
            <p:spPr>
              <a:xfrm>
                <a:off x="3609700" y="3165475"/>
                <a:ext cx="15900" cy="18825"/>
              </a:xfrm>
              <a:custGeom>
                <a:avLst/>
                <a:gdLst/>
                <a:ahLst/>
                <a:cxnLst/>
                <a:rect l="l" t="t" r="r" b="b"/>
                <a:pathLst>
                  <a:path w="636" h="753" extrusionOk="0">
                    <a:moveTo>
                      <a:pt x="36" y="1"/>
                    </a:moveTo>
                    <a:lnTo>
                      <a:pt x="1" y="752"/>
                    </a:lnTo>
                    <a:lnTo>
                      <a:pt x="636" y="350"/>
                    </a:lnTo>
                    <a:cubicBezTo>
                      <a:pt x="502" y="144"/>
                      <a:pt x="287" y="19"/>
                      <a:pt x="36"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75" name="Google Shape;4402;p59">
                <a:extLst>
                  <a:ext uri="{FF2B5EF4-FFF2-40B4-BE49-F238E27FC236}">
                    <a16:creationId xmlns="" xmlns:a16="http://schemas.microsoft.com/office/drawing/2014/main" id="{652CD4BD-D950-4A5E-95EC-16A82ECCA8F5}"/>
                  </a:ext>
                </a:extLst>
              </p:cNvPr>
              <p:cNvSpPr/>
              <p:nvPr/>
            </p:nvSpPr>
            <p:spPr>
              <a:xfrm>
                <a:off x="3609700" y="3150275"/>
                <a:ext cx="11650" cy="34025"/>
              </a:xfrm>
              <a:custGeom>
                <a:avLst/>
                <a:gdLst/>
                <a:ahLst/>
                <a:cxnLst/>
                <a:rect l="l" t="t" r="r" b="b"/>
                <a:pathLst>
                  <a:path w="466" h="1361" extrusionOk="0">
                    <a:moveTo>
                      <a:pt x="72" y="0"/>
                    </a:moveTo>
                    <a:lnTo>
                      <a:pt x="1" y="1360"/>
                    </a:lnTo>
                    <a:lnTo>
                      <a:pt x="466" y="233"/>
                    </a:lnTo>
                    <a:lnTo>
                      <a:pt x="72"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76" name="Google Shape;4403;p59">
                <a:extLst>
                  <a:ext uri="{FF2B5EF4-FFF2-40B4-BE49-F238E27FC236}">
                    <a16:creationId xmlns="" xmlns:a16="http://schemas.microsoft.com/office/drawing/2014/main" id="{6FB88B54-F705-4037-870D-B0B130EB5501}"/>
                  </a:ext>
                </a:extLst>
              </p:cNvPr>
              <p:cNvSpPr/>
              <p:nvPr/>
            </p:nvSpPr>
            <p:spPr>
              <a:xfrm>
                <a:off x="3609925" y="3165475"/>
                <a:ext cx="6950" cy="18825"/>
              </a:xfrm>
              <a:custGeom>
                <a:avLst/>
                <a:gdLst/>
                <a:ahLst/>
                <a:cxnLst/>
                <a:rect l="l" t="t" r="r" b="b"/>
                <a:pathLst>
                  <a:path w="278" h="753" extrusionOk="0">
                    <a:moveTo>
                      <a:pt x="36" y="1"/>
                    </a:moveTo>
                    <a:lnTo>
                      <a:pt x="1" y="752"/>
                    </a:lnTo>
                    <a:lnTo>
                      <a:pt x="278" y="63"/>
                    </a:lnTo>
                    <a:cubicBezTo>
                      <a:pt x="206" y="28"/>
                      <a:pt x="117" y="10"/>
                      <a:pt x="36"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grpSp>
      </p:grpSp>
      <p:grpSp>
        <p:nvGrpSpPr>
          <p:cNvPr id="9" name="Group 8">
            <a:extLst>
              <a:ext uri="{FF2B5EF4-FFF2-40B4-BE49-F238E27FC236}">
                <a16:creationId xmlns="" xmlns:a16="http://schemas.microsoft.com/office/drawing/2014/main" id="{383D6128-1B40-4BAE-AAC7-B8FE359198C0}"/>
              </a:ext>
            </a:extLst>
          </p:cNvPr>
          <p:cNvGrpSpPr/>
          <p:nvPr/>
        </p:nvGrpSpPr>
        <p:grpSpPr>
          <a:xfrm>
            <a:off x="1415723" y="4271441"/>
            <a:ext cx="2470913" cy="1716804"/>
            <a:chOff x="1415723" y="4303594"/>
            <a:chExt cx="2470913" cy="1716804"/>
          </a:xfrm>
        </p:grpSpPr>
        <p:sp>
          <p:nvSpPr>
            <p:cNvPr id="296" name="Rectangle: Rounded Corners 295">
              <a:extLst>
                <a:ext uri="{FF2B5EF4-FFF2-40B4-BE49-F238E27FC236}">
                  <a16:creationId xmlns="" xmlns:a16="http://schemas.microsoft.com/office/drawing/2014/main" id="{725FA15B-FC69-4843-9E17-2D43873BC731}"/>
                </a:ext>
              </a:extLst>
            </p:cNvPr>
            <p:cNvSpPr/>
            <p:nvPr/>
          </p:nvSpPr>
          <p:spPr>
            <a:xfrm>
              <a:off x="1450607" y="4430982"/>
              <a:ext cx="2436029" cy="1589416"/>
            </a:xfrm>
            <a:prstGeom prst="roundRect">
              <a:avLst>
                <a:gd name="adj" fmla="val 7283"/>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oogle Shape;4294;p59">
              <a:extLst>
                <a:ext uri="{FF2B5EF4-FFF2-40B4-BE49-F238E27FC236}">
                  <a16:creationId xmlns="" xmlns:a16="http://schemas.microsoft.com/office/drawing/2014/main" id="{68FEC815-0B36-4899-A784-5E21C670DC5F}"/>
                </a:ext>
              </a:extLst>
            </p:cNvPr>
            <p:cNvGrpSpPr/>
            <p:nvPr/>
          </p:nvGrpSpPr>
          <p:grpSpPr>
            <a:xfrm>
              <a:off x="1415723" y="4303594"/>
              <a:ext cx="457156" cy="440086"/>
              <a:chOff x="7782500" y="3524725"/>
              <a:chExt cx="381625" cy="367375"/>
            </a:xfrm>
          </p:grpSpPr>
          <p:sp>
            <p:nvSpPr>
              <p:cNvPr id="279" name="Google Shape;4295;p59">
                <a:extLst>
                  <a:ext uri="{FF2B5EF4-FFF2-40B4-BE49-F238E27FC236}">
                    <a16:creationId xmlns="" xmlns:a16="http://schemas.microsoft.com/office/drawing/2014/main" id="{AB9F5D4B-D535-47D4-9509-B99C1FEBAE94}"/>
                  </a:ext>
                </a:extLst>
              </p:cNvPr>
              <p:cNvSpPr/>
              <p:nvPr/>
            </p:nvSpPr>
            <p:spPr>
              <a:xfrm>
                <a:off x="7782500" y="3524725"/>
                <a:ext cx="381625" cy="367375"/>
              </a:xfrm>
              <a:custGeom>
                <a:avLst/>
                <a:gdLst/>
                <a:ahLst/>
                <a:cxnLst/>
                <a:rect l="l" t="t" r="r" b="b"/>
                <a:pathLst>
                  <a:path w="15265" h="14695" extrusionOk="0">
                    <a:moveTo>
                      <a:pt x="7337" y="0"/>
                    </a:moveTo>
                    <a:cubicBezTo>
                      <a:pt x="3284" y="0"/>
                      <a:pt x="1" y="3293"/>
                      <a:pt x="1" y="7346"/>
                    </a:cubicBezTo>
                    <a:cubicBezTo>
                      <a:pt x="1" y="10316"/>
                      <a:pt x="1790" y="13000"/>
                      <a:pt x="4528" y="14137"/>
                    </a:cubicBezTo>
                    <a:cubicBezTo>
                      <a:pt x="5435" y="14512"/>
                      <a:pt x="6388" y="14694"/>
                      <a:pt x="7332" y="14694"/>
                    </a:cubicBezTo>
                    <a:cubicBezTo>
                      <a:pt x="9246" y="14694"/>
                      <a:pt x="11128" y="13946"/>
                      <a:pt x="12536" y="12544"/>
                    </a:cubicBezTo>
                    <a:cubicBezTo>
                      <a:pt x="14638" y="10442"/>
                      <a:pt x="15265" y="7283"/>
                      <a:pt x="14128" y="4536"/>
                    </a:cubicBezTo>
                    <a:cubicBezTo>
                      <a:pt x="12992" y="1790"/>
                      <a:pt x="10317" y="0"/>
                      <a:pt x="7337"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80" name="Google Shape;4296;p59">
                <a:extLst>
                  <a:ext uri="{FF2B5EF4-FFF2-40B4-BE49-F238E27FC236}">
                    <a16:creationId xmlns="" xmlns:a16="http://schemas.microsoft.com/office/drawing/2014/main" id="{BF266EAA-626B-49E6-B4EF-A6A4B8FF215E}"/>
                  </a:ext>
                </a:extLst>
              </p:cNvPr>
              <p:cNvSpPr/>
              <p:nvPr/>
            </p:nvSpPr>
            <p:spPr>
              <a:xfrm>
                <a:off x="8018475" y="3884175"/>
                <a:ext cx="700" cy="250"/>
              </a:xfrm>
              <a:custGeom>
                <a:avLst/>
                <a:gdLst/>
                <a:ahLst/>
                <a:cxnLst/>
                <a:rect l="l" t="t" r="r" b="b"/>
                <a:pathLst>
                  <a:path w="28" h="10" extrusionOk="0">
                    <a:moveTo>
                      <a:pt x="28" y="0"/>
                    </a:moveTo>
                    <a:lnTo>
                      <a:pt x="1" y="9"/>
                    </a:lnTo>
                    <a:lnTo>
                      <a:pt x="28" y="9"/>
                    </a:lnTo>
                    <a:cubicBezTo>
                      <a:pt x="28" y="0"/>
                      <a:pt x="28" y="0"/>
                      <a:pt x="28"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81" name="Google Shape;4297;p59">
                <a:extLst>
                  <a:ext uri="{FF2B5EF4-FFF2-40B4-BE49-F238E27FC236}">
                    <a16:creationId xmlns="" xmlns:a16="http://schemas.microsoft.com/office/drawing/2014/main" id="{8A04EA75-98D4-48F1-A9C3-E104686B0C79}"/>
                  </a:ext>
                </a:extLst>
              </p:cNvPr>
              <p:cNvSpPr/>
              <p:nvPr/>
            </p:nvSpPr>
            <p:spPr>
              <a:xfrm>
                <a:off x="7861025" y="3564250"/>
                <a:ext cx="233750" cy="269175"/>
              </a:xfrm>
              <a:custGeom>
                <a:avLst/>
                <a:gdLst/>
                <a:ahLst/>
                <a:cxnLst/>
                <a:rect l="l" t="t" r="r" b="b"/>
                <a:pathLst>
                  <a:path w="9350" h="10767" extrusionOk="0">
                    <a:moveTo>
                      <a:pt x="4223" y="0"/>
                    </a:moveTo>
                    <a:cubicBezTo>
                      <a:pt x="1978" y="0"/>
                      <a:pt x="0" y="1818"/>
                      <a:pt x="0" y="4235"/>
                    </a:cubicBezTo>
                    <a:lnTo>
                      <a:pt x="0" y="4244"/>
                    </a:lnTo>
                    <a:cubicBezTo>
                      <a:pt x="0" y="5165"/>
                      <a:pt x="304" y="6069"/>
                      <a:pt x="868" y="6803"/>
                    </a:cubicBezTo>
                    <a:cubicBezTo>
                      <a:pt x="1718" y="7903"/>
                      <a:pt x="2183" y="9263"/>
                      <a:pt x="2192" y="10650"/>
                    </a:cubicBezTo>
                    <a:lnTo>
                      <a:pt x="2192" y="10766"/>
                    </a:lnTo>
                    <a:lnTo>
                      <a:pt x="6272" y="10766"/>
                    </a:lnTo>
                    <a:lnTo>
                      <a:pt x="6272" y="10659"/>
                    </a:lnTo>
                    <a:cubicBezTo>
                      <a:pt x="6263" y="9281"/>
                      <a:pt x="6719" y="7930"/>
                      <a:pt x="7561" y="6838"/>
                    </a:cubicBezTo>
                    <a:cubicBezTo>
                      <a:pt x="9350" y="4548"/>
                      <a:pt x="8357" y="1184"/>
                      <a:pt x="5610" y="235"/>
                    </a:cubicBezTo>
                    <a:cubicBezTo>
                      <a:pt x="5146" y="75"/>
                      <a:pt x="4679" y="0"/>
                      <a:pt x="42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82" name="Google Shape;4298;p59">
                <a:extLst>
                  <a:ext uri="{FF2B5EF4-FFF2-40B4-BE49-F238E27FC236}">
                    <a16:creationId xmlns="" xmlns:a16="http://schemas.microsoft.com/office/drawing/2014/main" id="{E7A2760B-8CD9-41D5-9C4A-2690BCF9937A}"/>
                  </a:ext>
                </a:extLst>
              </p:cNvPr>
              <p:cNvSpPr/>
              <p:nvPr/>
            </p:nvSpPr>
            <p:spPr>
              <a:xfrm>
                <a:off x="7962575" y="3564525"/>
                <a:ext cx="134900" cy="268900"/>
              </a:xfrm>
              <a:custGeom>
                <a:avLst/>
                <a:gdLst/>
                <a:ahLst/>
                <a:cxnLst/>
                <a:rect l="l" t="t" r="r" b="b"/>
                <a:pathLst>
                  <a:path w="5396" h="10756" extrusionOk="0">
                    <a:moveTo>
                      <a:pt x="0" y="1"/>
                    </a:moveTo>
                    <a:cubicBezTo>
                      <a:pt x="3454" y="135"/>
                      <a:pt x="5297" y="4116"/>
                      <a:pt x="3176" y="6836"/>
                    </a:cubicBezTo>
                    <a:cubicBezTo>
                      <a:pt x="2326" y="7928"/>
                      <a:pt x="1870" y="9270"/>
                      <a:pt x="1879" y="10657"/>
                    </a:cubicBezTo>
                    <a:lnTo>
                      <a:pt x="1879" y="10755"/>
                    </a:lnTo>
                    <a:lnTo>
                      <a:pt x="2201" y="10755"/>
                    </a:lnTo>
                    <a:lnTo>
                      <a:pt x="2201" y="10657"/>
                    </a:lnTo>
                    <a:cubicBezTo>
                      <a:pt x="2201" y="9270"/>
                      <a:pt x="2657" y="7928"/>
                      <a:pt x="3499" y="6836"/>
                    </a:cubicBezTo>
                    <a:cubicBezTo>
                      <a:pt x="5395" y="4403"/>
                      <a:pt x="4143" y="824"/>
                      <a:pt x="1136" y="117"/>
                    </a:cubicBezTo>
                    <a:cubicBezTo>
                      <a:pt x="823" y="37"/>
                      <a:pt x="510" y="1"/>
                      <a:pt x="197"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sp>
            <p:nvSpPr>
              <p:cNvPr id="283" name="Google Shape;4299;p59">
                <a:extLst>
                  <a:ext uri="{FF2B5EF4-FFF2-40B4-BE49-F238E27FC236}">
                    <a16:creationId xmlns="" xmlns:a16="http://schemas.microsoft.com/office/drawing/2014/main" id="{73D8B57C-D084-4CA2-AC56-E5E15CE6759F}"/>
                  </a:ext>
                </a:extLst>
              </p:cNvPr>
              <p:cNvSpPr/>
              <p:nvPr/>
            </p:nvSpPr>
            <p:spPr>
              <a:xfrm>
                <a:off x="7861025" y="3564300"/>
                <a:ext cx="129975" cy="269125"/>
              </a:xfrm>
              <a:custGeom>
                <a:avLst/>
                <a:gdLst/>
                <a:ahLst/>
                <a:cxnLst/>
                <a:rect l="l" t="t" r="r" b="b"/>
                <a:pathLst>
                  <a:path w="5199" h="10765" extrusionOk="0">
                    <a:moveTo>
                      <a:pt x="4226" y="1"/>
                    </a:moveTo>
                    <a:cubicBezTo>
                      <a:pt x="1888" y="1"/>
                      <a:pt x="0" y="1900"/>
                      <a:pt x="0" y="4242"/>
                    </a:cubicBezTo>
                    <a:cubicBezTo>
                      <a:pt x="0" y="5163"/>
                      <a:pt x="304" y="6067"/>
                      <a:pt x="868" y="6801"/>
                    </a:cubicBezTo>
                    <a:cubicBezTo>
                      <a:pt x="1718" y="7901"/>
                      <a:pt x="2183" y="9261"/>
                      <a:pt x="2192" y="10648"/>
                    </a:cubicBezTo>
                    <a:lnTo>
                      <a:pt x="2192" y="10764"/>
                    </a:lnTo>
                    <a:lnTo>
                      <a:pt x="3203" y="10764"/>
                    </a:lnTo>
                    <a:cubicBezTo>
                      <a:pt x="3212" y="10693"/>
                      <a:pt x="3221" y="10621"/>
                      <a:pt x="3230" y="10550"/>
                    </a:cubicBezTo>
                    <a:cubicBezTo>
                      <a:pt x="3525" y="7669"/>
                      <a:pt x="1360" y="7194"/>
                      <a:pt x="1512" y="3902"/>
                    </a:cubicBezTo>
                    <a:cubicBezTo>
                      <a:pt x="1655" y="609"/>
                      <a:pt x="5198" y="117"/>
                      <a:pt x="5198" y="117"/>
                    </a:cubicBezTo>
                    <a:cubicBezTo>
                      <a:pt x="4894" y="46"/>
                      <a:pt x="4572" y="10"/>
                      <a:pt x="4259" y="1"/>
                    </a:cubicBezTo>
                    <a:cubicBezTo>
                      <a:pt x="4248" y="1"/>
                      <a:pt x="4237" y="1"/>
                      <a:pt x="4226"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sp>
            <p:nvSpPr>
              <p:cNvPr id="284" name="Google Shape;4300;p59">
                <a:extLst>
                  <a:ext uri="{FF2B5EF4-FFF2-40B4-BE49-F238E27FC236}">
                    <a16:creationId xmlns="" xmlns:a16="http://schemas.microsoft.com/office/drawing/2014/main" id="{6D323125-9C32-4E4D-B3DB-A3937C5248F2}"/>
                  </a:ext>
                </a:extLst>
              </p:cNvPr>
              <p:cNvSpPr/>
              <p:nvPr/>
            </p:nvSpPr>
            <p:spPr>
              <a:xfrm>
                <a:off x="7914025" y="3828250"/>
                <a:ext cx="105375" cy="63775"/>
              </a:xfrm>
              <a:custGeom>
                <a:avLst/>
                <a:gdLst/>
                <a:ahLst/>
                <a:cxnLst/>
                <a:rect l="l" t="t" r="r" b="b"/>
                <a:pathLst>
                  <a:path w="4215" h="2551" extrusionOk="0">
                    <a:moveTo>
                      <a:pt x="1" y="1"/>
                    </a:moveTo>
                    <a:lnTo>
                      <a:pt x="1" y="2040"/>
                    </a:lnTo>
                    <a:cubicBezTo>
                      <a:pt x="1" y="2112"/>
                      <a:pt x="1" y="2184"/>
                      <a:pt x="10" y="2255"/>
                    </a:cubicBezTo>
                    <a:lnTo>
                      <a:pt x="54" y="2273"/>
                    </a:lnTo>
                    <a:cubicBezTo>
                      <a:pt x="376" y="2363"/>
                      <a:pt x="707" y="2434"/>
                      <a:pt x="1038" y="2479"/>
                    </a:cubicBezTo>
                    <a:lnTo>
                      <a:pt x="1110" y="2488"/>
                    </a:lnTo>
                    <a:cubicBezTo>
                      <a:pt x="1378" y="2524"/>
                      <a:pt x="1647" y="2542"/>
                      <a:pt x="1915" y="2550"/>
                    </a:cubicBezTo>
                    <a:lnTo>
                      <a:pt x="2416" y="2550"/>
                    </a:lnTo>
                    <a:cubicBezTo>
                      <a:pt x="2658" y="2542"/>
                      <a:pt x="2899" y="2515"/>
                      <a:pt x="3141" y="2479"/>
                    </a:cubicBezTo>
                    <a:cubicBezTo>
                      <a:pt x="3490" y="2425"/>
                      <a:pt x="3839" y="2354"/>
                      <a:pt x="4179" y="2246"/>
                    </a:cubicBezTo>
                    <a:lnTo>
                      <a:pt x="4206" y="2246"/>
                    </a:lnTo>
                    <a:cubicBezTo>
                      <a:pt x="4206" y="2246"/>
                      <a:pt x="4206" y="2237"/>
                      <a:pt x="4206" y="2237"/>
                    </a:cubicBezTo>
                    <a:cubicBezTo>
                      <a:pt x="4215" y="2175"/>
                      <a:pt x="4215" y="2103"/>
                      <a:pt x="4215" y="2040"/>
                    </a:cubicBezTo>
                    <a:lnTo>
                      <a:pt x="4215" y="1"/>
                    </a:lnTo>
                    <a:close/>
                  </a:path>
                </a:pathLst>
              </a:custGeom>
              <a:solidFill>
                <a:srgbClr val="6DA28A"/>
              </a:solidFill>
              <a:ln>
                <a:noFill/>
              </a:ln>
            </p:spPr>
            <p:txBody>
              <a:bodyPr spcFirstLastPara="1" wrap="square" lIns="121900" tIns="121900" rIns="121900" bIns="121900" anchor="ctr" anchorCtr="0">
                <a:noAutofit/>
              </a:bodyPr>
              <a:lstStyle/>
              <a:p>
                <a:endParaRPr sz="2489"/>
              </a:p>
            </p:txBody>
          </p:sp>
          <p:sp>
            <p:nvSpPr>
              <p:cNvPr id="285" name="Google Shape;4301;p59">
                <a:extLst>
                  <a:ext uri="{FF2B5EF4-FFF2-40B4-BE49-F238E27FC236}">
                    <a16:creationId xmlns="" xmlns:a16="http://schemas.microsoft.com/office/drawing/2014/main" id="{2805F915-82B7-4F0B-8281-EF6ED7FAC6CA}"/>
                  </a:ext>
                </a:extLst>
              </p:cNvPr>
              <p:cNvSpPr/>
              <p:nvPr/>
            </p:nvSpPr>
            <p:spPr>
              <a:xfrm>
                <a:off x="7914025" y="3828250"/>
                <a:ext cx="25975" cy="61975"/>
              </a:xfrm>
              <a:custGeom>
                <a:avLst/>
                <a:gdLst/>
                <a:ahLst/>
                <a:cxnLst/>
                <a:rect l="l" t="t" r="r" b="b"/>
                <a:pathLst>
                  <a:path w="1039" h="2479" extrusionOk="0">
                    <a:moveTo>
                      <a:pt x="1" y="1"/>
                    </a:moveTo>
                    <a:lnTo>
                      <a:pt x="1" y="1799"/>
                    </a:lnTo>
                    <a:cubicBezTo>
                      <a:pt x="1" y="1879"/>
                      <a:pt x="10" y="1951"/>
                      <a:pt x="18" y="2023"/>
                    </a:cubicBezTo>
                    <a:cubicBezTo>
                      <a:pt x="27" y="2103"/>
                      <a:pt x="36" y="2184"/>
                      <a:pt x="54" y="2264"/>
                    </a:cubicBezTo>
                    <a:lnTo>
                      <a:pt x="54" y="2273"/>
                    </a:lnTo>
                    <a:cubicBezTo>
                      <a:pt x="376" y="2363"/>
                      <a:pt x="707" y="2434"/>
                      <a:pt x="1038" y="2479"/>
                    </a:cubicBezTo>
                    <a:lnTo>
                      <a:pt x="1038" y="2470"/>
                    </a:lnTo>
                    <a:cubicBezTo>
                      <a:pt x="1012" y="2389"/>
                      <a:pt x="985" y="2309"/>
                      <a:pt x="967" y="2228"/>
                    </a:cubicBezTo>
                    <a:cubicBezTo>
                      <a:pt x="958" y="2157"/>
                      <a:pt x="940" y="2076"/>
                      <a:pt x="931" y="1996"/>
                    </a:cubicBezTo>
                    <a:cubicBezTo>
                      <a:pt x="931" y="1924"/>
                      <a:pt x="922" y="1853"/>
                      <a:pt x="922" y="1790"/>
                    </a:cubicBezTo>
                    <a:lnTo>
                      <a:pt x="922" y="1"/>
                    </a:ln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86" name="Google Shape;4302;p59">
                <a:extLst>
                  <a:ext uri="{FF2B5EF4-FFF2-40B4-BE49-F238E27FC236}">
                    <a16:creationId xmlns="" xmlns:a16="http://schemas.microsoft.com/office/drawing/2014/main" id="{7E4D5DF8-0281-4EA9-8E50-531690F817DD}"/>
                  </a:ext>
                </a:extLst>
              </p:cNvPr>
              <p:cNvSpPr/>
              <p:nvPr/>
            </p:nvSpPr>
            <p:spPr>
              <a:xfrm>
                <a:off x="7904400" y="3833900"/>
                <a:ext cx="125300" cy="39975"/>
              </a:xfrm>
              <a:custGeom>
                <a:avLst/>
                <a:gdLst/>
                <a:ahLst/>
                <a:cxnLst/>
                <a:rect l="l" t="t" r="r" b="b"/>
                <a:pathLst>
                  <a:path w="5012" h="1599" extrusionOk="0">
                    <a:moveTo>
                      <a:pt x="347" y="1"/>
                    </a:moveTo>
                    <a:cubicBezTo>
                      <a:pt x="192" y="1"/>
                      <a:pt x="50" y="110"/>
                      <a:pt x="19" y="267"/>
                    </a:cubicBezTo>
                    <a:cubicBezTo>
                      <a:pt x="1" y="320"/>
                      <a:pt x="10" y="383"/>
                      <a:pt x="28" y="446"/>
                    </a:cubicBezTo>
                    <a:cubicBezTo>
                      <a:pt x="63" y="553"/>
                      <a:pt x="162" y="633"/>
                      <a:pt x="269" y="660"/>
                    </a:cubicBezTo>
                    <a:lnTo>
                      <a:pt x="4573" y="1591"/>
                    </a:lnTo>
                    <a:cubicBezTo>
                      <a:pt x="4598" y="1596"/>
                      <a:pt x="4623" y="1599"/>
                      <a:pt x="4647" y="1599"/>
                    </a:cubicBezTo>
                    <a:cubicBezTo>
                      <a:pt x="4788" y="1599"/>
                      <a:pt x="4912" y="1513"/>
                      <a:pt x="4958" y="1376"/>
                    </a:cubicBezTo>
                    <a:cubicBezTo>
                      <a:pt x="4967" y="1367"/>
                      <a:pt x="4967" y="1349"/>
                      <a:pt x="4976" y="1340"/>
                    </a:cubicBezTo>
                    <a:cubicBezTo>
                      <a:pt x="5011" y="1152"/>
                      <a:pt x="4895" y="982"/>
                      <a:pt x="4716" y="938"/>
                    </a:cubicBezTo>
                    <a:lnTo>
                      <a:pt x="412" y="7"/>
                    </a:lnTo>
                    <a:cubicBezTo>
                      <a:pt x="391" y="3"/>
                      <a:pt x="369" y="1"/>
                      <a:pt x="347" y="1"/>
                    </a:cubicBez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87" name="Google Shape;4303;p59">
                <a:extLst>
                  <a:ext uri="{FF2B5EF4-FFF2-40B4-BE49-F238E27FC236}">
                    <a16:creationId xmlns="" xmlns:a16="http://schemas.microsoft.com/office/drawing/2014/main" id="{C5363AE9-DFF2-458B-B18E-CC9D0752E2C0}"/>
                  </a:ext>
                </a:extLst>
              </p:cNvPr>
              <p:cNvSpPr/>
              <p:nvPr/>
            </p:nvSpPr>
            <p:spPr>
              <a:xfrm>
                <a:off x="7905075" y="3839550"/>
                <a:ext cx="124350" cy="35375"/>
              </a:xfrm>
              <a:custGeom>
                <a:avLst/>
                <a:gdLst/>
                <a:ahLst/>
                <a:cxnLst/>
                <a:rect l="l" t="t" r="r" b="b"/>
                <a:pathLst>
                  <a:path w="4974" h="1415" extrusionOk="0">
                    <a:moveTo>
                      <a:pt x="328" y="0"/>
                    </a:moveTo>
                    <a:cubicBezTo>
                      <a:pt x="186" y="0"/>
                      <a:pt x="48" y="86"/>
                      <a:pt x="1" y="220"/>
                    </a:cubicBezTo>
                    <a:cubicBezTo>
                      <a:pt x="36" y="327"/>
                      <a:pt x="135" y="407"/>
                      <a:pt x="242" y="434"/>
                    </a:cubicBezTo>
                    <a:lnTo>
                      <a:pt x="4546" y="1365"/>
                    </a:lnTo>
                    <a:cubicBezTo>
                      <a:pt x="4592" y="1398"/>
                      <a:pt x="4644" y="1414"/>
                      <a:pt x="4694" y="1414"/>
                    </a:cubicBezTo>
                    <a:cubicBezTo>
                      <a:pt x="4793" y="1414"/>
                      <a:pt x="4886" y="1355"/>
                      <a:pt x="4922" y="1248"/>
                    </a:cubicBezTo>
                    <a:cubicBezTo>
                      <a:pt x="4974" y="1100"/>
                      <a:pt x="4857" y="944"/>
                      <a:pt x="4702" y="944"/>
                    </a:cubicBezTo>
                    <a:cubicBezTo>
                      <a:pt x="4698" y="944"/>
                      <a:pt x="4693" y="944"/>
                      <a:pt x="4689" y="944"/>
                    </a:cubicBezTo>
                    <a:lnTo>
                      <a:pt x="385" y="5"/>
                    </a:lnTo>
                    <a:cubicBezTo>
                      <a:pt x="366" y="2"/>
                      <a:pt x="347" y="0"/>
                      <a:pt x="328" y="0"/>
                    </a:cubicBez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88" name="Google Shape;4304;p59">
                <a:extLst>
                  <a:ext uri="{FF2B5EF4-FFF2-40B4-BE49-F238E27FC236}">
                    <a16:creationId xmlns="" xmlns:a16="http://schemas.microsoft.com/office/drawing/2014/main" id="{EB360AB0-BFBF-4A29-9B51-966651BB4DB2}"/>
                  </a:ext>
                </a:extLst>
              </p:cNvPr>
              <p:cNvSpPr/>
              <p:nvPr/>
            </p:nvSpPr>
            <p:spPr>
              <a:xfrm>
                <a:off x="7904625" y="3856200"/>
                <a:ext cx="121950" cy="34025"/>
              </a:xfrm>
              <a:custGeom>
                <a:avLst/>
                <a:gdLst/>
                <a:ahLst/>
                <a:cxnLst/>
                <a:rect l="l" t="t" r="r" b="b"/>
                <a:pathLst>
                  <a:path w="4878" h="1361" extrusionOk="0">
                    <a:moveTo>
                      <a:pt x="341" y="1"/>
                    </a:moveTo>
                    <a:cubicBezTo>
                      <a:pt x="180" y="1"/>
                      <a:pt x="46" y="108"/>
                      <a:pt x="10" y="260"/>
                    </a:cubicBezTo>
                    <a:cubicBezTo>
                      <a:pt x="1" y="323"/>
                      <a:pt x="1" y="386"/>
                      <a:pt x="28" y="448"/>
                    </a:cubicBezTo>
                    <a:cubicBezTo>
                      <a:pt x="63" y="556"/>
                      <a:pt x="153" y="636"/>
                      <a:pt x="269" y="654"/>
                    </a:cubicBezTo>
                    <a:lnTo>
                      <a:pt x="377" y="681"/>
                    </a:lnTo>
                    <a:lnTo>
                      <a:pt x="1307" y="887"/>
                    </a:lnTo>
                    <a:lnTo>
                      <a:pt x="3517" y="1361"/>
                    </a:lnTo>
                    <a:cubicBezTo>
                      <a:pt x="3866" y="1307"/>
                      <a:pt x="4215" y="1236"/>
                      <a:pt x="4555" y="1128"/>
                    </a:cubicBezTo>
                    <a:lnTo>
                      <a:pt x="4582" y="1128"/>
                    </a:lnTo>
                    <a:cubicBezTo>
                      <a:pt x="4582" y="1128"/>
                      <a:pt x="4582" y="1119"/>
                      <a:pt x="4582" y="1119"/>
                    </a:cubicBezTo>
                    <a:cubicBezTo>
                      <a:pt x="4680" y="1092"/>
                      <a:pt x="4779" y="1057"/>
                      <a:pt x="4877" y="1021"/>
                    </a:cubicBezTo>
                    <a:cubicBezTo>
                      <a:pt x="4832" y="976"/>
                      <a:pt x="4770" y="949"/>
                      <a:pt x="4707" y="931"/>
                    </a:cubicBezTo>
                    <a:lnTo>
                      <a:pt x="4600" y="905"/>
                    </a:lnTo>
                    <a:lnTo>
                      <a:pt x="1298" y="198"/>
                    </a:lnTo>
                    <a:lnTo>
                      <a:pt x="403" y="1"/>
                    </a:ln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89" name="Google Shape;4305;p59">
                <a:extLst>
                  <a:ext uri="{FF2B5EF4-FFF2-40B4-BE49-F238E27FC236}">
                    <a16:creationId xmlns="" xmlns:a16="http://schemas.microsoft.com/office/drawing/2014/main" id="{66315E2D-7AE3-42D0-9802-E7C4514A4352}"/>
                  </a:ext>
                </a:extLst>
              </p:cNvPr>
              <p:cNvSpPr/>
              <p:nvPr/>
            </p:nvSpPr>
            <p:spPr>
              <a:xfrm>
                <a:off x="7905225" y="3861500"/>
                <a:ext cx="113275" cy="28725"/>
              </a:xfrm>
              <a:custGeom>
                <a:avLst/>
                <a:gdLst/>
                <a:ahLst/>
                <a:cxnLst/>
                <a:rect l="l" t="t" r="r" b="b"/>
                <a:pathLst>
                  <a:path w="4531" h="1149" extrusionOk="0">
                    <a:moveTo>
                      <a:pt x="250" y="1"/>
                    </a:moveTo>
                    <a:cubicBezTo>
                      <a:pt x="56" y="1"/>
                      <a:pt x="0" y="442"/>
                      <a:pt x="239" y="442"/>
                    </a:cubicBezTo>
                    <a:cubicBezTo>
                      <a:pt x="241" y="442"/>
                      <a:pt x="243" y="442"/>
                      <a:pt x="245" y="442"/>
                    </a:cubicBezTo>
                    <a:lnTo>
                      <a:pt x="353" y="469"/>
                    </a:lnTo>
                    <a:lnTo>
                      <a:pt x="1283" y="666"/>
                    </a:lnTo>
                    <a:lnTo>
                      <a:pt x="3493" y="1149"/>
                    </a:lnTo>
                    <a:cubicBezTo>
                      <a:pt x="3842" y="1095"/>
                      <a:pt x="4191" y="1015"/>
                      <a:pt x="4531" y="916"/>
                    </a:cubicBezTo>
                    <a:lnTo>
                      <a:pt x="1274" y="200"/>
                    </a:lnTo>
                    <a:lnTo>
                      <a:pt x="379" y="13"/>
                    </a:lnTo>
                    <a:lnTo>
                      <a:pt x="308" y="13"/>
                    </a:lnTo>
                    <a:cubicBezTo>
                      <a:pt x="288" y="4"/>
                      <a:pt x="268" y="1"/>
                      <a:pt x="250" y="1"/>
                    </a:cubicBez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90" name="Google Shape;4306;p59">
                <a:extLst>
                  <a:ext uri="{FF2B5EF4-FFF2-40B4-BE49-F238E27FC236}">
                    <a16:creationId xmlns="" xmlns:a16="http://schemas.microsoft.com/office/drawing/2014/main" id="{05FEDBEC-9BB4-4A7E-8F6D-BA58B68AD5DC}"/>
                  </a:ext>
                </a:extLst>
              </p:cNvPr>
              <p:cNvSpPr/>
              <p:nvPr/>
            </p:nvSpPr>
            <p:spPr>
              <a:xfrm>
                <a:off x="7906200" y="3878575"/>
                <a:ext cx="68250" cy="13225"/>
              </a:xfrm>
              <a:custGeom>
                <a:avLst/>
                <a:gdLst/>
                <a:ahLst/>
                <a:cxnLst/>
                <a:rect l="l" t="t" r="r" b="b"/>
                <a:pathLst>
                  <a:path w="2730" h="529" extrusionOk="0">
                    <a:moveTo>
                      <a:pt x="260" y="1"/>
                    </a:moveTo>
                    <a:cubicBezTo>
                      <a:pt x="161" y="1"/>
                      <a:pt x="63" y="54"/>
                      <a:pt x="0" y="135"/>
                    </a:cubicBezTo>
                    <a:cubicBezTo>
                      <a:pt x="90" y="171"/>
                      <a:pt x="188" y="197"/>
                      <a:pt x="287" y="224"/>
                    </a:cubicBezTo>
                    <a:lnTo>
                      <a:pt x="323" y="242"/>
                    </a:lnTo>
                    <a:lnTo>
                      <a:pt x="367" y="251"/>
                    </a:lnTo>
                    <a:cubicBezTo>
                      <a:pt x="689" y="341"/>
                      <a:pt x="1020" y="412"/>
                      <a:pt x="1351" y="457"/>
                    </a:cubicBezTo>
                    <a:lnTo>
                      <a:pt x="1423" y="466"/>
                    </a:lnTo>
                    <a:cubicBezTo>
                      <a:pt x="1691" y="502"/>
                      <a:pt x="1951" y="529"/>
                      <a:pt x="2219" y="529"/>
                    </a:cubicBezTo>
                    <a:lnTo>
                      <a:pt x="2729" y="529"/>
                    </a:lnTo>
                    <a:lnTo>
                      <a:pt x="1280" y="206"/>
                    </a:lnTo>
                    <a:lnTo>
                      <a:pt x="331" y="1"/>
                    </a:ln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91" name="Google Shape;4307;p59">
                <a:extLst>
                  <a:ext uri="{FF2B5EF4-FFF2-40B4-BE49-F238E27FC236}">
                    <a16:creationId xmlns="" xmlns:a16="http://schemas.microsoft.com/office/drawing/2014/main" id="{8058761F-E6F5-4DBB-91AA-1AEB589622CA}"/>
                  </a:ext>
                </a:extLst>
              </p:cNvPr>
              <p:cNvSpPr/>
              <p:nvPr/>
            </p:nvSpPr>
            <p:spPr>
              <a:xfrm>
                <a:off x="7913350" y="3884400"/>
                <a:ext cx="28650" cy="6050"/>
              </a:xfrm>
              <a:custGeom>
                <a:avLst/>
                <a:gdLst/>
                <a:ahLst/>
                <a:cxnLst/>
                <a:rect l="l" t="t" r="r" b="b"/>
                <a:pathLst>
                  <a:path w="1146" h="242" extrusionOk="0">
                    <a:moveTo>
                      <a:pt x="1" y="0"/>
                    </a:moveTo>
                    <a:lnTo>
                      <a:pt x="37" y="9"/>
                    </a:lnTo>
                    <a:lnTo>
                      <a:pt x="81" y="27"/>
                    </a:lnTo>
                    <a:cubicBezTo>
                      <a:pt x="403" y="117"/>
                      <a:pt x="734" y="188"/>
                      <a:pt x="1065" y="233"/>
                    </a:cubicBezTo>
                    <a:lnTo>
                      <a:pt x="1146" y="242"/>
                    </a:lnTo>
                    <a:lnTo>
                      <a:pt x="1065" y="224"/>
                    </a:lnTo>
                    <a:lnTo>
                      <a:pt x="81" y="9"/>
                    </a:lnTo>
                    <a:lnTo>
                      <a:pt x="54" y="0"/>
                    </a:ln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92" name="Google Shape;4308;p59">
                <a:extLst>
                  <a:ext uri="{FF2B5EF4-FFF2-40B4-BE49-F238E27FC236}">
                    <a16:creationId xmlns="" xmlns:a16="http://schemas.microsoft.com/office/drawing/2014/main" id="{9A76CCAD-70B1-4731-BDA3-6DFC9F148532}"/>
                  </a:ext>
                </a:extLst>
              </p:cNvPr>
              <p:cNvSpPr/>
              <p:nvPr/>
            </p:nvSpPr>
            <p:spPr>
              <a:xfrm>
                <a:off x="7941775" y="3771000"/>
                <a:ext cx="49900" cy="57275"/>
              </a:xfrm>
              <a:custGeom>
                <a:avLst/>
                <a:gdLst/>
                <a:ahLst/>
                <a:cxnLst/>
                <a:rect l="l" t="t" r="r" b="b"/>
                <a:pathLst>
                  <a:path w="1996" h="2291" extrusionOk="0">
                    <a:moveTo>
                      <a:pt x="626" y="0"/>
                    </a:moveTo>
                    <a:cubicBezTo>
                      <a:pt x="277" y="0"/>
                      <a:pt x="0" y="277"/>
                      <a:pt x="0" y="617"/>
                    </a:cubicBezTo>
                    <a:lnTo>
                      <a:pt x="0" y="2291"/>
                    </a:lnTo>
                    <a:lnTo>
                      <a:pt x="1995" y="2291"/>
                    </a:lnTo>
                    <a:lnTo>
                      <a:pt x="1995" y="617"/>
                    </a:lnTo>
                    <a:cubicBezTo>
                      <a:pt x="1995" y="277"/>
                      <a:pt x="1718" y="0"/>
                      <a:pt x="1369" y="0"/>
                    </a:cubicBezTo>
                    <a:close/>
                  </a:path>
                </a:pathLst>
              </a:custGeom>
              <a:solidFill>
                <a:srgbClr val="252A36"/>
              </a:solidFill>
              <a:ln>
                <a:noFill/>
              </a:ln>
            </p:spPr>
            <p:txBody>
              <a:bodyPr spcFirstLastPara="1" wrap="square" lIns="121900" tIns="121900" rIns="121900" bIns="121900" anchor="ctr" anchorCtr="0">
                <a:noAutofit/>
              </a:bodyPr>
              <a:lstStyle/>
              <a:p>
                <a:endParaRPr sz="2489"/>
              </a:p>
            </p:txBody>
          </p:sp>
          <p:sp>
            <p:nvSpPr>
              <p:cNvPr id="293" name="Google Shape;4309;p59">
                <a:extLst>
                  <a:ext uri="{FF2B5EF4-FFF2-40B4-BE49-F238E27FC236}">
                    <a16:creationId xmlns="" xmlns:a16="http://schemas.microsoft.com/office/drawing/2014/main" id="{319CDB83-F355-4C4B-A945-7AD35031B10D}"/>
                  </a:ext>
                </a:extLst>
              </p:cNvPr>
              <p:cNvSpPr/>
              <p:nvPr/>
            </p:nvSpPr>
            <p:spPr>
              <a:xfrm>
                <a:off x="7975100" y="3663400"/>
                <a:ext cx="38500" cy="164875"/>
              </a:xfrm>
              <a:custGeom>
                <a:avLst/>
                <a:gdLst/>
                <a:ahLst/>
                <a:cxnLst/>
                <a:rect l="l" t="t" r="r" b="b"/>
                <a:pathLst>
                  <a:path w="1540" h="6595" extrusionOk="0">
                    <a:moveTo>
                      <a:pt x="1405" y="0"/>
                    </a:moveTo>
                    <a:lnTo>
                      <a:pt x="0" y="1727"/>
                    </a:lnTo>
                    <a:lnTo>
                      <a:pt x="0" y="6595"/>
                    </a:lnTo>
                    <a:lnTo>
                      <a:pt x="179" y="6595"/>
                    </a:lnTo>
                    <a:lnTo>
                      <a:pt x="179" y="1790"/>
                    </a:lnTo>
                    <a:lnTo>
                      <a:pt x="1539" y="108"/>
                    </a:lnTo>
                    <a:lnTo>
                      <a:pt x="1405"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4" name="Google Shape;4310;p59">
                <a:extLst>
                  <a:ext uri="{FF2B5EF4-FFF2-40B4-BE49-F238E27FC236}">
                    <a16:creationId xmlns="" xmlns:a16="http://schemas.microsoft.com/office/drawing/2014/main" id="{377B2CD9-FEB3-4A35-9B95-440FAC97B54F}"/>
                  </a:ext>
                </a:extLst>
              </p:cNvPr>
              <p:cNvSpPr/>
              <p:nvPr/>
            </p:nvSpPr>
            <p:spPr>
              <a:xfrm>
                <a:off x="7919850" y="3663400"/>
                <a:ext cx="38500" cy="164875"/>
              </a:xfrm>
              <a:custGeom>
                <a:avLst/>
                <a:gdLst/>
                <a:ahLst/>
                <a:cxnLst/>
                <a:rect l="l" t="t" r="r" b="b"/>
                <a:pathLst>
                  <a:path w="1540" h="6595" extrusionOk="0">
                    <a:moveTo>
                      <a:pt x="143" y="0"/>
                    </a:moveTo>
                    <a:lnTo>
                      <a:pt x="0" y="108"/>
                    </a:lnTo>
                    <a:lnTo>
                      <a:pt x="1360" y="1790"/>
                    </a:lnTo>
                    <a:lnTo>
                      <a:pt x="1360" y="6595"/>
                    </a:lnTo>
                    <a:lnTo>
                      <a:pt x="1539" y="6595"/>
                    </a:lnTo>
                    <a:lnTo>
                      <a:pt x="1539" y="1727"/>
                    </a:lnTo>
                    <a:lnTo>
                      <a:pt x="143"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5" name="Google Shape;4311;p59">
                <a:extLst>
                  <a:ext uri="{FF2B5EF4-FFF2-40B4-BE49-F238E27FC236}">
                    <a16:creationId xmlns="" xmlns:a16="http://schemas.microsoft.com/office/drawing/2014/main" id="{774A0824-94AF-478B-81C2-ED72DB4AC0EF}"/>
                  </a:ext>
                </a:extLst>
              </p:cNvPr>
              <p:cNvSpPr/>
              <p:nvPr/>
            </p:nvSpPr>
            <p:spPr>
              <a:xfrm>
                <a:off x="8020950" y="3616850"/>
                <a:ext cx="34025" cy="56425"/>
              </a:xfrm>
              <a:custGeom>
                <a:avLst/>
                <a:gdLst/>
                <a:ahLst/>
                <a:cxnLst/>
                <a:rect l="l" t="t" r="r" b="b"/>
                <a:pathLst>
                  <a:path w="1361" h="2257" extrusionOk="0">
                    <a:moveTo>
                      <a:pt x="435" y="1"/>
                    </a:moveTo>
                    <a:cubicBezTo>
                      <a:pt x="412" y="1"/>
                      <a:pt x="389" y="4"/>
                      <a:pt x="367" y="10"/>
                    </a:cubicBezTo>
                    <a:cubicBezTo>
                      <a:pt x="90" y="91"/>
                      <a:pt x="0" y="655"/>
                      <a:pt x="170" y="1272"/>
                    </a:cubicBezTo>
                    <a:cubicBezTo>
                      <a:pt x="335" y="1840"/>
                      <a:pt x="659" y="2257"/>
                      <a:pt x="926" y="2257"/>
                    </a:cubicBezTo>
                    <a:cubicBezTo>
                      <a:pt x="949" y="2257"/>
                      <a:pt x="971" y="2254"/>
                      <a:pt x="994" y="2247"/>
                    </a:cubicBezTo>
                    <a:cubicBezTo>
                      <a:pt x="1271" y="2176"/>
                      <a:pt x="1360" y="1612"/>
                      <a:pt x="1190" y="986"/>
                    </a:cubicBezTo>
                    <a:cubicBezTo>
                      <a:pt x="1026" y="417"/>
                      <a:pt x="702" y="1"/>
                      <a:pt x="435"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grpSp>
      </p:grpSp>
      <p:grpSp>
        <p:nvGrpSpPr>
          <p:cNvPr id="10" name="Group 9">
            <a:extLst>
              <a:ext uri="{FF2B5EF4-FFF2-40B4-BE49-F238E27FC236}">
                <a16:creationId xmlns="" xmlns:a16="http://schemas.microsoft.com/office/drawing/2014/main" id="{D75FFBC2-DDCD-45AA-B351-253996C52213}"/>
              </a:ext>
            </a:extLst>
          </p:cNvPr>
          <p:cNvGrpSpPr/>
          <p:nvPr/>
        </p:nvGrpSpPr>
        <p:grpSpPr>
          <a:xfrm>
            <a:off x="5036190" y="4271441"/>
            <a:ext cx="2455057" cy="1767526"/>
            <a:chOff x="5036190" y="4271441"/>
            <a:chExt cx="2455057" cy="1767526"/>
          </a:xfrm>
        </p:grpSpPr>
        <p:sp>
          <p:nvSpPr>
            <p:cNvPr id="136" name="Rectangle: Rounded Corners 135">
              <a:extLst>
                <a:ext uri="{FF2B5EF4-FFF2-40B4-BE49-F238E27FC236}">
                  <a16:creationId xmlns="" xmlns:a16="http://schemas.microsoft.com/office/drawing/2014/main" id="{2F594551-9050-4F0F-90F9-31B4B03C3B29}"/>
                </a:ext>
              </a:extLst>
            </p:cNvPr>
            <p:cNvSpPr/>
            <p:nvPr/>
          </p:nvSpPr>
          <p:spPr>
            <a:xfrm>
              <a:off x="5055218" y="4413643"/>
              <a:ext cx="2436029" cy="1625324"/>
            </a:xfrm>
            <a:prstGeom prst="roundRect">
              <a:avLst>
                <a:gd name="adj" fmla="val 728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oogle Shape;4322;p59">
              <a:extLst>
                <a:ext uri="{FF2B5EF4-FFF2-40B4-BE49-F238E27FC236}">
                  <a16:creationId xmlns="" xmlns:a16="http://schemas.microsoft.com/office/drawing/2014/main" id="{C1D78CCA-7C0F-465F-8585-60CC2D35E2DA}"/>
                </a:ext>
              </a:extLst>
            </p:cNvPr>
            <p:cNvGrpSpPr/>
            <p:nvPr/>
          </p:nvGrpSpPr>
          <p:grpSpPr>
            <a:xfrm>
              <a:off x="5036190" y="4271441"/>
              <a:ext cx="414595" cy="414865"/>
              <a:chOff x="4102562" y="2934063"/>
              <a:chExt cx="365700" cy="365938"/>
            </a:xfrm>
          </p:grpSpPr>
          <p:sp>
            <p:nvSpPr>
              <p:cNvPr id="196" name="Google Shape;4323;p59">
                <a:extLst>
                  <a:ext uri="{FF2B5EF4-FFF2-40B4-BE49-F238E27FC236}">
                    <a16:creationId xmlns="" xmlns:a16="http://schemas.microsoft.com/office/drawing/2014/main" id="{12300F06-A96B-44D5-B4E3-C75543A060DC}"/>
                  </a:ext>
                </a:extLst>
              </p:cNvPr>
              <p:cNvSpPr/>
              <p:nvPr/>
            </p:nvSpPr>
            <p:spPr>
              <a:xfrm>
                <a:off x="4102562" y="2934063"/>
                <a:ext cx="365700" cy="365700"/>
              </a:xfrm>
              <a:prstGeom prst="ellipse">
                <a:avLst/>
              </a:prstGeom>
              <a:solidFill>
                <a:srgbClr val="757881"/>
              </a:solidFill>
              <a:ln>
                <a:noFill/>
              </a:ln>
            </p:spPr>
            <p:txBody>
              <a:bodyPr spcFirstLastPara="1" wrap="square" lIns="121900" tIns="121900" rIns="121900" bIns="121900" anchor="ctr" anchorCtr="0">
                <a:noAutofit/>
              </a:bodyPr>
              <a:lstStyle/>
              <a:p>
                <a:r>
                  <a:rPr lang="en-US" sz="2489"/>
                  <a:t> </a:t>
                </a:r>
                <a:endParaRPr sz="2489"/>
              </a:p>
            </p:txBody>
          </p:sp>
          <p:grpSp>
            <p:nvGrpSpPr>
              <p:cNvPr id="197" name="Google Shape;4324;p59">
                <a:extLst>
                  <a:ext uri="{FF2B5EF4-FFF2-40B4-BE49-F238E27FC236}">
                    <a16:creationId xmlns="" xmlns:a16="http://schemas.microsoft.com/office/drawing/2014/main" id="{F4C4533F-AA0F-455F-A6AA-9FBA44F40141}"/>
                  </a:ext>
                </a:extLst>
              </p:cNvPr>
              <p:cNvGrpSpPr/>
              <p:nvPr/>
            </p:nvGrpSpPr>
            <p:grpSpPr>
              <a:xfrm>
                <a:off x="4132675" y="2936200"/>
                <a:ext cx="306025" cy="363800"/>
                <a:chOff x="4132675" y="2936200"/>
                <a:chExt cx="306025" cy="363800"/>
              </a:xfrm>
            </p:grpSpPr>
            <p:sp>
              <p:nvSpPr>
                <p:cNvPr id="198" name="Google Shape;4325;p59">
                  <a:extLst>
                    <a:ext uri="{FF2B5EF4-FFF2-40B4-BE49-F238E27FC236}">
                      <a16:creationId xmlns="" xmlns:a16="http://schemas.microsoft.com/office/drawing/2014/main" id="{68DCACD2-1937-42F3-B526-11E178DF7308}"/>
                    </a:ext>
                  </a:extLst>
                </p:cNvPr>
                <p:cNvSpPr/>
                <p:nvPr/>
              </p:nvSpPr>
              <p:spPr>
                <a:xfrm>
                  <a:off x="4170925" y="2957450"/>
                  <a:ext cx="229750" cy="38050"/>
                </a:xfrm>
                <a:custGeom>
                  <a:avLst/>
                  <a:gdLst/>
                  <a:ahLst/>
                  <a:cxnLst/>
                  <a:rect l="l" t="t" r="r" b="b"/>
                  <a:pathLst>
                    <a:path w="9190" h="1522" extrusionOk="0">
                      <a:moveTo>
                        <a:pt x="0" y="1"/>
                      </a:moveTo>
                      <a:lnTo>
                        <a:pt x="0" y="1522"/>
                      </a:lnTo>
                      <a:lnTo>
                        <a:pt x="9189" y="1522"/>
                      </a:lnTo>
                      <a:lnTo>
                        <a:pt x="9189"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9" name="Google Shape;4326;p59">
                  <a:extLst>
                    <a:ext uri="{FF2B5EF4-FFF2-40B4-BE49-F238E27FC236}">
                      <a16:creationId xmlns="" xmlns:a16="http://schemas.microsoft.com/office/drawing/2014/main" id="{B6C1DF1E-2DDE-4515-B164-FD752CD87F49}"/>
                    </a:ext>
                  </a:extLst>
                </p:cNvPr>
                <p:cNvSpPr/>
                <p:nvPr/>
              </p:nvSpPr>
              <p:spPr>
                <a:xfrm>
                  <a:off x="4388575" y="2957450"/>
                  <a:ext cx="12100" cy="38050"/>
                </a:xfrm>
                <a:custGeom>
                  <a:avLst/>
                  <a:gdLst/>
                  <a:ahLst/>
                  <a:cxnLst/>
                  <a:rect l="l" t="t" r="r" b="b"/>
                  <a:pathLst>
                    <a:path w="484" h="1522" extrusionOk="0">
                      <a:moveTo>
                        <a:pt x="0" y="1"/>
                      </a:moveTo>
                      <a:lnTo>
                        <a:pt x="0" y="1522"/>
                      </a:lnTo>
                      <a:lnTo>
                        <a:pt x="483" y="1522"/>
                      </a:lnTo>
                      <a:lnTo>
                        <a:pt x="483" y="1"/>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00" name="Google Shape;4327;p59">
                  <a:extLst>
                    <a:ext uri="{FF2B5EF4-FFF2-40B4-BE49-F238E27FC236}">
                      <a16:creationId xmlns="" xmlns:a16="http://schemas.microsoft.com/office/drawing/2014/main" id="{F211725E-03C7-4951-847C-3F3530178909}"/>
                    </a:ext>
                  </a:extLst>
                </p:cNvPr>
                <p:cNvSpPr/>
                <p:nvPr/>
              </p:nvSpPr>
              <p:spPr>
                <a:xfrm>
                  <a:off x="4160175" y="3201725"/>
                  <a:ext cx="251000" cy="6275"/>
                </a:xfrm>
                <a:custGeom>
                  <a:avLst/>
                  <a:gdLst/>
                  <a:ahLst/>
                  <a:cxnLst/>
                  <a:rect l="l" t="t" r="r" b="b"/>
                  <a:pathLst>
                    <a:path w="10040" h="251" extrusionOk="0">
                      <a:moveTo>
                        <a:pt x="1" y="0"/>
                      </a:moveTo>
                      <a:lnTo>
                        <a:pt x="1" y="251"/>
                      </a:lnTo>
                      <a:lnTo>
                        <a:pt x="10040" y="251"/>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01" name="Google Shape;4328;p59">
                  <a:extLst>
                    <a:ext uri="{FF2B5EF4-FFF2-40B4-BE49-F238E27FC236}">
                      <a16:creationId xmlns="" xmlns:a16="http://schemas.microsoft.com/office/drawing/2014/main" id="{3CC038BA-ADDF-4EEB-8D8E-F5F3CDFA2519}"/>
                    </a:ext>
                  </a:extLst>
                </p:cNvPr>
                <p:cNvSpPr/>
                <p:nvPr/>
              </p:nvSpPr>
              <p:spPr>
                <a:xfrm>
                  <a:off x="4182325" y="3180700"/>
                  <a:ext cx="25300" cy="46775"/>
                </a:xfrm>
                <a:custGeom>
                  <a:avLst/>
                  <a:gdLst/>
                  <a:ahLst/>
                  <a:cxnLst/>
                  <a:rect l="l" t="t" r="r" b="b"/>
                  <a:pathLst>
                    <a:path w="1012" h="1871" extrusionOk="0">
                      <a:moveTo>
                        <a:pt x="287" y="0"/>
                      </a:moveTo>
                      <a:cubicBezTo>
                        <a:pt x="126" y="0"/>
                        <a:pt x="1" y="126"/>
                        <a:pt x="1" y="287"/>
                      </a:cubicBezTo>
                      <a:lnTo>
                        <a:pt x="1" y="1584"/>
                      </a:lnTo>
                      <a:cubicBezTo>
                        <a:pt x="1" y="1745"/>
                        <a:pt x="126" y="1870"/>
                        <a:pt x="287" y="1870"/>
                      </a:cubicBezTo>
                      <a:lnTo>
                        <a:pt x="716" y="1870"/>
                      </a:lnTo>
                      <a:cubicBezTo>
                        <a:pt x="878" y="1870"/>
                        <a:pt x="1012" y="1745"/>
                        <a:pt x="1012" y="1584"/>
                      </a:cubicBezTo>
                      <a:lnTo>
                        <a:pt x="1012" y="287"/>
                      </a:lnTo>
                      <a:cubicBezTo>
                        <a:pt x="1012" y="126"/>
                        <a:pt x="878" y="0"/>
                        <a:pt x="71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2" name="Google Shape;4329;p59">
                  <a:extLst>
                    <a:ext uri="{FF2B5EF4-FFF2-40B4-BE49-F238E27FC236}">
                      <a16:creationId xmlns="" xmlns:a16="http://schemas.microsoft.com/office/drawing/2014/main" id="{B71D0190-7E4F-47DA-A866-E58ACE5F0B34}"/>
                    </a:ext>
                  </a:extLst>
                </p:cNvPr>
                <p:cNvSpPr/>
                <p:nvPr/>
              </p:nvSpPr>
              <p:spPr>
                <a:xfrm>
                  <a:off x="4182325"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3" name="Google Shape;4330;p59">
                  <a:extLst>
                    <a:ext uri="{FF2B5EF4-FFF2-40B4-BE49-F238E27FC236}">
                      <a16:creationId xmlns="" xmlns:a16="http://schemas.microsoft.com/office/drawing/2014/main" id="{DF0F0331-9976-44D1-8A5F-AB316D0CB249}"/>
                    </a:ext>
                  </a:extLst>
                </p:cNvPr>
                <p:cNvSpPr/>
                <p:nvPr/>
              </p:nvSpPr>
              <p:spPr>
                <a:xfrm>
                  <a:off x="4207600"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87" y="1870"/>
                      </a:cubicBezTo>
                      <a:lnTo>
                        <a:pt x="725" y="1870"/>
                      </a:lnTo>
                      <a:cubicBezTo>
                        <a:pt x="887" y="1870"/>
                        <a:pt x="1012" y="1745"/>
                        <a:pt x="1012" y="1584"/>
                      </a:cubicBezTo>
                      <a:lnTo>
                        <a:pt x="1012" y="287"/>
                      </a:lnTo>
                      <a:cubicBezTo>
                        <a:pt x="1012" y="126"/>
                        <a:pt x="887" y="0"/>
                        <a:pt x="725"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4" name="Google Shape;4331;p59">
                  <a:extLst>
                    <a:ext uri="{FF2B5EF4-FFF2-40B4-BE49-F238E27FC236}">
                      <a16:creationId xmlns="" xmlns:a16="http://schemas.microsoft.com/office/drawing/2014/main" id="{FA6A3647-9FDC-4508-8C08-E47EFE6B43EE}"/>
                    </a:ext>
                  </a:extLst>
                </p:cNvPr>
                <p:cNvSpPr/>
                <p:nvPr/>
              </p:nvSpPr>
              <p:spPr>
                <a:xfrm>
                  <a:off x="4207600" y="3180700"/>
                  <a:ext cx="15250" cy="46775"/>
                </a:xfrm>
                <a:custGeom>
                  <a:avLst/>
                  <a:gdLst/>
                  <a:ahLst/>
                  <a:cxnLst/>
                  <a:rect l="l" t="t" r="r" b="b"/>
                  <a:pathLst>
                    <a:path w="610" h="1871" extrusionOk="0">
                      <a:moveTo>
                        <a:pt x="287" y="0"/>
                      </a:moveTo>
                      <a:cubicBezTo>
                        <a:pt x="135" y="0"/>
                        <a:pt x="1" y="126"/>
                        <a:pt x="1" y="287"/>
                      </a:cubicBezTo>
                      <a:lnTo>
                        <a:pt x="1" y="1584"/>
                      </a:lnTo>
                      <a:cubicBezTo>
                        <a:pt x="1" y="1745"/>
                        <a:pt x="135"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5" name="Google Shape;4332;p59">
                  <a:extLst>
                    <a:ext uri="{FF2B5EF4-FFF2-40B4-BE49-F238E27FC236}">
                      <a16:creationId xmlns="" xmlns:a16="http://schemas.microsoft.com/office/drawing/2014/main" id="{C79C1A0E-6D99-4944-8E00-54F698F0DEA7}"/>
                    </a:ext>
                  </a:extLst>
                </p:cNvPr>
                <p:cNvSpPr/>
                <p:nvPr/>
              </p:nvSpPr>
              <p:spPr>
                <a:xfrm>
                  <a:off x="4232875"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96" y="1870"/>
                      </a:cubicBezTo>
                      <a:lnTo>
                        <a:pt x="726" y="1870"/>
                      </a:lnTo>
                      <a:cubicBezTo>
                        <a:pt x="887" y="1870"/>
                        <a:pt x="1012" y="1745"/>
                        <a:pt x="1012" y="1584"/>
                      </a:cubicBezTo>
                      <a:lnTo>
                        <a:pt x="1012" y="287"/>
                      </a:lnTo>
                      <a:cubicBezTo>
                        <a:pt x="1012" y="126"/>
                        <a:pt x="887" y="0"/>
                        <a:pt x="72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6" name="Google Shape;4333;p59">
                  <a:extLst>
                    <a:ext uri="{FF2B5EF4-FFF2-40B4-BE49-F238E27FC236}">
                      <a16:creationId xmlns="" xmlns:a16="http://schemas.microsoft.com/office/drawing/2014/main" id="{8EAC0548-3BED-44C4-852A-66FE9CFC8229}"/>
                    </a:ext>
                  </a:extLst>
                </p:cNvPr>
                <p:cNvSpPr/>
                <p:nvPr/>
              </p:nvSpPr>
              <p:spPr>
                <a:xfrm>
                  <a:off x="4232875" y="3180700"/>
                  <a:ext cx="15475" cy="46775"/>
                </a:xfrm>
                <a:custGeom>
                  <a:avLst/>
                  <a:gdLst/>
                  <a:ahLst/>
                  <a:cxnLst/>
                  <a:rect l="l" t="t" r="r" b="b"/>
                  <a:pathLst>
                    <a:path w="619" h="1871" extrusionOk="0">
                      <a:moveTo>
                        <a:pt x="287" y="0"/>
                      </a:moveTo>
                      <a:cubicBezTo>
                        <a:pt x="126" y="0"/>
                        <a:pt x="1" y="126"/>
                        <a:pt x="1" y="287"/>
                      </a:cubicBezTo>
                      <a:lnTo>
                        <a:pt x="1" y="1584"/>
                      </a:lnTo>
                      <a:cubicBezTo>
                        <a:pt x="1" y="1745"/>
                        <a:pt x="126" y="1870"/>
                        <a:pt x="287" y="1870"/>
                      </a:cubicBezTo>
                      <a:lnTo>
                        <a:pt x="586" y="1870"/>
                      </a:lnTo>
                      <a:cubicBezTo>
                        <a:pt x="433" y="1862"/>
                        <a:pt x="323" y="1735"/>
                        <a:pt x="323" y="1584"/>
                      </a:cubicBezTo>
                      <a:lnTo>
                        <a:pt x="323" y="287"/>
                      </a:lnTo>
                      <a:cubicBezTo>
                        <a:pt x="323" y="126"/>
                        <a:pt x="448" y="0"/>
                        <a:pt x="609" y="0"/>
                      </a:cubicBezTo>
                      <a:close/>
                      <a:moveTo>
                        <a:pt x="586" y="1870"/>
                      </a:moveTo>
                      <a:cubicBezTo>
                        <a:pt x="592" y="1871"/>
                        <a:pt x="597" y="1871"/>
                        <a:pt x="602" y="1871"/>
                      </a:cubicBezTo>
                      <a:cubicBezTo>
                        <a:pt x="607" y="1871"/>
                        <a:pt x="613" y="1871"/>
                        <a:pt x="618" y="187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7" name="Google Shape;4334;p59">
                  <a:extLst>
                    <a:ext uri="{FF2B5EF4-FFF2-40B4-BE49-F238E27FC236}">
                      <a16:creationId xmlns="" xmlns:a16="http://schemas.microsoft.com/office/drawing/2014/main" id="{891F0B92-9416-46B8-A1C0-6103133B9638}"/>
                    </a:ext>
                  </a:extLst>
                </p:cNvPr>
                <p:cNvSpPr/>
                <p:nvPr/>
              </p:nvSpPr>
              <p:spPr>
                <a:xfrm>
                  <a:off x="4258150" y="3180675"/>
                  <a:ext cx="25300" cy="46800"/>
                </a:xfrm>
                <a:custGeom>
                  <a:avLst/>
                  <a:gdLst/>
                  <a:ahLst/>
                  <a:cxnLst/>
                  <a:rect l="l" t="t" r="r" b="b"/>
                  <a:pathLst>
                    <a:path w="1012" h="1872" extrusionOk="0">
                      <a:moveTo>
                        <a:pt x="272" y="1"/>
                      </a:moveTo>
                      <a:cubicBezTo>
                        <a:pt x="118" y="1"/>
                        <a:pt x="1" y="132"/>
                        <a:pt x="1" y="288"/>
                      </a:cubicBezTo>
                      <a:lnTo>
                        <a:pt x="1" y="1585"/>
                      </a:lnTo>
                      <a:cubicBezTo>
                        <a:pt x="1" y="1746"/>
                        <a:pt x="126" y="1871"/>
                        <a:pt x="287" y="1871"/>
                      </a:cubicBezTo>
                      <a:lnTo>
                        <a:pt x="726" y="1871"/>
                      </a:lnTo>
                      <a:cubicBezTo>
                        <a:pt x="878" y="1871"/>
                        <a:pt x="1012" y="1746"/>
                        <a:pt x="1012" y="1585"/>
                      </a:cubicBezTo>
                      <a:lnTo>
                        <a:pt x="1012" y="288"/>
                      </a:lnTo>
                      <a:cubicBezTo>
                        <a:pt x="1012" y="127"/>
                        <a:pt x="878" y="1"/>
                        <a:pt x="726" y="1"/>
                      </a:cubicBezTo>
                      <a:lnTo>
                        <a:pt x="287" y="1"/>
                      </a:lnTo>
                      <a:cubicBezTo>
                        <a:pt x="282" y="1"/>
                        <a:pt x="277" y="1"/>
                        <a:pt x="272" y="1"/>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8" name="Google Shape;4335;p59">
                  <a:extLst>
                    <a:ext uri="{FF2B5EF4-FFF2-40B4-BE49-F238E27FC236}">
                      <a16:creationId xmlns="" xmlns:a16="http://schemas.microsoft.com/office/drawing/2014/main" id="{A913FBD0-D3B3-4F46-96EC-FC2B32774FFB}"/>
                    </a:ext>
                  </a:extLst>
                </p:cNvPr>
                <p:cNvSpPr/>
                <p:nvPr/>
              </p:nvSpPr>
              <p:spPr>
                <a:xfrm>
                  <a:off x="4258150"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14"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9" name="Google Shape;4336;p59">
                  <a:extLst>
                    <a:ext uri="{FF2B5EF4-FFF2-40B4-BE49-F238E27FC236}">
                      <a16:creationId xmlns="" xmlns:a16="http://schemas.microsoft.com/office/drawing/2014/main" id="{E895F8F7-2A88-4CCF-9EE7-30BBAA834A2B}"/>
                    </a:ext>
                  </a:extLst>
                </p:cNvPr>
                <p:cNvSpPr/>
                <p:nvPr/>
              </p:nvSpPr>
              <p:spPr>
                <a:xfrm>
                  <a:off x="4160175" y="3129250"/>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0" name="Google Shape;4337;p59">
                  <a:extLst>
                    <a:ext uri="{FF2B5EF4-FFF2-40B4-BE49-F238E27FC236}">
                      <a16:creationId xmlns="" xmlns:a16="http://schemas.microsoft.com/office/drawing/2014/main" id="{0DD43578-6594-44A6-AFA2-4BE72806843E}"/>
                    </a:ext>
                  </a:extLst>
                </p:cNvPr>
                <p:cNvSpPr/>
                <p:nvPr/>
              </p:nvSpPr>
              <p:spPr>
                <a:xfrm>
                  <a:off x="4182325" y="3108225"/>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1" name="Google Shape;4338;p59">
                  <a:extLst>
                    <a:ext uri="{FF2B5EF4-FFF2-40B4-BE49-F238E27FC236}">
                      <a16:creationId xmlns="" xmlns:a16="http://schemas.microsoft.com/office/drawing/2014/main" id="{4E6A5049-A83C-4344-AC99-13299B421F4A}"/>
                    </a:ext>
                  </a:extLst>
                </p:cNvPr>
                <p:cNvSpPr/>
                <p:nvPr/>
              </p:nvSpPr>
              <p:spPr>
                <a:xfrm>
                  <a:off x="4182325"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2" name="Google Shape;4339;p59">
                  <a:extLst>
                    <a:ext uri="{FF2B5EF4-FFF2-40B4-BE49-F238E27FC236}">
                      <a16:creationId xmlns="" xmlns:a16="http://schemas.microsoft.com/office/drawing/2014/main" id="{9BEC1919-8DEC-4B00-9A6F-D38F77B761BE}"/>
                    </a:ext>
                  </a:extLst>
                </p:cNvPr>
                <p:cNvSpPr/>
                <p:nvPr/>
              </p:nvSpPr>
              <p:spPr>
                <a:xfrm>
                  <a:off x="4312725" y="3108225"/>
                  <a:ext cx="25325" cy="47000"/>
                </a:xfrm>
                <a:custGeom>
                  <a:avLst/>
                  <a:gdLst/>
                  <a:ahLst/>
                  <a:cxnLst/>
                  <a:rect l="l" t="t" r="r" b="b"/>
                  <a:pathLst>
                    <a:path w="1013" h="1880" extrusionOk="0">
                      <a:moveTo>
                        <a:pt x="296" y="0"/>
                      </a:moveTo>
                      <a:cubicBezTo>
                        <a:pt x="135" y="0"/>
                        <a:pt x="1" y="126"/>
                        <a:pt x="1" y="287"/>
                      </a:cubicBezTo>
                      <a:lnTo>
                        <a:pt x="1" y="1593"/>
                      </a:lnTo>
                      <a:cubicBezTo>
                        <a:pt x="1" y="1745"/>
                        <a:pt x="135" y="1879"/>
                        <a:pt x="296" y="1879"/>
                      </a:cubicBezTo>
                      <a:lnTo>
                        <a:pt x="726" y="1879"/>
                      </a:lnTo>
                      <a:cubicBezTo>
                        <a:pt x="887" y="1879"/>
                        <a:pt x="1012" y="1745"/>
                        <a:pt x="1012" y="1593"/>
                      </a:cubicBezTo>
                      <a:lnTo>
                        <a:pt x="1012" y="287"/>
                      </a:lnTo>
                      <a:cubicBezTo>
                        <a:pt x="1012" y="126"/>
                        <a:pt x="887" y="0"/>
                        <a:pt x="72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3" name="Google Shape;4340;p59">
                  <a:extLst>
                    <a:ext uri="{FF2B5EF4-FFF2-40B4-BE49-F238E27FC236}">
                      <a16:creationId xmlns="" xmlns:a16="http://schemas.microsoft.com/office/drawing/2014/main" id="{F12C4621-4070-4CA5-B3B5-A4E31602B821}"/>
                    </a:ext>
                  </a:extLst>
                </p:cNvPr>
                <p:cNvSpPr/>
                <p:nvPr/>
              </p:nvSpPr>
              <p:spPr>
                <a:xfrm>
                  <a:off x="4312950"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4" name="Google Shape;4341;p59">
                  <a:extLst>
                    <a:ext uri="{FF2B5EF4-FFF2-40B4-BE49-F238E27FC236}">
                      <a16:creationId xmlns="" xmlns:a16="http://schemas.microsoft.com/office/drawing/2014/main" id="{B8E3EB88-0E13-4E06-BD8E-420F19D594BA}"/>
                    </a:ext>
                  </a:extLst>
                </p:cNvPr>
                <p:cNvSpPr/>
                <p:nvPr/>
              </p:nvSpPr>
              <p:spPr>
                <a:xfrm>
                  <a:off x="4338025" y="3108225"/>
                  <a:ext cx="25300" cy="47000"/>
                </a:xfrm>
                <a:custGeom>
                  <a:avLst/>
                  <a:gdLst/>
                  <a:ahLst/>
                  <a:cxnLst/>
                  <a:rect l="l" t="t" r="r" b="b"/>
                  <a:pathLst>
                    <a:path w="1012" h="1880" extrusionOk="0">
                      <a:moveTo>
                        <a:pt x="295" y="0"/>
                      </a:moveTo>
                      <a:cubicBezTo>
                        <a:pt x="134" y="0"/>
                        <a:pt x="0"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5" name="Google Shape;4342;p59">
                  <a:extLst>
                    <a:ext uri="{FF2B5EF4-FFF2-40B4-BE49-F238E27FC236}">
                      <a16:creationId xmlns="" xmlns:a16="http://schemas.microsoft.com/office/drawing/2014/main" id="{3684B457-3296-440B-B06B-09E873264B08}"/>
                    </a:ext>
                  </a:extLst>
                </p:cNvPr>
                <p:cNvSpPr/>
                <p:nvPr/>
              </p:nvSpPr>
              <p:spPr>
                <a:xfrm>
                  <a:off x="4338025" y="3108225"/>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6" name="Google Shape;4343;p59">
                  <a:extLst>
                    <a:ext uri="{FF2B5EF4-FFF2-40B4-BE49-F238E27FC236}">
                      <a16:creationId xmlns="" xmlns:a16="http://schemas.microsoft.com/office/drawing/2014/main" id="{21DDBE36-5A40-45BC-9162-BD87CDB458F1}"/>
                    </a:ext>
                  </a:extLst>
                </p:cNvPr>
                <p:cNvSpPr/>
                <p:nvPr/>
              </p:nvSpPr>
              <p:spPr>
                <a:xfrm>
                  <a:off x="4363300" y="3108225"/>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7" name="Google Shape;4344;p59">
                  <a:extLst>
                    <a:ext uri="{FF2B5EF4-FFF2-40B4-BE49-F238E27FC236}">
                      <a16:creationId xmlns="" xmlns:a16="http://schemas.microsoft.com/office/drawing/2014/main" id="{EF857A6A-66A3-424D-9AD9-E0733E280B67}"/>
                    </a:ext>
                  </a:extLst>
                </p:cNvPr>
                <p:cNvSpPr/>
                <p:nvPr/>
              </p:nvSpPr>
              <p:spPr>
                <a:xfrm>
                  <a:off x="4363300" y="3108225"/>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8" name="Google Shape;4345;p59">
                  <a:extLst>
                    <a:ext uri="{FF2B5EF4-FFF2-40B4-BE49-F238E27FC236}">
                      <a16:creationId xmlns="" xmlns:a16="http://schemas.microsoft.com/office/drawing/2014/main" id="{312EE8FE-74B6-4B64-92AD-C2F04EC39DF3}"/>
                    </a:ext>
                  </a:extLst>
                </p:cNvPr>
                <p:cNvSpPr/>
                <p:nvPr/>
              </p:nvSpPr>
              <p:spPr>
                <a:xfrm>
                  <a:off x="4160175" y="3056775"/>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9" name="Google Shape;4346;p59">
                  <a:extLst>
                    <a:ext uri="{FF2B5EF4-FFF2-40B4-BE49-F238E27FC236}">
                      <a16:creationId xmlns="" xmlns:a16="http://schemas.microsoft.com/office/drawing/2014/main" id="{D4D4552E-0B89-48B5-BEEE-296E69602BB9}"/>
                    </a:ext>
                  </a:extLst>
                </p:cNvPr>
                <p:cNvSpPr/>
                <p:nvPr/>
              </p:nvSpPr>
              <p:spPr>
                <a:xfrm>
                  <a:off x="4391700" y="3201725"/>
                  <a:ext cx="19475" cy="6275"/>
                </a:xfrm>
                <a:custGeom>
                  <a:avLst/>
                  <a:gdLst/>
                  <a:ahLst/>
                  <a:cxnLst/>
                  <a:rect l="l" t="t" r="r" b="b"/>
                  <a:pathLst>
                    <a:path w="779" h="251" extrusionOk="0">
                      <a:moveTo>
                        <a:pt x="0" y="0"/>
                      </a:moveTo>
                      <a:lnTo>
                        <a:pt x="0" y="251"/>
                      </a:lnTo>
                      <a:lnTo>
                        <a:pt x="779" y="251"/>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0" name="Google Shape;4347;p59">
                  <a:extLst>
                    <a:ext uri="{FF2B5EF4-FFF2-40B4-BE49-F238E27FC236}">
                      <a16:creationId xmlns="" xmlns:a16="http://schemas.microsoft.com/office/drawing/2014/main" id="{67A44C01-D9C1-435E-9744-511C9342C41E}"/>
                    </a:ext>
                  </a:extLst>
                </p:cNvPr>
                <p:cNvSpPr/>
                <p:nvPr/>
              </p:nvSpPr>
              <p:spPr>
                <a:xfrm>
                  <a:off x="4391700" y="3129250"/>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1" name="Google Shape;4348;p59">
                  <a:extLst>
                    <a:ext uri="{FF2B5EF4-FFF2-40B4-BE49-F238E27FC236}">
                      <a16:creationId xmlns="" xmlns:a16="http://schemas.microsoft.com/office/drawing/2014/main" id="{708B024E-315C-47A3-877F-000B44932A84}"/>
                    </a:ext>
                  </a:extLst>
                </p:cNvPr>
                <p:cNvSpPr/>
                <p:nvPr/>
              </p:nvSpPr>
              <p:spPr>
                <a:xfrm>
                  <a:off x="4391700" y="3056775"/>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2" name="Google Shape;4349;p59">
                  <a:extLst>
                    <a:ext uri="{FF2B5EF4-FFF2-40B4-BE49-F238E27FC236}">
                      <a16:creationId xmlns="" xmlns:a16="http://schemas.microsoft.com/office/drawing/2014/main" id="{EFC5F621-7369-4F24-A645-CBB9EF933B48}"/>
                    </a:ext>
                  </a:extLst>
                </p:cNvPr>
                <p:cNvSpPr/>
                <p:nvPr/>
              </p:nvSpPr>
              <p:spPr>
                <a:xfrm>
                  <a:off x="4182325" y="3035750"/>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3" name="Google Shape;4350;p59">
                  <a:extLst>
                    <a:ext uri="{FF2B5EF4-FFF2-40B4-BE49-F238E27FC236}">
                      <a16:creationId xmlns="" xmlns:a16="http://schemas.microsoft.com/office/drawing/2014/main" id="{0A80EB5C-66A0-424C-A55F-E67B371241BB}"/>
                    </a:ext>
                  </a:extLst>
                </p:cNvPr>
                <p:cNvSpPr/>
                <p:nvPr/>
              </p:nvSpPr>
              <p:spPr>
                <a:xfrm>
                  <a:off x="4182325" y="3035750"/>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4" name="Google Shape;4351;p59">
                  <a:extLst>
                    <a:ext uri="{FF2B5EF4-FFF2-40B4-BE49-F238E27FC236}">
                      <a16:creationId xmlns="" xmlns:a16="http://schemas.microsoft.com/office/drawing/2014/main" id="{99D52EF0-7A53-4D0B-B2B2-EDA27B46333A}"/>
                    </a:ext>
                  </a:extLst>
                </p:cNvPr>
                <p:cNvSpPr/>
                <p:nvPr/>
              </p:nvSpPr>
              <p:spPr>
                <a:xfrm>
                  <a:off x="4207600" y="3035750"/>
                  <a:ext cx="25300" cy="47000"/>
                </a:xfrm>
                <a:custGeom>
                  <a:avLst/>
                  <a:gdLst/>
                  <a:ahLst/>
                  <a:cxnLst/>
                  <a:rect l="l" t="t" r="r" b="b"/>
                  <a:pathLst>
                    <a:path w="1012" h="1880" extrusionOk="0">
                      <a:moveTo>
                        <a:pt x="287" y="0"/>
                      </a:moveTo>
                      <a:cubicBezTo>
                        <a:pt x="135" y="0"/>
                        <a:pt x="1" y="126"/>
                        <a:pt x="1" y="287"/>
                      </a:cubicBezTo>
                      <a:lnTo>
                        <a:pt x="1" y="1593"/>
                      </a:lnTo>
                      <a:cubicBezTo>
                        <a:pt x="1" y="1745"/>
                        <a:pt x="135" y="1879"/>
                        <a:pt x="287" y="1879"/>
                      </a:cubicBezTo>
                      <a:lnTo>
                        <a:pt x="725" y="1879"/>
                      </a:lnTo>
                      <a:cubicBezTo>
                        <a:pt x="887" y="1879"/>
                        <a:pt x="1012" y="1745"/>
                        <a:pt x="1012" y="1593"/>
                      </a:cubicBezTo>
                      <a:lnTo>
                        <a:pt x="1012" y="287"/>
                      </a:lnTo>
                      <a:cubicBezTo>
                        <a:pt x="1012" y="126"/>
                        <a:pt x="887"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5" name="Google Shape;4352;p59">
                  <a:extLst>
                    <a:ext uri="{FF2B5EF4-FFF2-40B4-BE49-F238E27FC236}">
                      <a16:creationId xmlns="" xmlns:a16="http://schemas.microsoft.com/office/drawing/2014/main" id="{15E07B52-CA6B-4A91-8D4D-864DCB6E24F2}"/>
                    </a:ext>
                  </a:extLst>
                </p:cNvPr>
                <p:cNvSpPr/>
                <p:nvPr/>
              </p:nvSpPr>
              <p:spPr>
                <a:xfrm>
                  <a:off x="4207600" y="3035750"/>
                  <a:ext cx="15250" cy="47000"/>
                </a:xfrm>
                <a:custGeom>
                  <a:avLst/>
                  <a:gdLst/>
                  <a:ahLst/>
                  <a:cxnLst/>
                  <a:rect l="l" t="t" r="r" b="b"/>
                  <a:pathLst>
                    <a:path w="610" h="1880" extrusionOk="0">
                      <a:moveTo>
                        <a:pt x="287" y="0"/>
                      </a:moveTo>
                      <a:cubicBezTo>
                        <a:pt x="135" y="0"/>
                        <a:pt x="1" y="126"/>
                        <a:pt x="1" y="287"/>
                      </a:cubicBezTo>
                      <a:lnTo>
                        <a:pt x="1" y="1593"/>
                      </a:lnTo>
                      <a:cubicBezTo>
                        <a:pt x="1" y="1745"/>
                        <a:pt x="135"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6" name="Google Shape;4353;p59">
                  <a:extLst>
                    <a:ext uri="{FF2B5EF4-FFF2-40B4-BE49-F238E27FC236}">
                      <a16:creationId xmlns="" xmlns:a16="http://schemas.microsoft.com/office/drawing/2014/main" id="{65BC74A9-3589-453D-A294-D0CB2126BAE6}"/>
                    </a:ext>
                  </a:extLst>
                </p:cNvPr>
                <p:cNvSpPr/>
                <p:nvPr/>
              </p:nvSpPr>
              <p:spPr>
                <a:xfrm>
                  <a:off x="4338025" y="3035750"/>
                  <a:ext cx="25300" cy="47000"/>
                </a:xfrm>
                <a:custGeom>
                  <a:avLst/>
                  <a:gdLst/>
                  <a:ahLst/>
                  <a:cxnLst/>
                  <a:rect l="l" t="t" r="r" b="b"/>
                  <a:pathLst>
                    <a:path w="1012" h="1880" extrusionOk="0">
                      <a:moveTo>
                        <a:pt x="295" y="0"/>
                      </a:moveTo>
                      <a:cubicBezTo>
                        <a:pt x="134" y="0"/>
                        <a:pt x="9"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7" name="Google Shape;4354;p59">
                  <a:extLst>
                    <a:ext uri="{FF2B5EF4-FFF2-40B4-BE49-F238E27FC236}">
                      <a16:creationId xmlns="" xmlns:a16="http://schemas.microsoft.com/office/drawing/2014/main" id="{7D89E4FD-6335-43D5-9736-AEF08110837A}"/>
                    </a:ext>
                  </a:extLst>
                </p:cNvPr>
                <p:cNvSpPr/>
                <p:nvPr/>
              </p:nvSpPr>
              <p:spPr>
                <a:xfrm>
                  <a:off x="4338025" y="3035750"/>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8" name="Google Shape;4355;p59">
                  <a:extLst>
                    <a:ext uri="{FF2B5EF4-FFF2-40B4-BE49-F238E27FC236}">
                      <a16:creationId xmlns="" xmlns:a16="http://schemas.microsoft.com/office/drawing/2014/main" id="{27045C04-4712-40E8-9421-5B6829339E28}"/>
                    </a:ext>
                  </a:extLst>
                </p:cNvPr>
                <p:cNvSpPr/>
                <p:nvPr/>
              </p:nvSpPr>
              <p:spPr>
                <a:xfrm>
                  <a:off x="4363300" y="3035750"/>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9" name="Google Shape;4356;p59">
                  <a:extLst>
                    <a:ext uri="{FF2B5EF4-FFF2-40B4-BE49-F238E27FC236}">
                      <a16:creationId xmlns="" xmlns:a16="http://schemas.microsoft.com/office/drawing/2014/main" id="{6290E983-68D6-445F-8DE4-7CD4C78F629F}"/>
                    </a:ext>
                  </a:extLst>
                </p:cNvPr>
                <p:cNvSpPr/>
                <p:nvPr/>
              </p:nvSpPr>
              <p:spPr>
                <a:xfrm>
                  <a:off x="4363300" y="3035750"/>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0" name="Google Shape;4357;p59">
                  <a:extLst>
                    <a:ext uri="{FF2B5EF4-FFF2-40B4-BE49-F238E27FC236}">
                      <a16:creationId xmlns="" xmlns:a16="http://schemas.microsoft.com/office/drawing/2014/main" id="{7F7DC4AE-FEB7-42C6-8FBA-1F16D76A79CC}"/>
                    </a:ext>
                  </a:extLst>
                </p:cNvPr>
                <p:cNvSpPr/>
                <p:nvPr/>
              </p:nvSpPr>
              <p:spPr>
                <a:xfrm>
                  <a:off x="4163325" y="3253175"/>
                  <a:ext cx="244725" cy="46825"/>
                </a:xfrm>
                <a:custGeom>
                  <a:avLst/>
                  <a:gdLst/>
                  <a:ahLst/>
                  <a:cxnLst/>
                  <a:rect l="l" t="t" r="r" b="b"/>
                  <a:pathLst>
                    <a:path w="9789" h="1873" extrusionOk="0">
                      <a:moveTo>
                        <a:pt x="0" y="0"/>
                      </a:moveTo>
                      <a:cubicBezTo>
                        <a:pt x="1396" y="1248"/>
                        <a:pt x="3147" y="1872"/>
                        <a:pt x="4898" y="1872"/>
                      </a:cubicBezTo>
                      <a:cubicBezTo>
                        <a:pt x="6648" y="1872"/>
                        <a:pt x="8397" y="1248"/>
                        <a:pt x="9789"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1" name="Google Shape;4358;p59">
                  <a:extLst>
                    <a:ext uri="{FF2B5EF4-FFF2-40B4-BE49-F238E27FC236}">
                      <a16:creationId xmlns="" xmlns:a16="http://schemas.microsoft.com/office/drawing/2014/main" id="{80423387-0622-4915-ADE3-2EBB789E036C}"/>
                    </a:ext>
                  </a:extLst>
                </p:cNvPr>
                <p:cNvSpPr/>
                <p:nvPr/>
              </p:nvSpPr>
              <p:spPr>
                <a:xfrm>
                  <a:off x="4132675" y="2936200"/>
                  <a:ext cx="38275" cy="317000"/>
                </a:xfrm>
                <a:custGeom>
                  <a:avLst/>
                  <a:gdLst/>
                  <a:ahLst/>
                  <a:cxnLst/>
                  <a:rect l="l" t="t" r="r" b="b"/>
                  <a:pathLst>
                    <a:path w="1531" h="12680" extrusionOk="0">
                      <a:moveTo>
                        <a:pt x="278" y="1"/>
                      </a:moveTo>
                      <a:cubicBezTo>
                        <a:pt x="126" y="1"/>
                        <a:pt x="0" y="126"/>
                        <a:pt x="0" y="278"/>
                      </a:cubicBezTo>
                      <a:lnTo>
                        <a:pt x="0" y="11266"/>
                      </a:lnTo>
                      <a:cubicBezTo>
                        <a:pt x="117" y="11436"/>
                        <a:pt x="233" y="11605"/>
                        <a:pt x="358" y="11767"/>
                      </a:cubicBezTo>
                      <a:cubicBezTo>
                        <a:pt x="627" y="12098"/>
                        <a:pt x="913" y="12402"/>
                        <a:pt x="1226" y="12679"/>
                      </a:cubicBezTo>
                      <a:lnTo>
                        <a:pt x="1530" y="12679"/>
                      </a:lnTo>
                      <a:lnTo>
                        <a:pt x="1530" y="278"/>
                      </a:lnTo>
                      <a:cubicBezTo>
                        <a:pt x="1530" y="126"/>
                        <a:pt x="1405"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2" name="Google Shape;4359;p59">
                  <a:extLst>
                    <a:ext uri="{FF2B5EF4-FFF2-40B4-BE49-F238E27FC236}">
                      <a16:creationId xmlns="" xmlns:a16="http://schemas.microsoft.com/office/drawing/2014/main" id="{1AEE5226-4AC1-4459-B8F2-8DB4DEC80ACF}"/>
                    </a:ext>
                  </a:extLst>
                </p:cNvPr>
                <p:cNvSpPr/>
                <p:nvPr/>
              </p:nvSpPr>
              <p:spPr>
                <a:xfrm>
                  <a:off x="4132675" y="2936200"/>
                  <a:ext cx="15900" cy="294175"/>
                </a:xfrm>
                <a:custGeom>
                  <a:avLst/>
                  <a:gdLst/>
                  <a:ahLst/>
                  <a:cxnLst/>
                  <a:rect l="l" t="t" r="r" b="b"/>
                  <a:pathLst>
                    <a:path w="636" h="11767" extrusionOk="0">
                      <a:moveTo>
                        <a:pt x="278" y="1"/>
                      </a:moveTo>
                      <a:cubicBezTo>
                        <a:pt x="126" y="1"/>
                        <a:pt x="0" y="126"/>
                        <a:pt x="0" y="278"/>
                      </a:cubicBezTo>
                      <a:lnTo>
                        <a:pt x="0" y="11266"/>
                      </a:lnTo>
                      <a:cubicBezTo>
                        <a:pt x="117" y="11436"/>
                        <a:pt x="233" y="11605"/>
                        <a:pt x="367" y="11767"/>
                      </a:cubicBezTo>
                      <a:lnTo>
                        <a:pt x="367" y="278"/>
                      </a:lnTo>
                      <a:cubicBezTo>
                        <a:pt x="367" y="126"/>
                        <a:pt x="484"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33" name="Google Shape;4360;p59">
                  <a:extLst>
                    <a:ext uri="{FF2B5EF4-FFF2-40B4-BE49-F238E27FC236}">
                      <a16:creationId xmlns="" xmlns:a16="http://schemas.microsoft.com/office/drawing/2014/main" id="{6AD9AB5D-2BBE-4B03-BC03-9F6C72881026}"/>
                    </a:ext>
                  </a:extLst>
                </p:cNvPr>
                <p:cNvSpPr/>
                <p:nvPr/>
              </p:nvSpPr>
              <p:spPr>
                <a:xfrm>
                  <a:off x="4400650" y="2936200"/>
                  <a:ext cx="38050" cy="317000"/>
                </a:xfrm>
                <a:custGeom>
                  <a:avLst/>
                  <a:gdLst/>
                  <a:ahLst/>
                  <a:cxnLst/>
                  <a:rect l="l" t="t" r="r" b="b"/>
                  <a:pathLst>
                    <a:path w="1522" h="12680" extrusionOk="0">
                      <a:moveTo>
                        <a:pt x="269" y="1"/>
                      </a:moveTo>
                      <a:cubicBezTo>
                        <a:pt x="117" y="1"/>
                        <a:pt x="0" y="126"/>
                        <a:pt x="0" y="278"/>
                      </a:cubicBezTo>
                      <a:lnTo>
                        <a:pt x="0" y="12679"/>
                      </a:lnTo>
                      <a:lnTo>
                        <a:pt x="296" y="12679"/>
                      </a:lnTo>
                      <a:lnTo>
                        <a:pt x="358" y="12625"/>
                      </a:lnTo>
                      <a:cubicBezTo>
                        <a:pt x="797" y="12223"/>
                        <a:pt x="1190" y="11767"/>
                        <a:pt x="1521" y="11266"/>
                      </a:cubicBezTo>
                      <a:lnTo>
                        <a:pt x="1521" y="278"/>
                      </a:lnTo>
                      <a:cubicBezTo>
                        <a:pt x="1521" y="126"/>
                        <a:pt x="1396"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4" name="Google Shape;4361;p59">
                  <a:extLst>
                    <a:ext uri="{FF2B5EF4-FFF2-40B4-BE49-F238E27FC236}">
                      <a16:creationId xmlns="" xmlns:a16="http://schemas.microsoft.com/office/drawing/2014/main" id="{1AC60D0D-F1B7-409E-8410-49B33577A87C}"/>
                    </a:ext>
                  </a:extLst>
                </p:cNvPr>
                <p:cNvSpPr/>
                <p:nvPr/>
              </p:nvSpPr>
              <p:spPr>
                <a:xfrm>
                  <a:off x="4400650" y="2936200"/>
                  <a:ext cx="15900" cy="317000"/>
                </a:xfrm>
                <a:custGeom>
                  <a:avLst/>
                  <a:gdLst/>
                  <a:ahLst/>
                  <a:cxnLst/>
                  <a:rect l="l" t="t" r="r" b="b"/>
                  <a:pathLst>
                    <a:path w="636" h="12680" extrusionOk="0">
                      <a:moveTo>
                        <a:pt x="269" y="1"/>
                      </a:moveTo>
                      <a:cubicBezTo>
                        <a:pt x="117" y="1"/>
                        <a:pt x="0" y="126"/>
                        <a:pt x="0" y="278"/>
                      </a:cubicBezTo>
                      <a:lnTo>
                        <a:pt x="0" y="12679"/>
                      </a:lnTo>
                      <a:lnTo>
                        <a:pt x="296" y="12679"/>
                      </a:lnTo>
                      <a:lnTo>
                        <a:pt x="358" y="12625"/>
                      </a:lnTo>
                      <a:lnTo>
                        <a:pt x="358" y="278"/>
                      </a:lnTo>
                      <a:cubicBezTo>
                        <a:pt x="358" y="126"/>
                        <a:pt x="483"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grpSp>
        </p:grpSp>
      </p:grpSp>
      <p:sp>
        <p:nvSpPr>
          <p:cNvPr id="277" name="TextBox 276">
            <a:extLst>
              <a:ext uri="{FF2B5EF4-FFF2-40B4-BE49-F238E27FC236}">
                <a16:creationId xmlns="" xmlns:a16="http://schemas.microsoft.com/office/drawing/2014/main" id="{4E406C23-3EBC-4612-ACD7-192CFD84AE8A}"/>
              </a:ext>
            </a:extLst>
          </p:cNvPr>
          <p:cNvSpPr txBox="1"/>
          <p:nvPr/>
        </p:nvSpPr>
        <p:spPr>
          <a:xfrm>
            <a:off x="2033556" y="0"/>
            <a:ext cx="9557075" cy="716286"/>
          </a:xfrm>
          <a:custGeom>
            <a:avLst/>
            <a:gdLst>
              <a:gd name="connsiteX0" fmla="*/ 0 w 9557075"/>
              <a:gd name="connsiteY0" fmla="*/ 0 h 716286"/>
              <a:gd name="connsiteX1" fmla="*/ 597317 w 9557075"/>
              <a:gd name="connsiteY1" fmla="*/ 0 h 716286"/>
              <a:gd name="connsiteX2" fmla="*/ 1099064 w 9557075"/>
              <a:gd name="connsiteY2" fmla="*/ 0 h 716286"/>
              <a:gd name="connsiteX3" fmla="*/ 1505239 w 9557075"/>
              <a:gd name="connsiteY3" fmla="*/ 0 h 716286"/>
              <a:gd name="connsiteX4" fmla="*/ 2198127 w 9557075"/>
              <a:gd name="connsiteY4" fmla="*/ 0 h 716286"/>
              <a:gd name="connsiteX5" fmla="*/ 2604303 w 9557075"/>
              <a:gd name="connsiteY5" fmla="*/ 0 h 716286"/>
              <a:gd name="connsiteX6" fmla="*/ 3010479 w 9557075"/>
              <a:gd name="connsiteY6" fmla="*/ 0 h 716286"/>
              <a:gd name="connsiteX7" fmla="*/ 3607796 w 9557075"/>
              <a:gd name="connsiteY7" fmla="*/ 0 h 716286"/>
              <a:gd name="connsiteX8" fmla="*/ 4013971 w 9557075"/>
              <a:gd name="connsiteY8" fmla="*/ 0 h 716286"/>
              <a:gd name="connsiteX9" fmla="*/ 4706859 w 9557075"/>
              <a:gd name="connsiteY9" fmla="*/ 0 h 716286"/>
              <a:gd name="connsiteX10" fmla="*/ 5208606 w 9557075"/>
              <a:gd name="connsiteY10" fmla="*/ 0 h 716286"/>
              <a:gd name="connsiteX11" fmla="*/ 5901494 w 9557075"/>
              <a:gd name="connsiteY11" fmla="*/ 0 h 716286"/>
              <a:gd name="connsiteX12" fmla="*/ 6403240 w 9557075"/>
              <a:gd name="connsiteY12" fmla="*/ 0 h 716286"/>
              <a:gd name="connsiteX13" fmla="*/ 7191699 w 9557075"/>
              <a:gd name="connsiteY13" fmla="*/ 0 h 716286"/>
              <a:gd name="connsiteX14" fmla="*/ 7789016 w 9557075"/>
              <a:gd name="connsiteY14" fmla="*/ 0 h 716286"/>
              <a:gd name="connsiteX15" fmla="*/ 8577475 w 9557075"/>
              <a:gd name="connsiteY15" fmla="*/ 0 h 716286"/>
              <a:gd name="connsiteX16" fmla="*/ 8888080 w 9557075"/>
              <a:gd name="connsiteY16" fmla="*/ 0 h 716286"/>
              <a:gd name="connsiteX17" fmla="*/ 9557075 w 9557075"/>
              <a:gd name="connsiteY17" fmla="*/ 0 h 716286"/>
              <a:gd name="connsiteX18" fmla="*/ 9557075 w 9557075"/>
              <a:gd name="connsiteY18" fmla="*/ 350980 h 716286"/>
              <a:gd name="connsiteX19" fmla="*/ 9557075 w 9557075"/>
              <a:gd name="connsiteY19" fmla="*/ 716286 h 716286"/>
              <a:gd name="connsiteX20" fmla="*/ 9246470 w 9557075"/>
              <a:gd name="connsiteY20" fmla="*/ 716286 h 716286"/>
              <a:gd name="connsiteX21" fmla="*/ 8553582 w 9557075"/>
              <a:gd name="connsiteY21" fmla="*/ 716286 h 716286"/>
              <a:gd name="connsiteX22" fmla="*/ 7956265 w 9557075"/>
              <a:gd name="connsiteY22" fmla="*/ 716286 h 716286"/>
              <a:gd name="connsiteX23" fmla="*/ 7167806 w 9557075"/>
              <a:gd name="connsiteY23" fmla="*/ 716286 h 716286"/>
              <a:gd name="connsiteX24" fmla="*/ 6570489 w 9557075"/>
              <a:gd name="connsiteY24" fmla="*/ 716286 h 716286"/>
              <a:gd name="connsiteX25" fmla="*/ 6164313 w 9557075"/>
              <a:gd name="connsiteY25" fmla="*/ 716286 h 716286"/>
              <a:gd name="connsiteX26" fmla="*/ 5853708 w 9557075"/>
              <a:gd name="connsiteY26" fmla="*/ 716286 h 716286"/>
              <a:gd name="connsiteX27" fmla="*/ 5447533 w 9557075"/>
              <a:gd name="connsiteY27" fmla="*/ 716286 h 716286"/>
              <a:gd name="connsiteX28" fmla="*/ 5041357 w 9557075"/>
              <a:gd name="connsiteY28" fmla="*/ 716286 h 716286"/>
              <a:gd name="connsiteX29" fmla="*/ 4444040 w 9557075"/>
              <a:gd name="connsiteY29" fmla="*/ 716286 h 716286"/>
              <a:gd name="connsiteX30" fmla="*/ 3846723 w 9557075"/>
              <a:gd name="connsiteY30" fmla="*/ 716286 h 716286"/>
              <a:gd name="connsiteX31" fmla="*/ 3440547 w 9557075"/>
              <a:gd name="connsiteY31" fmla="*/ 716286 h 716286"/>
              <a:gd name="connsiteX32" fmla="*/ 3129942 w 9557075"/>
              <a:gd name="connsiteY32" fmla="*/ 716286 h 716286"/>
              <a:gd name="connsiteX33" fmla="*/ 2341483 w 9557075"/>
              <a:gd name="connsiteY33" fmla="*/ 716286 h 716286"/>
              <a:gd name="connsiteX34" fmla="*/ 1935308 w 9557075"/>
              <a:gd name="connsiteY34" fmla="*/ 716286 h 716286"/>
              <a:gd name="connsiteX35" fmla="*/ 1433561 w 9557075"/>
              <a:gd name="connsiteY35" fmla="*/ 716286 h 716286"/>
              <a:gd name="connsiteX36" fmla="*/ 740673 w 9557075"/>
              <a:gd name="connsiteY36" fmla="*/ 716286 h 716286"/>
              <a:gd name="connsiteX37" fmla="*/ 0 w 9557075"/>
              <a:gd name="connsiteY37" fmla="*/ 716286 h 716286"/>
              <a:gd name="connsiteX38" fmla="*/ 0 w 9557075"/>
              <a:gd name="connsiteY38" fmla="*/ 379632 h 716286"/>
              <a:gd name="connsiteX39" fmla="*/ 0 w 9557075"/>
              <a:gd name="connsiteY39"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7075" h="716286" fill="none" extrusionOk="0">
                <a:moveTo>
                  <a:pt x="0" y="0"/>
                </a:moveTo>
                <a:cubicBezTo>
                  <a:pt x="206580" y="-12135"/>
                  <a:pt x="332758" y="36478"/>
                  <a:pt x="597317" y="0"/>
                </a:cubicBezTo>
                <a:cubicBezTo>
                  <a:pt x="861876" y="-36478"/>
                  <a:pt x="959626" y="32158"/>
                  <a:pt x="1099064" y="0"/>
                </a:cubicBezTo>
                <a:cubicBezTo>
                  <a:pt x="1238502" y="-32158"/>
                  <a:pt x="1302499" y="3134"/>
                  <a:pt x="1505239" y="0"/>
                </a:cubicBezTo>
                <a:cubicBezTo>
                  <a:pt x="1707979" y="-3134"/>
                  <a:pt x="2038910" y="22463"/>
                  <a:pt x="2198127" y="0"/>
                </a:cubicBezTo>
                <a:cubicBezTo>
                  <a:pt x="2357344" y="-22463"/>
                  <a:pt x="2403719" y="8099"/>
                  <a:pt x="2604303" y="0"/>
                </a:cubicBezTo>
                <a:cubicBezTo>
                  <a:pt x="2804887" y="-8099"/>
                  <a:pt x="2829953" y="34314"/>
                  <a:pt x="3010479" y="0"/>
                </a:cubicBezTo>
                <a:cubicBezTo>
                  <a:pt x="3191005" y="-34314"/>
                  <a:pt x="3398758" y="21045"/>
                  <a:pt x="3607796" y="0"/>
                </a:cubicBezTo>
                <a:cubicBezTo>
                  <a:pt x="3816834" y="-21045"/>
                  <a:pt x="3925276" y="44045"/>
                  <a:pt x="4013971" y="0"/>
                </a:cubicBezTo>
                <a:cubicBezTo>
                  <a:pt x="4102666" y="-44045"/>
                  <a:pt x="4398079" y="15409"/>
                  <a:pt x="4706859" y="0"/>
                </a:cubicBezTo>
                <a:cubicBezTo>
                  <a:pt x="5015639" y="-15409"/>
                  <a:pt x="5100078" y="40166"/>
                  <a:pt x="5208606" y="0"/>
                </a:cubicBezTo>
                <a:cubicBezTo>
                  <a:pt x="5317134" y="-40166"/>
                  <a:pt x="5596752" y="12042"/>
                  <a:pt x="5901494" y="0"/>
                </a:cubicBezTo>
                <a:cubicBezTo>
                  <a:pt x="6206236" y="-12042"/>
                  <a:pt x="6294560" y="31530"/>
                  <a:pt x="6403240" y="0"/>
                </a:cubicBezTo>
                <a:cubicBezTo>
                  <a:pt x="6511920" y="-31530"/>
                  <a:pt x="7033080" y="46581"/>
                  <a:pt x="7191699" y="0"/>
                </a:cubicBezTo>
                <a:cubicBezTo>
                  <a:pt x="7350318" y="-46581"/>
                  <a:pt x="7577407" y="20263"/>
                  <a:pt x="7789016" y="0"/>
                </a:cubicBezTo>
                <a:cubicBezTo>
                  <a:pt x="8000625" y="-20263"/>
                  <a:pt x="8411665" y="59109"/>
                  <a:pt x="8577475" y="0"/>
                </a:cubicBezTo>
                <a:cubicBezTo>
                  <a:pt x="8743285" y="-59109"/>
                  <a:pt x="8753110" y="24291"/>
                  <a:pt x="8888080" y="0"/>
                </a:cubicBezTo>
                <a:cubicBezTo>
                  <a:pt x="9023051" y="-24291"/>
                  <a:pt x="9249725" y="70976"/>
                  <a:pt x="9557075" y="0"/>
                </a:cubicBezTo>
                <a:cubicBezTo>
                  <a:pt x="9567792" y="104558"/>
                  <a:pt x="9543552" y="241748"/>
                  <a:pt x="9557075" y="350980"/>
                </a:cubicBezTo>
                <a:cubicBezTo>
                  <a:pt x="9570598" y="460212"/>
                  <a:pt x="9524821" y="538504"/>
                  <a:pt x="9557075" y="716286"/>
                </a:cubicBezTo>
                <a:cubicBezTo>
                  <a:pt x="9444996" y="737188"/>
                  <a:pt x="9367928" y="711533"/>
                  <a:pt x="9246470" y="716286"/>
                </a:cubicBezTo>
                <a:cubicBezTo>
                  <a:pt x="9125012" y="721039"/>
                  <a:pt x="8773789" y="691357"/>
                  <a:pt x="8553582" y="716286"/>
                </a:cubicBezTo>
                <a:cubicBezTo>
                  <a:pt x="8333375" y="741215"/>
                  <a:pt x="8176505" y="677828"/>
                  <a:pt x="7956265" y="716286"/>
                </a:cubicBezTo>
                <a:cubicBezTo>
                  <a:pt x="7736025" y="754744"/>
                  <a:pt x="7380550" y="705985"/>
                  <a:pt x="7167806" y="716286"/>
                </a:cubicBezTo>
                <a:cubicBezTo>
                  <a:pt x="6955062" y="726587"/>
                  <a:pt x="6760563" y="658981"/>
                  <a:pt x="6570489" y="716286"/>
                </a:cubicBezTo>
                <a:cubicBezTo>
                  <a:pt x="6380415" y="773591"/>
                  <a:pt x="6350011" y="702739"/>
                  <a:pt x="6164313" y="716286"/>
                </a:cubicBezTo>
                <a:cubicBezTo>
                  <a:pt x="5978615" y="729833"/>
                  <a:pt x="5993176" y="708833"/>
                  <a:pt x="5853708" y="716286"/>
                </a:cubicBezTo>
                <a:cubicBezTo>
                  <a:pt x="5714241" y="723739"/>
                  <a:pt x="5644040" y="687437"/>
                  <a:pt x="5447533" y="716286"/>
                </a:cubicBezTo>
                <a:cubicBezTo>
                  <a:pt x="5251027" y="745135"/>
                  <a:pt x="5122940" y="705208"/>
                  <a:pt x="5041357" y="716286"/>
                </a:cubicBezTo>
                <a:cubicBezTo>
                  <a:pt x="4959774" y="727364"/>
                  <a:pt x="4638349" y="701030"/>
                  <a:pt x="4444040" y="716286"/>
                </a:cubicBezTo>
                <a:cubicBezTo>
                  <a:pt x="4249731" y="731542"/>
                  <a:pt x="4003039" y="705255"/>
                  <a:pt x="3846723" y="716286"/>
                </a:cubicBezTo>
                <a:cubicBezTo>
                  <a:pt x="3690407" y="727317"/>
                  <a:pt x="3575860" y="713374"/>
                  <a:pt x="3440547" y="716286"/>
                </a:cubicBezTo>
                <a:cubicBezTo>
                  <a:pt x="3305234" y="719198"/>
                  <a:pt x="3219395" y="707194"/>
                  <a:pt x="3129942" y="716286"/>
                </a:cubicBezTo>
                <a:cubicBezTo>
                  <a:pt x="3040490" y="725378"/>
                  <a:pt x="2655567" y="695907"/>
                  <a:pt x="2341483" y="716286"/>
                </a:cubicBezTo>
                <a:cubicBezTo>
                  <a:pt x="2027399" y="736665"/>
                  <a:pt x="2026195" y="703283"/>
                  <a:pt x="1935308" y="716286"/>
                </a:cubicBezTo>
                <a:cubicBezTo>
                  <a:pt x="1844421" y="729289"/>
                  <a:pt x="1562616" y="706017"/>
                  <a:pt x="1433561" y="716286"/>
                </a:cubicBezTo>
                <a:cubicBezTo>
                  <a:pt x="1304506" y="726555"/>
                  <a:pt x="934227" y="674064"/>
                  <a:pt x="740673" y="716286"/>
                </a:cubicBezTo>
                <a:cubicBezTo>
                  <a:pt x="547119" y="758508"/>
                  <a:pt x="243224" y="674293"/>
                  <a:pt x="0" y="716286"/>
                </a:cubicBezTo>
                <a:cubicBezTo>
                  <a:pt x="-17962" y="605047"/>
                  <a:pt x="12461" y="536329"/>
                  <a:pt x="0" y="379632"/>
                </a:cubicBezTo>
                <a:cubicBezTo>
                  <a:pt x="-12461" y="222935"/>
                  <a:pt x="9128" y="78053"/>
                  <a:pt x="0" y="0"/>
                </a:cubicBezTo>
                <a:close/>
              </a:path>
              <a:path w="9557075" h="716286" stroke="0" extrusionOk="0">
                <a:moveTo>
                  <a:pt x="0" y="0"/>
                </a:moveTo>
                <a:cubicBezTo>
                  <a:pt x="95590" y="-19798"/>
                  <a:pt x="214872" y="24489"/>
                  <a:pt x="310605" y="0"/>
                </a:cubicBezTo>
                <a:cubicBezTo>
                  <a:pt x="406338" y="-24489"/>
                  <a:pt x="747063" y="78332"/>
                  <a:pt x="1003493" y="0"/>
                </a:cubicBezTo>
                <a:cubicBezTo>
                  <a:pt x="1259923" y="-78332"/>
                  <a:pt x="1256080" y="26056"/>
                  <a:pt x="1505239" y="0"/>
                </a:cubicBezTo>
                <a:cubicBezTo>
                  <a:pt x="1754398" y="-26056"/>
                  <a:pt x="1724662" y="23251"/>
                  <a:pt x="1911415" y="0"/>
                </a:cubicBezTo>
                <a:cubicBezTo>
                  <a:pt x="2098168" y="-23251"/>
                  <a:pt x="2444314" y="42653"/>
                  <a:pt x="2604303" y="0"/>
                </a:cubicBezTo>
                <a:cubicBezTo>
                  <a:pt x="2764292" y="-42653"/>
                  <a:pt x="3058050" y="25487"/>
                  <a:pt x="3201620" y="0"/>
                </a:cubicBezTo>
                <a:cubicBezTo>
                  <a:pt x="3345190" y="-25487"/>
                  <a:pt x="3432285" y="20712"/>
                  <a:pt x="3512225" y="0"/>
                </a:cubicBezTo>
                <a:cubicBezTo>
                  <a:pt x="3592166" y="-20712"/>
                  <a:pt x="3773914" y="12715"/>
                  <a:pt x="3918401" y="0"/>
                </a:cubicBezTo>
                <a:cubicBezTo>
                  <a:pt x="4062888" y="-12715"/>
                  <a:pt x="4182365" y="31710"/>
                  <a:pt x="4324576" y="0"/>
                </a:cubicBezTo>
                <a:cubicBezTo>
                  <a:pt x="4466788" y="-31710"/>
                  <a:pt x="4647384" y="42384"/>
                  <a:pt x="4730752" y="0"/>
                </a:cubicBezTo>
                <a:cubicBezTo>
                  <a:pt x="4814120" y="-42384"/>
                  <a:pt x="5176579" y="27654"/>
                  <a:pt x="5423640" y="0"/>
                </a:cubicBezTo>
                <a:cubicBezTo>
                  <a:pt x="5670701" y="-27654"/>
                  <a:pt x="5732587" y="21750"/>
                  <a:pt x="5829816" y="0"/>
                </a:cubicBezTo>
                <a:cubicBezTo>
                  <a:pt x="5927045" y="-21750"/>
                  <a:pt x="6293242" y="89369"/>
                  <a:pt x="6618274" y="0"/>
                </a:cubicBezTo>
                <a:cubicBezTo>
                  <a:pt x="6943306" y="-89369"/>
                  <a:pt x="6999024" y="46768"/>
                  <a:pt x="7120021" y="0"/>
                </a:cubicBezTo>
                <a:cubicBezTo>
                  <a:pt x="7241018" y="-46768"/>
                  <a:pt x="7554980" y="1527"/>
                  <a:pt x="7717338" y="0"/>
                </a:cubicBezTo>
                <a:cubicBezTo>
                  <a:pt x="7879696" y="-1527"/>
                  <a:pt x="8328473" y="55764"/>
                  <a:pt x="8505797" y="0"/>
                </a:cubicBezTo>
                <a:cubicBezTo>
                  <a:pt x="8683121" y="-55764"/>
                  <a:pt x="8721742" y="25682"/>
                  <a:pt x="8911972" y="0"/>
                </a:cubicBezTo>
                <a:cubicBezTo>
                  <a:pt x="9102202" y="-25682"/>
                  <a:pt x="9268698" y="54040"/>
                  <a:pt x="9557075" y="0"/>
                </a:cubicBezTo>
                <a:cubicBezTo>
                  <a:pt x="9599071" y="140785"/>
                  <a:pt x="9548143" y="235511"/>
                  <a:pt x="9557075" y="372469"/>
                </a:cubicBezTo>
                <a:cubicBezTo>
                  <a:pt x="9566007" y="509427"/>
                  <a:pt x="9534069" y="636101"/>
                  <a:pt x="9557075" y="716286"/>
                </a:cubicBezTo>
                <a:cubicBezTo>
                  <a:pt x="9339155" y="774445"/>
                  <a:pt x="9245929" y="645476"/>
                  <a:pt x="8959758" y="716286"/>
                </a:cubicBezTo>
                <a:cubicBezTo>
                  <a:pt x="8673587" y="787096"/>
                  <a:pt x="8408152" y="667312"/>
                  <a:pt x="8171299" y="716286"/>
                </a:cubicBezTo>
                <a:cubicBezTo>
                  <a:pt x="7934446" y="765260"/>
                  <a:pt x="7865443" y="698877"/>
                  <a:pt x="7669553" y="716286"/>
                </a:cubicBezTo>
                <a:cubicBezTo>
                  <a:pt x="7473663" y="733695"/>
                  <a:pt x="7421732" y="690980"/>
                  <a:pt x="7358948" y="716286"/>
                </a:cubicBezTo>
                <a:cubicBezTo>
                  <a:pt x="7296165" y="741592"/>
                  <a:pt x="7050379" y="672678"/>
                  <a:pt x="6857201" y="716286"/>
                </a:cubicBezTo>
                <a:cubicBezTo>
                  <a:pt x="6664023" y="759894"/>
                  <a:pt x="6487214" y="666198"/>
                  <a:pt x="6164313" y="716286"/>
                </a:cubicBezTo>
                <a:cubicBezTo>
                  <a:pt x="5841412" y="766374"/>
                  <a:pt x="5710595" y="677744"/>
                  <a:pt x="5471425" y="716286"/>
                </a:cubicBezTo>
                <a:cubicBezTo>
                  <a:pt x="5232255" y="754828"/>
                  <a:pt x="5291322" y="705348"/>
                  <a:pt x="5160820" y="716286"/>
                </a:cubicBezTo>
                <a:cubicBezTo>
                  <a:pt x="5030318" y="727224"/>
                  <a:pt x="4577739" y="686556"/>
                  <a:pt x="4372362" y="716286"/>
                </a:cubicBezTo>
                <a:cubicBezTo>
                  <a:pt x="4166985" y="746016"/>
                  <a:pt x="4092241" y="675596"/>
                  <a:pt x="3870615" y="716286"/>
                </a:cubicBezTo>
                <a:cubicBezTo>
                  <a:pt x="3648989" y="756976"/>
                  <a:pt x="3375379" y="711815"/>
                  <a:pt x="3177727" y="716286"/>
                </a:cubicBezTo>
                <a:cubicBezTo>
                  <a:pt x="2980075" y="720757"/>
                  <a:pt x="2853464" y="666182"/>
                  <a:pt x="2675981" y="716286"/>
                </a:cubicBezTo>
                <a:cubicBezTo>
                  <a:pt x="2498498" y="766390"/>
                  <a:pt x="2154428" y="674686"/>
                  <a:pt x="1887522" y="716286"/>
                </a:cubicBezTo>
                <a:cubicBezTo>
                  <a:pt x="1620616" y="757886"/>
                  <a:pt x="1516718" y="671604"/>
                  <a:pt x="1194634" y="716286"/>
                </a:cubicBezTo>
                <a:cubicBezTo>
                  <a:pt x="872550" y="760968"/>
                  <a:pt x="891488" y="708039"/>
                  <a:pt x="692888" y="716286"/>
                </a:cubicBezTo>
                <a:cubicBezTo>
                  <a:pt x="494288" y="724533"/>
                  <a:pt x="308145" y="689614"/>
                  <a:pt x="0" y="716286"/>
                </a:cubicBezTo>
                <a:cubicBezTo>
                  <a:pt x="-32945" y="633420"/>
                  <a:pt x="37230" y="487010"/>
                  <a:pt x="0" y="365306"/>
                </a:cubicBezTo>
                <a:cubicBezTo>
                  <a:pt x="-37230" y="243602"/>
                  <a:pt x="15856" y="77255"/>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Tìm được tỉ số phần trăm của hai số.</a:t>
            </a:r>
          </a:p>
        </p:txBody>
      </p:sp>
      <p:grpSp>
        <p:nvGrpSpPr>
          <p:cNvPr id="746" name="Google Shape;746;p34"/>
          <p:cNvGrpSpPr/>
          <p:nvPr/>
        </p:nvGrpSpPr>
        <p:grpSpPr>
          <a:xfrm rot="1209609" flipH="1">
            <a:off x="11630420" y="6319840"/>
            <a:ext cx="490772" cy="584194"/>
            <a:chOff x="243500" y="2225176"/>
            <a:chExt cx="2241608" cy="2668317"/>
          </a:xfrm>
        </p:grpSpPr>
        <p:sp>
          <p:nvSpPr>
            <p:cNvPr id="747" name="Google Shape;747;p34"/>
            <p:cNvSpPr/>
            <p:nvPr/>
          </p:nvSpPr>
          <p:spPr>
            <a:xfrm>
              <a:off x="243500" y="2225176"/>
              <a:ext cx="2241608" cy="2668317"/>
            </a:xfrm>
            <a:custGeom>
              <a:avLst/>
              <a:gdLst/>
              <a:ahLst/>
              <a:cxnLst/>
              <a:rect l="l" t="t" r="r" b="b"/>
              <a:pathLst>
                <a:path w="29934" h="35631" extrusionOk="0">
                  <a:moveTo>
                    <a:pt x="5238" y="1"/>
                  </a:moveTo>
                  <a:lnTo>
                    <a:pt x="0" y="4101"/>
                  </a:lnTo>
                  <a:lnTo>
                    <a:pt x="24697" y="35631"/>
                  </a:lnTo>
                  <a:lnTo>
                    <a:pt x="29934" y="31527"/>
                  </a:lnTo>
                  <a:lnTo>
                    <a:pt x="523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748" name="Google Shape;748;p34"/>
            <p:cNvSpPr/>
            <p:nvPr/>
          </p:nvSpPr>
          <p:spPr>
            <a:xfrm>
              <a:off x="284388" y="2507420"/>
              <a:ext cx="113301" cy="96680"/>
            </a:xfrm>
            <a:custGeom>
              <a:avLst/>
              <a:gdLst/>
              <a:ahLst/>
              <a:cxnLst/>
              <a:rect l="l" t="t" r="r" b="b"/>
              <a:pathLst>
                <a:path w="1513" h="1291" extrusionOk="0">
                  <a:moveTo>
                    <a:pt x="1306" y="1"/>
                  </a:moveTo>
                  <a:lnTo>
                    <a:pt x="1" y="1027"/>
                  </a:lnTo>
                  <a:lnTo>
                    <a:pt x="203" y="1290"/>
                  </a:lnTo>
                  <a:lnTo>
                    <a:pt x="1513" y="264"/>
                  </a:lnTo>
                  <a:lnTo>
                    <a:pt x="1306"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49" name="Google Shape;749;p34"/>
            <p:cNvSpPr/>
            <p:nvPr/>
          </p:nvSpPr>
          <p:spPr>
            <a:xfrm>
              <a:off x="331641" y="2528463"/>
              <a:ext cx="164073" cy="135996"/>
            </a:xfrm>
            <a:custGeom>
              <a:avLst/>
              <a:gdLst/>
              <a:ahLst/>
              <a:cxnLst/>
              <a:rect l="l" t="t" r="r" b="b"/>
              <a:pathLst>
                <a:path w="2191" h="1816" extrusionOk="0">
                  <a:moveTo>
                    <a:pt x="1985" y="0"/>
                  </a:moveTo>
                  <a:lnTo>
                    <a:pt x="1" y="1552"/>
                  </a:lnTo>
                  <a:lnTo>
                    <a:pt x="207" y="1816"/>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0" name="Google Shape;750;p34"/>
            <p:cNvSpPr/>
            <p:nvPr/>
          </p:nvSpPr>
          <p:spPr>
            <a:xfrm>
              <a:off x="380166" y="2630008"/>
              <a:ext cx="113526" cy="96605"/>
            </a:xfrm>
            <a:custGeom>
              <a:avLst/>
              <a:gdLst/>
              <a:ahLst/>
              <a:cxnLst/>
              <a:rect l="l" t="t" r="r" b="b"/>
              <a:pathLst>
                <a:path w="1516" h="1290" extrusionOk="0">
                  <a:moveTo>
                    <a:pt x="1310" y="1"/>
                  </a:moveTo>
                  <a:lnTo>
                    <a:pt x="1" y="1027"/>
                  </a:lnTo>
                  <a:lnTo>
                    <a:pt x="206" y="1290"/>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1" name="Google Shape;751;p34"/>
            <p:cNvSpPr/>
            <p:nvPr/>
          </p:nvSpPr>
          <p:spPr>
            <a:xfrm>
              <a:off x="427644" y="2650976"/>
              <a:ext cx="164148" cy="136071"/>
            </a:xfrm>
            <a:custGeom>
              <a:avLst/>
              <a:gdLst/>
              <a:ahLst/>
              <a:cxnLst/>
              <a:rect l="l" t="t" r="r" b="b"/>
              <a:pathLst>
                <a:path w="2192" h="1817" extrusionOk="0">
                  <a:moveTo>
                    <a:pt x="1985" y="1"/>
                  </a:moveTo>
                  <a:lnTo>
                    <a:pt x="1" y="1553"/>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2" name="Google Shape;752;p34"/>
            <p:cNvSpPr/>
            <p:nvPr/>
          </p:nvSpPr>
          <p:spPr>
            <a:xfrm>
              <a:off x="476170" y="2752596"/>
              <a:ext cx="113526" cy="96605"/>
            </a:xfrm>
            <a:custGeom>
              <a:avLst/>
              <a:gdLst/>
              <a:ahLst/>
              <a:cxnLst/>
              <a:rect l="l" t="t" r="r" b="b"/>
              <a:pathLst>
                <a:path w="1516" h="1290" extrusionOk="0">
                  <a:moveTo>
                    <a:pt x="1310" y="0"/>
                  </a:moveTo>
                  <a:lnTo>
                    <a:pt x="1" y="1026"/>
                  </a:lnTo>
                  <a:lnTo>
                    <a:pt x="207"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3" name="Google Shape;753;p34"/>
            <p:cNvSpPr/>
            <p:nvPr/>
          </p:nvSpPr>
          <p:spPr>
            <a:xfrm>
              <a:off x="523722" y="2773339"/>
              <a:ext cx="164073" cy="136220"/>
            </a:xfrm>
            <a:custGeom>
              <a:avLst/>
              <a:gdLst/>
              <a:ahLst/>
              <a:cxnLst/>
              <a:rect l="l" t="t" r="r" b="b"/>
              <a:pathLst>
                <a:path w="2191" h="1819" extrusionOk="0">
                  <a:moveTo>
                    <a:pt x="1985" y="0"/>
                  </a:moveTo>
                  <a:lnTo>
                    <a:pt x="1" y="1555"/>
                  </a:lnTo>
                  <a:lnTo>
                    <a:pt x="203" y="1818"/>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4" name="Google Shape;754;p34"/>
            <p:cNvSpPr/>
            <p:nvPr/>
          </p:nvSpPr>
          <p:spPr>
            <a:xfrm>
              <a:off x="572248" y="2875109"/>
              <a:ext cx="113526" cy="96605"/>
            </a:xfrm>
            <a:custGeom>
              <a:avLst/>
              <a:gdLst/>
              <a:ahLst/>
              <a:cxnLst/>
              <a:rect l="l" t="t" r="r" b="b"/>
              <a:pathLst>
                <a:path w="1516" h="1290" extrusionOk="0">
                  <a:moveTo>
                    <a:pt x="1309" y="1"/>
                  </a:moveTo>
                  <a:lnTo>
                    <a:pt x="1" y="1026"/>
                  </a:lnTo>
                  <a:lnTo>
                    <a:pt x="206" y="1289"/>
                  </a:lnTo>
                  <a:lnTo>
                    <a:pt x="1516"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5" name="Google Shape;755;p34"/>
            <p:cNvSpPr/>
            <p:nvPr/>
          </p:nvSpPr>
          <p:spPr>
            <a:xfrm>
              <a:off x="619726" y="2895852"/>
              <a:ext cx="164073" cy="136220"/>
            </a:xfrm>
            <a:custGeom>
              <a:avLst/>
              <a:gdLst/>
              <a:ahLst/>
              <a:cxnLst/>
              <a:rect l="l" t="t" r="r" b="b"/>
              <a:pathLst>
                <a:path w="2191" h="1819" extrusionOk="0">
                  <a:moveTo>
                    <a:pt x="1985" y="0"/>
                  </a:moveTo>
                  <a:lnTo>
                    <a:pt x="1" y="1556"/>
                  </a:lnTo>
                  <a:lnTo>
                    <a:pt x="203" y="1819"/>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6" name="Google Shape;756;p34"/>
            <p:cNvSpPr/>
            <p:nvPr/>
          </p:nvSpPr>
          <p:spPr>
            <a:xfrm>
              <a:off x="672820" y="3003463"/>
              <a:ext cx="113526" cy="96380"/>
            </a:xfrm>
            <a:custGeom>
              <a:avLst/>
              <a:gdLst/>
              <a:ahLst/>
              <a:cxnLst/>
              <a:rect l="l" t="t" r="r" b="b"/>
              <a:pathLst>
                <a:path w="1516" h="1287" extrusionOk="0">
                  <a:moveTo>
                    <a:pt x="1310" y="1"/>
                  </a:moveTo>
                  <a:lnTo>
                    <a:pt x="0" y="1027"/>
                  </a:lnTo>
                  <a:lnTo>
                    <a:pt x="206" y="1287"/>
                  </a:lnTo>
                  <a:lnTo>
                    <a:pt x="1515" y="260"/>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7" name="Google Shape;757;p34"/>
            <p:cNvSpPr/>
            <p:nvPr/>
          </p:nvSpPr>
          <p:spPr>
            <a:xfrm>
              <a:off x="720073" y="3024206"/>
              <a:ext cx="163998" cy="136295"/>
            </a:xfrm>
            <a:custGeom>
              <a:avLst/>
              <a:gdLst/>
              <a:ahLst/>
              <a:cxnLst/>
              <a:rect l="l" t="t" r="r" b="b"/>
              <a:pathLst>
                <a:path w="2190" h="1820" extrusionOk="0">
                  <a:moveTo>
                    <a:pt x="1987" y="1"/>
                  </a:moveTo>
                  <a:lnTo>
                    <a:pt x="0" y="1556"/>
                  </a:lnTo>
                  <a:lnTo>
                    <a:pt x="206" y="1819"/>
                  </a:lnTo>
                  <a:lnTo>
                    <a:pt x="2190" y="264"/>
                  </a:lnTo>
                  <a:lnTo>
                    <a:pt x="1987"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8" name="Google Shape;758;p34"/>
            <p:cNvSpPr/>
            <p:nvPr/>
          </p:nvSpPr>
          <p:spPr>
            <a:xfrm>
              <a:off x="768823" y="3126051"/>
              <a:ext cx="113301" cy="96380"/>
            </a:xfrm>
            <a:custGeom>
              <a:avLst/>
              <a:gdLst/>
              <a:ahLst/>
              <a:cxnLst/>
              <a:rect l="l" t="t" r="r" b="b"/>
              <a:pathLst>
                <a:path w="1513" h="1287" extrusionOk="0">
                  <a:moveTo>
                    <a:pt x="1310" y="0"/>
                  </a:moveTo>
                  <a:lnTo>
                    <a:pt x="0" y="1026"/>
                  </a:lnTo>
                  <a:lnTo>
                    <a:pt x="207" y="1286"/>
                  </a:lnTo>
                  <a:lnTo>
                    <a:pt x="1512" y="260"/>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9" name="Google Shape;759;p34"/>
            <p:cNvSpPr/>
            <p:nvPr/>
          </p:nvSpPr>
          <p:spPr>
            <a:xfrm>
              <a:off x="816076" y="3146794"/>
              <a:ext cx="164073" cy="136295"/>
            </a:xfrm>
            <a:custGeom>
              <a:avLst/>
              <a:gdLst/>
              <a:ahLst/>
              <a:cxnLst/>
              <a:rect l="l" t="t" r="r" b="b"/>
              <a:pathLst>
                <a:path w="2191" h="1820" extrusionOk="0">
                  <a:moveTo>
                    <a:pt x="1988" y="0"/>
                  </a:moveTo>
                  <a:lnTo>
                    <a:pt x="1" y="1556"/>
                  </a:lnTo>
                  <a:lnTo>
                    <a:pt x="207" y="1819"/>
                  </a:lnTo>
                  <a:lnTo>
                    <a:pt x="2191"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0" name="Google Shape;760;p34"/>
            <p:cNvSpPr/>
            <p:nvPr/>
          </p:nvSpPr>
          <p:spPr>
            <a:xfrm>
              <a:off x="864901" y="3248564"/>
              <a:ext cx="113226" cy="96380"/>
            </a:xfrm>
            <a:custGeom>
              <a:avLst/>
              <a:gdLst/>
              <a:ahLst/>
              <a:cxnLst/>
              <a:rect l="l" t="t" r="r" b="b"/>
              <a:pathLst>
                <a:path w="1512" h="1287" extrusionOk="0">
                  <a:moveTo>
                    <a:pt x="1309" y="1"/>
                  </a:moveTo>
                  <a:lnTo>
                    <a:pt x="0" y="1027"/>
                  </a:lnTo>
                  <a:lnTo>
                    <a:pt x="202" y="1287"/>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1" name="Google Shape;761;p34"/>
            <p:cNvSpPr/>
            <p:nvPr/>
          </p:nvSpPr>
          <p:spPr>
            <a:xfrm>
              <a:off x="912079" y="3269307"/>
              <a:ext cx="164073" cy="135996"/>
            </a:xfrm>
            <a:custGeom>
              <a:avLst/>
              <a:gdLst/>
              <a:ahLst/>
              <a:cxnLst/>
              <a:rect l="l" t="t" r="r" b="b"/>
              <a:pathLst>
                <a:path w="2191" h="1816" extrusionOk="0">
                  <a:moveTo>
                    <a:pt x="1985" y="1"/>
                  </a:moveTo>
                  <a:lnTo>
                    <a:pt x="1" y="1557"/>
                  </a:lnTo>
                  <a:lnTo>
                    <a:pt x="207" y="1816"/>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2" name="Google Shape;762;p34"/>
            <p:cNvSpPr/>
            <p:nvPr/>
          </p:nvSpPr>
          <p:spPr>
            <a:xfrm>
              <a:off x="960605" y="3371152"/>
              <a:ext cx="113526" cy="96305"/>
            </a:xfrm>
            <a:custGeom>
              <a:avLst/>
              <a:gdLst/>
              <a:ahLst/>
              <a:cxnLst/>
              <a:rect l="l" t="t" r="r" b="b"/>
              <a:pathLst>
                <a:path w="1516" h="1286" extrusionOk="0">
                  <a:moveTo>
                    <a:pt x="1310" y="1"/>
                  </a:moveTo>
                  <a:lnTo>
                    <a:pt x="1" y="1027"/>
                  </a:lnTo>
                  <a:lnTo>
                    <a:pt x="206" y="1286"/>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3" name="Google Shape;763;p34"/>
            <p:cNvSpPr/>
            <p:nvPr/>
          </p:nvSpPr>
          <p:spPr>
            <a:xfrm>
              <a:off x="1008083" y="3391895"/>
              <a:ext cx="164073" cy="135996"/>
            </a:xfrm>
            <a:custGeom>
              <a:avLst/>
              <a:gdLst/>
              <a:ahLst/>
              <a:cxnLst/>
              <a:rect l="l" t="t" r="r" b="b"/>
              <a:pathLst>
                <a:path w="2191" h="1816" extrusionOk="0">
                  <a:moveTo>
                    <a:pt x="1985" y="1"/>
                  </a:moveTo>
                  <a:lnTo>
                    <a:pt x="1" y="1556"/>
                  </a:lnTo>
                  <a:lnTo>
                    <a:pt x="207" y="1815"/>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4" name="Google Shape;764;p34"/>
            <p:cNvSpPr/>
            <p:nvPr/>
          </p:nvSpPr>
          <p:spPr>
            <a:xfrm>
              <a:off x="1062001" y="3500030"/>
              <a:ext cx="113226" cy="96605"/>
            </a:xfrm>
            <a:custGeom>
              <a:avLst/>
              <a:gdLst/>
              <a:ahLst/>
              <a:cxnLst/>
              <a:rect l="l" t="t" r="r" b="b"/>
              <a:pathLst>
                <a:path w="1512" h="1290" extrusionOk="0">
                  <a:moveTo>
                    <a:pt x="1305" y="1"/>
                  </a:moveTo>
                  <a:lnTo>
                    <a:pt x="0" y="1027"/>
                  </a:lnTo>
                  <a:lnTo>
                    <a:pt x="202" y="1290"/>
                  </a:lnTo>
                  <a:lnTo>
                    <a:pt x="1511" y="264"/>
                  </a:lnTo>
                  <a:lnTo>
                    <a:pt x="130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5" name="Google Shape;765;p34"/>
            <p:cNvSpPr/>
            <p:nvPr/>
          </p:nvSpPr>
          <p:spPr>
            <a:xfrm>
              <a:off x="1109179" y="3520998"/>
              <a:ext cx="164073" cy="135996"/>
            </a:xfrm>
            <a:custGeom>
              <a:avLst/>
              <a:gdLst/>
              <a:ahLst/>
              <a:cxnLst/>
              <a:rect l="l" t="t" r="r" b="b"/>
              <a:pathLst>
                <a:path w="2191" h="1816" extrusionOk="0">
                  <a:moveTo>
                    <a:pt x="1985" y="1"/>
                  </a:moveTo>
                  <a:lnTo>
                    <a:pt x="1" y="1556"/>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6" name="Google Shape;766;p34"/>
            <p:cNvSpPr/>
            <p:nvPr/>
          </p:nvSpPr>
          <p:spPr>
            <a:xfrm>
              <a:off x="1157704" y="3622618"/>
              <a:ext cx="113526" cy="96530"/>
            </a:xfrm>
            <a:custGeom>
              <a:avLst/>
              <a:gdLst/>
              <a:ahLst/>
              <a:cxnLst/>
              <a:rect l="l" t="t" r="r" b="b"/>
              <a:pathLst>
                <a:path w="1516" h="1289" extrusionOk="0">
                  <a:moveTo>
                    <a:pt x="1310" y="0"/>
                  </a:moveTo>
                  <a:lnTo>
                    <a:pt x="1" y="1026"/>
                  </a:lnTo>
                  <a:lnTo>
                    <a:pt x="206"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7" name="Google Shape;767;p34"/>
            <p:cNvSpPr/>
            <p:nvPr/>
          </p:nvSpPr>
          <p:spPr>
            <a:xfrm>
              <a:off x="1205182" y="3643586"/>
              <a:ext cx="164073" cy="135996"/>
            </a:xfrm>
            <a:custGeom>
              <a:avLst/>
              <a:gdLst/>
              <a:ahLst/>
              <a:cxnLst/>
              <a:rect l="l" t="t" r="r" b="b"/>
              <a:pathLst>
                <a:path w="2191" h="1816" extrusionOk="0">
                  <a:moveTo>
                    <a:pt x="1985" y="0"/>
                  </a:moveTo>
                  <a:lnTo>
                    <a:pt x="1" y="1552"/>
                  </a:lnTo>
                  <a:lnTo>
                    <a:pt x="207" y="1815"/>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8" name="Google Shape;768;p34"/>
            <p:cNvSpPr/>
            <p:nvPr/>
          </p:nvSpPr>
          <p:spPr>
            <a:xfrm>
              <a:off x="1253708" y="3745131"/>
              <a:ext cx="113526" cy="96605"/>
            </a:xfrm>
            <a:custGeom>
              <a:avLst/>
              <a:gdLst/>
              <a:ahLst/>
              <a:cxnLst/>
              <a:rect l="l" t="t" r="r" b="b"/>
              <a:pathLst>
                <a:path w="1516" h="1290" extrusionOk="0">
                  <a:moveTo>
                    <a:pt x="1310" y="1"/>
                  </a:moveTo>
                  <a:lnTo>
                    <a:pt x="1" y="1026"/>
                  </a:lnTo>
                  <a:lnTo>
                    <a:pt x="206" y="1289"/>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9" name="Google Shape;769;p34"/>
            <p:cNvSpPr/>
            <p:nvPr/>
          </p:nvSpPr>
          <p:spPr>
            <a:xfrm>
              <a:off x="1301260" y="3766099"/>
              <a:ext cx="164073" cy="136071"/>
            </a:xfrm>
            <a:custGeom>
              <a:avLst/>
              <a:gdLst/>
              <a:ahLst/>
              <a:cxnLst/>
              <a:rect l="l" t="t" r="r" b="b"/>
              <a:pathLst>
                <a:path w="2191" h="1817"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0" name="Google Shape;770;p34"/>
            <p:cNvSpPr/>
            <p:nvPr/>
          </p:nvSpPr>
          <p:spPr>
            <a:xfrm>
              <a:off x="1349786" y="3867644"/>
              <a:ext cx="113451" cy="96680"/>
            </a:xfrm>
            <a:custGeom>
              <a:avLst/>
              <a:gdLst/>
              <a:ahLst/>
              <a:cxnLst/>
              <a:rect l="l" t="t" r="r" b="b"/>
              <a:pathLst>
                <a:path w="1515" h="1291" extrusionOk="0">
                  <a:moveTo>
                    <a:pt x="1309" y="1"/>
                  </a:moveTo>
                  <a:lnTo>
                    <a:pt x="1" y="1027"/>
                  </a:lnTo>
                  <a:lnTo>
                    <a:pt x="206" y="1290"/>
                  </a:lnTo>
                  <a:lnTo>
                    <a:pt x="1515"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1" name="Google Shape;771;p34"/>
            <p:cNvSpPr/>
            <p:nvPr/>
          </p:nvSpPr>
          <p:spPr>
            <a:xfrm>
              <a:off x="1397264" y="3888687"/>
              <a:ext cx="164073" cy="135996"/>
            </a:xfrm>
            <a:custGeom>
              <a:avLst/>
              <a:gdLst/>
              <a:ahLst/>
              <a:cxnLst/>
              <a:rect l="l" t="t" r="r" b="b"/>
              <a:pathLst>
                <a:path w="2191" h="1816"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2" name="Google Shape;772;p34"/>
            <p:cNvSpPr/>
            <p:nvPr/>
          </p:nvSpPr>
          <p:spPr>
            <a:xfrm>
              <a:off x="1450358" y="3996073"/>
              <a:ext cx="113526" cy="96380"/>
            </a:xfrm>
            <a:custGeom>
              <a:avLst/>
              <a:gdLst/>
              <a:ahLst/>
              <a:cxnLst/>
              <a:rect l="l" t="t" r="r" b="b"/>
              <a:pathLst>
                <a:path w="1516" h="1287" extrusionOk="0">
                  <a:moveTo>
                    <a:pt x="1310" y="0"/>
                  </a:moveTo>
                  <a:lnTo>
                    <a:pt x="0" y="1026"/>
                  </a:lnTo>
                  <a:lnTo>
                    <a:pt x="206" y="1286"/>
                  </a:lnTo>
                  <a:lnTo>
                    <a:pt x="1515"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3" name="Google Shape;773;p34"/>
            <p:cNvSpPr/>
            <p:nvPr/>
          </p:nvSpPr>
          <p:spPr>
            <a:xfrm>
              <a:off x="1497611" y="4016816"/>
              <a:ext cx="163998" cy="136295"/>
            </a:xfrm>
            <a:custGeom>
              <a:avLst/>
              <a:gdLst/>
              <a:ahLst/>
              <a:cxnLst/>
              <a:rect l="l" t="t" r="r" b="b"/>
              <a:pathLst>
                <a:path w="2190" h="1820" extrusionOk="0">
                  <a:moveTo>
                    <a:pt x="1987" y="0"/>
                  </a:moveTo>
                  <a:lnTo>
                    <a:pt x="0" y="1556"/>
                  </a:lnTo>
                  <a:lnTo>
                    <a:pt x="206" y="1819"/>
                  </a:lnTo>
                  <a:lnTo>
                    <a:pt x="2190" y="263"/>
                  </a:lnTo>
                  <a:lnTo>
                    <a:pt x="1987"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4" name="Google Shape;774;p34"/>
            <p:cNvSpPr/>
            <p:nvPr/>
          </p:nvSpPr>
          <p:spPr>
            <a:xfrm>
              <a:off x="1546361" y="4118586"/>
              <a:ext cx="113301" cy="96380"/>
            </a:xfrm>
            <a:custGeom>
              <a:avLst/>
              <a:gdLst/>
              <a:ahLst/>
              <a:cxnLst/>
              <a:rect l="l" t="t" r="r" b="b"/>
              <a:pathLst>
                <a:path w="1513" h="1287" extrusionOk="0">
                  <a:moveTo>
                    <a:pt x="1310" y="1"/>
                  </a:moveTo>
                  <a:lnTo>
                    <a:pt x="0" y="1027"/>
                  </a:lnTo>
                  <a:lnTo>
                    <a:pt x="206" y="1286"/>
                  </a:lnTo>
                  <a:lnTo>
                    <a:pt x="1512"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5" name="Google Shape;775;p34"/>
            <p:cNvSpPr/>
            <p:nvPr/>
          </p:nvSpPr>
          <p:spPr>
            <a:xfrm>
              <a:off x="1593614" y="4139329"/>
              <a:ext cx="164073" cy="136295"/>
            </a:xfrm>
            <a:custGeom>
              <a:avLst/>
              <a:gdLst/>
              <a:ahLst/>
              <a:cxnLst/>
              <a:rect l="l" t="t" r="r" b="b"/>
              <a:pathLst>
                <a:path w="2191" h="1820" extrusionOk="0">
                  <a:moveTo>
                    <a:pt x="1988" y="1"/>
                  </a:moveTo>
                  <a:lnTo>
                    <a:pt x="0" y="1556"/>
                  </a:lnTo>
                  <a:lnTo>
                    <a:pt x="207" y="1819"/>
                  </a:lnTo>
                  <a:lnTo>
                    <a:pt x="2191" y="264"/>
                  </a:lnTo>
                  <a:lnTo>
                    <a:pt x="1988"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6" name="Google Shape;776;p34"/>
            <p:cNvSpPr/>
            <p:nvPr/>
          </p:nvSpPr>
          <p:spPr>
            <a:xfrm>
              <a:off x="1642439" y="4241174"/>
              <a:ext cx="113226" cy="96305"/>
            </a:xfrm>
            <a:custGeom>
              <a:avLst/>
              <a:gdLst/>
              <a:ahLst/>
              <a:cxnLst/>
              <a:rect l="l" t="t" r="r" b="b"/>
              <a:pathLst>
                <a:path w="1512" h="1286" extrusionOk="0">
                  <a:moveTo>
                    <a:pt x="1309" y="1"/>
                  </a:moveTo>
                  <a:lnTo>
                    <a:pt x="0" y="1026"/>
                  </a:lnTo>
                  <a:lnTo>
                    <a:pt x="202" y="1286"/>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7" name="Google Shape;777;p34"/>
            <p:cNvSpPr/>
            <p:nvPr/>
          </p:nvSpPr>
          <p:spPr>
            <a:xfrm>
              <a:off x="1689617" y="4261842"/>
              <a:ext cx="164073" cy="136295"/>
            </a:xfrm>
            <a:custGeom>
              <a:avLst/>
              <a:gdLst/>
              <a:ahLst/>
              <a:cxnLst/>
              <a:rect l="l" t="t" r="r" b="b"/>
              <a:pathLst>
                <a:path w="2191" h="1820" extrusionOk="0">
                  <a:moveTo>
                    <a:pt x="1985" y="1"/>
                  </a:moveTo>
                  <a:lnTo>
                    <a:pt x="1" y="1557"/>
                  </a:lnTo>
                  <a:lnTo>
                    <a:pt x="207" y="1820"/>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8" name="Google Shape;778;p34"/>
            <p:cNvSpPr/>
            <p:nvPr/>
          </p:nvSpPr>
          <p:spPr>
            <a:xfrm>
              <a:off x="1738443" y="4363761"/>
              <a:ext cx="113226" cy="96305"/>
            </a:xfrm>
            <a:custGeom>
              <a:avLst/>
              <a:gdLst/>
              <a:ahLst/>
              <a:cxnLst/>
              <a:rect l="l" t="t" r="r" b="b"/>
              <a:pathLst>
                <a:path w="1512" h="1286" extrusionOk="0">
                  <a:moveTo>
                    <a:pt x="1305" y="0"/>
                  </a:moveTo>
                  <a:lnTo>
                    <a:pt x="0" y="1026"/>
                  </a:lnTo>
                  <a:lnTo>
                    <a:pt x="202" y="1286"/>
                  </a:lnTo>
                  <a:lnTo>
                    <a:pt x="1512" y="260"/>
                  </a:lnTo>
                  <a:lnTo>
                    <a:pt x="130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9" name="Google Shape;779;p34"/>
            <p:cNvSpPr/>
            <p:nvPr/>
          </p:nvSpPr>
          <p:spPr>
            <a:xfrm>
              <a:off x="1785621" y="4384430"/>
              <a:ext cx="164073" cy="136295"/>
            </a:xfrm>
            <a:custGeom>
              <a:avLst/>
              <a:gdLst/>
              <a:ahLst/>
              <a:cxnLst/>
              <a:rect l="l" t="t" r="r" b="b"/>
              <a:pathLst>
                <a:path w="2191" h="1820" extrusionOk="0">
                  <a:moveTo>
                    <a:pt x="1985" y="1"/>
                  </a:moveTo>
                  <a:lnTo>
                    <a:pt x="1" y="1556"/>
                  </a:lnTo>
                  <a:lnTo>
                    <a:pt x="207" y="1819"/>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0" name="Google Shape;780;p34"/>
            <p:cNvSpPr/>
            <p:nvPr/>
          </p:nvSpPr>
          <p:spPr>
            <a:xfrm>
              <a:off x="1838266" y="4491367"/>
              <a:ext cx="113526" cy="96305"/>
            </a:xfrm>
            <a:custGeom>
              <a:avLst/>
              <a:gdLst/>
              <a:ahLst/>
              <a:cxnLst/>
              <a:rect l="l" t="t" r="r" b="b"/>
              <a:pathLst>
                <a:path w="1516" h="1286" extrusionOk="0">
                  <a:moveTo>
                    <a:pt x="1309" y="0"/>
                  </a:moveTo>
                  <a:lnTo>
                    <a:pt x="0" y="1026"/>
                  </a:lnTo>
                  <a:lnTo>
                    <a:pt x="206" y="1286"/>
                  </a:lnTo>
                  <a:lnTo>
                    <a:pt x="1515" y="263"/>
                  </a:lnTo>
                  <a:lnTo>
                    <a:pt x="1309"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1" name="Google Shape;781;p34"/>
            <p:cNvSpPr/>
            <p:nvPr/>
          </p:nvSpPr>
          <p:spPr>
            <a:xfrm>
              <a:off x="1885743" y="4512035"/>
              <a:ext cx="163998" cy="136295"/>
            </a:xfrm>
            <a:custGeom>
              <a:avLst/>
              <a:gdLst/>
              <a:ahLst/>
              <a:cxnLst/>
              <a:rect l="l" t="t" r="r" b="b"/>
              <a:pathLst>
                <a:path w="2190" h="1820" extrusionOk="0">
                  <a:moveTo>
                    <a:pt x="1984" y="0"/>
                  </a:moveTo>
                  <a:lnTo>
                    <a:pt x="0" y="1556"/>
                  </a:lnTo>
                  <a:lnTo>
                    <a:pt x="203" y="1819"/>
                  </a:lnTo>
                  <a:lnTo>
                    <a:pt x="2190" y="264"/>
                  </a:lnTo>
                  <a:lnTo>
                    <a:pt x="1984"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2" name="Google Shape;782;p34"/>
            <p:cNvSpPr/>
            <p:nvPr/>
          </p:nvSpPr>
          <p:spPr>
            <a:xfrm>
              <a:off x="1934194" y="4613880"/>
              <a:ext cx="113601" cy="96380"/>
            </a:xfrm>
            <a:custGeom>
              <a:avLst/>
              <a:gdLst/>
              <a:ahLst/>
              <a:cxnLst/>
              <a:rect l="l" t="t" r="r" b="b"/>
              <a:pathLst>
                <a:path w="1517" h="1287" extrusionOk="0">
                  <a:moveTo>
                    <a:pt x="1311" y="1"/>
                  </a:moveTo>
                  <a:lnTo>
                    <a:pt x="1" y="1026"/>
                  </a:lnTo>
                  <a:lnTo>
                    <a:pt x="207" y="1286"/>
                  </a:lnTo>
                  <a:lnTo>
                    <a:pt x="1516" y="260"/>
                  </a:lnTo>
                  <a:lnTo>
                    <a:pt x="1311"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3" name="Google Shape;783;p34"/>
            <p:cNvSpPr/>
            <p:nvPr/>
          </p:nvSpPr>
          <p:spPr>
            <a:xfrm>
              <a:off x="1981447" y="4634623"/>
              <a:ext cx="164373" cy="136295"/>
            </a:xfrm>
            <a:custGeom>
              <a:avLst/>
              <a:gdLst/>
              <a:ahLst/>
              <a:cxnLst/>
              <a:rect l="l" t="t" r="r" b="b"/>
              <a:pathLst>
                <a:path w="2195" h="1820" extrusionOk="0">
                  <a:moveTo>
                    <a:pt x="1988" y="0"/>
                  </a:moveTo>
                  <a:lnTo>
                    <a:pt x="1" y="1556"/>
                  </a:lnTo>
                  <a:lnTo>
                    <a:pt x="207" y="1819"/>
                  </a:lnTo>
                  <a:lnTo>
                    <a:pt x="2195"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4" name="Google Shape;784;p34"/>
            <p:cNvSpPr/>
            <p:nvPr/>
          </p:nvSpPr>
          <p:spPr>
            <a:xfrm>
              <a:off x="2030198" y="4736393"/>
              <a:ext cx="113601" cy="96380"/>
            </a:xfrm>
            <a:custGeom>
              <a:avLst/>
              <a:gdLst/>
              <a:ahLst/>
              <a:cxnLst/>
              <a:rect l="l" t="t" r="r" b="b"/>
              <a:pathLst>
                <a:path w="1517" h="1287" extrusionOk="0">
                  <a:moveTo>
                    <a:pt x="1310" y="1"/>
                  </a:moveTo>
                  <a:lnTo>
                    <a:pt x="1" y="1027"/>
                  </a:lnTo>
                  <a:lnTo>
                    <a:pt x="207" y="1287"/>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5" name="Google Shape;785;p34"/>
            <p:cNvSpPr/>
            <p:nvPr/>
          </p:nvSpPr>
          <p:spPr>
            <a:xfrm>
              <a:off x="621748" y="2272653"/>
              <a:ext cx="1816411" cy="2314323"/>
            </a:xfrm>
            <a:custGeom>
              <a:avLst/>
              <a:gdLst/>
              <a:ahLst/>
              <a:cxnLst/>
              <a:rect l="l" t="t" r="r" b="b"/>
              <a:pathLst>
                <a:path w="24256" h="30904" extrusionOk="0">
                  <a:moveTo>
                    <a:pt x="132" y="1"/>
                  </a:moveTo>
                  <a:lnTo>
                    <a:pt x="0" y="106"/>
                  </a:lnTo>
                  <a:lnTo>
                    <a:pt x="24124" y="30904"/>
                  </a:lnTo>
                  <a:lnTo>
                    <a:pt x="24255" y="30799"/>
                  </a:lnTo>
                  <a:lnTo>
                    <a:pt x="13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 xmlns:a16="http://schemas.microsoft.com/office/drawing/2014/main" id="{AB32335E-300A-4447-AC4F-D2B1F5793C36}"/>
              </a:ext>
            </a:extLst>
          </p:cNvPr>
          <p:cNvGrpSpPr/>
          <p:nvPr/>
        </p:nvGrpSpPr>
        <p:grpSpPr>
          <a:xfrm>
            <a:off x="-71644" y="719088"/>
            <a:ext cx="1174487" cy="5715483"/>
            <a:chOff x="-71644" y="719088"/>
            <a:chExt cx="1174487" cy="5715483"/>
          </a:xfrm>
        </p:grpSpPr>
        <p:grpSp>
          <p:nvGrpSpPr>
            <p:cNvPr id="701" name="Google Shape;701;p34"/>
            <p:cNvGrpSpPr/>
            <p:nvPr/>
          </p:nvGrpSpPr>
          <p:grpSpPr>
            <a:xfrm rot="-5400000">
              <a:off x="-2050571" y="2845201"/>
              <a:ext cx="5279528" cy="1027301"/>
              <a:chOff x="2413741" y="591122"/>
              <a:chExt cx="4921870" cy="1043722"/>
            </a:xfrm>
            <a:solidFill>
              <a:srgbClr val="FFFFFF"/>
            </a:solidFill>
          </p:grpSpPr>
          <p:sp>
            <p:nvSpPr>
              <p:cNvPr id="702" name="Google Shape;702;p34"/>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3" name="Google Shape;703;p34"/>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a:noFill/>
              </a:ln>
            </p:spPr>
            <p:txBody>
              <a:bodyPr spcFirstLastPara="1" wrap="square" lIns="121900" tIns="121900" rIns="121900" bIns="121900" anchor="ctr" anchorCtr="0">
                <a:noAutofit/>
              </a:bodyPr>
              <a:lstStyle/>
              <a:p>
                <a:endParaRPr sz="2489"/>
              </a:p>
            </p:txBody>
          </p:sp>
          <p:sp>
            <p:nvSpPr>
              <p:cNvPr id="704" name="Google Shape;704;p34"/>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5" name="Google Shape;705;p34"/>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6" name="Google Shape;706;p34"/>
              <p:cNvSpPr/>
              <p:nvPr/>
            </p:nvSpPr>
            <p:spPr>
              <a:xfrm flipH="1">
                <a:off x="4039092" y="677828"/>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7" name="Google Shape;707;p34"/>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8" name="Google Shape;708;p34"/>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9" name="Google Shape;709;p34"/>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10" name="Google Shape;710;p34"/>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2" name="Google Shape;706;p34">
                <a:extLst>
                  <a:ext uri="{FF2B5EF4-FFF2-40B4-BE49-F238E27FC236}">
                    <a16:creationId xmlns="" xmlns:a16="http://schemas.microsoft.com/office/drawing/2014/main" id="{8949D3C8-47DD-452B-B23F-5983E4F06911}"/>
                  </a:ext>
                </a:extLst>
              </p:cNvPr>
              <p:cNvSpPr/>
              <p:nvPr/>
            </p:nvSpPr>
            <p:spPr>
              <a:xfrm flipH="1">
                <a:off x="3249149" y="70879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3" name="Google Shape;706;p34">
                <a:extLst>
                  <a:ext uri="{FF2B5EF4-FFF2-40B4-BE49-F238E27FC236}">
                    <a16:creationId xmlns="" xmlns:a16="http://schemas.microsoft.com/office/drawing/2014/main" id="{F133B263-4829-45A2-8FBD-3624B434CED9}"/>
                  </a:ext>
                </a:extLst>
              </p:cNvPr>
              <p:cNvSpPr/>
              <p:nvPr/>
            </p:nvSpPr>
            <p:spPr>
              <a:xfrm flipH="1">
                <a:off x="3681060" y="73357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4" name="Google Shape;706;p34">
                <a:extLst>
                  <a:ext uri="{FF2B5EF4-FFF2-40B4-BE49-F238E27FC236}">
                    <a16:creationId xmlns="" xmlns:a16="http://schemas.microsoft.com/office/drawing/2014/main" id="{3C78315B-2925-4E28-AB80-52622768DB3C}"/>
                  </a:ext>
                </a:extLst>
              </p:cNvPr>
              <p:cNvSpPr/>
              <p:nvPr/>
            </p:nvSpPr>
            <p:spPr>
              <a:xfrm flipH="1">
                <a:off x="4044775" y="1105177"/>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 name="Google Shape;706;p34">
                <a:extLst>
                  <a:ext uri="{FF2B5EF4-FFF2-40B4-BE49-F238E27FC236}">
                    <a16:creationId xmlns="" xmlns:a16="http://schemas.microsoft.com/office/drawing/2014/main" id="{6717828C-2651-4431-98A1-F0AE717C04E9}"/>
                  </a:ext>
                </a:extLst>
              </p:cNvPr>
              <p:cNvSpPr/>
              <p:nvPr/>
            </p:nvSpPr>
            <p:spPr>
              <a:xfrm flipH="1">
                <a:off x="2635382" y="1080403"/>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6" name="Google Shape;706;p34">
                <a:extLst>
                  <a:ext uri="{FF2B5EF4-FFF2-40B4-BE49-F238E27FC236}">
                    <a16:creationId xmlns="" xmlns:a16="http://schemas.microsoft.com/office/drawing/2014/main" id="{0AF2D2AD-3AF5-459A-AE55-590C562D0D45}"/>
                  </a:ext>
                </a:extLst>
              </p:cNvPr>
              <p:cNvSpPr/>
              <p:nvPr/>
            </p:nvSpPr>
            <p:spPr>
              <a:xfrm flipH="1">
                <a:off x="2822921" y="113614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 name="Google Shape;706;p34">
                <a:extLst>
                  <a:ext uri="{FF2B5EF4-FFF2-40B4-BE49-F238E27FC236}">
                    <a16:creationId xmlns="" xmlns:a16="http://schemas.microsoft.com/office/drawing/2014/main" id="{5DDEFA78-A227-42AB-8702-47E87646C08B}"/>
                  </a:ext>
                </a:extLst>
              </p:cNvPr>
              <p:cNvSpPr/>
              <p:nvPr/>
            </p:nvSpPr>
            <p:spPr>
              <a:xfrm flipH="1">
                <a:off x="2845652" y="89460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 name="Google Shape;706;p34">
                <a:extLst>
                  <a:ext uri="{FF2B5EF4-FFF2-40B4-BE49-F238E27FC236}">
                    <a16:creationId xmlns="" xmlns:a16="http://schemas.microsoft.com/office/drawing/2014/main" id="{8DEC0C43-EE99-4FD0-94EB-A4CC59BE7E6A}"/>
                  </a:ext>
                </a:extLst>
              </p:cNvPr>
              <p:cNvSpPr/>
              <p:nvPr/>
            </p:nvSpPr>
            <p:spPr>
              <a:xfrm flipH="1">
                <a:off x="2413741" y="591122"/>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 name="Google Shape;706;p34">
                <a:extLst>
                  <a:ext uri="{FF2B5EF4-FFF2-40B4-BE49-F238E27FC236}">
                    <a16:creationId xmlns="" xmlns:a16="http://schemas.microsoft.com/office/drawing/2014/main" id="{AB3F7005-09CD-4BF2-AAA2-C007BC8DB609}"/>
                  </a:ext>
                </a:extLst>
              </p:cNvPr>
              <p:cNvSpPr/>
              <p:nvPr/>
            </p:nvSpPr>
            <p:spPr>
              <a:xfrm flipH="1">
                <a:off x="2800187" y="622089"/>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15" name="Google Shape;715;p34"/>
            <p:cNvSpPr/>
            <p:nvPr/>
          </p:nvSpPr>
          <p:spPr>
            <a:xfrm rot="2582213" flipH="1">
              <a:off x="140218" y="756075"/>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8" name="Google Shape;715;p34">
              <a:extLst>
                <a:ext uri="{FF2B5EF4-FFF2-40B4-BE49-F238E27FC236}">
                  <a16:creationId xmlns="" xmlns:a16="http://schemas.microsoft.com/office/drawing/2014/main" id="{2C48F007-A962-4493-AC06-32BCAF510539}"/>
                </a:ext>
              </a:extLst>
            </p:cNvPr>
            <p:cNvSpPr/>
            <p:nvPr/>
          </p:nvSpPr>
          <p:spPr>
            <a:xfrm rot="2582213" flipH="1">
              <a:off x="176226" y="1967729"/>
              <a:ext cx="386668" cy="668893"/>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9" name="Google Shape;715;p34">
              <a:extLst>
                <a:ext uri="{FF2B5EF4-FFF2-40B4-BE49-F238E27FC236}">
                  <a16:creationId xmlns="" xmlns:a16="http://schemas.microsoft.com/office/drawing/2014/main" id="{91E25405-BDF5-4497-B2BB-4E729CF18F74}"/>
                </a:ext>
              </a:extLst>
            </p:cNvPr>
            <p:cNvSpPr/>
            <p:nvPr/>
          </p:nvSpPr>
          <p:spPr>
            <a:xfrm rot="371569" flipH="1">
              <a:off x="53657" y="2951893"/>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0" name="Google Shape;715;p34">
              <a:extLst>
                <a:ext uri="{FF2B5EF4-FFF2-40B4-BE49-F238E27FC236}">
                  <a16:creationId xmlns="" xmlns:a16="http://schemas.microsoft.com/office/drawing/2014/main" id="{B87A72A9-FF52-4799-A84E-B81560BC9517}"/>
                </a:ext>
              </a:extLst>
            </p:cNvPr>
            <p:cNvSpPr/>
            <p:nvPr/>
          </p:nvSpPr>
          <p:spPr>
            <a:xfrm rot="20247866">
              <a:off x="314527" y="4485233"/>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1" name="Google Shape;715;p34">
              <a:extLst>
                <a:ext uri="{FF2B5EF4-FFF2-40B4-BE49-F238E27FC236}">
                  <a16:creationId xmlns="" xmlns:a16="http://schemas.microsoft.com/office/drawing/2014/main" id="{A5D260B7-2420-4BD4-9960-A3879CEDC6A8}"/>
                </a:ext>
              </a:extLst>
            </p:cNvPr>
            <p:cNvSpPr/>
            <p:nvPr/>
          </p:nvSpPr>
          <p:spPr>
            <a:xfrm rot="3200117" flipH="1">
              <a:off x="97593" y="5801602"/>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0" name="TextBox 119">
            <a:extLst>
              <a:ext uri="{FF2B5EF4-FFF2-40B4-BE49-F238E27FC236}">
                <a16:creationId xmlns="" xmlns:a16="http://schemas.microsoft.com/office/drawing/2014/main" id="{91CC3E5E-94A7-4022-AC75-51A3A1A16B6B}"/>
              </a:ext>
            </a:extLst>
          </p:cNvPr>
          <p:cNvSpPr txBox="1"/>
          <p:nvPr/>
        </p:nvSpPr>
        <p:spPr>
          <a:xfrm>
            <a:off x="1551874" y="1129275"/>
            <a:ext cx="8801031" cy="523220"/>
          </a:xfrm>
          <a:prstGeom prst="rect">
            <a:avLst/>
          </a:prstGeom>
          <a:noFill/>
        </p:spPr>
        <p:txBody>
          <a:bodyPr wrap="square" rtlCol="0">
            <a:spAutoFit/>
          </a:bodyPr>
          <a:lstStyle/>
          <a:p>
            <a:r>
              <a:rPr lang="en-US" sz="2800" b="1">
                <a:latin typeface="+mj-lt"/>
              </a:rPr>
              <a:t>Bài 1. SGK.tr75. </a:t>
            </a:r>
            <a:r>
              <a:rPr lang="en-US" sz="2800">
                <a:latin typeface="+mj-lt"/>
              </a:rPr>
              <a:t>Viết thành tỉ số phần trăm.</a:t>
            </a:r>
          </a:p>
        </p:txBody>
      </p:sp>
      <p:grpSp>
        <p:nvGrpSpPr>
          <p:cNvPr id="5" name="Group 4">
            <a:extLst>
              <a:ext uri="{FF2B5EF4-FFF2-40B4-BE49-F238E27FC236}">
                <a16:creationId xmlns="" xmlns:a16="http://schemas.microsoft.com/office/drawing/2014/main" id="{69728189-4542-407A-92E0-0943CC387D58}"/>
              </a:ext>
            </a:extLst>
          </p:cNvPr>
          <p:cNvGrpSpPr/>
          <p:nvPr/>
        </p:nvGrpSpPr>
        <p:grpSpPr>
          <a:xfrm>
            <a:off x="11472146" y="0"/>
            <a:ext cx="758153" cy="2876895"/>
            <a:chOff x="11597604" y="0"/>
            <a:chExt cx="632695" cy="2400831"/>
          </a:xfrm>
        </p:grpSpPr>
        <p:sp>
          <p:nvSpPr>
            <p:cNvPr id="700" name="Google Shape;700;p34"/>
            <p:cNvSpPr/>
            <p:nvPr/>
          </p:nvSpPr>
          <p:spPr>
            <a:xfrm>
              <a:off x="11686253" y="225914"/>
              <a:ext cx="337447" cy="300132"/>
            </a:xfrm>
            <a:custGeom>
              <a:avLst/>
              <a:gdLst/>
              <a:ahLst/>
              <a:cxnLst/>
              <a:rect l="l" t="t" r="r" b="b"/>
              <a:pathLst>
                <a:path w="2378" h="2115" extrusionOk="0">
                  <a:moveTo>
                    <a:pt x="1269" y="912"/>
                  </a:moveTo>
                  <a:lnTo>
                    <a:pt x="1269" y="912"/>
                  </a:lnTo>
                  <a:cubicBezTo>
                    <a:pt x="1259" y="919"/>
                    <a:pt x="1249" y="926"/>
                    <a:pt x="1239" y="929"/>
                  </a:cubicBezTo>
                  <a:cubicBezTo>
                    <a:pt x="1147" y="981"/>
                    <a:pt x="1204" y="1108"/>
                    <a:pt x="1289" y="1108"/>
                  </a:cubicBezTo>
                  <a:cubicBezTo>
                    <a:pt x="1304" y="1108"/>
                    <a:pt x="1319" y="1104"/>
                    <a:pt x="1334" y="1096"/>
                  </a:cubicBezTo>
                  <a:lnTo>
                    <a:pt x="1334" y="1096"/>
                  </a:lnTo>
                  <a:cubicBezTo>
                    <a:pt x="1292" y="1119"/>
                    <a:pt x="1262" y="1149"/>
                    <a:pt x="1236" y="1186"/>
                  </a:cubicBezTo>
                  <a:cubicBezTo>
                    <a:pt x="1138" y="1155"/>
                    <a:pt x="1053" y="1132"/>
                    <a:pt x="962" y="1088"/>
                  </a:cubicBezTo>
                  <a:cubicBezTo>
                    <a:pt x="1057" y="1004"/>
                    <a:pt x="1161" y="946"/>
                    <a:pt x="1269" y="912"/>
                  </a:cubicBezTo>
                  <a:close/>
                  <a:moveTo>
                    <a:pt x="1377" y="1"/>
                  </a:moveTo>
                  <a:cubicBezTo>
                    <a:pt x="1023" y="1"/>
                    <a:pt x="682" y="174"/>
                    <a:pt x="439" y="504"/>
                  </a:cubicBezTo>
                  <a:cubicBezTo>
                    <a:pt x="1" y="1101"/>
                    <a:pt x="456" y="1925"/>
                    <a:pt x="1111" y="2093"/>
                  </a:cubicBezTo>
                  <a:cubicBezTo>
                    <a:pt x="1168" y="2108"/>
                    <a:pt x="1229" y="2115"/>
                    <a:pt x="1290" y="2115"/>
                  </a:cubicBezTo>
                  <a:cubicBezTo>
                    <a:pt x="1789" y="2115"/>
                    <a:pt x="2378" y="1654"/>
                    <a:pt x="2119" y="1132"/>
                  </a:cubicBezTo>
                  <a:cubicBezTo>
                    <a:pt x="1970" y="834"/>
                    <a:pt x="1711" y="698"/>
                    <a:pt x="1443" y="698"/>
                  </a:cubicBezTo>
                  <a:cubicBezTo>
                    <a:pt x="1188" y="698"/>
                    <a:pt x="925" y="820"/>
                    <a:pt x="739" y="1040"/>
                  </a:cubicBezTo>
                  <a:cubicBezTo>
                    <a:pt x="699" y="1091"/>
                    <a:pt x="702" y="1155"/>
                    <a:pt x="759" y="1192"/>
                  </a:cubicBezTo>
                  <a:cubicBezTo>
                    <a:pt x="932" y="1303"/>
                    <a:pt x="1070" y="1334"/>
                    <a:pt x="1262" y="1395"/>
                  </a:cubicBezTo>
                  <a:cubicBezTo>
                    <a:pt x="1271" y="1398"/>
                    <a:pt x="1279" y="1399"/>
                    <a:pt x="1288" y="1399"/>
                  </a:cubicBezTo>
                  <a:cubicBezTo>
                    <a:pt x="1321" y="1399"/>
                    <a:pt x="1351" y="1378"/>
                    <a:pt x="1370" y="1351"/>
                  </a:cubicBezTo>
                  <a:cubicBezTo>
                    <a:pt x="1458" y="1226"/>
                    <a:pt x="1512" y="1017"/>
                    <a:pt x="1370" y="909"/>
                  </a:cubicBezTo>
                  <a:cubicBezTo>
                    <a:pt x="1360" y="903"/>
                    <a:pt x="1347" y="898"/>
                    <a:pt x="1334" y="898"/>
                  </a:cubicBezTo>
                  <a:cubicBezTo>
                    <a:pt x="1370" y="892"/>
                    <a:pt x="1406" y="888"/>
                    <a:pt x="1443" y="888"/>
                  </a:cubicBezTo>
                  <a:cubicBezTo>
                    <a:pt x="1625" y="888"/>
                    <a:pt x="1804" y="976"/>
                    <a:pt x="1927" y="1179"/>
                  </a:cubicBezTo>
                  <a:cubicBezTo>
                    <a:pt x="2042" y="1361"/>
                    <a:pt x="1964" y="1567"/>
                    <a:pt x="1826" y="1712"/>
                  </a:cubicBezTo>
                  <a:cubicBezTo>
                    <a:pt x="1693" y="1853"/>
                    <a:pt x="1509" y="1918"/>
                    <a:pt x="1322" y="1918"/>
                  </a:cubicBezTo>
                  <a:cubicBezTo>
                    <a:pt x="1201" y="1918"/>
                    <a:pt x="1079" y="1891"/>
                    <a:pt x="969" y="1840"/>
                  </a:cubicBezTo>
                  <a:cubicBezTo>
                    <a:pt x="419" y="1594"/>
                    <a:pt x="334" y="909"/>
                    <a:pt x="702" y="481"/>
                  </a:cubicBezTo>
                  <a:cubicBezTo>
                    <a:pt x="877" y="278"/>
                    <a:pt x="1106" y="190"/>
                    <a:pt x="1341" y="190"/>
                  </a:cubicBezTo>
                  <a:cubicBezTo>
                    <a:pt x="1575" y="190"/>
                    <a:pt x="1813" y="277"/>
                    <a:pt x="2008" y="423"/>
                  </a:cubicBezTo>
                  <a:cubicBezTo>
                    <a:pt x="2026" y="436"/>
                    <a:pt x="2043" y="442"/>
                    <a:pt x="2060" y="442"/>
                  </a:cubicBezTo>
                  <a:cubicBezTo>
                    <a:pt x="2137" y="442"/>
                    <a:pt x="2187" y="316"/>
                    <a:pt x="2106" y="258"/>
                  </a:cubicBezTo>
                  <a:cubicBezTo>
                    <a:pt x="1876" y="85"/>
                    <a:pt x="1623" y="1"/>
                    <a:pt x="13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nvGrpSpPr>
            <p:cNvPr id="717" name="Google Shape;717;p34"/>
            <p:cNvGrpSpPr/>
            <p:nvPr/>
          </p:nvGrpSpPr>
          <p:grpSpPr>
            <a:xfrm>
              <a:off x="11597604" y="0"/>
              <a:ext cx="609194" cy="2400831"/>
              <a:chOff x="8358451" y="0"/>
              <a:chExt cx="785541" cy="3095815"/>
            </a:xfrm>
          </p:grpSpPr>
          <p:sp>
            <p:nvSpPr>
              <p:cNvPr id="718" name="Google Shape;718;p34"/>
              <p:cNvSpPr/>
              <p:nvPr/>
            </p:nvSpPr>
            <p:spPr>
              <a:xfrm>
                <a:off x="8564284" y="2269706"/>
                <a:ext cx="446144" cy="826110"/>
              </a:xfrm>
              <a:custGeom>
                <a:avLst/>
                <a:gdLst/>
                <a:ahLst/>
                <a:cxnLst/>
                <a:rect l="l" t="t" r="r" b="b"/>
                <a:pathLst>
                  <a:path w="4192" h="7762" extrusionOk="0">
                    <a:moveTo>
                      <a:pt x="4050" y="1"/>
                    </a:moveTo>
                    <a:cubicBezTo>
                      <a:pt x="2960" y="65"/>
                      <a:pt x="672" y="233"/>
                      <a:pt x="672" y="233"/>
                    </a:cubicBezTo>
                    <a:cubicBezTo>
                      <a:pt x="672" y="233"/>
                      <a:pt x="929" y="4654"/>
                      <a:pt x="1" y="7276"/>
                    </a:cubicBezTo>
                    <a:cubicBezTo>
                      <a:pt x="1357" y="5977"/>
                      <a:pt x="2170" y="5146"/>
                      <a:pt x="2170" y="5146"/>
                    </a:cubicBezTo>
                    <a:lnTo>
                      <a:pt x="2737" y="7761"/>
                    </a:lnTo>
                    <a:cubicBezTo>
                      <a:pt x="2737" y="7761"/>
                      <a:pt x="4192" y="4863"/>
                      <a:pt x="4050" y="1"/>
                    </a:cubicBezTo>
                    <a:close/>
                  </a:path>
                </a:pathLst>
              </a:custGeom>
              <a:solidFill>
                <a:srgbClr val="69B9B2"/>
              </a:solidFill>
              <a:ln>
                <a:noFill/>
              </a:ln>
            </p:spPr>
            <p:txBody>
              <a:bodyPr spcFirstLastPara="1" wrap="square" lIns="121900" tIns="121900" rIns="121900" bIns="121900" anchor="ctr" anchorCtr="0">
                <a:noAutofit/>
              </a:bodyPr>
              <a:lstStyle/>
              <a:p>
                <a:endParaRPr sz="2489"/>
              </a:p>
            </p:txBody>
          </p:sp>
          <p:sp>
            <p:nvSpPr>
              <p:cNvPr id="719" name="Google Shape;719;p34"/>
              <p:cNvSpPr/>
              <p:nvPr/>
            </p:nvSpPr>
            <p:spPr>
              <a:xfrm>
                <a:off x="8635804" y="2269706"/>
                <a:ext cx="360576" cy="99618"/>
              </a:xfrm>
              <a:custGeom>
                <a:avLst/>
                <a:gdLst/>
                <a:ahLst/>
                <a:cxnLst/>
                <a:rect l="l" t="t" r="r" b="b"/>
                <a:pathLst>
                  <a:path w="3388" h="936" extrusionOk="0">
                    <a:moveTo>
                      <a:pt x="3378" y="1"/>
                    </a:moveTo>
                    <a:lnTo>
                      <a:pt x="0" y="233"/>
                    </a:lnTo>
                    <a:lnTo>
                      <a:pt x="47" y="935"/>
                    </a:lnTo>
                    <a:lnTo>
                      <a:pt x="3388" y="706"/>
                    </a:lnTo>
                    <a:cubicBezTo>
                      <a:pt x="3388" y="473"/>
                      <a:pt x="3384" y="240"/>
                      <a:pt x="3378" y="1"/>
                    </a:cubicBezTo>
                    <a:close/>
                  </a:path>
                </a:pathLst>
              </a:custGeom>
              <a:solidFill>
                <a:srgbClr val="4A8886"/>
              </a:solidFill>
              <a:ln>
                <a:noFill/>
              </a:ln>
            </p:spPr>
            <p:txBody>
              <a:bodyPr spcFirstLastPara="1" wrap="square" lIns="121900" tIns="121900" rIns="121900" bIns="121900" anchor="ctr" anchorCtr="0">
                <a:noAutofit/>
              </a:bodyPr>
              <a:lstStyle/>
              <a:p>
                <a:endParaRPr sz="2489"/>
              </a:p>
            </p:txBody>
          </p:sp>
          <p:sp>
            <p:nvSpPr>
              <p:cNvPr id="720" name="Google Shape;720;p34"/>
              <p:cNvSpPr/>
              <p:nvPr/>
            </p:nvSpPr>
            <p:spPr>
              <a:xfrm>
                <a:off x="8358451" y="0"/>
                <a:ext cx="785541" cy="2307828"/>
              </a:xfrm>
              <a:custGeom>
                <a:avLst/>
                <a:gdLst/>
                <a:ahLst/>
                <a:cxnLst/>
                <a:rect l="l" t="t" r="r" b="b"/>
                <a:pathLst>
                  <a:path w="7381" h="21684" extrusionOk="0">
                    <a:moveTo>
                      <a:pt x="1" y="0"/>
                    </a:moveTo>
                    <a:lnTo>
                      <a:pt x="1563" y="21684"/>
                    </a:lnTo>
                    <a:lnTo>
                      <a:pt x="7381" y="21259"/>
                    </a:lnTo>
                    <a:lnTo>
                      <a:pt x="7381"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21" name="Google Shape;721;p34"/>
              <p:cNvSpPr/>
              <p:nvPr/>
            </p:nvSpPr>
            <p:spPr>
              <a:xfrm>
                <a:off x="8485952" y="0"/>
                <a:ext cx="236482" cy="2298569"/>
              </a:xfrm>
              <a:custGeom>
                <a:avLst/>
                <a:gdLst/>
                <a:ahLst/>
                <a:cxnLst/>
                <a:rect l="l" t="t" r="r" b="b"/>
                <a:pathLst>
                  <a:path w="2222" h="21597" extrusionOk="0">
                    <a:moveTo>
                      <a:pt x="642" y="0"/>
                    </a:moveTo>
                    <a:lnTo>
                      <a:pt x="1" y="4"/>
                    </a:lnTo>
                    <a:lnTo>
                      <a:pt x="1580" y="21596"/>
                    </a:lnTo>
                    <a:lnTo>
                      <a:pt x="2221" y="21549"/>
                    </a:lnTo>
                    <a:lnTo>
                      <a:pt x="642"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722" name="Google Shape;722;p34"/>
            <p:cNvSpPr/>
            <p:nvPr/>
          </p:nvSpPr>
          <p:spPr>
            <a:xfrm rot="20762875">
              <a:off x="11610375" y="292405"/>
              <a:ext cx="506134" cy="367601"/>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716" name="Google Shape;716;p34"/>
            <p:cNvSpPr/>
            <p:nvPr/>
          </p:nvSpPr>
          <p:spPr>
            <a:xfrm rot="1846315">
              <a:off x="11604347" y="939929"/>
              <a:ext cx="625952" cy="511123"/>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grpSp>
        <p:nvGrpSpPr>
          <p:cNvPr id="723" name="Google Shape;723;p34"/>
          <p:cNvGrpSpPr/>
          <p:nvPr/>
        </p:nvGrpSpPr>
        <p:grpSpPr>
          <a:xfrm rot="20714109">
            <a:off x="11575070" y="6150130"/>
            <a:ext cx="401122" cy="453688"/>
            <a:chOff x="6724579" y="2203277"/>
            <a:chExt cx="1228519" cy="1389512"/>
          </a:xfrm>
        </p:grpSpPr>
        <p:grpSp>
          <p:nvGrpSpPr>
            <p:cNvPr id="724" name="Google Shape;724;p34"/>
            <p:cNvGrpSpPr/>
            <p:nvPr/>
          </p:nvGrpSpPr>
          <p:grpSpPr>
            <a:xfrm>
              <a:off x="6743537" y="2209636"/>
              <a:ext cx="1209561" cy="1383152"/>
              <a:chOff x="6755443" y="2223924"/>
              <a:chExt cx="1209561" cy="1383152"/>
            </a:xfrm>
          </p:grpSpPr>
          <p:sp>
            <p:nvSpPr>
              <p:cNvPr id="725" name="Google Shape;725;p34"/>
              <p:cNvSpPr/>
              <p:nvPr/>
            </p:nvSpPr>
            <p:spPr>
              <a:xfrm>
                <a:off x="7309512" y="2224562"/>
                <a:ext cx="651549" cy="950739"/>
              </a:xfrm>
              <a:custGeom>
                <a:avLst/>
                <a:gdLst/>
                <a:ahLst/>
                <a:cxnLst/>
                <a:rect l="l" t="t" r="r" b="b"/>
                <a:pathLst>
                  <a:path w="6122" h="8933" extrusionOk="0">
                    <a:moveTo>
                      <a:pt x="4269" y="1"/>
                    </a:moveTo>
                    <a:cubicBezTo>
                      <a:pt x="4269" y="1"/>
                      <a:pt x="4064" y="221"/>
                      <a:pt x="3747" y="565"/>
                    </a:cubicBezTo>
                    <a:lnTo>
                      <a:pt x="3747" y="565"/>
                    </a:lnTo>
                    <a:lnTo>
                      <a:pt x="3746" y="564"/>
                    </a:lnTo>
                    <a:lnTo>
                      <a:pt x="3676" y="642"/>
                    </a:lnTo>
                    <a:cubicBezTo>
                      <a:pt x="3700" y="616"/>
                      <a:pt x="3724" y="590"/>
                      <a:pt x="3747" y="565"/>
                    </a:cubicBezTo>
                    <a:lnTo>
                      <a:pt x="3747" y="565"/>
                    </a:lnTo>
                    <a:lnTo>
                      <a:pt x="5652" y="2194"/>
                    </a:lnTo>
                    <a:lnTo>
                      <a:pt x="5652" y="2194"/>
                    </a:lnTo>
                    <a:cubicBezTo>
                      <a:pt x="5939" y="1823"/>
                      <a:pt x="6122" y="1587"/>
                      <a:pt x="6122" y="1587"/>
                    </a:cubicBezTo>
                    <a:lnTo>
                      <a:pt x="4269" y="1"/>
                    </a:lnTo>
                    <a:close/>
                    <a:moveTo>
                      <a:pt x="3473" y="858"/>
                    </a:moveTo>
                    <a:cubicBezTo>
                      <a:pt x="2913" y="1466"/>
                      <a:pt x="2144" y="2302"/>
                      <a:pt x="1462" y="3055"/>
                    </a:cubicBezTo>
                    <a:lnTo>
                      <a:pt x="1776" y="5423"/>
                    </a:lnTo>
                    <a:lnTo>
                      <a:pt x="679" y="5568"/>
                    </a:lnTo>
                    <a:lnTo>
                      <a:pt x="315" y="6389"/>
                    </a:lnTo>
                    <a:lnTo>
                      <a:pt x="1" y="8933"/>
                    </a:lnTo>
                    <a:cubicBezTo>
                      <a:pt x="885" y="7981"/>
                      <a:pt x="1874" y="6905"/>
                      <a:pt x="2353" y="6345"/>
                    </a:cubicBezTo>
                    <a:cubicBezTo>
                      <a:pt x="3022" y="5561"/>
                      <a:pt x="4512" y="3658"/>
                      <a:pt x="5405" y="2510"/>
                    </a:cubicBezTo>
                    <a:lnTo>
                      <a:pt x="5405" y="2510"/>
                    </a:lnTo>
                    <a:lnTo>
                      <a:pt x="5406" y="2511"/>
                    </a:lnTo>
                    <a:lnTo>
                      <a:pt x="5653" y="2195"/>
                    </a:lnTo>
                    <a:lnTo>
                      <a:pt x="5652" y="2194"/>
                    </a:lnTo>
                    <a:lnTo>
                      <a:pt x="5652" y="2194"/>
                    </a:lnTo>
                    <a:cubicBezTo>
                      <a:pt x="5576" y="2291"/>
                      <a:pt x="5494" y="2397"/>
                      <a:pt x="5405" y="2510"/>
                    </a:cubicBezTo>
                    <a:lnTo>
                      <a:pt x="5405" y="2510"/>
                    </a:lnTo>
                    <a:lnTo>
                      <a:pt x="3473" y="858"/>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6" name="Google Shape;726;p34"/>
              <p:cNvSpPr/>
              <p:nvPr/>
            </p:nvSpPr>
            <p:spPr>
              <a:xfrm>
                <a:off x="7679139" y="2284588"/>
                <a:ext cx="232012" cy="207326"/>
              </a:xfrm>
              <a:custGeom>
                <a:avLst/>
                <a:gdLst/>
                <a:ahLst/>
                <a:cxnLst/>
                <a:rect l="l" t="t" r="r" b="b"/>
                <a:pathLst>
                  <a:path w="2180" h="1948" extrusionOk="0">
                    <a:moveTo>
                      <a:pt x="273" y="0"/>
                    </a:moveTo>
                    <a:lnTo>
                      <a:pt x="203" y="78"/>
                    </a:lnTo>
                    <a:lnTo>
                      <a:pt x="68" y="223"/>
                    </a:lnTo>
                    <a:lnTo>
                      <a:pt x="57" y="237"/>
                    </a:lnTo>
                    <a:lnTo>
                      <a:pt x="0" y="294"/>
                    </a:lnTo>
                    <a:lnTo>
                      <a:pt x="1933" y="1947"/>
                    </a:lnTo>
                    <a:lnTo>
                      <a:pt x="2180" y="1631"/>
                    </a:lnTo>
                    <a:lnTo>
                      <a:pt x="273"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7" name="Google Shape;727;p34"/>
              <p:cNvSpPr/>
              <p:nvPr/>
            </p:nvSpPr>
            <p:spPr>
              <a:xfrm>
                <a:off x="6810786" y="3401455"/>
                <a:ext cx="229883" cy="126226"/>
              </a:xfrm>
              <a:custGeom>
                <a:avLst/>
                <a:gdLst/>
                <a:ahLst/>
                <a:cxnLst/>
                <a:rect l="l" t="t" r="r" b="b"/>
                <a:pathLst>
                  <a:path w="2160" h="1186" extrusionOk="0">
                    <a:moveTo>
                      <a:pt x="216" y="0"/>
                    </a:moveTo>
                    <a:lnTo>
                      <a:pt x="0" y="413"/>
                    </a:lnTo>
                    <a:lnTo>
                      <a:pt x="118" y="514"/>
                    </a:lnTo>
                    <a:lnTo>
                      <a:pt x="786" y="1084"/>
                    </a:lnTo>
                    <a:lnTo>
                      <a:pt x="904" y="1185"/>
                    </a:lnTo>
                    <a:lnTo>
                      <a:pt x="2159" y="240"/>
                    </a:lnTo>
                    <a:lnTo>
                      <a:pt x="21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8" name="Google Shape;728;p34"/>
              <p:cNvSpPr/>
              <p:nvPr/>
            </p:nvSpPr>
            <p:spPr>
              <a:xfrm>
                <a:off x="6833669" y="3268631"/>
                <a:ext cx="232863" cy="158474"/>
              </a:xfrm>
              <a:custGeom>
                <a:avLst/>
                <a:gdLst/>
                <a:ahLst/>
                <a:cxnLst/>
                <a:rect l="l" t="t" r="r" b="b"/>
                <a:pathLst>
                  <a:path w="2188" h="1489" extrusionOk="0">
                    <a:moveTo>
                      <a:pt x="656" y="0"/>
                    </a:moveTo>
                    <a:lnTo>
                      <a:pt x="1" y="1248"/>
                    </a:lnTo>
                    <a:lnTo>
                      <a:pt x="1944" y="1488"/>
                    </a:lnTo>
                    <a:lnTo>
                      <a:pt x="2187" y="1309"/>
                    </a:lnTo>
                    <a:lnTo>
                      <a:pt x="65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9" name="Google Shape;729;p34"/>
              <p:cNvSpPr/>
              <p:nvPr/>
            </p:nvSpPr>
            <p:spPr>
              <a:xfrm>
                <a:off x="6768747" y="3456053"/>
                <a:ext cx="125691" cy="129100"/>
              </a:xfrm>
              <a:custGeom>
                <a:avLst/>
                <a:gdLst/>
                <a:ahLst/>
                <a:cxnLst/>
                <a:rect l="l" t="t" r="r" b="b"/>
                <a:pathLst>
                  <a:path w="1181" h="1213" extrusionOk="0">
                    <a:moveTo>
                      <a:pt x="513" y="1"/>
                    </a:moveTo>
                    <a:lnTo>
                      <a:pt x="0" y="858"/>
                    </a:lnTo>
                    <a:lnTo>
                      <a:pt x="58" y="909"/>
                    </a:lnTo>
                    <a:lnTo>
                      <a:pt x="179" y="1013"/>
                    </a:lnTo>
                    <a:lnTo>
                      <a:pt x="411" y="1212"/>
                    </a:lnTo>
                    <a:lnTo>
                      <a:pt x="1181" y="571"/>
                    </a:lnTo>
                    <a:lnTo>
                      <a:pt x="51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0" name="Google Shape;730;p34"/>
              <p:cNvSpPr/>
              <p:nvPr/>
            </p:nvSpPr>
            <p:spPr>
              <a:xfrm>
                <a:off x="6755443" y="3552690"/>
                <a:ext cx="51404" cy="54386"/>
              </a:xfrm>
              <a:custGeom>
                <a:avLst/>
                <a:gdLst/>
                <a:ahLst/>
                <a:cxnLst/>
                <a:rect l="l" t="t" r="r" b="b"/>
                <a:pathLst>
                  <a:path w="483" h="511" extrusionOk="0">
                    <a:moveTo>
                      <a:pt x="183" y="1"/>
                    </a:moveTo>
                    <a:lnTo>
                      <a:pt x="10" y="439"/>
                    </a:lnTo>
                    <a:cubicBezTo>
                      <a:pt x="10" y="439"/>
                      <a:pt x="0" y="479"/>
                      <a:pt x="21" y="493"/>
                    </a:cubicBezTo>
                    <a:cubicBezTo>
                      <a:pt x="34" y="507"/>
                      <a:pt x="47" y="510"/>
                      <a:pt x="58" y="510"/>
                    </a:cubicBezTo>
                    <a:cubicBezTo>
                      <a:pt x="68" y="510"/>
                      <a:pt x="75" y="507"/>
                      <a:pt x="75" y="507"/>
                    </a:cubicBezTo>
                    <a:lnTo>
                      <a:pt x="483" y="257"/>
                    </a:lnTo>
                    <a:lnTo>
                      <a:pt x="304" y="105"/>
                    </a:lnTo>
                    <a:lnTo>
                      <a:pt x="18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1" name="Google Shape;731;p34"/>
              <p:cNvSpPr/>
              <p:nvPr/>
            </p:nvSpPr>
            <p:spPr>
              <a:xfrm>
                <a:off x="7781737" y="2223924"/>
                <a:ext cx="183268" cy="154536"/>
              </a:xfrm>
              <a:custGeom>
                <a:avLst/>
                <a:gdLst/>
                <a:ahLst/>
                <a:cxnLst/>
                <a:rect l="l" t="t" r="r" b="b"/>
                <a:pathLst>
                  <a:path w="1722" h="1452" extrusionOk="0">
                    <a:moveTo>
                      <a:pt x="301" y="0"/>
                    </a:moveTo>
                    <a:cubicBezTo>
                      <a:pt x="160" y="0"/>
                      <a:pt x="1" y="156"/>
                      <a:pt x="1" y="156"/>
                    </a:cubicBezTo>
                    <a:lnTo>
                      <a:pt x="1519" y="1452"/>
                    </a:lnTo>
                    <a:cubicBezTo>
                      <a:pt x="1519" y="1452"/>
                      <a:pt x="1722" y="1164"/>
                      <a:pt x="1577" y="1039"/>
                    </a:cubicBezTo>
                    <a:cubicBezTo>
                      <a:pt x="1429" y="915"/>
                      <a:pt x="544" y="159"/>
                      <a:pt x="399" y="34"/>
                    </a:cubicBezTo>
                    <a:cubicBezTo>
                      <a:pt x="369" y="10"/>
                      <a:pt x="335" y="0"/>
                      <a:pt x="30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2" name="Google Shape;732;p34"/>
              <p:cNvSpPr/>
              <p:nvPr/>
            </p:nvSpPr>
            <p:spPr>
              <a:xfrm>
                <a:off x="6880895" y="3209077"/>
                <a:ext cx="221688" cy="201578"/>
              </a:xfrm>
              <a:custGeom>
                <a:avLst/>
                <a:gdLst/>
                <a:ahLst/>
                <a:cxnLst/>
                <a:rect l="l" t="t" r="r" b="b"/>
                <a:pathLst>
                  <a:path w="2083" h="1894" extrusionOk="0">
                    <a:moveTo>
                      <a:pt x="349" y="0"/>
                    </a:moveTo>
                    <a:lnTo>
                      <a:pt x="0" y="462"/>
                    </a:lnTo>
                    <a:lnTo>
                      <a:pt x="1678" y="1893"/>
                    </a:lnTo>
                    <a:lnTo>
                      <a:pt x="2082" y="1481"/>
                    </a:lnTo>
                    <a:lnTo>
                      <a:pt x="349"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3" name="Google Shape;733;p34"/>
              <p:cNvSpPr/>
              <p:nvPr/>
            </p:nvSpPr>
            <p:spPr>
              <a:xfrm>
                <a:off x="6929216" y="2895281"/>
                <a:ext cx="417728" cy="470527"/>
              </a:xfrm>
              <a:custGeom>
                <a:avLst/>
                <a:gdLst/>
                <a:ahLst/>
                <a:cxnLst/>
                <a:rect l="l" t="t" r="r" b="b"/>
                <a:pathLst>
                  <a:path w="3925" h="4421" extrusionOk="0">
                    <a:moveTo>
                      <a:pt x="3925" y="1"/>
                    </a:moveTo>
                    <a:lnTo>
                      <a:pt x="3770" y="348"/>
                    </a:lnTo>
                    <a:lnTo>
                      <a:pt x="2659" y="267"/>
                    </a:lnTo>
                    <a:lnTo>
                      <a:pt x="2086" y="1242"/>
                    </a:lnTo>
                    <a:lnTo>
                      <a:pt x="1100" y="1438"/>
                    </a:lnTo>
                    <a:cubicBezTo>
                      <a:pt x="473" y="2231"/>
                      <a:pt x="0" y="2839"/>
                      <a:pt x="0" y="2839"/>
                    </a:cubicBezTo>
                    <a:lnTo>
                      <a:pt x="64" y="2893"/>
                    </a:lnTo>
                    <a:lnTo>
                      <a:pt x="1799" y="4374"/>
                    </a:lnTo>
                    <a:lnTo>
                      <a:pt x="1853" y="4421"/>
                    </a:lnTo>
                    <a:cubicBezTo>
                      <a:pt x="1853" y="4421"/>
                      <a:pt x="2676" y="3550"/>
                      <a:pt x="3611" y="2545"/>
                    </a:cubicBezTo>
                    <a:lnTo>
                      <a:pt x="3925"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4" name="Google Shape;734;p34"/>
              <p:cNvSpPr/>
              <p:nvPr/>
            </p:nvSpPr>
            <p:spPr>
              <a:xfrm>
                <a:off x="6870618" y="3203338"/>
                <a:ext cx="236473" cy="207323"/>
              </a:xfrm>
              <a:custGeom>
                <a:avLst/>
                <a:gdLst/>
                <a:ahLst/>
                <a:cxnLst/>
                <a:rect l="l" t="t" r="r" b="b"/>
                <a:pathLst>
                  <a:path w="2083" h="1897" extrusionOk="0">
                    <a:moveTo>
                      <a:pt x="347" y="1"/>
                    </a:moveTo>
                    <a:lnTo>
                      <a:pt x="0" y="462"/>
                    </a:lnTo>
                    <a:lnTo>
                      <a:pt x="78" y="530"/>
                    </a:lnTo>
                    <a:lnTo>
                      <a:pt x="1609" y="1839"/>
                    </a:lnTo>
                    <a:lnTo>
                      <a:pt x="1677" y="1897"/>
                    </a:lnTo>
                    <a:lnTo>
                      <a:pt x="2082" y="1482"/>
                    </a:lnTo>
                    <a:lnTo>
                      <a:pt x="34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735" name="Google Shape;735;p34"/>
            <p:cNvSpPr/>
            <p:nvPr/>
          </p:nvSpPr>
          <p:spPr>
            <a:xfrm>
              <a:off x="7342931" y="2549597"/>
              <a:ext cx="155597" cy="354944"/>
            </a:xfrm>
            <a:custGeom>
              <a:avLst/>
              <a:gdLst/>
              <a:ahLst/>
              <a:cxnLst/>
              <a:rect l="l" t="t" r="r" b="b"/>
              <a:pathLst>
                <a:path w="1462" h="3335" extrusionOk="0">
                  <a:moveTo>
                    <a:pt x="1148" y="1"/>
                  </a:moveTo>
                  <a:cubicBezTo>
                    <a:pt x="1074" y="82"/>
                    <a:pt x="1000" y="163"/>
                    <a:pt x="928" y="240"/>
                  </a:cubicBezTo>
                  <a:lnTo>
                    <a:pt x="1171" y="2080"/>
                  </a:lnTo>
                  <a:lnTo>
                    <a:pt x="139" y="2214"/>
                  </a:lnTo>
                  <a:lnTo>
                    <a:pt x="1" y="3335"/>
                  </a:lnTo>
                  <a:lnTo>
                    <a:pt x="365" y="2514"/>
                  </a:lnTo>
                  <a:lnTo>
                    <a:pt x="1462" y="2369"/>
                  </a:lnTo>
                  <a:lnTo>
                    <a:pt x="1148" y="1"/>
                  </a:lnTo>
                  <a:close/>
                </a:path>
              </a:pathLst>
            </a:custGeom>
            <a:solidFill>
              <a:srgbClr val="858494"/>
            </a:solidFill>
            <a:ln>
              <a:noFill/>
            </a:ln>
          </p:spPr>
          <p:txBody>
            <a:bodyPr spcFirstLastPara="1" wrap="square" lIns="121900" tIns="121900" rIns="121900" bIns="121900" anchor="ctr" anchorCtr="0">
              <a:noAutofit/>
            </a:bodyPr>
            <a:lstStyle/>
            <a:p>
              <a:endParaRPr sz="2489"/>
            </a:p>
          </p:txBody>
        </p:sp>
        <p:sp>
          <p:nvSpPr>
            <p:cNvPr id="736" name="Google Shape;736;p34"/>
            <p:cNvSpPr/>
            <p:nvPr/>
          </p:nvSpPr>
          <p:spPr>
            <a:xfrm>
              <a:off x="7042376" y="2785124"/>
              <a:ext cx="315345" cy="272461"/>
            </a:xfrm>
            <a:custGeom>
              <a:avLst/>
              <a:gdLst/>
              <a:ahLst/>
              <a:cxnLst/>
              <a:rect l="l" t="t" r="r" b="b"/>
              <a:pathLst>
                <a:path w="2963" h="2560" extrusionOk="0">
                  <a:moveTo>
                    <a:pt x="2963" y="1"/>
                  </a:moveTo>
                  <a:lnTo>
                    <a:pt x="2899" y="12"/>
                  </a:lnTo>
                  <a:lnTo>
                    <a:pt x="2380" y="1183"/>
                  </a:lnTo>
                  <a:lnTo>
                    <a:pt x="1273" y="1102"/>
                  </a:lnTo>
                  <a:lnTo>
                    <a:pt x="695" y="2077"/>
                  </a:lnTo>
                  <a:lnTo>
                    <a:pt x="327" y="2151"/>
                  </a:lnTo>
                  <a:cubicBezTo>
                    <a:pt x="213" y="2289"/>
                    <a:pt x="105" y="2427"/>
                    <a:pt x="0" y="2559"/>
                  </a:cubicBezTo>
                  <a:lnTo>
                    <a:pt x="986" y="2363"/>
                  </a:lnTo>
                  <a:lnTo>
                    <a:pt x="1559" y="1388"/>
                  </a:lnTo>
                  <a:lnTo>
                    <a:pt x="2670" y="1469"/>
                  </a:lnTo>
                  <a:lnTo>
                    <a:pt x="2825" y="1122"/>
                  </a:lnTo>
                  <a:lnTo>
                    <a:pt x="2963" y="1"/>
                  </a:lnTo>
                  <a:close/>
                </a:path>
              </a:pathLst>
            </a:custGeom>
            <a:solidFill>
              <a:srgbClr val="764F27"/>
            </a:solidFill>
            <a:ln>
              <a:noFill/>
            </a:ln>
          </p:spPr>
          <p:txBody>
            <a:bodyPr spcFirstLastPara="1" wrap="square" lIns="121900" tIns="121900" rIns="121900" bIns="121900" anchor="ctr" anchorCtr="0">
              <a:noAutofit/>
            </a:bodyPr>
            <a:lstStyle/>
            <a:p>
              <a:endParaRPr sz="2489"/>
            </a:p>
          </p:txBody>
        </p:sp>
        <p:sp>
          <p:nvSpPr>
            <p:cNvPr id="737" name="Google Shape;737;p34"/>
            <p:cNvSpPr/>
            <p:nvPr/>
          </p:nvSpPr>
          <p:spPr>
            <a:xfrm>
              <a:off x="7077178" y="2575140"/>
              <a:ext cx="390482" cy="439024"/>
            </a:xfrm>
            <a:custGeom>
              <a:avLst/>
              <a:gdLst/>
              <a:ahLst/>
              <a:cxnLst/>
              <a:rect l="l" t="t" r="r" b="b"/>
              <a:pathLst>
                <a:path w="3669" h="4125" extrusionOk="0">
                  <a:moveTo>
                    <a:pt x="3425" y="0"/>
                  </a:moveTo>
                  <a:cubicBezTo>
                    <a:pt x="2994" y="480"/>
                    <a:pt x="2612" y="905"/>
                    <a:pt x="2366" y="1195"/>
                  </a:cubicBezTo>
                  <a:cubicBezTo>
                    <a:pt x="1853" y="1796"/>
                    <a:pt x="848" y="3054"/>
                    <a:pt x="0" y="4124"/>
                  </a:cubicBezTo>
                  <a:lnTo>
                    <a:pt x="368" y="4050"/>
                  </a:lnTo>
                  <a:lnTo>
                    <a:pt x="946" y="3075"/>
                  </a:lnTo>
                  <a:lnTo>
                    <a:pt x="2053" y="3156"/>
                  </a:lnTo>
                  <a:lnTo>
                    <a:pt x="2572" y="1985"/>
                  </a:lnTo>
                  <a:lnTo>
                    <a:pt x="2636" y="1974"/>
                  </a:lnTo>
                  <a:lnTo>
                    <a:pt x="3668" y="1840"/>
                  </a:lnTo>
                  <a:lnTo>
                    <a:pt x="3425" y="0"/>
                  </a:lnTo>
                  <a:close/>
                </a:path>
              </a:pathLst>
            </a:custGeom>
            <a:solidFill>
              <a:srgbClr val="8C6732"/>
            </a:solidFill>
            <a:ln>
              <a:noFill/>
            </a:ln>
          </p:spPr>
          <p:txBody>
            <a:bodyPr spcFirstLastPara="1" wrap="square" lIns="121900" tIns="121900" rIns="121900" bIns="121900" anchor="ctr" anchorCtr="0">
              <a:noAutofit/>
            </a:bodyPr>
            <a:lstStyle/>
            <a:p>
              <a:endParaRPr sz="2489"/>
            </a:p>
          </p:txBody>
        </p:sp>
        <p:sp>
          <p:nvSpPr>
            <p:cNvPr id="738" name="Google Shape;738;p34"/>
            <p:cNvSpPr/>
            <p:nvPr/>
          </p:nvSpPr>
          <p:spPr>
            <a:xfrm>
              <a:off x="7685206" y="2308322"/>
              <a:ext cx="1171" cy="1490"/>
            </a:xfrm>
            <a:custGeom>
              <a:avLst/>
              <a:gdLst/>
              <a:ahLst/>
              <a:cxnLst/>
              <a:rect l="l" t="t" r="r" b="b"/>
              <a:pathLst>
                <a:path w="11" h="14" extrusionOk="0">
                  <a:moveTo>
                    <a:pt x="11" y="0"/>
                  </a:moveTo>
                  <a:lnTo>
                    <a:pt x="0" y="14"/>
                  </a:lnTo>
                  <a:cubicBezTo>
                    <a:pt x="4" y="11"/>
                    <a:pt x="7" y="7"/>
                    <a:pt x="1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9" name="Google Shape;739;p34"/>
            <p:cNvSpPr/>
            <p:nvPr/>
          </p:nvSpPr>
          <p:spPr>
            <a:xfrm>
              <a:off x="6894333" y="2204128"/>
              <a:ext cx="1036178" cy="1150402"/>
            </a:xfrm>
            <a:custGeom>
              <a:avLst/>
              <a:gdLst/>
              <a:ahLst/>
              <a:cxnLst/>
              <a:rect l="l" t="t" r="r" b="b"/>
              <a:pathLst>
                <a:path w="9736" h="10809" extrusionOk="0">
                  <a:moveTo>
                    <a:pt x="7881" y="1"/>
                  </a:moveTo>
                  <a:cubicBezTo>
                    <a:pt x="7881" y="1"/>
                    <a:pt x="4783" y="3334"/>
                    <a:pt x="3794" y="4488"/>
                  </a:cubicBezTo>
                  <a:cubicBezTo>
                    <a:pt x="2808" y="5642"/>
                    <a:pt x="1" y="9226"/>
                    <a:pt x="1" y="9226"/>
                  </a:cubicBezTo>
                  <a:lnTo>
                    <a:pt x="1857" y="10809"/>
                  </a:lnTo>
                  <a:cubicBezTo>
                    <a:pt x="1857" y="10809"/>
                    <a:pt x="4978" y="7498"/>
                    <a:pt x="5967" y="6344"/>
                  </a:cubicBezTo>
                  <a:cubicBezTo>
                    <a:pt x="6952" y="5187"/>
                    <a:pt x="9736" y="1586"/>
                    <a:pt x="9736" y="1586"/>
                  </a:cubicBezTo>
                  <a:lnTo>
                    <a:pt x="78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0" name="Google Shape;740;p34"/>
            <p:cNvSpPr/>
            <p:nvPr/>
          </p:nvSpPr>
          <p:spPr>
            <a:xfrm>
              <a:off x="6993950" y="2230416"/>
              <a:ext cx="697100" cy="747139"/>
            </a:xfrm>
            <a:custGeom>
              <a:avLst/>
              <a:gdLst/>
              <a:ahLst/>
              <a:cxnLst/>
              <a:rect l="l" t="t" r="r" b="b"/>
              <a:pathLst>
                <a:path w="6550" h="7020" extrusionOk="0">
                  <a:moveTo>
                    <a:pt x="5892" y="0"/>
                  </a:moveTo>
                  <a:cubicBezTo>
                    <a:pt x="570" y="5834"/>
                    <a:pt x="583" y="5807"/>
                    <a:pt x="77" y="6803"/>
                  </a:cubicBezTo>
                  <a:cubicBezTo>
                    <a:pt x="0" y="6938"/>
                    <a:pt x="47" y="7019"/>
                    <a:pt x="167" y="7019"/>
                  </a:cubicBezTo>
                  <a:cubicBezTo>
                    <a:pt x="450" y="7019"/>
                    <a:pt x="1135" y="6565"/>
                    <a:pt x="1532" y="5301"/>
                  </a:cubicBezTo>
                  <a:cubicBezTo>
                    <a:pt x="2588" y="3968"/>
                    <a:pt x="6046" y="398"/>
                    <a:pt x="6046" y="398"/>
                  </a:cubicBezTo>
                  <a:lnTo>
                    <a:pt x="6418" y="715"/>
                  </a:lnTo>
                  <a:lnTo>
                    <a:pt x="6549" y="564"/>
                  </a:lnTo>
                  <a:lnTo>
                    <a:pt x="5892" y="0"/>
                  </a:lnTo>
                  <a:close/>
                </a:path>
              </a:pathLst>
            </a:custGeom>
            <a:solidFill>
              <a:srgbClr val="C4341A"/>
            </a:solidFill>
            <a:ln>
              <a:noFill/>
            </a:ln>
          </p:spPr>
          <p:txBody>
            <a:bodyPr spcFirstLastPara="1" wrap="square" lIns="121900" tIns="121900" rIns="121900" bIns="121900" anchor="ctr" anchorCtr="0">
              <a:noAutofit/>
            </a:bodyPr>
            <a:lstStyle/>
            <a:p>
              <a:endParaRPr sz="2489"/>
            </a:p>
          </p:txBody>
        </p:sp>
        <p:sp>
          <p:nvSpPr>
            <p:cNvPr id="741" name="Google Shape;741;p34"/>
            <p:cNvSpPr/>
            <p:nvPr/>
          </p:nvSpPr>
          <p:spPr>
            <a:xfrm>
              <a:off x="7648488" y="2264154"/>
              <a:ext cx="231799" cy="207326"/>
            </a:xfrm>
            <a:custGeom>
              <a:avLst/>
              <a:gdLst/>
              <a:ahLst/>
              <a:cxnLst/>
              <a:rect l="l" t="t" r="r" b="b"/>
              <a:pathLst>
                <a:path w="2178" h="1948" extrusionOk="0">
                  <a:moveTo>
                    <a:pt x="271" y="0"/>
                  </a:moveTo>
                  <a:lnTo>
                    <a:pt x="1" y="294"/>
                  </a:lnTo>
                  <a:lnTo>
                    <a:pt x="1932" y="1947"/>
                  </a:lnTo>
                  <a:lnTo>
                    <a:pt x="2178" y="1630"/>
                  </a:lnTo>
                  <a:lnTo>
                    <a:pt x="271"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2" name="Google Shape;742;p34"/>
            <p:cNvSpPr/>
            <p:nvPr/>
          </p:nvSpPr>
          <p:spPr>
            <a:xfrm>
              <a:off x="6780135" y="3248091"/>
              <a:ext cx="255852" cy="259051"/>
            </a:xfrm>
            <a:custGeom>
              <a:avLst/>
              <a:gdLst/>
              <a:ahLst/>
              <a:cxnLst/>
              <a:rect l="l" t="t" r="r" b="b"/>
              <a:pathLst>
                <a:path w="2404" h="2434" extrusionOk="0">
                  <a:moveTo>
                    <a:pt x="871" y="1"/>
                  </a:moveTo>
                  <a:lnTo>
                    <a:pt x="1" y="1661"/>
                  </a:lnTo>
                  <a:lnTo>
                    <a:pt x="902" y="2433"/>
                  </a:lnTo>
                  <a:lnTo>
                    <a:pt x="2404" y="1307"/>
                  </a:lnTo>
                  <a:lnTo>
                    <a:pt x="87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3" name="Google Shape;743;p34"/>
            <p:cNvSpPr/>
            <p:nvPr/>
          </p:nvSpPr>
          <p:spPr>
            <a:xfrm>
              <a:off x="6737883" y="3435618"/>
              <a:ext cx="125691" cy="128993"/>
            </a:xfrm>
            <a:custGeom>
              <a:avLst/>
              <a:gdLst/>
              <a:ahLst/>
              <a:cxnLst/>
              <a:rect l="l" t="t" r="r" b="b"/>
              <a:pathLst>
                <a:path w="1181" h="1212" extrusionOk="0">
                  <a:moveTo>
                    <a:pt x="513" y="0"/>
                  </a:moveTo>
                  <a:lnTo>
                    <a:pt x="0" y="858"/>
                  </a:lnTo>
                  <a:lnTo>
                    <a:pt x="411" y="1212"/>
                  </a:lnTo>
                  <a:lnTo>
                    <a:pt x="1181" y="570"/>
                  </a:lnTo>
                  <a:lnTo>
                    <a:pt x="513"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4" name="Google Shape;744;p34"/>
            <p:cNvSpPr/>
            <p:nvPr/>
          </p:nvSpPr>
          <p:spPr>
            <a:xfrm>
              <a:off x="6724579" y="3532150"/>
              <a:ext cx="51404" cy="54386"/>
            </a:xfrm>
            <a:custGeom>
              <a:avLst/>
              <a:gdLst/>
              <a:ahLst/>
              <a:cxnLst/>
              <a:rect l="l" t="t" r="r" b="b"/>
              <a:pathLst>
                <a:path w="483" h="511" extrusionOk="0">
                  <a:moveTo>
                    <a:pt x="183" y="1"/>
                  </a:moveTo>
                  <a:lnTo>
                    <a:pt x="10" y="440"/>
                  </a:lnTo>
                  <a:cubicBezTo>
                    <a:pt x="10" y="440"/>
                    <a:pt x="0" y="480"/>
                    <a:pt x="21" y="493"/>
                  </a:cubicBezTo>
                  <a:cubicBezTo>
                    <a:pt x="36" y="507"/>
                    <a:pt x="49" y="511"/>
                    <a:pt x="59" y="511"/>
                  </a:cubicBezTo>
                  <a:cubicBezTo>
                    <a:pt x="68" y="511"/>
                    <a:pt x="74" y="507"/>
                    <a:pt x="74" y="507"/>
                  </a:cubicBezTo>
                  <a:lnTo>
                    <a:pt x="482" y="258"/>
                  </a:lnTo>
                  <a:lnTo>
                    <a:pt x="18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5" name="Google Shape;745;p34"/>
            <p:cNvSpPr/>
            <p:nvPr/>
          </p:nvSpPr>
          <p:spPr>
            <a:xfrm>
              <a:off x="7751298" y="2203277"/>
              <a:ext cx="183268" cy="154643"/>
            </a:xfrm>
            <a:custGeom>
              <a:avLst/>
              <a:gdLst/>
              <a:ahLst/>
              <a:cxnLst/>
              <a:rect l="l" t="t" r="r" b="b"/>
              <a:pathLst>
                <a:path w="1722" h="1453" extrusionOk="0">
                  <a:moveTo>
                    <a:pt x="297" y="0"/>
                  </a:moveTo>
                  <a:cubicBezTo>
                    <a:pt x="159" y="0"/>
                    <a:pt x="0" y="157"/>
                    <a:pt x="0" y="157"/>
                  </a:cubicBezTo>
                  <a:lnTo>
                    <a:pt x="1519" y="1453"/>
                  </a:lnTo>
                  <a:cubicBezTo>
                    <a:pt x="1519" y="1453"/>
                    <a:pt x="1721" y="1166"/>
                    <a:pt x="1573" y="1041"/>
                  </a:cubicBezTo>
                  <a:cubicBezTo>
                    <a:pt x="1428" y="917"/>
                    <a:pt x="544" y="160"/>
                    <a:pt x="395" y="36"/>
                  </a:cubicBezTo>
                  <a:cubicBezTo>
                    <a:pt x="366" y="10"/>
                    <a:pt x="332" y="0"/>
                    <a:pt x="297" y="0"/>
                  </a:cubicBezTo>
                  <a:close/>
                </a:path>
              </a:pathLst>
            </a:custGeom>
            <a:solidFill>
              <a:srgbClr val="F9B061"/>
            </a:solidFill>
            <a:ln>
              <a:noFill/>
            </a:ln>
          </p:spPr>
          <p:txBody>
            <a:bodyPr spcFirstLastPara="1" wrap="square" lIns="121900" tIns="121900" rIns="121900" bIns="121900" anchor="ctr" anchorCtr="0">
              <a:noAutofit/>
            </a:bodyPr>
            <a:lstStyle/>
            <a:p>
              <a:endParaRPr sz="2489"/>
            </a:p>
          </p:txBody>
        </p:sp>
      </p:grpSp>
      <p:sp>
        <p:nvSpPr>
          <p:cNvPr id="123" name="TextBox 122">
            <a:extLst>
              <a:ext uri="{FF2B5EF4-FFF2-40B4-BE49-F238E27FC236}">
                <a16:creationId xmlns="" xmlns:a16="http://schemas.microsoft.com/office/drawing/2014/main" id="{0233F31C-E55F-4901-8FDA-BBA0CF904AB0}"/>
              </a:ext>
            </a:extLst>
          </p:cNvPr>
          <p:cNvSpPr txBox="1"/>
          <p:nvPr/>
        </p:nvSpPr>
        <p:spPr>
          <a:xfrm>
            <a:off x="2036769" y="2151457"/>
            <a:ext cx="1219578" cy="658706"/>
          </a:xfrm>
          <a:prstGeom prst="rect">
            <a:avLst/>
          </a:prstGeom>
          <a:noFill/>
        </p:spPr>
        <p:txBody>
          <a:bodyPr wrap="square" rtlCol="0">
            <a:spAutoFit/>
          </a:bodyPr>
          <a:lstStyle/>
          <a:p>
            <a:pPr>
              <a:lnSpc>
                <a:spcPct val="150000"/>
              </a:lnSpc>
            </a:pPr>
            <a:r>
              <a:rPr lang="en-US" sz="2800">
                <a:latin typeface="+mj-lt"/>
              </a:rPr>
              <a:t>0,57</a:t>
            </a:r>
          </a:p>
        </p:txBody>
      </p:sp>
      <p:sp>
        <p:nvSpPr>
          <p:cNvPr id="124" name="TextBox 123">
            <a:extLst>
              <a:ext uri="{FF2B5EF4-FFF2-40B4-BE49-F238E27FC236}">
                <a16:creationId xmlns="" xmlns:a16="http://schemas.microsoft.com/office/drawing/2014/main" id="{F5FCC526-460B-4709-B81A-8672C99458FD}"/>
              </a:ext>
            </a:extLst>
          </p:cNvPr>
          <p:cNvSpPr txBox="1"/>
          <p:nvPr/>
        </p:nvSpPr>
        <p:spPr>
          <a:xfrm>
            <a:off x="5994853" y="2151457"/>
            <a:ext cx="1308694" cy="658706"/>
          </a:xfrm>
          <a:prstGeom prst="rect">
            <a:avLst/>
          </a:prstGeom>
          <a:noFill/>
        </p:spPr>
        <p:txBody>
          <a:bodyPr wrap="square" rtlCol="0">
            <a:spAutoFit/>
          </a:bodyPr>
          <a:lstStyle/>
          <a:p>
            <a:pPr>
              <a:lnSpc>
                <a:spcPct val="150000"/>
              </a:lnSpc>
            </a:pPr>
            <a:r>
              <a:rPr lang="en-US" sz="2800">
                <a:latin typeface="+mj-lt"/>
              </a:rPr>
              <a:t>0,3</a:t>
            </a:r>
          </a:p>
        </p:txBody>
      </p:sp>
      <p:sp>
        <p:nvSpPr>
          <p:cNvPr id="125" name="TextBox 124">
            <a:extLst>
              <a:ext uri="{FF2B5EF4-FFF2-40B4-BE49-F238E27FC236}">
                <a16:creationId xmlns="" xmlns:a16="http://schemas.microsoft.com/office/drawing/2014/main" id="{1BA8165D-256D-4EBD-97F4-7274CA91E148}"/>
              </a:ext>
            </a:extLst>
          </p:cNvPr>
          <p:cNvSpPr txBox="1"/>
          <p:nvPr/>
        </p:nvSpPr>
        <p:spPr>
          <a:xfrm>
            <a:off x="2166300" y="4410560"/>
            <a:ext cx="1227245" cy="658706"/>
          </a:xfrm>
          <a:prstGeom prst="rect">
            <a:avLst/>
          </a:prstGeom>
          <a:noFill/>
        </p:spPr>
        <p:txBody>
          <a:bodyPr wrap="square" rtlCol="0">
            <a:spAutoFit/>
          </a:bodyPr>
          <a:lstStyle/>
          <a:p>
            <a:pPr>
              <a:lnSpc>
                <a:spcPct val="150000"/>
              </a:lnSpc>
            </a:pPr>
            <a:r>
              <a:rPr lang="en-US" sz="2800">
                <a:latin typeface="+mj-lt"/>
              </a:rPr>
              <a:t>0,234</a:t>
            </a:r>
          </a:p>
        </p:txBody>
      </p:sp>
      <p:sp>
        <p:nvSpPr>
          <p:cNvPr id="126" name="TextBox 125">
            <a:extLst>
              <a:ext uri="{FF2B5EF4-FFF2-40B4-BE49-F238E27FC236}">
                <a16:creationId xmlns="" xmlns:a16="http://schemas.microsoft.com/office/drawing/2014/main" id="{F2D33682-ADB2-4C57-9F87-128EEC1F2294}"/>
              </a:ext>
            </a:extLst>
          </p:cNvPr>
          <p:cNvSpPr txBox="1"/>
          <p:nvPr/>
        </p:nvSpPr>
        <p:spPr>
          <a:xfrm>
            <a:off x="5924523" y="4410560"/>
            <a:ext cx="1203008" cy="658706"/>
          </a:xfrm>
          <a:prstGeom prst="rect">
            <a:avLst/>
          </a:prstGeom>
          <a:noFill/>
        </p:spPr>
        <p:txBody>
          <a:bodyPr wrap="square" rtlCol="0">
            <a:spAutoFit/>
          </a:bodyPr>
          <a:lstStyle/>
          <a:p>
            <a:pPr>
              <a:lnSpc>
                <a:spcPct val="150000"/>
              </a:lnSpc>
            </a:pPr>
            <a:r>
              <a:rPr lang="en-US" sz="2800">
                <a:latin typeface="+mj-lt"/>
              </a:rPr>
              <a:t>1,35</a:t>
            </a:r>
          </a:p>
        </p:txBody>
      </p:sp>
      <p:sp>
        <p:nvSpPr>
          <p:cNvPr id="127" name="TextBox 126">
            <a:extLst>
              <a:ext uri="{FF2B5EF4-FFF2-40B4-BE49-F238E27FC236}">
                <a16:creationId xmlns="" xmlns:a16="http://schemas.microsoft.com/office/drawing/2014/main" id="{92DD4B56-B672-416A-96A9-C5FB64C618C4}"/>
              </a:ext>
            </a:extLst>
          </p:cNvPr>
          <p:cNvSpPr txBox="1"/>
          <p:nvPr/>
        </p:nvSpPr>
        <p:spPr>
          <a:xfrm>
            <a:off x="1758313" y="2876896"/>
            <a:ext cx="1559180" cy="658706"/>
          </a:xfrm>
          <a:prstGeom prst="rect">
            <a:avLst/>
          </a:prstGeom>
          <a:noFill/>
        </p:spPr>
        <p:txBody>
          <a:bodyPr wrap="square" rtlCol="0">
            <a:spAutoFit/>
          </a:bodyPr>
          <a:lstStyle/>
          <a:p>
            <a:pPr>
              <a:lnSpc>
                <a:spcPct val="150000"/>
              </a:lnSpc>
            </a:pPr>
            <a:r>
              <a:rPr lang="en-US" sz="2800">
                <a:latin typeface="+mj-lt"/>
              </a:rPr>
              <a:t>= 57%</a:t>
            </a:r>
          </a:p>
        </p:txBody>
      </p:sp>
      <p:sp>
        <p:nvSpPr>
          <p:cNvPr id="128" name="TextBox 127">
            <a:extLst>
              <a:ext uri="{FF2B5EF4-FFF2-40B4-BE49-F238E27FC236}">
                <a16:creationId xmlns="" xmlns:a16="http://schemas.microsoft.com/office/drawing/2014/main" id="{BAB73335-F94A-4457-B13E-2C0DC6DF7FCC}"/>
              </a:ext>
            </a:extLst>
          </p:cNvPr>
          <p:cNvSpPr txBox="1"/>
          <p:nvPr/>
        </p:nvSpPr>
        <p:spPr>
          <a:xfrm>
            <a:off x="5744368" y="2876896"/>
            <a:ext cx="1559180" cy="658706"/>
          </a:xfrm>
          <a:prstGeom prst="rect">
            <a:avLst/>
          </a:prstGeom>
          <a:noFill/>
        </p:spPr>
        <p:txBody>
          <a:bodyPr wrap="square" rtlCol="0">
            <a:spAutoFit/>
          </a:bodyPr>
          <a:lstStyle/>
          <a:p>
            <a:pPr>
              <a:lnSpc>
                <a:spcPct val="150000"/>
              </a:lnSpc>
            </a:pPr>
            <a:r>
              <a:rPr lang="en-US" sz="2800">
                <a:latin typeface="+mj-lt"/>
              </a:rPr>
              <a:t>= 30%</a:t>
            </a:r>
          </a:p>
        </p:txBody>
      </p:sp>
      <p:sp>
        <p:nvSpPr>
          <p:cNvPr id="130" name="TextBox 129">
            <a:extLst>
              <a:ext uri="{FF2B5EF4-FFF2-40B4-BE49-F238E27FC236}">
                <a16:creationId xmlns="" xmlns:a16="http://schemas.microsoft.com/office/drawing/2014/main" id="{F2F91543-5752-4F48-A6CE-AC057A075F4A}"/>
              </a:ext>
            </a:extLst>
          </p:cNvPr>
          <p:cNvSpPr txBox="1"/>
          <p:nvPr/>
        </p:nvSpPr>
        <p:spPr>
          <a:xfrm>
            <a:off x="1912938" y="5133901"/>
            <a:ext cx="1559180" cy="658706"/>
          </a:xfrm>
          <a:prstGeom prst="rect">
            <a:avLst/>
          </a:prstGeom>
          <a:noFill/>
        </p:spPr>
        <p:txBody>
          <a:bodyPr wrap="square" rtlCol="0">
            <a:spAutoFit/>
          </a:bodyPr>
          <a:lstStyle/>
          <a:p>
            <a:pPr>
              <a:lnSpc>
                <a:spcPct val="150000"/>
              </a:lnSpc>
            </a:pPr>
            <a:r>
              <a:rPr lang="en-US" sz="2800">
                <a:latin typeface="+mj-lt"/>
              </a:rPr>
              <a:t>= 23,4%</a:t>
            </a:r>
          </a:p>
        </p:txBody>
      </p:sp>
      <p:sp>
        <p:nvSpPr>
          <p:cNvPr id="131" name="TextBox 130">
            <a:extLst>
              <a:ext uri="{FF2B5EF4-FFF2-40B4-BE49-F238E27FC236}">
                <a16:creationId xmlns="" xmlns:a16="http://schemas.microsoft.com/office/drawing/2014/main" id="{59BE7412-B0DD-4DAB-B72F-9C18BE6D18BF}"/>
              </a:ext>
            </a:extLst>
          </p:cNvPr>
          <p:cNvSpPr txBox="1"/>
          <p:nvPr/>
        </p:nvSpPr>
        <p:spPr>
          <a:xfrm>
            <a:off x="5662932" y="5133901"/>
            <a:ext cx="1559180" cy="658706"/>
          </a:xfrm>
          <a:prstGeom prst="rect">
            <a:avLst/>
          </a:prstGeom>
          <a:noFill/>
        </p:spPr>
        <p:txBody>
          <a:bodyPr wrap="square" rtlCol="0">
            <a:spAutoFit/>
          </a:bodyPr>
          <a:lstStyle/>
          <a:p>
            <a:pPr>
              <a:lnSpc>
                <a:spcPct val="150000"/>
              </a:lnSpc>
            </a:pPr>
            <a:r>
              <a:rPr lang="en-US" sz="2800">
                <a:latin typeface="+mj-lt"/>
              </a:rPr>
              <a:t>= 135%</a:t>
            </a:r>
          </a:p>
        </p:txBody>
      </p:sp>
      <p:grpSp>
        <p:nvGrpSpPr>
          <p:cNvPr id="137" name="Google Shape;1102;p38">
            <a:extLst>
              <a:ext uri="{FF2B5EF4-FFF2-40B4-BE49-F238E27FC236}">
                <a16:creationId xmlns="" xmlns:a16="http://schemas.microsoft.com/office/drawing/2014/main" id="{54DA9009-B05C-4003-BBA3-CC23C26E082F}"/>
              </a:ext>
            </a:extLst>
          </p:cNvPr>
          <p:cNvGrpSpPr/>
          <p:nvPr/>
        </p:nvGrpSpPr>
        <p:grpSpPr>
          <a:xfrm>
            <a:off x="1086885" y="1117806"/>
            <a:ext cx="483354" cy="483354"/>
            <a:chOff x="5334050" y="2368838"/>
            <a:chExt cx="367325" cy="367325"/>
          </a:xfrm>
        </p:grpSpPr>
        <p:sp>
          <p:nvSpPr>
            <p:cNvPr id="138" name="Google Shape;1103;p38">
              <a:extLst>
                <a:ext uri="{FF2B5EF4-FFF2-40B4-BE49-F238E27FC236}">
                  <a16:creationId xmlns="" xmlns:a16="http://schemas.microsoft.com/office/drawing/2014/main" id="{8FDFE7EA-A11A-4DDE-87E5-0E5243E923B8}"/>
                </a:ext>
              </a:extLst>
            </p:cNvPr>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39" name="Google Shape;1104;p38">
              <a:extLst>
                <a:ext uri="{FF2B5EF4-FFF2-40B4-BE49-F238E27FC236}">
                  <a16:creationId xmlns="" xmlns:a16="http://schemas.microsoft.com/office/drawing/2014/main" id="{8D870C86-8D1B-4052-B112-A70FE58AD2EA}"/>
                </a:ext>
              </a:extLst>
            </p:cNvPr>
            <p:cNvGrpSpPr/>
            <p:nvPr/>
          </p:nvGrpSpPr>
          <p:grpSpPr>
            <a:xfrm>
              <a:off x="5395575" y="2368950"/>
              <a:ext cx="238925" cy="366875"/>
              <a:chOff x="5395575" y="2368950"/>
              <a:chExt cx="238925" cy="366875"/>
            </a:xfrm>
          </p:grpSpPr>
          <p:sp>
            <p:nvSpPr>
              <p:cNvPr id="140" name="Google Shape;1105;p38">
                <a:extLst>
                  <a:ext uri="{FF2B5EF4-FFF2-40B4-BE49-F238E27FC236}">
                    <a16:creationId xmlns="" xmlns:a16="http://schemas.microsoft.com/office/drawing/2014/main" id="{98DE2997-7698-4BAF-8681-457D6ABB780C}"/>
                  </a:ext>
                </a:extLst>
              </p:cNvPr>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41" name="Google Shape;1106;p38">
                <a:extLst>
                  <a:ext uri="{FF2B5EF4-FFF2-40B4-BE49-F238E27FC236}">
                    <a16:creationId xmlns="" xmlns:a16="http://schemas.microsoft.com/office/drawing/2014/main" id="{FC6F9808-EFD5-4A50-8627-3593327FAE2A}"/>
                  </a:ext>
                </a:extLst>
              </p:cNvPr>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42" name="Google Shape;1107;p38">
                <a:extLst>
                  <a:ext uri="{FF2B5EF4-FFF2-40B4-BE49-F238E27FC236}">
                    <a16:creationId xmlns="" xmlns:a16="http://schemas.microsoft.com/office/drawing/2014/main" id="{83780443-C63C-4B67-A5BB-18B3F49D08C6}"/>
                  </a:ext>
                </a:extLst>
              </p:cNvPr>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43" name="Google Shape;1108;p38">
                <a:extLst>
                  <a:ext uri="{FF2B5EF4-FFF2-40B4-BE49-F238E27FC236}">
                    <a16:creationId xmlns="" xmlns:a16="http://schemas.microsoft.com/office/drawing/2014/main" id="{57538B4F-E7E0-4A6A-8DC6-F56D9ACE2023}"/>
                  </a:ext>
                </a:extLst>
              </p:cNvPr>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4" name="Google Shape;1109;p38">
                <a:extLst>
                  <a:ext uri="{FF2B5EF4-FFF2-40B4-BE49-F238E27FC236}">
                    <a16:creationId xmlns="" xmlns:a16="http://schemas.microsoft.com/office/drawing/2014/main" id="{E333C648-1E18-4DE4-830F-320D33982F1C}"/>
                  </a:ext>
                </a:extLst>
              </p:cNvPr>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45" name="Google Shape;1110;p38">
                <a:extLst>
                  <a:ext uri="{FF2B5EF4-FFF2-40B4-BE49-F238E27FC236}">
                    <a16:creationId xmlns="" xmlns:a16="http://schemas.microsoft.com/office/drawing/2014/main" id="{AC4258DF-40A1-4BFD-9A04-572A106BE522}"/>
                  </a:ext>
                </a:extLst>
              </p:cNvPr>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6" name="Google Shape;1111;p38">
                <a:extLst>
                  <a:ext uri="{FF2B5EF4-FFF2-40B4-BE49-F238E27FC236}">
                    <a16:creationId xmlns="" xmlns:a16="http://schemas.microsoft.com/office/drawing/2014/main" id="{6260BFB2-2C6C-4E71-9CCB-5053BC183F37}"/>
                  </a:ext>
                </a:extLst>
              </p:cNvPr>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47" name="Google Shape;1112;p38">
                <a:extLst>
                  <a:ext uri="{FF2B5EF4-FFF2-40B4-BE49-F238E27FC236}">
                    <a16:creationId xmlns="" xmlns:a16="http://schemas.microsoft.com/office/drawing/2014/main" id="{A43F8B77-5116-4802-931E-0B47C582D944}"/>
                  </a:ext>
                </a:extLst>
              </p:cNvPr>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48" name="Google Shape;1113;p38">
                <a:extLst>
                  <a:ext uri="{FF2B5EF4-FFF2-40B4-BE49-F238E27FC236}">
                    <a16:creationId xmlns="" xmlns:a16="http://schemas.microsoft.com/office/drawing/2014/main" id="{9B8CB98F-87F9-47DC-8003-059092A78B8B}"/>
                  </a:ext>
                </a:extLst>
              </p:cNvPr>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9" name="Google Shape;1114;p38">
                <a:extLst>
                  <a:ext uri="{FF2B5EF4-FFF2-40B4-BE49-F238E27FC236}">
                    <a16:creationId xmlns="" xmlns:a16="http://schemas.microsoft.com/office/drawing/2014/main" id="{F86017F8-966E-49EF-81CC-31FD11758ADC}"/>
                  </a:ext>
                </a:extLst>
              </p:cNvPr>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50" name="Google Shape;1115;p38">
                <a:extLst>
                  <a:ext uri="{FF2B5EF4-FFF2-40B4-BE49-F238E27FC236}">
                    <a16:creationId xmlns="" xmlns:a16="http://schemas.microsoft.com/office/drawing/2014/main" id="{1F1C9B19-8C49-4137-96FC-537799C530C6}"/>
                  </a:ext>
                </a:extLst>
              </p:cNvPr>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51" name="Google Shape;1116;p38">
                <a:extLst>
                  <a:ext uri="{FF2B5EF4-FFF2-40B4-BE49-F238E27FC236}">
                    <a16:creationId xmlns="" xmlns:a16="http://schemas.microsoft.com/office/drawing/2014/main" id="{B8740CDC-BF73-4E59-8B8A-E5221BECF7E1}"/>
                  </a:ext>
                </a:extLst>
              </p:cNvPr>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2" name="Google Shape;1117;p38">
                <a:extLst>
                  <a:ext uri="{FF2B5EF4-FFF2-40B4-BE49-F238E27FC236}">
                    <a16:creationId xmlns="" xmlns:a16="http://schemas.microsoft.com/office/drawing/2014/main" id="{5EE73BF4-6163-4A4F-AD35-7A1F8D8D426A}"/>
                  </a:ext>
                </a:extLst>
              </p:cNvPr>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3" name="Google Shape;1118;p38">
                <a:extLst>
                  <a:ext uri="{FF2B5EF4-FFF2-40B4-BE49-F238E27FC236}">
                    <a16:creationId xmlns="" xmlns:a16="http://schemas.microsoft.com/office/drawing/2014/main" id="{C7F924BF-6D7A-4416-B8BC-DDEB95B17CCA}"/>
                  </a:ext>
                </a:extLst>
              </p:cNvPr>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4" name="Google Shape;1119;p38">
                <a:extLst>
                  <a:ext uri="{FF2B5EF4-FFF2-40B4-BE49-F238E27FC236}">
                    <a16:creationId xmlns="" xmlns:a16="http://schemas.microsoft.com/office/drawing/2014/main" id="{891C549F-9003-46F8-9272-82862FE17C62}"/>
                  </a:ext>
                </a:extLst>
              </p:cNvPr>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5" name="Google Shape;1120;p38">
                <a:extLst>
                  <a:ext uri="{FF2B5EF4-FFF2-40B4-BE49-F238E27FC236}">
                    <a16:creationId xmlns="" xmlns:a16="http://schemas.microsoft.com/office/drawing/2014/main" id="{6DA87C98-C8C2-4E1C-892E-5C5E4105E0B0}"/>
                  </a:ext>
                </a:extLst>
              </p:cNvPr>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6" name="Google Shape;1121;p38">
                <a:extLst>
                  <a:ext uri="{FF2B5EF4-FFF2-40B4-BE49-F238E27FC236}">
                    <a16:creationId xmlns="" xmlns:a16="http://schemas.microsoft.com/office/drawing/2014/main" id="{726A3E98-B124-47A5-A748-292DCDB51D67}"/>
                  </a:ext>
                </a:extLst>
              </p:cNvPr>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7" name="Google Shape;1122;p38">
                <a:extLst>
                  <a:ext uri="{FF2B5EF4-FFF2-40B4-BE49-F238E27FC236}">
                    <a16:creationId xmlns="" xmlns:a16="http://schemas.microsoft.com/office/drawing/2014/main" id="{4AC9BA38-54E7-457B-9EF7-F2006ACD41EC}"/>
                  </a:ext>
                </a:extLst>
              </p:cNvPr>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58" name="Google Shape;1123;p38">
                <a:extLst>
                  <a:ext uri="{FF2B5EF4-FFF2-40B4-BE49-F238E27FC236}">
                    <a16:creationId xmlns="" xmlns:a16="http://schemas.microsoft.com/office/drawing/2014/main" id="{995D00E0-9437-43AE-BDE9-07AC13755018}"/>
                  </a:ext>
                </a:extLst>
              </p:cNvPr>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59" name="Google Shape;1124;p38">
                <a:extLst>
                  <a:ext uri="{FF2B5EF4-FFF2-40B4-BE49-F238E27FC236}">
                    <a16:creationId xmlns="" xmlns:a16="http://schemas.microsoft.com/office/drawing/2014/main" id="{14D7F997-6168-4244-AE8F-C854A340BF94}"/>
                  </a:ext>
                </a:extLst>
              </p:cNvPr>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0" name="Google Shape;1125;p38">
                <a:extLst>
                  <a:ext uri="{FF2B5EF4-FFF2-40B4-BE49-F238E27FC236}">
                    <a16:creationId xmlns="" xmlns:a16="http://schemas.microsoft.com/office/drawing/2014/main" id="{51CEA32F-79B3-4344-B2AE-DDF1B7362473}"/>
                  </a:ext>
                </a:extLst>
              </p:cNvPr>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61" name="Google Shape;1126;p38">
                <a:extLst>
                  <a:ext uri="{FF2B5EF4-FFF2-40B4-BE49-F238E27FC236}">
                    <a16:creationId xmlns="" xmlns:a16="http://schemas.microsoft.com/office/drawing/2014/main" id="{BFA961AB-A0AE-4F87-AB0C-7B9DDDAB3C0B}"/>
                  </a:ext>
                </a:extLst>
              </p:cNvPr>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62" name="Google Shape;1127;p38">
                <a:extLst>
                  <a:ext uri="{FF2B5EF4-FFF2-40B4-BE49-F238E27FC236}">
                    <a16:creationId xmlns="" xmlns:a16="http://schemas.microsoft.com/office/drawing/2014/main" id="{5F82C20A-241A-47E6-A867-F429ED59E219}"/>
                  </a:ext>
                </a:extLst>
              </p:cNvPr>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63" name="Google Shape;1128;p38">
                <a:extLst>
                  <a:ext uri="{FF2B5EF4-FFF2-40B4-BE49-F238E27FC236}">
                    <a16:creationId xmlns="" xmlns:a16="http://schemas.microsoft.com/office/drawing/2014/main" id="{1878D70D-321C-44EE-A1F5-C528F378A75C}"/>
                  </a:ext>
                </a:extLst>
              </p:cNvPr>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64" name="Google Shape;1129;p38">
                <a:extLst>
                  <a:ext uri="{FF2B5EF4-FFF2-40B4-BE49-F238E27FC236}">
                    <a16:creationId xmlns="" xmlns:a16="http://schemas.microsoft.com/office/drawing/2014/main" id="{072A24FF-6E4F-4C2E-B381-652F7DEF1500}"/>
                  </a:ext>
                </a:extLst>
              </p:cNvPr>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5" name="Google Shape;1130;p38">
                <a:extLst>
                  <a:ext uri="{FF2B5EF4-FFF2-40B4-BE49-F238E27FC236}">
                    <a16:creationId xmlns="" xmlns:a16="http://schemas.microsoft.com/office/drawing/2014/main" id="{2F9A3551-9DDE-4406-A5D9-3D914FB9FD8D}"/>
                  </a:ext>
                </a:extLst>
              </p:cNvPr>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6" name="Google Shape;1131;p38">
                <a:extLst>
                  <a:ext uri="{FF2B5EF4-FFF2-40B4-BE49-F238E27FC236}">
                    <a16:creationId xmlns="" xmlns:a16="http://schemas.microsoft.com/office/drawing/2014/main" id="{7446E68C-9BF0-440A-B369-3D1D7AF18F45}"/>
                  </a:ext>
                </a:extLst>
              </p:cNvPr>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7" name="Google Shape;1132;p38">
                <a:extLst>
                  <a:ext uri="{FF2B5EF4-FFF2-40B4-BE49-F238E27FC236}">
                    <a16:creationId xmlns="" xmlns:a16="http://schemas.microsoft.com/office/drawing/2014/main" id="{B6936EBC-F05A-4C58-87A6-A802C9626140}"/>
                  </a:ext>
                </a:extLst>
              </p:cNvPr>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68" name="Google Shape;1133;p38">
                <a:extLst>
                  <a:ext uri="{FF2B5EF4-FFF2-40B4-BE49-F238E27FC236}">
                    <a16:creationId xmlns="" xmlns:a16="http://schemas.microsoft.com/office/drawing/2014/main" id="{6C03BE00-B622-44DD-BC60-34059F244CDD}"/>
                  </a:ext>
                </a:extLst>
              </p:cNvPr>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9" name="Google Shape;1134;p38">
                <a:extLst>
                  <a:ext uri="{FF2B5EF4-FFF2-40B4-BE49-F238E27FC236}">
                    <a16:creationId xmlns="" xmlns:a16="http://schemas.microsoft.com/office/drawing/2014/main" id="{7C6EC057-F744-447E-A7B5-4271EBCD5886}"/>
                  </a:ext>
                </a:extLst>
              </p:cNvPr>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70" name="Google Shape;1135;p38">
                <a:extLst>
                  <a:ext uri="{FF2B5EF4-FFF2-40B4-BE49-F238E27FC236}">
                    <a16:creationId xmlns="" xmlns:a16="http://schemas.microsoft.com/office/drawing/2014/main" id="{D2493F7F-AC3E-476B-8907-06C2CEDA770B}"/>
                  </a:ext>
                </a:extLst>
              </p:cNvPr>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71" name="Google Shape;1136;p38">
                <a:extLst>
                  <a:ext uri="{FF2B5EF4-FFF2-40B4-BE49-F238E27FC236}">
                    <a16:creationId xmlns="" xmlns:a16="http://schemas.microsoft.com/office/drawing/2014/main" id="{0E307B23-687A-4E03-A12E-369C035FD1E2}"/>
                  </a:ext>
                </a:extLst>
              </p:cNvPr>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72" name="Google Shape;1137;p38">
                <a:extLst>
                  <a:ext uri="{FF2B5EF4-FFF2-40B4-BE49-F238E27FC236}">
                    <a16:creationId xmlns="" xmlns:a16="http://schemas.microsoft.com/office/drawing/2014/main" id="{4A7DBD9E-9C87-472D-866C-E93A35BFBF06}"/>
                  </a:ext>
                </a:extLst>
              </p:cNvPr>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73" name="Google Shape;1138;p38">
                <a:extLst>
                  <a:ext uri="{FF2B5EF4-FFF2-40B4-BE49-F238E27FC236}">
                    <a16:creationId xmlns="" xmlns:a16="http://schemas.microsoft.com/office/drawing/2014/main" id="{9EB664E5-01A7-4689-AC1C-B6F2D9A0495D}"/>
                  </a:ext>
                </a:extLst>
              </p:cNvPr>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74" name="Google Shape;1139;p38">
                <a:extLst>
                  <a:ext uri="{FF2B5EF4-FFF2-40B4-BE49-F238E27FC236}">
                    <a16:creationId xmlns="" xmlns:a16="http://schemas.microsoft.com/office/drawing/2014/main" id="{7E30043E-AA27-445B-B425-46E79576B0CB}"/>
                  </a:ext>
                </a:extLst>
              </p:cNvPr>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5" name="Google Shape;1140;p38">
                <a:extLst>
                  <a:ext uri="{FF2B5EF4-FFF2-40B4-BE49-F238E27FC236}">
                    <a16:creationId xmlns="" xmlns:a16="http://schemas.microsoft.com/office/drawing/2014/main" id="{748FA5C8-55C7-4112-B0E2-0F51E0D223FF}"/>
                  </a:ext>
                </a:extLst>
              </p:cNvPr>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6" name="Google Shape;1141;p38">
                <a:extLst>
                  <a:ext uri="{FF2B5EF4-FFF2-40B4-BE49-F238E27FC236}">
                    <a16:creationId xmlns="" xmlns:a16="http://schemas.microsoft.com/office/drawing/2014/main" id="{49D59B2A-783E-4DBE-96A1-EEA9909EFB6A}"/>
                  </a:ext>
                </a:extLst>
              </p:cNvPr>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spTree>
    <p:extLst>
      <p:ext uri="{BB962C8B-B14F-4D97-AF65-F5344CB8AC3E}">
        <p14:creationId xmlns:p14="http://schemas.microsoft.com/office/powerpoint/2010/main" val="70079264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400"/>
                                  </p:iterate>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400"/>
                                  </p:iterate>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400"/>
                                  </p:iterate>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400"/>
                                  </p:iterate>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6"/>
        <p:cNvGrpSpPr/>
        <p:nvPr/>
      </p:nvGrpSpPr>
      <p:grpSpPr>
        <a:xfrm>
          <a:off x="0" y="0"/>
          <a:ext cx="0" cy="0"/>
          <a:chOff x="0" y="0"/>
          <a:chExt cx="0" cy="0"/>
        </a:xfrm>
      </p:grpSpPr>
      <p:sp>
        <p:nvSpPr>
          <p:cNvPr id="277" name="TextBox 276">
            <a:extLst>
              <a:ext uri="{FF2B5EF4-FFF2-40B4-BE49-F238E27FC236}">
                <a16:creationId xmlns="" xmlns:a16="http://schemas.microsoft.com/office/drawing/2014/main" id="{4E406C23-3EBC-4612-ACD7-192CFD84AE8A}"/>
              </a:ext>
            </a:extLst>
          </p:cNvPr>
          <p:cNvSpPr txBox="1"/>
          <p:nvPr/>
        </p:nvSpPr>
        <p:spPr>
          <a:xfrm>
            <a:off x="2033556" y="0"/>
            <a:ext cx="9557075" cy="716286"/>
          </a:xfrm>
          <a:custGeom>
            <a:avLst/>
            <a:gdLst>
              <a:gd name="connsiteX0" fmla="*/ 0 w 9557075"/>
              <a:gd name="connsiteY0" fmla="*/ 0 h 716286"/>
              <a:gd name="connsiteX1" fmla="*/ 597317 w 9557075"/>
              <a:gd name="connsiteY1" fmla="*/ 0 h 716286"/>
              <a:gd name="connsiteX2" fmla="*/ 1099064 w 9557075"/>
              <a:gd name="connsiteY2" fmla="*/ 0 h 716286"/>
              <a:gd name="connsiteX3" fmla="*/ 1505239 w 9557075"/>
              <a:gd name="connsiteY3" fmla="*/ 0 h 716286"/>
              <a:gd name="connsiteX4" fmla="*/ 2198127 w 9557075"/>
              <a:gd name="connsiteY4" fmla="*/ 0 h 716286"/>
              <a:gd name="connsiteX5" fmla="*/ 2604303 w 9557075"/>
              <a:gd name="connsiteY5" fmla="*/ 0 h 716286"/>
              <a:gd name="connsiteX6" fmla="*/ 3010479 w 9557075"/>
              <a:gd name="connsiteY6" fmla="*/ 0 h 716286"/>
              <a:gd name="connsiteX7" fmla="*/ 3607796 w 9557075"/>
              <a:gd name="connsiteY7" fmla="*/ 0 h 716286"/>
              <a:gd name="connsiteX8" fmla="*/ 4013971 w 9557075"/>
              <a:gd name="connsiteY8" fmla="*/ 0 h 716286"/>
              <a:gd name="connsiteX9" fmla="*/ 4706859 w 9557075"/>
              <a:gd name="connsiteY9" fmla="*/ 0 h 716286"/>
              <a:gd name="connsiteX10" fmla="*/ 5208606 w 9557075"/>
              <a:gd name="connsiteY10" fmla="*/ 0 h 716286"/>
              <a:gd name="connsiteX11" fmla="*/ 5901494 w 9557075"/>
              <a:gd name="connsiteY11" fmla="*/ 0 h 716286"/>
              <a:gd name="connsiteX12" fmla="*/ 6403240 w 9557075"/>
              <a:gd name="connsiteY12" fmla="*/ 0 h 716286"/>
              <a:gd name="connsiteX13" fmla="*/ 7191699 w 9557075"/>
              <a:gd name="connsiteY13" fmla="*/ 0 h 716286"/>
              <a:gd name="connsiteX14" fmla="*/ 7789016 w 9557075"/>
              <a:gd name="connsiteY14" fmla="*/ 0 h 716286"/>
              <a:gd name="connsiteX15" fmla="*/ 8577475 w 9557075"/>
              <a:gd name="connsiteY15" fmla="*/ 0 h 716286"/>
              <a:gd name="connsiteX16" fmla="*/ 8888080 w 9557075"/>
              <a:gd name="connsiteY16" fmla="*/ 0 h 716286"/>
              <a:gd name="connsiteX17" fmla="*/ 9557075 w 9557075"/>
              <a:gd name="connsiteY17" fmla="*/ 0 h 716286"/>
              <a:gd name="connsiteX18" fmla="*/ 9557075 w 9557075"/>
              <a:gd name="connsiteY18" fmla="*/ 350980 h 716286"/>
              <a:gd name="connsiteX19" fmla="*/ 9557075 w 9557075"/>
              <a:gd name="connsiteY19" fmla="*/ 716286 h 716286"/>
              <a:gd name="connsiteX20" fmla="*/ 9246470 w 9557075"/>
              <a:gd name="connsiteY20" fmla="*/ 716286 h 716286"/>
              <a:gd name="connsiteX21" fmla="*/ 8553582 w 9557075"/>
              <a:gd name="connsiteY21" fmla="*/ 716286 h 716286"/>
              <a:gd name="connsiteX22" fmla="*/ 7956265 w 9557075"/>
              <a:gd name="connsiteY22" fmla="*/ 716286 h 716286"/>
              <a:gd name="connsiteX23" fmla="*/ 7167806 w 9557075"/>
              <a:gd name="connsiteY23" fmla="*/ 716286 h 716286"/>
              <a:gd name="connsiteX24" fmla="*/ 6570489 w 9557075"/>
              <a:gd name="connsiteY24" fmla="*/ 716286 h 716286"/>
              <a:gd name="connsiteX25" fmla="*/ 6164313 w 9557075"/>
              <a:gd name="connsiteY25" fmla="*/ 716286 h 716286"/>
              <a:gd name="connsiteX26" fmla="*/ 5853708 w 9557075"/>
              <a:gd name="connsiteY26" fmla="*/ 716286 h 716286"/>
              <a:gd name="connsiteX27" fmla="*/ 5447533 w 9557075"/>
              <a:gd name="connsiteY27" fmla="*/ 716286 h 716286"/>
              <a:gd name="connsiteX28" fmla="*/ 5041357 w 9557075"/>
              <a:gd name="connsiteY28" fmla="*/ 716286 h 716286"/>
              <a:gd name="connsiteX29" fmla="*/ 4444040 w 9557075"/>
              <a:gd name="connsiteY29" fmla="*/ 716286 h 716286"/>
              <a:gd name="connsiteX30" fmla="*/ 3846723 w 9557075"/>
              <a:gd name="connsiteY30" fmla="*/ 716286 h 716286"/>
              <a:gd name="connsiteX31" fmla="*/ 3440547 w 9557075"/>
              <a:gd name="connsiteY31" fmla="*/ 716286 h 716286"/>
              <a:gd name="connsiteX32" fmla="*/ 3129942 w 9557075"/>
              <a:gd name="connsiteY32" fmla="*/ 716286 h 716286"/>
              <a:gd name="connsiteX33" fmla="*/ 2341483 w 9557075"/>
              <a:gd name="connsiteY33" fmla="*/ 716286 h 716286"/>
              <a:gd name="connsiteX34" fmla="*/ 1935308 w 9557075"/>
              <a:gd name="connsiteY34" fmla="*/ 716286 h 716286"/>
              <a:gd name="connsiteX35" fmla="*/ 1433561 w 9557075"/>
              <a:gd name="connsiteY35" fmla="*/ 716286 h 716286"/>
              <a:gd name="connsiteX36" fmla="*/ 740673 w 9557075"/>
              <a:gd name="connsiteY36" fmla="*/ 716286 h 716286"/>
              <a:gd name="connsiteX37" fmla="*/ 0 w 9557075"/>
              <a:gd name="connsiteY37" fmla="*/ 716286 h 716286"/>
              <a:gd name="connsiteX38" fmla="*/ 0 w 9557075"/>
              <a:gd name="connsiteY38" fmla="*/ 379632 h 716286"/>
              <a:gd name="connsiteX39" fmla="*/ 0 w 9557075"/>
              <a:gd name="connsiteY39"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7075" h="716286" fill="none" extrusionOk="0">
                <a:moveTo>
                  <a:pt x="0" y="0"/>
                </a:moveTo>
                <a:cubicBezTo>
                  <a:pt x="206580" y="-12135"/>
                  <a:pt x="332758" y="36478"/>
                  <a:pt x="597317" y="0"/>
                </a:cubicBezTo>
                <a:cubicBezTo>
                  <a:pt x="861876" y="-36478"/>
                  <a:pt x="959626" y="32158"/>
                  <a:pt x="1099064" y="0"/>
                </a:cubicBezTo>
                <a:cubicBezTo>
                  <a:pt x="1238502" y="-32158"/>
                  <a:pt x="1302499" y="3134"/>
                  <a:pt x="1505239" y="0"/>
                </a:cubicBezTo>
                <a:cubicBezTo>
                  <a:pt x="1707979" y="-3134"/>
                  <a:pt x="2038910" y="22463"/>
                  <a:pt x="2198127" y="0"/>
                </a:cubicBezTo>
                <a:cubicBezTo>
                  <a:pt x="2357344" y="-22463"/>
                  <a:pt x="2403719" y="8099"/>
                  <a:pt x="2604303" y="0"/>
                </a:cubicBezTo>
                <a:cubicBezTo>
                  <a:pt x="2804887" y="-8099"/>
                  <a:pt x="2829953" y="34314"/>
                  <a:pt x="3010479" y="0"/>
                </a:cubicBezTo>
                <a:cubicBezTo>
                  <a:pt x="3191005" y="-34314"/>
                  <a:pt x="3398758" y="21045"/>
                  <a:pt x="3607796" y="0"/>
                </a:cubicBezTo>
                <a:cubicBezTo>
                  <a:pt x="3816834" y="-21045"/>
                  <a:pt x="3925276" y="44045"/>
                  <a:pt x="4013971" y="0"/>
                </a:cubicBezTo>
                <a:cubicBezTo>
                  <a:pt x="4102666" y="-44045"/>
                  <a:pt x="4398079" y="15409"/>
                  <a:pt x="4706859" y="0"/>
                </a:cubicBezTo>
                <a:cubicBezTo>
                  <a:pt x="5015639" y="-15409"/>
                  <a:pt x="5100078" y="40166"/>
                  <a:pt x="5208606" y="0"/>
                </a:cubicBezTo>
                <a:cubicBezTo>
                  <a:pt x="5317134" y="-40166"/>
                  <a:pt x="5596752" y="12042"/>
                  <a:pt x="5901494" y="0"/>
                </a:cubicBezTo>
                <a:cubicBezTo>
                  <a:pt x="6206236" y="-12042"/>
                  <a:pt x="6294560" y="31530"/>
                  <a:pt x="6403240" y="0"/>
                </a:cubicBezTo>
                <a:cubicBezTo>
                  <a:pt x="6511920" y="-31530"/>
                  <a:pt x="7033080" y="46581"/>
                  <a:pt x="7191699" y="0"/>
                </a:cubicBezTo>
                <a:cubicBezTo>
                  <a:pt x="7350318" y="-46581"/>
                  <a:pt x="7577407" y="20263"/>
                  <a:pt x="7789016" y="0"/>
                </a:cubicBezTo>
                <a:cubicBezTo>
                  <a:pt x="8000625" y="-20263"/>
                  <a:pt x="8411665" y="59109"/>
                  <a:pt x="8577475" y="0"/>
                </a:cubicBezTo>
                <a:cubicBezTo>
                  <a:pt x="8743285" y="-59109"/>
                  <a:pt x="8753110" y="24291"/>
                  <a:pt x="8888080" y="0"/>
                </a:cubicBezTo>
                <a:cubicBezTo>
                  <a:pt x="9023051" y="-24291"/>
                  <a:pt x="9249725" y="70976"/>
                  <a:pt x="9557075" y="0"/>
                </a:cubicBezTo>
                <a:cubicBezTo>
                  <a:pt x="9567792" y="104558"/>
                  <a:pt x="9543552" y="241748"/>
                  <a:pt x="9557075" y="350980"/>
                </a:cubicBezTo>
                <a:cubicBezTo>
                  <a:pt x="9570598" y="460212"/>
                  <a:pt x="9524821" y="538504"/>
                  <a:pt x="9557075" y="716286"/>
                </a:cubicBezTo>
                <a:cubicBezTo>
                  <a:pt x="9444996" y="737188"/>
                  <a:pt x="9367928" y="711533"/>
                  <a:pt x="9246470" y="716286"/>
                </a:cubicBezTo>
                <a:cubicBezTo>
                  <a:pt x="9125012" y="721039"/>
                  <a:pt x="8773789" y="691357"/>
                  <a:pt x="8553582" y="716286"/>
                </a:cubicBezTo>
                <a:cubicBezTo>
                  <a:pt x="8333375" y="741215"/>
                  <a:pt x="8176505" y="677828"/>
                  <a:pt x="7956265" y="716286"/>
                </a:cubicBezTo>
                <a:cubicBezTo>
                  <a:pt x="7736025" y="754744"/>
                  <a:pt x="7380550" y="705985"/>
                  <a:pt x="7167806" y="716286"/>
                </a:cubicBezTo>
                <a:cubicBezTo>
                  <a:pt x="6955062" y="726587"/>
                  <a:pt x="6760563" y="658981"/>
                  <a:pt x="6570489" y="716286"/>
                </a:cubicBezTo>
                <a:cubicBezTo>
                  <a:pt x="6380415" y="773591"/>
                  <a:pt x="6350011" y="702739"/>
                  <a:pt x="6164313" y="716286"/>
                </a:cubicBezTo>
                <a:cubicBezTo>
                  <a:pt x="5978615" y="729833"/>
                  <a:pt x="5993176" y="708833"/>
                  <a:pt x="5853708" y="716286"/>
                </a:cubicBezTo>
                <a:cubicBezTo>
                  <a:pt x="5714241" y="723739"/>
                  <a:pt x="5644040" y="687437"/>
                  <a:pt x="5447533" y="716286"/>
                </a:cubicBezTo>
                <a:cubicBezTo>
                  <a:pt x="5251027" y="745135"/>
                  <a:pt x="5122940" y="705208"/>
                  <a:pt x="5041357" y="716286"/>
                </a:cubicBezTo>
                <a:cubicBezTo>
                  <a:pt x="4959774" y="727364"/>
                  <a:pt x="4638349" y="701030"/>
                  <a:pt x="4444040" y="716286"/>
                </a:cubicBezTo>
                <a:cubicBezTo>
                  <a:pt x="4249731" y="731542"/>
                  <a:pt x="4003039" y="705255"/>
                  <a:pt x="3846723" y="716286"/>
                </a:cubicBezTo>
                <a:cubicBezTo>
                  <a:pt x="3690407" y="727317"/>
                  <a:pt x="3575860" y="713374"/>
                  <a:pt x="3440547" y="716286"/>
                </a:cubicBezTo>
                <a:cubicBezTo>
                  <a:pt x="3305234" y="719198"/>
                  <a:pt x="3219395" y="707194"/>
                  <a:pt x="3129942" y="716286"/>
                </a:cubicBezTo>
                <a:cubicBezTo>
                  <a:pt x="3040490" y="725378"/>
                  <a:pt x="2655567" y="695907"/>
                  <a:pt x="2341483" y="716286"/>
                </a:cubicBezTo>
                <a:cubicBezTo>
                  <a:pt x="2027399" y="736665"/>
                  <a:pt x="2026195" y="703283"/>
                  <a:pt x="1935308" y="716286"/>
                </a:cubicBezTo>
                <a:cubicBezTo>
                  <a:pt x="1844421" y="729289"/>
                  <a:pt x="1562616" y="706017"/>
                  <a:pt x="1433561" y="716286"/>
                </a:cubicBezTo>
                <a:cubicBezTo>
                  <a:pt x="1304506" y="726555"/>
                  <a:pt x="934227" y="674064"/>
                  <a:pt x="740673" y="716286"/>
                </a:cubicBezTo>
                <a:cubicBezTo>
                  <a:pt x="547119" y="758508"/>
                  <a:pt x="243224" y="674293"/>
                  <a:pt x="0" y="716286"/>
                </a:cubicBezTo>
                <a:cubicBezTo>
                  <a:pt x="-17962" y="605047"/>
                  <a:pt x="12461" y="536329"/>
                  <a:pt x="0" y="379632"/>
                </a:cubicBezTo>
                <a:cubicBezTo>
                  <a:pt x="-12461" y="222935"/>
                  <a:pt x="9128" y="78053"/>
                  <a:pt x="0" y="0"/>
                </a:cubicBezTo>
                <a:close/>
              </a:path>
              <a:path w="9557075" h="716286" stroke="0" extrusionOk="0">
                <a:moveTo>
                  <a:pt x="0" y="0"/>
                </a:moveTo>
                <a:cubicBezTo>
                  <a:pt x="95590" y="-19798"/>
                  <a:pt x="214872" y="24489"/>
                  <a:pt x="310605" y="0"/>
                </a:cubicBezTo>
                <a:cubicBezTo>
                  <a:pt x="406338" y="-24489"/>
                  <a:pt x="747063" y="78332"/>
                  <a:pt x="1003493" y="0"/>
                </a:cubicBezTo>
                <a:cubicBezTo>
                  <a:pt x="1259923" y="-78332"/>
                  <a:pt x="1256080" y="26056"/>
                  <a:pt x="1505239" y="0"/>
                </a:cubicBezTo>
                <a:cubicBezTo>
                  <a:pt x="1754398" y="-26056"/>
                  <a:pt x="1724662" y="23251"/>
                  <a:pt x="1911415" y="0"/>
                </a:cubicBezTo>
                <a:cubicBezTo>
                  <a:pt x="2098168" y="-23251"/>
                  <a:pt x="2444314" y="42653"/>
                  <a:pt x="2604303" y="0"/>
                </a:cubicBezTo>
                <a:cubicBezTo>
                  <a:pt x="2764292" y="-42653"/>
                  <a:pt x="3058050" y="25487"/>
                  <a:pt x="3201620" y="0"/>
                </a:cubicBezTo>
                <a:cubicBezTo>
                  <a:pt x="3345190" y="-25487"/>
                  <a:pt x="3432285" y="20712"/>
                  <a:pt x="3512225" y="0"/>
                </a:cubicBezTo>
                <a:cubicBezTo>
                  <a:pt x="3592166" y="-20712"/>
                  <a:pt x="3773914" y="12715"/>
                  <a:pt x="3918401" y="0"/>
                </a:cubicBezTo>
                <a:cubicBezTo>
                  <a:pt x="4062888" y="-12715"/>
                  <a:pt x="4182365" y="31710"/>
                  <a:pt x="4324576" y="0"/>
                </a:cubicBezTo>
                <a:cubicBezTo>
                  <a:pt x="4466788" y="-31710"/>
                  <a:pt x="4647384" y="42384"/>
                  <a:pt x="4730752" y="0"/>
                </a:cubicBezTo>
                <a:cubicBezTo>
                  <a:pt x="4814120" y="-42384"/>
                  <a:pt x="5176579" y="27654"/>
                  <a:pt x="5423640" y="0"/>
                </a:cubicBezTo>
                <a:cubicBezTo>
                  <a:pt x="5670701" y="-27654"/>
                  <a:pt x="5732587" y="21750"/>
                  <a:pt x="5829816" y="0"/>
                </a:cubicBezTo>
                <a:cubicBezTo>
                  <a:pt x="5927045" y="-21750"/>
                  <a:pt x="6293242" y="89369"/>
                  <a:pt x="6618274" y="0"/>
                </a:cubicBezTo>
                <a:cubicBezTo>
                  <a:pt x="6943306" y="-89369"/>
                  <a:pt x="6999024" y="46768"/>
                  <a:pt x="7120021" y="0"/>
                </a:cubicBezTo>
                <a:cubicBezTo>
                  <a:pt x="7241018" y="-46768"/>
                  <a:pt x="7554980" y="1527"/>
                  <a:pt x="7717338" y="0"/>
                </a:cubicBezTo>
                <a:cubicBezTo>
                  <a:pt x="7879696" y="-1527"/>
                  <a:pt x="8328473" y="55764"/>
                  <a:pt x="8505797" y="0"/>
                </a:cubicBezTo>
                <a:cubicBezTo>
                  <a:pt x="8683121" y="-55764"/>
                  <a:pt x="8721742" y="25682"/>
                  <a:pt x="8911972" y="0"/>
                </a:cubicBezTo>
                <a:cubicBezTo>
                  <a:pt x="9102202" y="-25682"/>
                  <a:pt x="9268698" y="54040"/>
                  <a:pt x="9557075" y="0"/>
                </a:cubicBezTo>
                <a:cubicBezTo>
                  <a:pt x="9599071" y="140785"/>
                  <a:pt x="9548143" y="235511"/>
                  <a:pt x="9557075" y="372469"/>
                </a:cubicBezTo>
                <a:cubicBezTo>
                  <a:pt x="9566007" y="509427"/>
                  <a:pt x="9534069" y="636101"/>
                  <a:pt x="9557075" y="716286"/>
                </a:cubicBezTo>
                <a:cubicBezTo>
                  <a:pt x="9339155" y="774445"/>
                  <a:pt x="9245929" y="645476"/>
                  <a:pt x="8959758" y="716286"/>
                </a:cubicBezTo>
                <a:cubicBezTo>
                  <a:pt x="8673587" y="787096"/>
                  <a:pt x="8408152" y="667312"/>
                  <a:pt x="8171299" y="716286"/>
                </a:cubicBezTo>
                <a:cubicBezTo>
                  <a:pt x="7934446" y="765260"/>
                  <a:pt x="7865443" y="698877"/>
                  <a:pt x="7669553" y="716286"/>
                </a:cubicBezTo>
                <a:cubicBezTo>
                  <a:pt x="7473663" y="733695"/>
                  <a:pt x="7421732" y="690980"/>
                  <a:pt x="7358948" y="716286"/>
                </a:cubicBezTo>
                <a:cubicBezTo>
                  <a:pt x="7296165" y="741592"/>
                  <a:pt x="7050379" y="672678"/>
                  <a:pt x="6857201" y="716286"/>
                </a:cubicBezTo>
                <a:cubicBezTo>
                  <a:pt x="6664023" y="759894"/>
                  <a:pt x="6487214" y="666198"/>
                  <a:pt x="6164313" y="716286"/>
                </a:cubicBezTo>
                <a:cubicBezTo>
                  <a:pt x="5841412" y="766374"/>
                  <a:pt x="5710595" y="677744"/>
                  <a:pt x="5471425" y="716286"/>
                </a:cubicBezTo>
                <a:cubicBezTo>
                  <a:pt x="5232255" y="754828"/>
                  <a:pt x="5291322" y="705348"/>
                  <a:pt x="5160820" y="716286"/>
                </a:cubicBezTo>
                <a:cubicBezTo>
                  <a:pt x="5030318" y="727224"/>
                  <a:pt x="4577739" y="686556"/>
                  <a:pt x="4372362" y="716286"/>
                </a:cubicBezTo>
                <a:cubicBezTo>
                  <a:pt x="4166985" y="746016"/>
                  <a:pt x="4092241" y="675596"/>
                  <a:pt x="3870615" y="716286"/>
                </a:cubicBezTo>
                <a:cubicBezTo>
                  <a:pt x="3648989" y="756976"/>
                  <a:pt x="3375379" y="711815"/>
                  <a:pt x="3177727" y="716286"/>
                </a:cubicBezTo>
                <a:cubicBezTo>
                  <a:pt x="2980075" y="720757"/>
                  <a:pt x="2853464" y="666182"/>
                  <a:pt x="2675981" y="716286"/>
                </a:cubicBezTo>
                <a:cubicBezTo>
                  <a:pt x="2498498" y="766390"/>
                  <a:pt x="2154428" y="674686"/>
                  <a:pt x="1887522" y="716286"/>
                </a:cubicBezTo>
                <a:cubicBezTo>
                  <a:pt x="1620616" y="757886"/>
                  <a:pt x="1516718" y="671604"/>
                  <a:pt x="1194634" y="716286"/>
                </a:cubicBezTo>
                <a:cubicBezTo>
                  <a:pt x="872550" y="760968"/>
                  <a:pt x="891488" y="708039"/>
                  <a:pt x="692888" y="716286"/>
                </a:cubicBezTo>
                <a:cubicBezTo>
                  <a:pt x="494288" y="724533"/>
                  <a:pt x="308145" y="689614"/>
                  <a:pt x="0" y="716286"/>
                </a:cubicBezTo>
                <a:cubicBezTo>
                  <a:pt x="-32945" y="633420"/>
                  <a:pt x="37230" y="487010"/>
                  <a:pt x="0" y="365306"/>
                </a:cubicBezTo>
                <a:cubicBezTo>
                  <a:pt x="-37230" y="243602"/>
                  <a:pt x="15856" y="77255"/>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Tìm được tỉ số phần trăm của hai số.</a:t>
            </a:r>
          </a:p>
        </p:txBody>
      </p:sp>
      <p:sp>
        <p:nvSpPr>
          <p:cNvPr id="135" name="Rectangle: Rounded Corners 134">
            <a:extLst>
              <a:ext uri="{FF2B5EF4-FFF2-40B4-BE49-F238E27FC236}">
                <a16:creationId xmlns="" xmlns:a16="http://schemas.microsoft.com/office/drawing/2014/main" id="{A7DC986A-F510-44B8-AC3A-B929D3E385F4}"/>
              </a:ext>
            </a:extLst>
          </p:cNvPr>
          <p:cNvSpPr/>
          <p:nvPr/>
        </p:nvSpPr>
        <p:spPr>
          <a:xfrm>
            <a:off x="3816311" y="2150856"/>
            <a:ext cx="2122715" cy="4008890"/>
          </a:xfrm>
          <a:prstGeom prst="roundRect">
            <a:avLst>
              <a:gd name="adj" fmla="val 72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 xmlns:a16="http://schemas.microsoft.com/office/drawing/2014/main" id="{2F594551-9050-4F0F-90F9-31B4B03C3B29}"/>
              </a:ext>
            </a:extLst>
          </p:cNvPr>
          <p:cNvSpPr/>
          <p:nvPr/>
        </p:nvSpPr>
        <p:spPr>
          <a:xfrm>
            <a:off x="6446912" y="2150856"/>
            <a:ext cx="2122715" cy="4008890"/>
          </a:xfrm>
          <a:prstGeom prst="roundRect">
            <a:avLst>
              <a:gd name="adj" fmla="val 728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 xmlns:a16="http://schemas.microsoft.com/office/drawing/2014/main" id="{22EBBAD6-2AD6-4774-915F-36281B242808}"/>
              </a:ext>
            </a:extLst>
          </p:cNvPr>
          <p:cNvSpPr/>
          <p:nvPr/>
        </p:nvSpPr>
        <p:spPr>
          <a:xfrm>
            <a:off x="1242684" y="2150856"/>
            <a:ext cx="2122715" cy="4008890"/>
          </a:xfrm>
          <a:prstGeom prst="roundRect">
            <a:avLst>
              <a:gd name="adj" fmla="val 72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6" name="Google Shape;746;p34"/>
          <p:cNvGrpSpPr/>
          <p:nvPr/>
        </p:nvGrpSpPr>
        <p:grpSpPr>
          <a:xfrm rot="1209609" flipH="1">
            <a:off x="11630420" y="6319840"/>
            <a:ext cx="490772" cy="584194"/>
            <a:chOff x="243500" y="2225176"/>
            <a:chExt cx="2241608" cy="2668317"/>
          </a:xfrm>
        </p:grpSpPr>
        <p:sp>
          <p:nvSpPr>
            <p:cNvPr id="747" name="Google Shape;747;p34"/>
            <p:cNvSpPr/>
            <p:nvPr/>
          </p:nvSpPr>
          <p:spPr>
            <a:xfrm>
              <a:off x="243500" y="2225176"/>
              <a:ext cx="2241608" cy="2668317"/>
            </a:xfrm>
            <a:custGeom>
              <a:avLst/>
              <a:gdLst/>
              <a:ahLst/>
              <a:cxnLst/>
              <a:rect l="l" t="t" r="r" b="b"/>
              <a:pathLst>
                <a:path w="29934" h="35631" extrusionOk="0">
                  <a:moveTo>
                    <a:pt x="5238" y="1"/>
                  </a:moveTo>
                  <a:lnTo>
                    <a:pt x="0" y="4101"/>
                  </a:lnTo>
                  <a:lnTo>
                    <a:pt x="24697" y="35631"/>
                  </a:lnTo>
                  <a:lnTo>
                    <a:pt x="29934" y="31527"/>
                  </a:lnTo>
                  <a:lnTo>
                    <a:pt x="523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748" name="Google Shape;748;p34"/>
            <p:cNvSpPr/>
            <p:nvPr/>
          </p:nvSpPr>
          <p:spPr>
            <a:xfrm>
              <a:off x="284388" y="2507420"/>
              <a:ext cx="113301" cy="96680"/>
            </a:xfrm>
            <a:custGeom>
              <a:avLst/>
              <a:gdLst/>
              <a:ahLst/>
              <a:cxnLst/>
              <a:rect l="l" t="t" r="r" b="b"/>
              <a:pathLst>
                <a:path w="1513" h="1291" extrusionOk="0">
                  <a:moveTo>
                    <a:pt x="1306" y="1"/>
                  </a:moveTo>
                  <a:lnTo>
                    <a:pt x="1" y="1027"/>
                  </a:lnTo>
                  <a:lnTo>
                    <a:pt x="203" y="1290"/>
                  </a:lnTo>
                  <a:lnTo>
                    <a:pt x="1513" y="264"/>
                  </a:lnTo>
                  <a:lnTo>
                    <a:pt x="1306"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49" name="Google Shape;749;p34"/>
            <p:cNvSpPr/>
            <p:nvPr/>
          </p:nvSpPr>
          <p:spPr>
            <a:xfrm>
              <a:off x="331641" y="2528463"/>
              <a:ext cx="164073" cy="135996"/>
            </a:xfrm>
            <a:custGeom>
              <a:avLst/>
              <a:gdLst/>
              <a:ahLst/>
              <a:cxnLst/>
              <a:rect l="l" t="t" r="r" b="b"/>
              <a:pathLst>
                <a:path w="2191" h="1816" extrusionOk="0">
                  <a:moveTo>
                    <a:pt x="1985" y="0"/>
                  </a:moveTo>
                  <a:lnTo>
                    <a:pt x="1" y="1552"/>
                  </a:lnTo>
                  <a:lnTo>
                    <a:pt x="207" y="1816"/>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0" name="Google Shape;750;p34"/>
            <p:cNvSpPr/>
            <p:nvPr/>
          </p:nvSpPr>
          <p:spPr>
            <a:xfrm>
              <a:off x="380166" y="2630008"/>
              <a:ext cx="113526" cy="96605"/>
            </a:xfrm>
            <a:custGeom>
              <a:avLst/>
              <a:gdLst/>
              <a:ahLst/>
              <a:cxnLst/>
              <a:rect l="l" t="t" r="r" b="b"/>
              <a:pathLst>
                <a:path w="1516" h="1290" extrusionOk="0">
                  <a:moveTo>
                    <a:pt x="1310" y="1"/>
                  </a:moveTo>
                  <a:lnTo>
                    <a:pt x="1" y="1027"/>
                  </a:lnTo>
                  <a:lnTo>
                    <a:pt x="206" y="1290"/>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1" name="Google Shape;751;p34"/>
            <p:cNvSpPr/>
            <p:nvPr/>
          </p:nvSpPr>
          <p:spPr>
            <a:xfrm>
              <a:off x="427644" y="2650976"/>
              <a:ext cx="164148" cy="136071"/>
            </a:xfrm>
            <a:custGeom>
              <a:avLst/>
              <a:gdLst/>
              <a:ahLst/>
              <a:cxnLst/>
              <a:rect l="l" t="t" r="r" b="b"/>
              <a:pathLst>
                <a:path w="2192" h="1817" extrusionOk="0">
                  <a:moveTo>
                    <a:pt x="1985" y="1"/>
                  </a:moveTo>
                  <a:lnTo>
                    <a:pt x="1" y="1553"/>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2" name="Google Shape;752;p34"/>
            <p:cNvSpPr/>
            <p:nvPr/>
          </p:nvSpPr>
          <p:spPr>
            <a:xfrm>
              <a:off x="476170" y="2752596"/>
              <a:ext cx="113526" cy="96605"/>
            </a:xfrm>
            <a:custGeom>
              <a:avLst/>
              <a:gdLst/>
              <a:ahLst/>
              <a:cxnLst/>
              <a:rect l="l" t="t" r="r" b="b"/>
              <a:pathLst>
                <a:path w="1516" h="1290" extrusionOk="0">
                  <a:moveTo>
                    <a:pt x="1310" y="0"/>
                  </a:moveTo>
                  <a:lnTo>
                    <a:pt x="1" y="1026"/>
                  </a:lnTo>
                  <a:lnTo>
                    <a:pt x="207"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3" name="Google Shape;753;p34"/>
            <p:cNvSpPr/>
            <p:nvPr/>
          </p:nvSpPr>
          <p:spPr>
            <a:xfrm>
              <a:off x="523722" y="2773339"/>
              <a:ext cx="164073" cy="136220"/>
            </a:xfrm>
            <a:custGeom>
              <a:avLst/>
              <a:gdLst/>
              <a:ahLst/>
              <a:cxnLst/>
              <a:rect l="l" t="t" r="r" b="b"/>
              <a:pathLst>
                <a:path w="2191" h="1819" extrusionOk="0">
                  <a:moveTo>
                    <a:pt x="1985" y="0"/>
                  </a:moveTo>
                  <a:lnTo>
                    <a:pt x="1" y="1555"/>
                  </a:lnTo>
                  <a:lnTo>
                    <a:pt x="203" y="1818"/>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4" name="Google Shape;754;p34"/>
            <p:cNvSpPr/>
            <p:nvPr/>
          </p:nvSpPr>
          <p:spPr>
            <a:xfrm>
              <a:off x="572248" y="2875109"/>
              <a:ext cx="113526" cy="96605"/>
            </a:xfrm>
            <a:custGeom>
              <a:avLst/>
              <a:gdLst/>
              <a:ahLst/>
              <a:cxnLst/>
              <a:rect l="l" t="t" r="r" b="b"/>
              <a:pathLst>
                <a:path w="1516" h="1290" extrusionOk="0">
                  <a:moveTo>
                    <a:pt x="1309" y="1"/>
                  </a:moveTo>
                  <a:lnTo>
                    <a:pt x="1" y="1026"/>
                  </a:lnTo>
                  <a:lnTo>
                    <a:pt x="206" y="1289"/>
                  </a:lnTo>
                  <a:lnTo>
                    <a:pt x="1516"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5" name="Google Shape;755;p34"/>
            <p:cNvSpPr/>
            <p:nvPr/>
          </p:nvSpPr>
          <p:spPr>
            <a:xfrm>
              <a:off x="619726" y="2895852"/>
              <a:ext cx="164073" cy="136220"/>
            </a:xfrm>
            <a:custGeom>
              <a:avLst/>
              <a:gdLst/>
              <a:ahLst/>
              <a:cxnLst/>
              <a:rect l="l" t="t" r="r" b="b"/>
              <a:pathLst>
                <a:path w="2191" h="1819" extrusionOk="0">
                  <a:moveTo>
                    <a:pt x="1985" y="0"/>
                  </a:moveTo>
                  <a:lnTo>
                    <a:pt x="1" y="1556"/>
                  </a:lnTo>
                  <a:lnTo>
                    <a:pt x="203" y="1819"/>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6" name="Google Shape;756;p34"/>
            <p:cNvSpPr/>
            <p:nvPr/>
          </p:nvSpPr>
          <p:spPr>
            <a:xfrm>
              <a:off x="672820" y="3003463"/>
              <a:ext cx="113526" cy="96380"/>
            </a:xfrm>
            <a:custGeom>
              <a:avLst/>
              <a:gdLst/>
              <a:ahLst/>
              <a:cxnLst/>
              <a:rect l="l" t="t" r="r" b="b"/>
              <a:pathLst>
                <a:path w="1516" h="1287" extrusionOk="0">
                  <a:moveTo>
                    <a:pt x="1310" y="1"/>
                  </a:moveTo>
                  <a:lnTo>
                    <a:pt x="0" y="1027"/>
                  </a:lnTo>
                  <a:lnTo>
                    <a:pt x="206" y="1287"/>
                  </a:lnTo>
                  <a:lnTo>
                    <a:pt x="1515" y="260"/>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7" name="Google Shape;757;p34"/>
            <p:cNvSpPr/>
            <p:nvPr/>
          </p:nvSpPr>
          <p:spPr>
            <a:xfrm>
              <a:off x="720073" y="3024206"/>
              <a:ext cx="163998" cy="136295"/>
            </a:xfrm>
            <a:custGeom>
              <a:avLst/>
              <a:gdLst/>
              <a:ahLst/>
              <a:cxnLst/>
              <a:rect l="l" t="t" r="r" b="b"/>
              <a:pathLst>
                <a:path w="2190" h="1820" extrusionOk="0">
                  <a:moveTo>
                    <a:pt x="1987" y="1"/>
                  </a:moveTo>
                  <a:lnTo>
                    <a:pt x="0" y="1556"/>
                  </a:lnTo>
                  <a:lnTo>
                    <a:pt x="206" y="1819"/>
                  </a:lnTo>
                  <a:lnTo>
                    <a:pt x="2190" y="264"/>
                  </a:lnTo>
                  <a:lnTo>
                    <a:pt x="1987"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8" name="Google Shape;758;p34"/>
            <p:cNvSpPr/>
            <p:nvPr/>
          </p:nvSpPr>
          <p:spPr>
            <a:xfrm>
              <a:off x="768823" y="3126051"/>
              <a:ext cx="113301" cy="96380"/>
            </a:xfrm>
            <a:custGeom>
              <a:avLst/>
              <a:gdLst/>
              <a:ahLst/>
              <a:cxnLst/>
              <a:rect l="l" t="t" r="r" b="b"/>
              <a:pathLst>
                <a:path w="1513" h="1287" extrusionOk="0">
                  <a:moveTo>
                    <a:pt x="1310" y="0"/>
                  </a:moveTo>
                  <a:lnTo>
                    <a:pt x="0" y="1026"/>
                  </a:lnTo>
                  <a:lnTo>
                    <a:pt x="207" y="1286"/>
                  </a:lnTo>
                  <a:lnTo>
                    <a:pt x="1512" y="260"/>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9" name="Google Shape;759;p34"/>
            <p:cNvSpPr/>
            <p:nvPr/>
          </p:nvSpPr>
          <p:spPr>
            <a:xfrm>
              <a:off x="816076" y="3146794"/>
              <a:ext cx="164073" cy="136295"/>
            </a:xfrm>
            <a:custGeom>
              <a:avLst/>
              <a:gdLst/>
              <a:ahLst/>
              <a:cxnLst/>
              <a:rect l="l" t="t" r="r" b="b"/>
              <a:pathLst>
                <a:path w="2191" h="1820" extrusionOk="0">
                  <a:moveTo>
                    <a:pt x="1988" y="0"/>
                  </a:moveTo>
                  <a:lnTo>
                    <a:pt x="1" y="1556"/>
                  </a:lnTo>
                  <a:lnTo>
                    <a:pt x="207" y="1819"/>
                  </a:lnTo>
                  <a:lnTo>
                    <a:pt x="2191"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0" name="Google Shape;760;p34"/>
            <p:cNvSpPr/>
            <p:nvPr/>
          </p:nvSpPr>
          <p:spPr>
            <a:xfrm>
              <a:off x="864901" y="3248564"/>
              <a:ext cx="113226" cy="96380"/>
            </a:xfrm>
            <a:custGeom>
              <a:avLst/>
              <a:gdLst/>
              <a:ahLst/>
              <a:cxnLst/>
              <a:rect l="l" t="t" r="r" b="b"/>
              <a:pathLst>
                <a:path w="1512" h="1287" extrusionOk="0">
                  <a:moveTo>
                    <a:pt x="1309" y="1"/>
                  </a:moveTo>
                  <a:lnTo>
                    <a:pt x="0" y="1027"/>
                  </a:lnTo>
                  <a:lnTo>
                    <a:pt x="202" y="1287"/>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1" name="Google Shape;761;p34"/>
            <p:cNvSpPr/>
            <p:nvPr/>
          </p:nvSpPr>
          <p:spPr>
            <a:xfrm>
              <a:off x="912079" y="3269307"/>
              <a:ext cx="164073" cy="135996"/>
            </a:xfrm>
            <a:custGeom>
              <a:avLst/>
              <a:gdLst/>
              <a:ahLst/>
              <a:cxnLst/>
              <a:rect l="l" t="t" r="r" b="b"/>
              <a:pathLst>
                <a:path w="2191" h="1816" extrusionOk="0">
                  <a:moveTo>
                    <a:pt x="1985" y="1"/>
                  </a:moveTo>
                  <a:lnTo>
                    <a:pt x="1" y="1557"/>
                  </a:lnTo>
                  <a:lnTo>
                    <a:pt x="207" y="1816"/>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2" name="Google Shape;762;p34"/>
            <p:cNvSpPr/>
            <p:nvPr/>
          </p:nvSpPr>
          <p:spPr>
            <a:xfrm>
              <a:off x="960605" y="3371152"/>
              <a:ext cx="113526" cy="96305"/>
            </a:xfrm>
            <a:custGeom>
              <a:avLst/>
              <a:gdLst/>
              <a:ahLst/>
              <a:cxnLst/>
              <a:rect l="l" t="t" r="r" b="b"/>
              <a:pathLst>
                <a:path w="1516" h="1286" extrusionOk="0">
                  <a:moveTo>
                    <a:pt x="1310" y="1"/>
                  </a:moveTo>
                  <a:lnTo>
                    <a:pt x="1" y="1027"/>
                  </a:lnTo>
                  <a:lnTo>
                    <a:pt x="206" y="1286"/>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3" name="Google Shape;763;p34"/>
            <p:cNvSpPr/>
            <p:nvPr/>
          </p:nvSpPr>
          <p:spPr>
            <a:xfrm>
              <a:off x="1008083" y="3391895"/>
              <a:ext cx="164073" cy="135996"/>
            </a:xfrm>
            <a:custGeom>
              <a:avLst/>
              <a:gdLst/>
              <a:ahLst/>
              <a:cxnLst/>
              <a:rect l="l" t="t" r="r" b="b"/>
              <a:pathLst>
                <a:path w="2191" h="1816" extrusionOk="0">
                  <a:moveTo>
                    <a:pt x="1985" y="1"/>
                  </a:moveTo>
                  <a:lnTo>
                    <a:pt x="1" y="1556"/>
                  </a:lnTo>
                  <a:lnTo>
                    <a:pt x="207" y="1815"/>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4" name="Google Shape;764;p34"/>
            <p:cNvSpPr/>
            <p:nvPr/>
          </p:nvSpPr>
          <p:spPr>
            <a:xfrm>
              <a:off x="1062001" y="3500030"/>
              <a:ext cx="113226" cy="96605"/>
            </a:xfrm>
            <a:custGeom>
              <a:avLst/>
              <a:gdLst/>
              <a:ahLst/>
              <a:cxnLst/>
              <a:rect l="l" t="t" r="r" b="b"/>
              <a:pathLst>
                <a:path w="1512" h="1290" extrusionOk="0">
                  <a:moveTo>
                    <a:pt x="1305" y="1"/>
                  </a:moveTo>
                  <a:lnTo>
                    <a:pt x="0" y="1027"/>
                  </a:lnTo>
                  <a:lnTo>
                    <a:pt x="202" y="1290"/>
                  </a:lnTo>
                  <a:lnTo>
                    <a:pt x="1511" y="264"/>
                  </a:lnTo>
                  <a:lnTo>
                    <a:pt x="130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5" name="Google Shape;765;p34"/>
            <p:cNvSpPr/>
            <p:nvPr/>
          </p:nvSpPr>
          <p:spPr>
            <a:xfrm>
              <a:off x="1109179" y="3520998"/>
              <a:ext cx="164073" cy="135996"/>
            </a:xfrm>
            <a:custGeom>
              <a:avLst/>
              <a:gdLst/>
              <a:ahLst/>
              <a:cxnLst/>
              <a:rect l="l" t="t" r="r" b="b"/>
              <a:pathLst>
                <a:path w="2191" h="1816" extrusionOk="0">
                  <a:moveTo>
                    <a:pt x="1985" y="1"/>
                  </a:moveTo>
                  <a:lnTo>
                    <a:pt x="1" y="1556"/>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6" name="Google Shape;766;p34"/>
            <p:cNvSpPr/>
            <p:nvPr/>
          </p:nvSpPr>
          <p:spPr>
            <a:xfrm>
              <a:off x="1157704" y="3622618"/>
              <a:ext cx="113526" cy="96530"/>
            </a:xfrm>
            <a:custGeom>
              <a:avLst/>
              <a:gdLst/>
              <a:ahLst/>
              <a:cxnLst/>
              <a:rect l="l" t="t" r="r" b="b"/>
              <a:pathLst>
                <a:path w="1516" h="1289" extrusionOk="0">
                  <a:moveTo>
                    <a:pt x="1310" y="0"/>
                  </a:moveTo>
                  <a:lnTo>
                    <a:pt x="1" y="1026"/>
                  </a:lnTo>
                  <a:lnTo>
                    <a:pt x="206"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7" name="Google Shape;767;p34"/>
            <p:cNvSpPr/>
            <p:nvPr/>
          </p:nvSpPr>
          <p:spPr>
            <a:xfrm>
              <a:off x="1205182" y="3643586"/>
              <a:ext cx="164073" cy="135996"/>
            </a:xfrm>
            <a:custGeom>
              <a:avLst/>
              <a:gdLst/>
              <a:ahLst/>
              <a:cxnLst/>
              <a:rect l="l" t="t" r="r" b="b"/>
              <a:pathLst>
                <a:path w="2191" h="1816" extrusionOk="0">
                  <a:moveTo>
                    <a:pt x="1985" y="0"/>
                  </a:moveTo>
                  <a:lnTo>
                    <a:pt x="1" y="1552"/>
                  </a:lnTo>
                  <a:lnTo>
                    <a:pt x="207" y="1815"/>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8" name="Google Shape;768;p34"/>
            <p:cNvSpPr/>
            <p:nvPr/>
          </p:nvSpPr>
          <p:spPr>
            <a:xfrm>
              <a:off x="1253708" y="3745131"/>
              <a:ext cx="113526" cy="96605"/>
            </a:xfrm>
            <a:custGeom>
              <a:avLst/>
              <a:gdLst/>
              <a:ahLst/>
              <a:cxnLst/>
              <a:rect l="l" t="t" r="r" b="b"/>
              <a:pathLst>
                <a:path w="1516" h="1290" extrusionOk="0">
                  <a:moveTo>
                    <a:pt x="1310" y="1"/>
                  </a:moveTo>
                  <a:lnTo>
                    <a:pt x="1" y="1026"/>
                  </a:lnTo>
                  <a:lnTo>
                    <a:pt x="206" y="1289"/>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9" name="Google Shape;769;p34"/>
            <p:cNvSpPr/>
            <p:nvPr/>
          </p:nvSpPr>
          <p:spPr>
            <a:xfrm>
              <a:off x="1301260" y="3766099"/>
              <a:ext cx="164073" cy="136071"/>
            </a:xfrm>
            <a:custGeom>
              <a:avLst/>
              <a:gdLst/>
              <a:ahLst/>
              <a:cxnLst/>
              <a:rect l="l" t="t" r="r" b="b"/>
              <a:pathLst>
                <a:path w="2191" h="1817"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0" name="Google Shape;770;p34"/>
            <p:cNvSpPr/>
            <p:nvPr/>
          </p:nvSpPr>
          <p:spPr>
            <a:xfrm>
              <a:off x="1349786" y="3867644"/>
              <a:ext cx="113451" cy="96680"/>
            </a:xfrm>
            <a:custGeom>
              <a:avLst/>
              <a:gdLst/>
              <a:ahLst/>
              <a:cxnLst/>
              <a:rect l="l" t="t" r="r" b="b"/>
              <a:pathLst>
                <a:path w="1515" h="1291" extrusionOk="0">
                  <a:moveTo>
                    <a:pt x="1309" y="1"/>
                  </a:moveTo>
                  <a:lnTo>
                    <a:pt x="1" y="1027"/>
                  </a:lnTo>
                  <a:lnTo>
                    <a:pt x="206" y="1290"/>
                  </a:lnTo>
                  <a:lnTo>
                    <a:pt x="1515"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1" name="Google Shape;771;p34"/>
            <p:cNvSpPr/>
            <p:nvPr/>
          </p:nvSpPr>
          <p:spPr>
            <a:xfrm>
              <a:off x="1397264" y="3888687"/>
              <a:ext cx="164073" cy="135996"/>
            </a:xfrm>
            <a:custGeom>
              <a:avLst/>
              <a:gdLst/>
              <a:ahLst/>
              <a:cxnLst/>
              <a:rect l="l" t="t" r="r" b="b"/>
              <a:pathLst>
                <a:path w="2191" h="1816"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2" name="Google Shape;772;p34"/>
            <p:cNvSpPr/>
            <p:nvPr/>
          </p:nvSpPr>
          <p:spPr>
            <a:xfrm>
              <a:off x="1450358" y="3996073"/>
              <a:ext cx="113526" cy="96380"/>
            </a:xfrm>
            <a:custGeom>
              <a:avLst/>
              <a:gdLst/>
              <a:ahLst/>
              <a:cxnLst/>
              <a:rect l="l" t="t" r="r" b="b"/>
              <a:pathLst>
                <a:path w="1516" h="1287" extrusionOk="0">
                  <a:moveTo>
                    <a:pt x="1310" y="0"/>
                  </a:moveTo>
                  <a:lnTo>
                    <a:pt x="0" y="1026"/>
                  </a:lnTo>
                  <a:lnTo>
                    <a:pt x="206" y="1286"/>
                  </a:lnTo>
                  <a:lnTo>
                    <a:pt x="1515"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3" name="Google Shape;773;p34"/>
            <p:cNvSpPr/>
            <p:nvPr/>
          </p:nvSpPr>
          <p:spPr>
            <a:xfrm>
              <a:off x="1497611" y="4016816"/>
              <a:ext cx="163998" cy="136295"/>
            </a:xfrm>
            <a:custGeom>
              <a:avLst/>
              <a:gdLst/>
              <a:ahLst/>
              <a:cxnLst/>
              <a:rect l="l" t="t" r="r" b="b"/>
              <a:pathLst>
                <a:path w="2190" h="1820" extrusionOk="0">
                  <a:moveTo>
                    <a:pt x="1987" y="0"/>
                  </a:moveTo>
                  <a:lnTo>
                    <a:pt x="0" y="1556"/>
                  </a:lnTo>
                  <a:lnTo>
                    <a:pt x="206" y="1819"/>
                  </a:lnTo>
                  <a:lnTo>
                    <a:pt x="2190" y="263"/>
                  </a:lnTo>
                  <a:lnTo>
                    <a:pt x="1987"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4" name="Google Shape;774;p34"/>
            <p:cNvSpPr/>
            <p:nvPr/>
          </p:nvSpPr>
          <p:spPr>
            <a:xfrm>
              <a:off x="1546361" y="4118586"/>
              <a:ext cx="113301" cy="96380"/>
            </a:xfrm>
            <a:custGeom>
              <a:avLst/>
              <a:gdLst/>
              <a:ahLst/>
              <a:cxnLst/>
              <a:rect l="l" t="t" r="r" b="b"/>
              <a:pathLst>
                <a:path w="1513" h="1287" extrusionOk="0">
                  <a:moveTo>
                    <a:pt x="1310" y="1"/>
                  </a:moveTo>
                  <a:lnTo>
                    <a:pt x="0" y="1027"/>
                  </a:lnTo>
                  <a:lnTo>
                    <a:pt x="206" y="1286"/>
                  </a:lnTo>
                  <a:lnTo>
                    <a:pt x="1512"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5" name="Google Shape;775;p34"/>
            <p:cNvSpPr/>
            <p:nvPr/>
          </p:nvSpPr>
          <p:spPr>
            <a:xfrm>
              <a:off x="1593614" y="4139329"/>
              <a:ext cx="164073" cy="136295"/>
            </a:xfrm>
            <a:custGeom>
              <a:avLst/>
              <a:gdLst/>
              <a:ahLst/>
              <a:cxnLst/>
              <a:rect l="l" t="t" r="r" b="b"/>
              <a:pathLst>
                <a:path w="2191" h="1820" extrusionOk="0">
                  <a:moveTo>
                    <a:pt x="1988" y="1"/>
                  </a:moveTo>
                  <a:lnTo>
                    <a:pt x="0" y="1556"/>
                  </a:lnTo>
                  <a:lnTo>
                    <a:pt x="207" y="1819"/>
                  </a:lnTo>
                  <a:lnTo>
                    <a:pt x="2191" y="264"/>
                  </a:lnTo>
                  <a:lnTo>
                    <a:pt x="1988"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6" name="Google Shape;776;p34"/>
            <p:cNvSpPr/>
            <p:nvPr/>
          </p:nvSpPr>
          <p:spPr>
            <a:xfrm>
              <a:off x="1642439" y="4241174"/>
              <a:ext cx="113226" cy="96305"/>
            </a:xfrm>
            <a:custGeom>
              <a:avLst/>
              <a:gdLst/>
              <a:ahLst/>
              <a:cxnLst/>
              <a:rect l="l" t="t" r="r" b="b"/>
              <a:pathLst>
                <a:path w="1512" h="1286" extrusionOk="0">
                  <a:moveTo>
                    <a:pt x="1309" y="1"/>
                  </a:moveTo>
                  <a:lnTo>
                    <a:pt x="0" y="1026"/>
                  </a:lnTo>
                  <a:lnTo>
                    <a:pt x="202" y="1286"/>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7" name="Google Shape;777;p34"/>
            <p:cNvSpPr/>
            <p:nvPr/>
          </p:nvSpPr>
          <p:spPr>
            <a:xfrm>
              <a:off x="1689617" y="4261842"/>
              <a:ext cx="164073" cy="136295"/>
            </a:xfrm>
            <a:custGeom>
              <a:avLst/>
              <a:gdLst/>
              <a:ahLst/>
              <a:cxnLst/>
              <a:rect l="l" t="t" r="r" b="b"/>
              <a:pathLst>
                <a:path w="2191" h="1820" extrusionOk="0">
                  <a:moveTo>
                    <a:pt x="1985" y="1"/>
                  </a:moveTo>
                  <a:lnTo>
                    <a:pt x="1" y="1557"/>
                  </a:lnTo>
                  <a:lnTo>
                    <a:pt x="207" y="1820"/>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8" name="Google Shape;778;p34"/>
            <p:cNvSpPr/>
            <p:nvPr/>
          </p:nvSpPr>
          <p:spPr>
            <a:xfrm>
              <a:off x="1738443" y="4363761"/>
              <a:ext cx="113226" cy="96305"/>
            </a:xfrm>
            <a:custGeom>
              <a:avLst/>
              <a:gdLst/>
              <a:ahLst/>
              <a:cxnLst/>
              <a:rect l="l" t="t" r="r" b="b"/>
              <a:pathLst>
                <a:path w="1512" h="1286" extrusionOk="0">
                  <a:moveTo>
                    <a:pt x="1305" y="0"/>
                  </a:moveTo>
                  <a:lnTo>
                    <a:pt x="0" y="1026"/>
                  </a:lnTo>
                  <a:lnTo>
                    <a:pt x="202" y="1286"/>
                  </a:lnTo>
                  <a:lnTo>
                    <a:pt x="1512" y="260"/>
                  </a:lnTo>
                  <a:lnTo>
                    <a:pt x="130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9" name="Google Shape;779;p34"/>
            <p:cNvSpPr/>
            <p:nvPr/>
          </p:nvSpPr>
          <p:spPr>
            <a:xfrm>
              <a:off x="1785621" y="4384430"/>
              <a:ext cx="164073" cy="136295"/>
            </a:xfrm>
            <a:custGeom>
              <a:avLst/>
              <a:gdLst/>
              <a:ahLst/>
              <a:cxnLst/>
              <a:rect l="l" t="t" r="r" b="b"/>
              <a:pathLst>
                <a:path w="2191" h="1820" extrusionOk="0">
                  <a:moveTo>
                    <a:pt x="1985" y="1"/>
                  </a:moveTo>
                  <a:lnTo>
                    <a:pt x="1" y="1556"/>
                  </a:lnTo>
                  <a:lnTo>
                    <a:pt x="207" y="1819"/>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0" name="Google Shape;780;p34"/>
            <p:cNvSpPr/>
            <p:nvPr/>
          </p:nvSpPr>
          <p:spPr>
            <a:xfrm>
              <a:off x="1838266" y="4491367"/>
              <a:ext cx="113526" cy="96305"/>
            </a:xfrm>
            <a:custGeom>
              <a:avLst/>
              <a:gdLst/>
              <a:ahLst/>
              <a:cxnLst/>
              <a:rect l="l" t="t" r="r" b="b"/>
              <a:pathLst>
                <a:path w="1516" h="1286" extrusionOk="0">
                  <a:moveTo>
                    <a:pt x="1309" y="0"/>
                  </a:moveTo>
                  <a:lnTo>
                    <a:pt x="0" y="1026"/>
                  </a:lnTo>
                  <a:lnTo>
                    <a:pt x="206" y="1286"/>
                  </a:lnTo>
                  <a:lnTo>
                    <a:pt x="1515" y="263"/>
                  </a:lnTo>
                  <a:lnTo>
                    <a:pt x="1309"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1" name="Google Shape;781;p34"/>
            <p:cNvSpPr/>
            <p:nvPr/>
          </p:nvSpPr>
          <p:spPr>
            <a:xfrm>
              <a:off x="1885743" y="4512035"/>
              <a:ext cx="163998" cy="136295"/>
            </a:xfrm>
            <a:custGeom>
              <a:avLst/>
              <a:gdLst/>
              <a:ahLst/>
              <a:cxnLst/>
              <a:rect l="l" t="t" r="r" b="b"/>
              <a:pathLst>
                <a:path w="2190" h="1820" extrusionOk="0">
                  <a:moveTo>
                    <a:pt x="1984" y="0"/>
                  </a:moveTo>
                  <a:lnTo>
                    <a:pt x="0" y="1556"/>
                  </a:lnTo>
                  <a:lnTo>
                    <a:pt x="203" y="1819"/>
                  </a:lnTo>
                  <a:lnTo>
                    <a:pt x="2190" y="264"/>
                  </a:lnTo>
                  <a:lnTo>
                    <a:pt x="1984"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2" name="Google Shape;782;p34"/>
            <p:cNvSpPr/>
            <p:nvPr/>
          </p:nvSpPr>
          <p:spPr>
            <a:xfrm>
              <a:off x="1934194" y="4613880"/>
              <a:ext cx="113601" cy="96380"/>
            </a:xfrm>
            <a:custGeom>
              <a:avLst/>
              <a:gdLst/>
              <a:ahLst/>
              <a:cxnLst/>
              <a:rect l="l" t="t" r="r" b="b"/>
              <a:pathLst>
                <a:path w="1517" h="1287" extrusionOk="0">
                  <a:moveTo>
                    <a:pt x="1311" y="1"/>
                  </a:moveTo>
                  <a:lnTo>
                    <a:pt x="1" y="1026"/>
                  </a:lnTo>
                  <a:lnTo>
                    <a:pt x="207" y="1286"/>
                  </a:lnTo>
                  <a:lnTo>
                    <a:pt x="1516" y="260"/>
                  </a:lnTo>
                  <a:lnTo>
                    <a:pt x="1311"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3" name="Google Shape;783;p34"/>
            <p:cNvSpPr/>
            <p:nvPr/>
          </p:nvSpPr>
          <p:spPr>
            <a:xfrm>
              <a:off x="1981447" y="4634623"/>
              <a:ext cx="164373" cy="136295"/>
            </a:xfrm>
            <a:custGeom>
              <a:avLst/>
              <a:gdLst/>
              <a:ahLst/>
              <a:cxnLst/>
              <a:rect l="l" t="t" r="r" b="b"/>
              <a:pathLst>
                <a:path w="2195" h="1820" extrusionOk="0">
                  <a:moveTo>
                    <a:pt x="1988" y="0"/>
                  </a:moveTo>
                  <a:lnTo>
                    <a:pt x="1" y="1556"/>
                  </a:lnTo>
                  <a:lnTo>
                    <a:pt x="207" y="1819"/>
                  </a:lnTo>
                  <a:lnTo>
                    <a:pt x="2195"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4" name="Google Shape;784;p34"/>
            <p:cNvSpPr/>
            <p:nvPr/>
          </p:nvSpPr>
          <p:spPr>
            <a:xfrm>
              <a:off x="2030198" y="4736393"/>
              <a:ext cx="113601" cy="96380"/>
            </a:xfrm>
            <a:custGeom>
              <a:avLst/>
              <a:gdLst/>
              <a:ahLst/>
              <a:cxnLst/>
              <a:rect l="l" t="t" r="r" b="b"/>
              <a:pathLst>
                <a:path w="1517" h="1287" extrusionOk="0">
                  <a:moveTo>
                    <a:pt x="1310" y="1"/>
                  </a:moveTo>
                  <a:lnTo>
                    <a:pt x="1" y="1027"/>
                  </a:lnTo>
                  <a:lnTo>
                    <a:pt x="207" y="1287"/>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5" name="Google Shape;785;p34"/>
            <p:cNvSpPr/>
            <p:nvPr/>
          </p:nvSpPr>
          <p:spPr>
            <a:xfrm>
              <a:off x="621748" y="2272653"/>
              <a:ext cx="1816411" cy="2314323"/>
            </a:xfrm>
            <a:custGeom>
              <a:avLst/>
              <a:gdLst/>
              <a:ahLst/>
              <a:cxnLst/>
              <a:rect l="l" t="t" r="r" b="b"/>
              <a:pathLst>
                <a:path w="24256" h="30904" extrusionOk="0">
                  <a:moveTo>
                    <a:pt x="132" y="1"/>
                  </a:moveTo>
                  <a:lnTo>
                    <a:pt x="0" y="106"/>
                  </a:lnTo>
                  <a:lnTo>
                    <a:pt x="24124" y="30904"/>
                  </a:lnTo>
                  <a:lnTo>
                    <a:pt x="24255" y="30799"/>
                  </a:lnTo>
                  <a:lnTo>
                    <a:pt x="13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 xmlns:a16="http://schemas.microsoft.com/office/drawing/2014/main" id="{AB32335E-300A-4447-AC4F-D2B1F5793C36}"/>
              </a:ext>
            </a:extLst>
          </p:cNvPr>
          <p:cNvGrpSpPr/>
          <p:nvPr/>
        </p:nvGrpSpPr>
        <p:grpSpPr>
          <a:xfrm>
            <a:off x="-71644" y="719088"/>
            <a:ext cx="1174487" cy="5715483"/>
            <a:chOff x="-71644" y="719088"/>
            <a:chExt cx="1174487" cy="5715483"/>
          </a:xfrm>
        </p:grpSpPr>
        <p:grpSp>
          <p:nvGrpSpPr>
            <p:cNvPr id="701" name="Google Shape;701;p34"/>
            <p:cNvGrpSpPr/>
            <p:nvPr/>
          </p:nvGrpSpPr>
          <p:grpSpPr>
            <a:xfrm rot="-5400000">
              <a:off x="-2050571" y="2845201"/>
              <a:ext cx="5279528" cy="1027301"/>
              <a:chOff x="2413741" y="591122"/>
              <a:chExt cx="4921870" cy="1043722"/>
            </a:xfrm>
            <a:solidFill>
              <a:srgbClr val="FFFFFF"/>
            </a:solidFill>
          </p:grpSpPr>
          <p:sp>
            <p:nvSpPr>
              <p:cNvPr id="702" name="Google Shape;702;p34"/>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3" name="Google Shape;703;p34"/>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a:noFill/>
              </a:ln>
            </p:spPr>
            <p:txBody>
              <a:bodyPr spcFirstLastPara="1" wrap="square" lIns="121900" tIns="121900" rIns="121900" bIns="121900" anchor="ctr" anchorCtr="0">
                <a:noAutofit/>
              </a:bodyPr>
              <a:lstStyle/>
              <a:p>
                <a:endParaRPr sz="2489"/>
              </a:p>
            </p:txBody>
          </p:sp>
          <p:sp>
            <p:nvSpPr>
              <p:cNvPr id="704" name="Google Shape;704;p34"/>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5" name="Google Shape;705;p34"/>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6" name="Google Shape;706;p34"/>
              <p:cNvSpPr/>
              <p:nvPr/>
            </p:nvSpPr>
            <p:spPr>
              <a:xfrm flipH="1">
                <a:off x="4039092" y="677828"/>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7" name="Google Shape;707;p34"/>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8" name="Google Shape;708;p34"/>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9" name="Google Shape;709;p34"/>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10" name="Google Shape;710;p34"/>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2" name="Google Shape;706;p34">
                <a:extLst>
                  <a:ext uri="{FF2B5EF4-FFF2-40B4-BE49-F238E27FC236}">
                    <a16:creationId xmlns="" xmlns:a16="http://schemas.microsoft.com/office/drawing/2014/main" id="{8949D3C8-47DD-452B-B23F-5983E4F06911}"/>
                  </a:ext>
                </a:extLst>
              </p:cNvPr>
              <p:cNvSpPr/>
              <p:nvPr/>
            </p:nvSpPr>
            <p:spPr>
              <a:xfrm flipH="1">
                <a:off x="3249149" y="70879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3" name="Google Shape;706;p34">
                <a:extLst>
                  <a:ext uri="{FF2B5EF4-FFF2-40B4-BE49-F238E27FC236}">
                    <a16:creationId xmlns="" xmlns:a16="http://schemas.microsoft.com/office/drawing/2014/main" id="{F133B263-4829-45A2-8FBD-3624B434CED9}"/>
                  </a:ext>
                </a:extLst>
              </p:cNvPr>
              <p:cNvSpPr/>
              <p:nvPr/>
            </p:nvSpPr>
            <p:spPr>
              <a:xfrm flipH="1">
                <a:off x="3681060" y="73357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4" name="Google Shape;706;p34">
                <a:extLst>
                  <a:ext uri="{FF2B5EF4-FFF2-40B4-BE49-F238E27FC236}">
                    <a16:creationId xmlns="" xmlns:a16="http://schemas.microsoft.com/office/drawing/2014/main" id="{3C78315B-2925-4E28-AB80-52622768DB3C}"/>
                  </a:ext>
                </a:extLst>
              </p:cNvPr>
              <p:cNvSpPr/>
              <p:nvPr/>
            </p:nvSpPr>
            <p:spPr>
              <a:xfrm flipH="1">
                <a:off x="4044775" y="1105177"/>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 name="Google Shape;706;p34">
                <a:extLst>
                  <a:ext uri="{FF2B5EF4-FFF2-40B4-BE49-F238E27FC236}">
                    <a16:creationId xmlns="" xmlns:a16="http://schemas.microsoft.com/office/drawing/2014/main" id="{6717828C-2651-4431-98A1-F0AE717C04E9}"/>
                  </a:ext>
                </a:extLst>
              </p:cNvPr>
              <p:cNvSpPr/>
              <p:nvPr/>
            </p:nvSpPr>
            <p:spPr>
              <a:xfrm flipH="1">
                <a:off x="2635382" y="1080403"/>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6" name="Google Shape;706;p34">
                <a:extLst>
                  <a:ext uri="{FF2B5EF4-FFF2-40B4-BE49-F238E27FC236}">
                    <a16:creationId xmlns="" xmlns:a16="http://schemas.microsoft.com/office/drawing/2014/main" id="{0AF2D2AD-3AF5-459A-AE55-590C562D0D45}"/>
                  </a:ext>
                </a:extLst>
              </p:cNvPr>
              <p:cNvSpPr/>
              <p:nvPr/>
            </p:nvSpPr>
            <p:spPr>
              <a:xfrm flipH="1">
                <a:off x="2822921" y="113614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 name="Google Shape;706;p34">
                <a:extLst>
                  <a:ext uri="{FF2B5EF4-FFF2-40B4-BE49-F238E27FC236}">
                    <a16:creationId xmlns="" xmlns:a16="http://schemas.microsoft.com/office/drawing/2014/main" id="{5DDEFA78-A227-42AB-8702-47E87646C08B}"/>
                  </a:ext>
                </a:extLst>
              </p:cNvPr>
              <p:cNvSpPr/>
              <p:nvPr/>
            </p:nvSpPr>
            <p:spPr>
              <a:xfrm flipH="1">
                <a:off x="2845652" y="89460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 name="Google Shape;706;p34">
                <a:extLst>
                  <a:ext uri="{FF2B5EF4-FFF2-40B4-BE49-F238E27FC236}">
                    <a16:creationId xmlns="" xmlns:a16="http://schemas.microsoft.com/office/drawing/2014/main" id="{8DEC0C43-EE99-4FD0-94EB-A4CC59BE7E6A}"/>
                  </a:ext>
                </a:extLst>
              </p:cNvPr>
              <p:cNvSpPr/>
              <p:nvPr/>
            </p:nvSpPr>
            <p:spPr>
              <a:xfrm flipH="1">
                <a:off x="2413741" y="591122"/>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 name="Google Shape;706;p34">
                <a:extLst>
                  <a:ext uri="{FF2B5EF4-FFF2-40B4-BE49-F238E27FC236}">
                    <a16:creationId xmlns="" xmlns:a16="http://schemas.microsoft.com/office/drawing/2014/main" id="{AB3F7005-09CD-4BF2-AAA2-C007BC8DB609}"/>
                  </a:ext>
                </a:extLst>
              </p:cNvPr>
              <p:cNvSpPr/>
              <p:nvPr/>
            </p:nvSpPr>
            <p:spPr>
              <a:xfrm flipH="1">
                <a:off x="2800187" y="622089"/>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15" name="Google Shape;715;p34"/>
            <p:cNvSpPr/>
            <p:nvPr/>
          </p:nvSpPr>
          <p:spPr>
            <a:xfrm rot="2582213" flipH="1">
              <a:off x="140218" y="756075"/>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8" name="Google Shape;715;p34">
              <a:extLst>
                <a:ext uri="{FF2B5EF4-FFF2-40B4-BE49-F238E27FC236}">
                  <a16:creationId xmlns="" xmlns:a16="http://schemas.microsoft.com/office/drawing/2014/main" id="{2C48F007-A962-4493-AC06-32BCAF510539}"/>
                </a:ext>
              </a:extLst>
            </p:cNvPr>
            <p:cNvSpPr/>
            <p:nvPr/>
          </p:nvSpPr>
          <p:spPr>
            <a:xfrm rot="2582213" flipH="1">
              <a:off x="176226" y="1967729"/>
              <a:ext cx="386668" cy="668893"/>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9" name="Google Shape;715;p34">
              <a:extLst>
                <a:ext uri="{FF2B5EF4-FFF2-40B4-BE49-F238E27FC236}">
                  <a16:creationId xmlns="" xmlns:a16="http://schemas.microsoft.com/office/drawing/2014/main" id="{91E25405-BDF5-4497-B2BB-4E729CF18F74}"/>
                </a:ext>
              </a:extLst>
            </p:cNvPr>
            <p:cNvSpPr/>
            <p:nvPr/>
          </p:nvSpPr>
          <p:spPr>
            <a:xfrm rot="371569" flipH="1">
              <a:off x="53657" y="2951893"/>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0" name="Google Shape;715;p34">
              <a:extLst>
                <a:ext uri="{FF2B5EF4-FFF2-40B4-BE49-F238E27FC236}">
                  <a16:creationId xmlns="" xmlns:a16="http://schemas.microsoft.com/office/drawing/2014/main" id="{B87A72A9-FF52-4799-A84E-B81560BC9517}"/>
                </a:ext>
              </a:extLst>
            </p:cNvPr>
            <p:cNvSpPr/>
            <p:nvPr/>
          </p:nvSpPr>
          <p:spPr>
            <a:xfrm rot="20247866">
              <a:off x="314527" y="4485233"/>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1" name="Google Shape;715;p34">
              <a:extLst>
                <a:ext uri="{FF2B5EF4-FFF2-40B4-BE49-F238E27FC236}">
                  <a16:creationId xmlns="" xmlns:a16="http://schemas.microsoft.com/office/drawing/2014/main" id="{A5D260B7-2420-4BD4-9960-A3879CEDC6A8}"/>
                </a:ext>
              </a:extLst>
            </p:cNvPr>
            <p:cNvSpPr/>
            <p:nvPr/>
          </p:nvSpPr>
          <p:spPr>
            <a:xfrm rot="3200117" flipH="1">
              <a:off x="97593" y="5801602"/>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0" name="TextBox 119">
            <a:extLst>
              <a:ext uri="{FF2B5EF4-FFF2-40B4-BE49-F238E27FC236}">
                <a16:creationId xmlns="" xmlns:a16="http://schemas.microsoft.com/office/drawing/2014/main" id="{91CC3E5E-94A7-4022-AC75-51A3A1A16B6B}"/>
              </a:ext>
            </a:extLst>
          </p:cNvPr>
          <p:cNvSpPr txBox="1"/>
          <p:nvPr/>
        </p:nvSpPr>
        <p:spPr>
          <a:xfrm>
            <a:off x="1551874" y="1129275"/>
            <a:ext cx="8801031" cy="523220"/>
          </a:xfrm>
          <a:prstGeom prst="rect">
            <a:avLst/>
          </a:prstGeom>
          <a:noFill/>
        </p:spPr>
        <p:txBody>
          <a:bodyPr wrap="square" rtlCol="0">
            <a:spAutoFit/>
          </a:bodyPr>
          <a:lstStyle/>
          <a:p>
            <a:r>
              <a:rPr lang="en-US" sz="2800" b="1">
                <a:latin typeface="+mj-lt"/>
              </a:rPr>
              <a:t>Bài 2. SGK.tr75. </a:t>
            </a:r>
            <a:r>
              <a:rPr lang="en-US" sz="2800">
                <a:latin typeface="+mj-lt"/>
              </a:rPr>
              <a:t>Tính tỉ số phần trăm của hai số.</a:t>
            </a:r>
          </a:p>
        </p:txBody>
      </p:sp>
      <p:grpSp>
        <p:nvGrpSpPr>
          <p:cNvPr id="5" name="Group 4">
            <a:extLst>
              <a:ext uri="{FF2B5EF4-FFF2-40B4-BE49-F238E27FC236}">
                <a16:creationId xmlns="" xmlns:a16="http://schemas.microsoft.com/office/drawing/2014/main" id="{69728189-4542-407A-92E0-0943CC387D58}"/>
              </a:ext>
            </a:extLst>
          </p:cNvPr>
          <p:cNvGrpSpPr/>
          <p:nvPr/>
        </p:nvGrpSpPr>
        <p:grpSpPr>
          <a:xfrm>
            <a:off x="11472146" y="0"/>
            <a:ext cx="758153" cy="2876895"/>
            <a:chOff x="11597604" y="0"/>
            <a:chExt cx="632695" cy="2400831"/>
          </a:xfrm>
        </p:grpSpPr>
        <p:sp>
          <p:nvSpPr>
            <p:cNvPr id="700" name="Google Shape;700;p34"/>
            <p:cNvSpPr/>
            <p:nvPr/>
          </p:nvSpPr>
          <p:spPr>
            <a:xfrm>
              <a:off x="11686253" y="225914"/>
              <a:ext cx="337447" cy="300132"/>
            </a:xfrm>
            <a:custGeom>
              <a:avLst/>
              <a:gdLst/>
              <a:ahLst/>
              <a:cxnLst/>
              <a:rect l="l" t="t" r="r" b="b"/>
              <a:pathLst>
                <a:path w="2378" h="2115" extrusionOk="0">
                  <a:moveTo>
                    <a:pt x="1269" y="912"/>
                  </a:moveTo>
                  <a:lnTo>
                    <a:pt x="1269" y="912"/>
                  </a:lnTo>
                  <a:cubicBezTo>
                    <a:pt x="1259" y="919"/>
                    <a:pt x="1249" y="926"/>
                    <a:pt x="1239" y="929"/>
                  </a:cubicBezTo>
                  <a:cubicBezTo>
                    <a:pt x="1147" y="981"/>
                    <a:pt x="1204" y="1108"/>
                    <a:pt x="1289" y="1108"/>
                  </a:cubicBezTo>
                  <a:cubicBezTo>
                    <a:pt x="1304" y="1108"/>
                    <a:pt x="1319" y="1104"/>
                    <a:pt x="1334" y="1096"/>
                  </a:cubicBezTo>
                  <a:lnTo>
                    <a:pt x="1334" y="1096"/>
                  </a:lnTo>
                  <a:cubicBezTo>
                    <a:pt x="1292" y="1119"/>
                    <a:pt x="1262" y="1149"/>
                    <a:pt x="1236" y="1186"/>
                  </a:cubicBezTo>
                  <a:cubicBezTo>
                    <a:pt x="1138" y="1155"/>
                    <a:pt x="1053" y="1132"/>
                    <a:pt x="962" y="1088"/>
                  </a:cubicBezTo>
                  <a:cubicBezTo>
                    <a:pt x="1057" y="1004"/>
                    <a:pt x="1161" y="946"/>
                    <a:pt x="1269" y="912"/>
                  </a:cubicBezTo>
                  <a:close/>
                  <a:moveTo>
                    <a:pt x="1377" y="1"/>
                  </a:moveTo>
                  <a:cubicBezTo>
                    <a:pt x="1023" y="1"/>
                    <a:pt x="682" y="174"/>
                    <a:pt x="439" y="504"/>
                  </a:cubicBezTo>
                  <a:cubicBezTo>
                    <a:pt x="1" y="1101"/>
                    <a:pt x="456" y="1925"/>
                    <a:pt x="1111" y="2093"/>
                  </a:cubicBezTo>
                  <a:cubicBezTo>
                    <a:pt x="1168" y="2108"/>
                    <a:pt x="1229" y="2115"/>
                    <a:pt x="1290" y="2115"/>
                  </a:cubicBezTo>
                  <a:cubicBezTo>
                    <a:pt x="1789" y="2115"/>
                    <a:pt x="2378" y="1654"/>
                    <a:pt x="2119" y="1132"/>
                  </a:cubicBezTo>
                  <a:cubicBezTo>
                    <a:pt x="1970" y="834"/>
                    <a:pt x="1711" y="698"/>
                    <a:pt x="1443" y="698"/>
                  </a:cubicBezTo>
                  <a:cubicBezTo>
                    <a:pt x="1188" y="698"/>
                    <a:pt x="925" y="820"/>
                    <a:pt x="739" y="1040"/>
                  </a:cubicBezTo>
                  <a:cubicBezTo>
                    <a:pt x="699" y="1091"/>
                    <a:pt x="702" y="1155"/>
                    <a:pt x="759" y="1192"/>
                  </a:cubicBezTo>
                  <a:cubicBezTo>
                    <a:pt x="932" y="1303"/>
                    <a:pt x="1070" y="1334"/>
                    <a:pt x="1262" y="1395"/>
                  </a:cubicBezTo>
                  <a:cubicBezTo>
                    <a:pt x="1271" y="1398"/>
                    <a:pt x="1279" y="1399"/>
                    <a:pt x="1288" y="1399"/>
                  </a:cubicBezTo>
                  <a:cubicBezTo>
                    <a:pt x="1321" y="1399"/>
                    <a:pt x="1351" y="1378"/>
                    <a:pt x="1370" y="1351"/>
                  </a:cubicBezTo>
                  <a:cubicBezTo>
                    <a:pt x="1458" y="1226"/>
                    <a:pt x="1512" y="1017"/>
                    <a:pt x="1370" y="909"/>
                  </a:cubicBezTo>
                  <a:cubicBezTo>
                    <a:pt x="1360" y="903"/>
                    <a:pt x="1347" y="898"/>
                    <a:pt x="1334" y="898"/>
                  </a:cubicBezTo>
                  <a:cubicBezTo>
                    <a:pt x="1370" y="892"/>
                    <a:pt x="1406" y="888"/>
                    <a:pt x="1443" y="888"/>
                  </a:cubicBezTo>
                  <a:cubicBezTo>
                    <a:pt x="1625" y="888"/>
                    <a:pt x="1804" y="976"/>
                    <a:pt x="1927" y="1179"/>
                  </a:cubicBezTo>
                  <a:cubicBezTo>
                    <a:pt x="2042" y="1361"/>
                    <a:pt x="1964" y="1567"/>
                    <a:pt x="1826" y="1712"/>
                  </a:cubicBezTo>
                  <a:cubicBezTo>
                    <a:pt x="1693" y="1853"/>
                    <a:pt x="1509" y="1918"/>
                    <a:pt x="1322" y="1918"/>
                  </a:cubicBezTo>
                  <a:cubicBezTo>
                    <a:pt x="1201" y="1918"/>
                    <a:pt x="1079" y="1891"/>
                    <a:pt x="969" y="1840"/>
                  </a:cubicBezTo>
                  <a:cubicBezTo>
                    <a:pt x="419" y="1594"/>
                    <a:pt x="334" y="909"/>
                    <a:pt x="702" y="481"/>
                  </a:cubicBezTo>
                  <a:cubicBezTo>
                    <a:pt x="877" y="278"/>
                    <a:pt x="1106" y="190"/>
                    <a:pt x="1341" y="190"/>
                  </a:cubicBezTo>
                  <a:cubicBezTo>
                    <a:pt x="1575" y="190"/>
                    <a:pt x="1813" y="277"/>
                    <a:pt x="2008" y="423"/>
                  </a:cubicBezTo>
                  <a:cubicBezTo>
                    <a:pt x="2026" y="436"/>
                    <a:pt x="2043" y="442"/>
                    <a:pt x="2060" y="442"/>
                  </a:cubicBezTo>
                  <a:cubicBezTo>
                    <a:pt x="2137" y="442"/>
                    <a:pt x="2187" y="316"/>
                    <a:pt x="2106" y="258"/>
                  </a:cubicBezTo>
                  <a:cubicBezTo>
                    <a:pt x="1876" y="85"/>
                    <a:pt x="1623" y="1"/>
                    <a:pt x="13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nvGrpSpPr>
            <p:cNvPr id="717" name="Google Shape;717;p34"/>
            <p:cNvGrpSpPr/>
            <p:nvPr/>
          </p:nvGrpSpPr>
          <p:grpSpPr>
            <a:xfrm>
              <a:off x="11597604" y="0"/>
              <a:ext cx="609194" cy="2400831"/>
              <a:chOff x="8358451" y="0"/>
              <a:chExt cx="785541" cy="3095815"/>
            </a:xfrm>
          </p:grpSpPr>
          <p:sp>
            <p:nvSpPr>
              <p:cNvPr id="718" name="Google Shape;718;p34"/>
              <p:cNvSpPr/>
              <p:nvPr/>
            </p:nvSpPr>
            <p:spPr>
              <a:xfrm>
                <a:off x="8564284" y="2269706"/>
                <a:ext cx="446144" cy="826110"/>
              </a:xfrm>
              <a:custGeom>
                <a:avLst/>
                <a:gdLst/>
                <a:ahLst/>
                <a:cxnLst/>
                <a:rect l="l" t="t" r="r" b="b"/>
                <a:pathLst>
                  <a:path w="4192" h="7762" extrusionOk="0">
                    <a:moveTo>
                      <a:pt x="4050" y="1"/>
                    </a:moveTo>
                    <a:cubicBezTo>
                      <a:pt x="2960" y="65"/>
                      <a:pt x="672" y="233"/>
                      <a:pt x="672" y="233"/>
                    </a:cubicBezTo>
                    <a:cubicBezTo>
                      <a:pt x="672" y="233"/>
                      <a:pt x="929" y="4654"/>
                      <a:pt x="1" y="7276"/>
                    </a:cubicBezTo>
                    <a:cubicBezTo>
                      <a:pt x="1357" y="5977"/>
                      <a:pt x="2170" y="5146"/>
                      <a:pt x="2170" y="5146"/>
                    </a:cubicBezTo>
                    <a:lnTo>
                      <a:pt x="2737" y="7761"/>
                    </a:lnTo>
                    <a:cubicBezTo>
                      <a:pt x="2737" y="7761"/>
                      <a:pt x="4192" y="4863"/>
                      <a:pt x="4050" y="1"/>
                    </a:cubicBezTo>
                    <a:close/>
                  </a:path>
                </a:pathLst>
              </a:custGeom>
              <a:solidFill>
                <a:srgbClr val="69B9B2"/>
              </a:solidFill>
              <a:ln>
                <a:noFill/>
              </a:ln>
            </p:spPr>
            <p:txBody>
              <a:bodyPr spcFirstLastPara="1" wrap="square" lIns="121900" tIns="121900" rIns="121900" bIns="121900" anchor="ctr" anchorCtr="0">
                <a:noAutofit/>
              </a:bodyPr>
              <a:lstStyle/>
              <a:p>
                <a:endParaRPr sz="2489"/>
              </a:p>
            </p:txBody>
          </p:sp>
          <p:sp>
            <p:nvSpPr>
              <p:cNvPr id="719" name="Google Shape;719;p34"/>
              <p:cNvSpPr/>
              <p:nvPr/>
            </p:nvSpPr>
            <p:spPr>
              <a:xfrm>
                <a:off x="8635804" y="2269706"/>
                <a:ext cx="360576" cy="99618"/>
              </a:xfrm>
              <a:custGeom>
                <a:avLst/>
                <a:gdLst/>
                <a:ahLst/>
                <a:cxnLst/>
                <a:rect l="l" t="t" r="r" b="b"/>
                <a:pathLst>
                  <a:path w="3388" h="936" extrusionOk="0">
                    <a:moveTo>
                      <a:pt x="3378" y="1"/>
                    </a:moveTo>
                    <a:lnTo>
                      <a:pt x="0" y="233"/>
                    </a:lnTo>
                    <a:lnTo>
                      <a:pt x="47" y="935"/>
                    </a:lnTo>
                    <a:lnTo>
                      <a:pt x="3388" y="706"/>
                    </a:lnTo>
                    <a:cubicBezTo>
                      <a:pt x="3388" y="473"/>
                      <a:pt x="3384" y="240"/>
                      <a:pt x="3378" y="1"/>
                    </a:cubicBezTo>
                    <a:close/>
                  </a:path>
                </a:pathLst>
              </a:custGeom>
              <a:solidFill>
                <a:srgbClr val="4A8886"/>
              </a:solidFill>
              <a:ln>
                <a:noFill/>
              </a:ln>
            </p:spPr>
            <p:txBody>
              <a:bodyPr spcFirstLastPara="1" wrap="square" lIns="121900" tIns="121900" rIns="121900" bIns="121900" anchor="ctr" anchorCtr="0">
                <a:noAutofit/>
              </a:bodyPr>
              <a:lstStyle/>
              <a:p>
                <a:endParaRPr sz="2489"/>
              </a:p>
            </p:txBody>
          </p:sp>
          <p:sp>
            <p:nvSpPr>
              <p:cNvPr id="720" name="Google Shape;720;p34"/>
              <p:cNvSpPr/>
              <p:nvPr/>
            </p:nvSpPr>
            <p:spPr>
              <a:xfrm>
                <a:off x="8358451" y="0"/>
                <a:ext cx="785541" cy="2307828"/>
              </a:xfrm>
              <a:custGeom>
                <a:avLst/>
                <a:gdLst/>
                <a:ahLst/>
                <a:cxnLst/>
                <a:rect l="l" t="t" r="r" b="b"/>
                <a:pathLst>
                  <a:path w="7381" h="21684" extrusionOk="0">
                    <a:moveTo>
                      <a:pt x="1" y="0"/>
                    </a:moveTo>
                    <a:lnTo>
                      <a:pt x="1563" y="21684"/>
                    </a:lnTo>
                    <a:lnTo>
                      <a:pt x="7381" y="21259"/>
                    </a:lnTo>
                    <a:lnTo>
                      <a:pt x="7381"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21" name="Google Shape;721;p34"/>
              <p:cNvSpPr/>
              <p:nvPr/>
            </p:nvSpPr>
            <p:spPr>
              <a:xfrm>
                <a:off x="8485952" y="0"/>
                <a:ext cx="236482" cy="2298569"/>
              </a:xfrm>
              <a:custGeom>
                <a:avLst/>
                <a:gdLst/>
                <a:ahLst/>
                <a:cxnLst/>
                <a:rect l="l" t="t" r="r" b="b"/>
                <a:pathLst>
                  <a:path w="2222" h="21597" extrusionOk="0">
                    <a:moveTo>
                      <a:pt x="642" y="0"/>
                    </a:moveTo>
                    <a:lnTo>
                      <a:pt x="1" y="4"/>
                    </a:lnTo>
                    <a:lnTo>
                      <a:pt x="1580" y="21596"/>
                    </a:lnTo>
                    <a:lnTo>
                      <a:pt x="2221" y="21549"/>
                    </a:lnTo>
                    <a:lnTo>
                      <a:pt x="642"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722" name="Google Shape;722;p34"/>
            <p:cNvSpPr/>
            <p:nvPr/>
          </p:nvSpPr>
          <p:spPr>
            <a:xfrm rot="20762875">
              <a:off x="11610375" y="292405"/>
              <a:ext cx="506134" cy="367601"/>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716" name="Google Shape;716;p34"/>
            <p:cNvSpPr/>
            <p:nvPr/>
          </p:nvSpPr>
          <p:spPr>
            <a:xfrm rot="1846315">
              <a:off x="11604347" y="939929"/>
              <a:ext cx="625952" cy="511123"/>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2" name="TextBox 121">
            <a:extLst>
              <a:ext uri="{FF2B5EF4-FFF2-40B4-BE49-F238E27FC236}">
                <a16:creationId xmlns="" xmlns:a16="http://schemas.microsoft.com/office/drawing/2014/main" id="{FF1A135C-2042-4FDF-A257-B65789611753}"/>
              </a:ext>
            </a:extLst>
          </p:cNvPr>
          <p:cNvSpPr txBox="1"/>
          <p:nvPr/>
        </p:nvSpPr>
        <p:spPr>
          <a:xfrm>
            <a:off x="1323601" y="2172084"/>
            <a:ext cx="7924571" cy="658706"/>
          </a:xfrm>
          <a:prstGeom prst="rect">
            <a:avLst/>
          </a:prstGeom>
          <a:noFill/>
        </p:spPr>
        <p:txBody>
          <a:bodyPr wrap="square" rtlCol="0">
            <a:spAutoFit/>
          </a:bodyPr>
          <a:lstStyle/>
          <a:p>
            <a:pPr>
              <a:lnSpc>
                <a:spcPct val="150000"/>
              </a:lnSpc>
            </a:pPr>
            <a:r>
              <a:rPr lang="en-US" sz="2800">
                <a:latin typeface="+mj-lt"/>
              </a:rPr>
              <a:t>a) 19 và 30.	           b) 45 và 61.	         c) 1,2 và 26.</a:t>
            </a:r>
          </a:p>
        </p:txBody>
      </p:sp>
      <p:grpSp>
        <p:nvGrpSpPr>
          <p:cNvPr id="723" name="Google Shape;723;p34"/>
          <p:cNvGrpSpPr/>
          <p:nvPr/>
        </p:nvGrpSpPr>
        <p:grpSpPr>
          <a:xfrm rot="20714109">
            <a:off x="11367999" y="6156704"/>
            <a:ext cx="349531" cy="453688"/>
            <a:chOff x="6724579" y="2203277"/>
            <a:chExt cx="1228519" cy="1389512"/>
          </a:xfrm>
        </p:grpSpPr>
        <p:grpSp>
          <p:nvGrpSpPr>
            <p:cNvPr id="724" name="Google Shape;724;p34"/>
            <p:cNvGrpSpPr/>
            <p:nvPr/>
          </p:nvGrpSpPr>
          <p:grpSpPr>
            <a:xfrm>
              <a:off x="6743537" y="2209636"/>
              <a:ext cx="1209561" cy="1383152"/>
              <a:chOff x="6755443" y="2223924"/>
              <a:chExt cx="1209561" cy="1383152"/>
            </a:xfrm>
          </p:grpSpPr>
          <p:sp>
            <p:nvSpPr>
              <p:cNvPr id="725" name="Google Shape;725;p34"/>
              <p:cNvSpPr/>
              <p:nvPr/>
            </p:nvSpPr>
            <p:spPr>
              <a:xfrm>
                <a:off x="7309512" y="2224562"/>
                <a:ext cx="651549" cy="950739"/>
              </a:xfrm>
              <a:custGeom>
                <a:avLst/>
                <a:gdLst/>
                <a:ahLst/>
                <a:cxnLst/>
                <a:rect l="l" t="t" r="r" b="b"/>
                <a:pathLst>
                  <a:path w="6122" h="8933" extrusionOk="0">
                    <a:moveTo>
                      <a:pt x="4269" y="1"/>
                    </a:moveTo>
                    <a:cubicBezTo>
                      <a:pt x="4269" y="1"/>
                      <a:pt x="4064" y="221"/>
                      <a:pt x="3747" y="565"/>
                    </a:cubicBezTo>
                    <a:lnTo>
                      <a:pt x="3747" y="565"/>
                    </a:lnTo>
                    <a:lnTo>
                      <a:pt x="3746" y="564"/>
                    </a:lnTo>
                    <a:lnTo>
                      <a:pt x="3676" y="642"/>
                    </a:lnTo>
                    <a:cubicBezTo>
                      <a:pt x="3700" y="616"/>
                      <a:pt x="3724" y="590"/>
                      <a:pt x="3747" y="565"/>
                    </a:cubicBezTo>
                    <a:lnTo>
                      <a:pt x="3747" y="565"/>
                    </a:lnTo>
                    <a:lnTo>
                      <a:pt x="5652" y="2194"/>
                    </a:lnTo>
                    <a:lnTo>
                      <a:pt x="5652" y="2194"/>
                    </a:lnTo>
                    <a:cubicBezTo>
                      <a:pt x="5939" y="1823"/>
                      <a:pt x="6122" y="1587"/>
                      <a:pt x="6122" y="1587"/>
                    </a:cubicBezTo>
                    <a:lnTo>
                      <a:pt x="4269" y="1"/>
                    </a:lnTo>
                    <a:close/>
                    <a:moveTo>
                      <a:pt x="3473" y="858"/>
                    </a:moveTo>
                    <a:cubicBezTo>
                      <a:pt x="2913" y="1466"/>
                      <a:pt x="2144" y="2302"/>
                      <a:pt x="1462" y="3055"/>
                    </a:cubicBezTo>
                    <a:lnTo>
                      <a:pt x="1776" y="5423"/>
                    </a:lnTo>
                    <a:lnTo>
                      <a:pt x="679" y="5568"/>
                    </a:lnTo>
                    <a:lnTo>
                      <a:pt x="315" y="6389"/>
                    </a:lnTo>
                    <a:lnTo>
                      <a:pt x="1" y="8933"/>
                    </a:lnTo>
                    <a:cubicBezTo>
                      <a:pt x="885" y="7981"/>
                      <a:pt x="1874" y="6905"/>
                      <a:pt x="2353" y="6345"/>
                    </a:cubicBezTo>
                    <a:cubicBezTo>
                      <a:pt x="3022" y="5561"/>
                      <a:pt x="4512" y="3658"/>
                      <a:pt x="5405" y="2510"/>
                    </a:cubicBezTo>
                    <a:lnTo>
                      <a:pt x="5405" y="2510"/>
                    </a:lnTo>
                    <a:lnTo>
                      <a:pt x="5406" y="2511"/>
                    </a:lnTo>
                    <a:lnTo>
                      <a:pt x="5653" y="2195"/>
                    </a:lnTo>
                    <a:lnTo>
                      <a:pt x="5652" y="2194"/>
                    </a:lnTo>
                    <a:lnTo>
                      <a:pt x="5652" y="2194"/>
                    </a:lnTo>
                    <a:cubicBezTo>
                      <a:pt x="5576" y="2291"/>
                      <a:pt x="5494" y="2397"/>
                      <a:pt x="5405" y="2510"/>
                    </a:cubicBezTo>
                    <a:lnTo>
                      <a:pt x="5405" y="2510"/>
                    </a:lnTo>
                    <a:lnTo>
                      <a:pt x="3473" y="858"/>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6" name="Google Shape;726;p34"/>
              <p:cNvSpPr/>
              <p:nvPr/>
            </p:nvSpPr>
            <p:spPr>
              <a:xfrm>
                <a:off x="7679139" y="2284588"/>
                <a:ext cx="232012" cy="207326"/>
              </a:xfrm>
              <a:custGeom>
                <a:avLst/>
                <a:gdLst/>
                <a:ahLst/>
                <a:cxnLst/>
                <a:rect l="l" t="t" r="r" b="b"/>
                <a:pathLst>
                  <a:path w="2180" h="1948" extrusionOk="0">
                    <a:moveTo>
                      <a:pt x="273" y="0"/>
                    </a:moveTo>
                    <a:lnTo>
                      <a:pt x="203" y="78"/>
                    </a:lnTo>
                    <a:lnTo>
                      <a:pt x="68" y="223"/>
                    </a:lnTo>
                    <a:lnTo>
                      <a:pt x="57" y="237"/>
                    </a:lnTo>
                    <a:lnTo>
                      <a:pt x="0" y="294"/>
                    </a:lnTo>
                    <a:lnTo>
                      <a:pt x="1933" y="1947"/>
                    </a:lnTo>
                    <a:lnTo>
                      <a:pt x="2180" y="1631"/>
                    </a:lnTo>
                    <a:lnTo>
                      <a:pt x="273"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7" name="Google Shape;727;p34"/>
              <p:cNvSpPr/>
              <p:nvPr/>
            </p:nvSpPr>
            <p:spPr>
              <a:xfrm>
                <a:off x="6810786" y="3401455"/>
                <a:ext cx="229883" cy="126226"/>
              </a:xfrm>
              <a:custGeom>
                <a:avLst/>
                <a:gdLst/>
                <a:ahLst/>
                <a:cxnLst/>
                <a:rect l="l" t="t" r="r" b="b"/>
                <a:pathLst>
                  <a:path w="2160" h="1186" extrusionOk="0">
                    <a:moveTo>
                      <a:pt x="216" y="0"/>
                    </a:moveTo>
                    <a:lnTo>
                      <a:pt x="0" y="413"/>
                    </a:lnTo>
                    <a:lnTo>
                      <a:pt x="118" y="514"/>
                    </a:lnTo>
                    <a:lnTo>
                      <a:pt x="786" y="1084"/>
                    </a:lnTo>
                    <a:lnTo>
                      <a:pt x="904" y="1185"/>
                    </a:lnTo>
                    <a:lnTo>
                      <a:pt x="2159" y="240"/>
                    </a:lnTo>
                    <a:lnTo>
                      <a:pt x="21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8" name="Google Shape;728;p34"/>
              <p:cNvSpPr/>
              <p:nvPr/>
            </p:nvSpPr>
            <p:spPr>
              <a:xfrm>
                <a:off x="6833669" y="3268631"/>
                <a:ext cx="232863" cy="158474"/>
              </a:xfrm>
              <a:custGeom>
                <a:avLst/>
                <a:gdLst/>
                <a:ahLst/>
                <a:cxnLst/>
                <a:rect l="l" t="t" r="r" b="b"/>
                <a:pathLst>
                  <a:path w="2188" h="1489" extrusionOk="0">
                    <a:moveTo>
                      <a:pt x="656" y="0"/>
                    </a:moveTo>
                    <a:lnTo>
                      <a:pt x="1" y="1248"/>
                    </a:lnTo>
                    <a:lnTo>
                      <a:pt x="1944" y="1488"/>
                    </a:lnTo>
                    <a:lnTo>
                      <a:pt x="2187" y="1309"/>
                    </a:lnTo>
                    <a:lnTo>
                      <a:pt x="65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9" name="Google Shape;729;p34"/>
              <p:cNvSpPr/>
              <p:nvPr/>
            </p:nvSpPr>
            <p:spPr>
              <a:xfrm>
                <a:off x="6768747" y="3456053"/>
                <a:ext cx="125691" cy="129100"/>
              </a:xfrm>
              <a:custGeom>
                <a:avLst/>
                <a:gdLst/>
                <a:ahLst/>
                <a:cxnLst/>
                <a:rect l="l" t="t" r="r" b="b"/>
                <a:pathLst>
                  <a:path w="1181" h="1213" extrusionOk="0">
                    <a:moveTo>
                      <a:pt x="513" y="1"/>
                    </a:moveTo>
                    <a:lnTo>
                      <a:pt x="0" y="858"/>
                    </a:lnTo>
                    <a:lnTo>
                      <a:pt x="58" y="909"/>
                    </a:lnTo>
                    <a:lnTo>
                      <a:pt x="179" y="1013"/>
                    </a:lnTo>
                    <a:lnTo>
                      <a:pt x="411" y="1212"/>
                    </a:lnTo>
                    <a:lnTo>
                      <a:pt x="1181" y="571"/>
                    </a:lnTo>
                    <a:lnTo>
                      <a:pt x="51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0" name="Google Shape;730;p34"/>
              <p:cNvSpPr/>
              <p:nvPr/>
            </p:nvSpPr>
            <p:spPr>
              <a:xfrm>
                <a:off x="6755443" y="3552690"/>
                <a:ext cx="51404" cy="54386"/>
              </a:xfrm>
              <a:custGeom>
                <a:avLst/>
                <a:gdLst/>
                <a:ahLst/>
                <a:cxnLst/>
                <a:rect l="l" t="t" r="r" b="b"/>
                <a:pathLst>
                  <a:path w="483" h="511" extrusionOk="0">
                    <a:moveTo>
                      <a:pt x="183" y="1"/>
                    </a:moveTo>
                    <a:lnTo>
                      <a:pt x="10" y="439"/>
                    </a:lnTo>
                    <a:cubicBezTo>
                      <a:pt x="10" y="439"/>
                      <a:pt x="0" y="479"/>
                      <a:pt x="21" y="493"/>
                    </a:cubicBezTo>
                    <a:cubicBezTo>
                      <a:pt x="34" y="507"/>
                      <a:pt x="47" y="510"/>
                      <a:pt x="58" y="510"/>
                    </a:cubicBezTo>
                    <a:cubicBezTo>
                      <a:pt x="68" y="510"/>
                      <a:pt x="75" y="507"/>
                      <a:pt x="75" y="507"/>
                    </a:cubicBezTo>
                    <a:lnTo>
                      <a:pt x="483" y="257"/>
                    </a:lnTo>
                    <a:lnTo>
                      <a:pt x="304" y="105"/>
                    </a:lnTo>
                    <a:lnTo>
                      <a:pt x="18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1" name="Google Shape;731;p34"/>
              <p:cNvSpPr/>
              <p:nvPr/>
            </p:nvSpPr>
            <p:spPr>
              <a:xfrm>
                <a:off x="7781737" y="2223924"/>
                <a:ext cx="183268" cy="154536"/>
              </a:xfrm>
              <a:custGeom>
                <a:avLst/>
                <a:gdLst/>
                <a:ahLst/>
                <a:cxnLst/>
                <a:rect l="l" t="t" r="r" b="b"/>
                <a:pathLst>
                  <a:path w="1722" h="1452" extrusionOk="0">
                    <a:moveTo>
                      <a:pt x="301" y="0"/>
                    </a:moveTo>
                    <a:cubicBezTo>
                      <a:pt x="160" y="0"/>
                      <a:pt x="1" y="156"/>
                      <a:pt x="1" y="156"/>
                    </a:cubicBezTo>
                    <a:lnTo>
                      <a:pt x="1519" y="1452"/>
                    </a:lnTo>
                    <a:cubicBezTo>
                      <a:pt x="1519" y="1452"/>
                      <a:pt x="1722" y="1164"/>
                      <a:pt x="1577" y="1039"/>
                    </a:cubicBezTo>
                    <a:cubicBezTo>
                      <a:pt x="1429" y="915"/>
                      <a:pt x="544" y="159"/>
                      <a:pt x="399" y="34"/>
                    </a:cubicBezTo>
                    <a:cubicBezTo>
                      <a:pt x="369" y="10"/>
                      <a:pt x="335" y="0"/>
                      <a:pt x="30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2" name="Google Shape;732;p34"/>
              <p:cNvSpPr/>
              <p:nvPr/>
            </p:nvSpPr>
            <p:spPr>
              <a:xfrm>
                <a:off x="6880895" y="3209077"/>
                <a:ext cx="221688" cy="201578"/>
              </a:xfrm>
              <a:custGeom>
                <a:avLst/>
                <a:gdLst/>
                <a:ahLst/>
                <a:cxnLst/>
                <a:rect l="l" t="t" r="r" b="b"/>
                <a:pathLst>
                  <a:path w="2083" h="1894" extrusionOk="0">
                    <a:moveTo>
                      <a:pt x="349" y="0"/>
                    </a:moveTo>
                    <a:lnTo>
                      <a:pt x="0" y="462"/>
                    </a:lnTo>
                    <a:lnTo>
                      <a:pt x="1678" y="1893"/>
                    </a:lnTo>
                    <a:lnTo>
                      <a:pt x="2082" y="1481"/>
                    </a:lnTo>
                    <a:lnTo>
                      <a:pt x="349"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3" name="Google Shape;733;p34"/>
              <p:cNvSpPr/>
              <p:nvPr/>
            </p:nvSpPr>
            <p:spPr>
              <a:xfrm>
                <a:off x="6929216" y="2895281"/>
                <a:ext cx="417728" cy="470527"/>
              </a:xfrm>
              <a:custGeom>
                <a:avLst/>
                <a:gdLst/>
                <a:ahLst/>
                <a:cxnLst/>
                <a:rect l="l" t="t" r="r" b="b"/>
                <a:pathLst>
                  <a:path w="3925" h="4421" extrusionOk="0">
                    <a:moveTo>
                      <a:pt x="3925" y="1"/>
                    </a:moveTo>
                    <a:lnTo>
                      <a:pt x="3770" y="348"/>
                    </a:lnTo>
                    <a:lnTo>
                      <a:pt x="2659" y="267"/>
                    </a:lnTo>
                    <a:lnTo>
                      <a:pt x="2086" y="1242"/>
                    </a:lnTo>
                    <a:lnTo>
                      <a:pt x="1100" y="1438"/>
                    </a:lnTo>
                    <a:cubicBezTo>
                      <a:pt x="473" y="2231"/>
                      <a:pt x="0" y="2839"/>
                      <a:pt x="0" y="2839"/>
                    </a:cubicBezTo>
                    <a:lnTo>
                      <a:pt x="64" y="2893"/>
                    </a:lnTo>
                    <a:lnTo>
                      <a:pt x="1799" y="4374"/>
                    </a:lnTo>
                    <a:lnTo>
                      <a:pt x="1853" y="4421"/>
                    </a:lnTo>
                    <a:cubicBezTo>
                      <a:pt x="1853" y="4421"/>
                      <a:pt x="2676" y="3550"/>
                      <a:pt x="3611" y="2545"/>
                    </a:cubicBezTo>
                    <a:lnTo>
                      <a:pt x="3925"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4" name="Google Shape;734;p34"/>
              <p:cNvSpPr/>
              <p:nvPr/>
            </p:nvSpPr>
            <p:spPr>
              <a:xfrm>
                <a:off x="6870618" y="3203338"/>
                <a:ext cx="236473" cy="207323"/>
              </a:xfrm>
              <a:custGeom>
                <a:avLst/>
                <a:gdLst/>
                <a:ahLst/>
                <a:cxnLst/>
                <a:rect l="l" t="t" r="r" b="b"/>
                <a:pathLst>
                  <a:path w="2083" h="1897" extrusionOk="0">
                    <a:moveTo>
                      <a:pt x="347" y="1"/>
                    </a:moveTo>
                    <a:lnTo>
                      <a:pt x="0" y="462"/>
                    </a:lnTo>
                    <a:lnTo>
                      <a:pt x="78" y="530"/>
                    </a:lnTo>
                    <a:lnTo>
                      <a:pt x="1609" y="1839"/>
                    </a:lnTo>
                    <a:lnTo>
                      <a:pt x="1677" y="1897"/>
                    </a:lnTo>
                    <a:lnTo>
                      <a:pt x="2082" y="1482"/>
                    </a:lnTo>
                    <a:lnTo>
                      <a:pt x="34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735" name="Google Shape;735;p34"/>
            <p:cNvSpPr/>
            <p:nvPr/>
          </p:nvSpPr>
          <p:spPr>
            <a:xfrm>
              <a:off x="7342931" y="2549597"/>
              <a:ext cx="155597" cy="354944"/>
            </a:xfrm>
            <a:custGeom>
              <a:avLst/>
              <a:gdLst/>
              <a:ahLst/>
              <a:cxnLst/>
              <a:rect l="l" t="t" r="r" b="b"/>
              <a:pathLst>
                <a:path w="1462" h="3335" extrusionOk="0">
                  <a:moveTo>
                    <a:pt x="1148" y="1"/>
                  </a:moveTo>
                  <a:cubicBezTo>
                    <a:pt x="1074" y="82"/>
                    <a:pt x="1000" y="163"/>
                    <a:pt x="928" y="240"/>
                  </a:cubicBezTo>
                  <a:lnTo>
                    <a:pt x="1171" y="2080"/>
                  </a:lnTo>
                  <a:lnTo>
                    <a:pt x="139" y="2214"/>
                  </a:lnTo>
                  <a:lnTo>
                    <a:pt x="1" y="3335"/>
                  </a:lnTo>
                  <a:lnTo>
                    <a:pt x="365" y="2514"/>
                  </a:lnTo>
                  <a:lnTo>
                    <a:pt x="1462" y="2369"/>
                  </a:lnTo>
                  <a:lnTo>
                    <a:pt x="1148" y="1"/>
                  </a:lnTo>
                  <a:close/>
                </a:path>
              </a:pathLst>
            </a:custGeom>
            <a:solidFill>
              <a:srgbClr val="858494"/>
            </a:solidFill>
            <a:ln>
              <a:noFill/>
            </a:ln>
          </p:spPr>
          <p:txBody>
            <a:bodyPr spcFirstLastPara="1" wrap="square" lIns="121900" tIns="121900" rIns="121900" bIns="121900" anchor="ctr" anchorCtr="0">
              <a:noAutofit/>
            </a:bodyPr>
            <a:lstStyle/>
            <a:p>
              <a:endParaRPr sz="2489"/>
            </a:p>
          </p:txBody>
        </p:sp>
        <p:sp>
          <p:nvSpPr>
            <p:cNvPr id="736" name="Google Shape;736;p34"/>
            <p:cNvSpPr/>
            <p:nvPr/>
          </p:nvSpPr>
          <p:spPr>
            <a:xfrm>
              <a:off x="7042376" y="2785124"/>
              <a:ext cx="315345" cy="272461"/>
            </a:xfrm>
            <a:custGeom>
              <a:avLst/>
              <a:gdLst/>
              <a:ahLst/>
              <a:cxnLst/>
              <a:rect l="l" t="t" r="r" b="b"/>
              <a:pathLst>
                <a:path w="2963" h="2560" extrusionOk="0">
                  <a:moveTo>
                    <a:pt x="2963" y="1"/>
                  </a:moveTo>
                  <a:lnTo>
                    <a:pt x="2899" y="12"/>
                  </a:lnTo>
                  <a:lnTo>
                    <a:pt x="2380" y="1183"/>
                  </a:lnTo>
                  <a:lnTo>
                    <a:pt x="1273" y="1102"/>
                  </a:lnTo>
                  <a:lnTo>
                    <a:pt x="695" y="2077"/>
                  </a:lnTo>
                  <a:lnTo>
                    <a:pt x="327" y="2151"/>
                  </a:lnTo>
                  <a:cubicBezTo>
                    <a:pt x="213" y="2289"/>
                    <a:pt x="105" y="2427"/>
                    <a:pt x="0" y="2559"/>
                  </a:cubicBezTo>
                  <a:lnTo>
                    <a:pt x="986" y="2363"/>
                  </a:lnTo>
                  <a:lnTo>
                    <a:pt x="1559" y="1388"/>
                  </a:lnTo>
                  <a:lnTo>
                    <a:pt x="2670" y="1469"/>
                  </a:lnTo>
                  <a:lnTo>
                    <a:pt x="2825" y="1122"/>
                  </a:lnTo>
                  <a:lnTo>
                    <a:pt x="2963" y="1"/>
                  </a:lnTo>
                  <a:close/>
                </a:path>
              </a:pathLst>
            </a:custGeom>
            <a:solidFill>
              <a:srgbClr val="764F27"/>
            </a:solidFill>
            <a:ln>
              <a:noFill/>
            </a:ln>
          </p:spPr>
          <p:txBody>
            <a:bodyPr spcFirstLastPara="1" wrap="square" lIns="121900" tIns="121900" rIns="121900" bIns="121900" anchor="ctr" anchorCtr="0">
              <a:noAutofit/>
            </a:bodyPr>
            <a:lstStyle/>
            <a:p>
              <a:endParaRPr sz="2489"/>
            </a:p>
          </p:txBody>
        </p:sp>
        <p:sp>
          <p:nvSpPr>
            <p:cNvPr id="737" name="Google Shape;737;p34"/>
            <p:cNvSpPr/>
            <p:nvPr/>
          </p:nvSpPr>
          <p:spPr>
            <a:xfrm>
              <a:off x="7077178" y="2575140"/>
              <a:ext cx="390482" cy="439024"/>
            </a:xfrm>
            <a:custGeom>
              <a:avLst/>
              <a:gdLst/>
              <a:ahLst/>
              <a:cxnLst/>
              <a:rect l="l" t="t" r="r" b="b"/>
              <a:pathLst>
                <a:path w="3669" h="4125" extrusionOk="0">
                  <a:moveTo>
                    <a:pt x="3425" y="0"/>
                  </a:moveTo>
                  <a:cubicBezTo>
                    <a:pt x="2994" y="480"/>
                    <a:pt x="2612" y="905"/>
                    <a:pt x="2366" y="1195"/>
                  </a:cubicBezTo>
                  <a:cubicBezTo>
                    <a:pt x="1853" y="1796"/>
                    <a:pt x="848" y="3054"/>
                    <a:pt x="0" y="4124"/>
                  </a:cubicBezTo>
                  <a:lnTo>
                    <a:pt x="368" y="4050"/>
                  </a:lnTo>
                  <a:lnTo>
                    <a:pt x="946" y="3075"/>
                  </a:lnTo>
                  <a:lnTo>
                    <a:pt x="2053" y="3156"/>
                  </a:lnTo>
                  <a:lnTo>
                    <a:pt x="2572" y="1985"/>
                  </a:lnTo>
                  <a:lnTo>
                    <a:pt x="2636" y="1974"/>
                  </a:lnTo>
                  <a:lnTo>
                    <a:pt x="3668" y="1840"/>
                  </a:lnTo>
                  <a:lnTo>
                    <a:pt x="3425" y="0"/>
                  </a:lnTo>
                  <a:close/>
                </a:path>
              </a:pathLst>
            </a:custGeom>
            <a:solidFill>
              <a:srgbClr val="8C6732"/>
            </a:solidFill>
            <a:ln>
              <a:noFill/>
            </a:ln>
          </p:spPr>
          <p:txBody>
            <a:bodyPr spcFirstLastPara="1" wrap="square" lIns="121900" tIns="121900" rIns="121900" bIns="121900" anchor="ctr" anchorCtr="0">
              <a:noAutofit/>
            </a:bodyPr>
            <a:lstStyle/>
            <a:p>
              <a:endParaRPr sz="2489"/>
            </a:p>
          </p:txBody>
        </p:sp>
        <p:sp>
          <p:nvSpPr>
            <p:cNvPr id="738" name="Google Shape;738;p34"/>
            <p:cNvSpPr/>
            <p:nvPr/>
          </p:nvSpPr>
          <p:spPr>
            <a:xfrm>
              <a:off x="7685206" y="2308322"/>
              <a:ext cx="1171" cy="1490"/>
            </a:xfrm>
            <a:custGeom>
              <a:avLst/>
              <a:gdLst/>
              <a:ahLst/>
              <a:cxnLst/>
              <a:rect l="l" t="t" r="r" b="b"/>
              <a:pathLst>
                <a:path w="11" h="14" extrusionOk="0">
                  <a:moveTo>
                    <a:pt x="11" y="0"/>
                  </a:moveTo>
                  <a:lnTo>
                    <a:pt x="0" y="14"/>
                  </a:lnTo>
                  <a:cubicBezTo>
                    <a:pt x="4" y="11"/>
                    <a:pt x="7" y="7"/>
                    <a:pt x="1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9" name="Google Shape;739;p34"/>
            <p:cNvSpPr/>
            <p:nvPr/>
          </p:nvSpPr>
          <p:spPr>
            <a:xfrm>
              <a:off x="6894333" y="2204128"/>
              <a:ext cx="1036178" cy="1150402"/>
            </a:xfrm>
            <a:custGeom>
              <a:avLst/>
              <a:gdLst/>
              <a:ahLst/>
              <a:cxnLst/>
              <a:rect l="l" t="t" r="r" b="b"/>
              <a:pathLst>
                <a:path w="9736" h="10809" extrusionOk="0">
                  <a:moveTo>
                    <a:pt x="7881" y="1"/>
                  </a:moveTo>
                  <a:cubicBezTo>
                    <a:pt x="7881" y="1"/>
                    <a:pt x="4783" y="3334"/>
                    <a:pt x="3794" y="4488"/>
                  </a:cubicBezTo>
                  <a:cubicBezTo>
                    <a:pt x="2808" y="5642"/>
                    <a:pt x="1" y="9226"/>
                    <a:pt x="1" y="9226"/>
                  </a:cubicBezTo>
                  <a:lnTo>
                    <a:pt x="1857" y="10809"/>
                  </a:lnTo>
                  <a:cubicBezTo>
                    <a:pt x="1857" y="10809"/>
                    <a:pt x="4978" y="7498"/>
                    <a:pt x="5967" y="6344"/>
                  </a:cubicBezTo>
                  <a:cubicBezTo>
                    <a:pt x="6952" y="5187"/>
                    <a:pt x="9736" y="1586"/>
                    <a:pt x="9736" y="1586"/>
                  </a:cubicBezTo>
                  <a:lnTo>
                    <a:pt x="78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0" name="Google Shape;740;p34"/>
            <p:cNvSpPr/>
            <p:nvPr/>
          </p:nvSpPr>
          <p:spPr>
            <a:xfrm>
              <a:off x="6993950" y="2230416"/>
              <a:ext cx="697100" cy="747139"/>
            </a:xfrm>
            <a:custGeom>
              <a:avLst/>
              <a:gdLst/>
              <a:ahLst/>
              <a:cxnLst/>
              <a:rect l="l" t="t" r="r" b="b"/>
              <a:pathLst>
                <a:path w="6550" h="7020" extrusionOk="0">
                  <a:moveTo>
                    <a:pt x="5892" y="0"/>
                  </a:moveTo>
                  <a:cubicBezTo>
                    <a:pt x="570" y="5834"/>
                    <a:pt x="583" y="5807"/>
                    <a:pt x="77" y="6803"/>
                  </a:cubicBezTo>
                  <a:cubicBezTo>
                    <a:pt x="0" y="6938"/>
                    <a:pt x="47" y="7019"/>
                    <a:pt x="167" y="7019"/>
                  </a:cubicBezTo>
                  <a:cubicBezTo>
                    <a:pt x="450" y="7019"/>
                    <a:pt x="1135" y="6565"/>
                    <a:pt x="1532" y="5301"/>
                  </a:cubicBezTo>
                  <a:cubicBezTo>
                    <a:pt x="2588" y="3968"/>
                    <a:pt x="6046" y="398"/>
                    <a:pt x="6046" y="398"/>
                  </a:cubicBezTo>
                  <a:lnTo>
                    <a:pt x="6418" y="715"/>
                  </a:lnTo>
                  <a:lnTo>
                    <a:pt x="6549" y="564"/>
                  </a:lnTo>
                  <a:lnTo>
                    <a:pt x="5892" y="0"/>
                  </a:lnTo>
                  <a:close/>
                </a:path>
              </a:pathLst>
            </a:custGeom>
            <a:solidFill>
              <a:srgbClr val="C4341A"/>
            </a:solidFill>
            <a:ln>
              <a:noFill/>
            </a:ln>
          </p:spPr>
          <p:txBody>
            <a:bodyPr spcFirstLastPara="1" wrap="square" lIns="121900" tIns="121900" rIns="121900" bIns="121900" anchor="ctr" anchorCtr="0">
              <a:noAutofit/>
            </a:bodyPr>
            <a:lstStyle/>
            <a:p>
              <a:endParaRPr sz="2489"/>
            </a:p>
          </p:txBody>
        </p:sp>
        <p:sp>
          <p:nvSpPr>
            <p:cNvPr id="741" name="Google Shape;741;p34"/>
            <p:cNvSpPr/>
            <p:nvPr/>
          </p:nvSpPr>
          <p:spPr>
            <a:xfrm>
              <a:off x="7648488" y="2264154"/>
              <a:ext cx="231799" cy="207326"/>
            </a:xfrm>
            <a:custGeom>
              <a:avLst/>
              <a:gdLst/>
              <a:ahLst/>
              <a:cxnLst/>
              <a:rect l="l" t="t" r="r" b="b"/>
              <a:pathLst>
                <a:path w="2178" h="1948" extrusionOk="0">
                  <a:moveTo>
                    <a:pt x="271" y="0"/>
                  </a:moveTo>
                  <a:lnTo>
                    <a:pt x="1" y="294"/>
                  </a:lnTo>
                  <a:lnTo>
                    <a:pt x="1932" y="1947"/>
                  </a:lnTo>
                  <a:lnTo>
                    <a:pt x="2178" y="1630"/>
                  </a:lnTo>
                  <a:lnTo>
                    <a:pt x="271"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2" name="Google Shape;742;p34"/>
            <p:cNvSpPr/>
            <p:nvPr/>
          </p:nvSpPr>
          <p:spPr>
            <a:xfrm>
              <a:off x="6780135" y="3248091"/>
              <a:ext cx="255852" cy="259051"/>
            </a:xfrm>
            <a:custGeom>
              <a:avLst/>
              <a:gdLst/>
              <a:ahLst/>
              <a:cxnLst/>
              <a:rect l="l" t="t" r="r" b="b"/>
              <a:pathLst>
                <a:path w="2404" h="2434" extrusionOk="0">
                  <a:moveTo>
                    <a:pt x="871" y="1"/>
                  </a:moveTo>
                  <a:lnTo>
                    <a:pt x="1" y="1661"/>
                  </a:lnTo>
                  <a:lnTo>
                    <a:pt x="902" y="2433"/>
                  </a:lnTo>
                  <a:lnTo>
                    <a:pt x="2404" y="1307"/>
                  </a:lnTo>
                  <a:lnTo>
                    <a:pt x="87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3" name="Google Shape;743;p34"/>
            <p:cNvSpPr/>
            <p:nvPr/>
          </p:nvSpPr>
          <p:spPr>
            <a:xfrm>
              <a:off x="6737883" y="3435618"/>
              <a:ext cx="125691" cy="128993"/>
            </a:xfrm>
            <a:custGeom>
              <a:avLst/>
              <a:gdLst/>
              <a:ahLst/>
              <a:cxnLst/>
              <a:rect l="l" t="t" r="r" b="b"/>
              <a:pathLst>
                <a:path w="1181" h="1212" extrusionOk="0">
                  <a:moveTo>
                    <a:pt x="513" y="0"/>
                  </a:moveTo>
                  <a:lnTo>
                    <a:pt x="0" y="858"/>
                  </a:lnTo>
                  <a:lnTo>
                    <a:pt x="411" y="1212"/>
                  </a:lnTo>
                  <a:lnTo>
                    <a:pt x="1181" y="570"/>
                  </a:lnTo>
                  <a:lnTo>
                    <a:pt x="513"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4" name="Google Shape;744;p34"/>
            <p:cNvSpPr/>
            <p:nvPr/>
          </p:nvSpPr>
          <p:spPr>
            <a:xfrm>
              <a:off x="6724579" y="3532150"/>
              <a:ext cx="51404" cy="54386"/>
            </a:xfrm>
            <a:custGeom>
              <a:avLst/>
              <a:gdLst/>
              <a:ahLst/>
              <a:cxnLst/>
              <a:rect l="l" t="t" r="r" b="b"/>
              <a:pathLst>
                <a:path w="483" h="511" extrusionOk="0">
                  <a:moveTo>
                    <a:pt x="183" y="1"/>
                  </a:moveTo>
                  <a:lnTo>
                    <a:pt x="10" y="440"/>
                  </a:lnTo>
                  <a:cubicBezTo>
                    <a:pt x="10" y="440"/>
                    <a:pt x="0" y="480"/>
                    <a:pt x="21" y="493"/>
                  </a:cubicBezTo>
                  <a:cubicBezTo>
                    <a:pt x="36" y="507"/>
                    <a:pt x="49" y="511"/>
                    <a:pt x="59" y="511"/>
                  </a:cubicBezTo>
                  <a:cubicBezTo>
                    <a:pt x="68" y="511"/>
                    <a:pt x="74" y="507"/>
                    <a:pt x="74" y="507"/>
                  </a:cubicBezTo>
                  <a:lnTo>
                    <a:pt x="482" y="258"/>
                  </a:lnTo>
                  <a:lnTo>
                    <a:pt x="18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5" name="Google Shape;745;p34"/>
            <p:cNvSpPr/>
            <p:nvPr/>
          </p:nvSpPr>
          <p:spPr>
            <a:xfrm>
              <a:off x="7751298" y="2203277"/>
              <a:ext cx="183268" cy="154643"/>
            </a:xfrm>
            <a:custGeom>
              <a:avLst/>
              <a:gdLst/>
              <a:ahLst/>
              <a:cxnLst/>
              <a:rect l="l" t="t" r="r" b="b"/>
              <a:pathLst>
                <a:path w="1722" h="1453" extrusionOk="0">
                  <a:moveTo>
                    <a:pt x="297" y="0"/>
                  </a:moveTo>
                  <a:cubicBezTo>
                    <a:pt x="159" y="0"/>
                    <a:pt x="0" y="157"/>
                    <a:pt x="0" y="157"/>
                  </a:cubicBezTo>
                  <a:lnTo>
                    <a:pt x="1519" y="1453"/>
                  </a:lnTo>
                  <a:cubicBezTo>
                    <a:pt x="1519" y="1453"/>
                    <a:pt x="1721" y="1166"/>
                    <a:pt x="1573" y="1041"/>
                  </a:cubicBezTo>
                  <a:cubicBezTo>
                    <a:pt x="1428" y="917"/>
                    <a:pt x="544" y="160"/>
                    <a:pt x="395" y="36"/>
                  </a:cubicBezTo>
                  <a:cubicBezTo>
                    <a:pt x="366" y="10"/>
                    <a:pt x="332" y="0"/>
                    <a:pt x="297" y="0"/>
                  </a:cubicBezTo>
                  <a:close/>
                </a:path>
              </a:pathLst>
            </a:custGeom>
            <a:solidFill>
              <a:srgbClr val="F9B061"/>
            </a:solidFill>
            <a:ln>
              <a:noFill/>
            </a:ln>
          </p:spPr>
          <p:txBody>
            <a:bodyPr spcFirstLastPara="1" wrap="square" lIns="121900" tIns="121900" rIns="121900" bIns="121900" anchor="ctr" anchorCtr="0">
              <a:noAutofit/>
            </a:bodyPr>
            <a:lstStyle/>
            <a:p>
              <a:endParaRPr sz="2489"/>
            </a:p>
          </p:txBody>
        </p:sp>
      </p:grpSp>
      <p:sp>
        <p:nvSpPr>
          <p:cNvPr id="123" name="TextBox 122">
            <a:extLst>
              <a:ext uri="{FF2B5EF4-FFF2-40B4-BE49-F238E27FC236}">
                <a16:creationId xmlns="" xmlns:a16="http://schemas.microsoft.com/office/drawing/2014/main" id="{0233F31C-E55F-4901-8FDA-BBA0CF904AB0}"/>
              </a:ext>
            </a:extLst>
          </p:cNvPr>
          <p:cNvSpPr txBox="1"/>
          <p:nvPr/>
        </p:nvSpPr>
        <p:spPr>
          <a:xfrm>
            <a:off x="1411624" y="3168664"/>
            <a:ext cx="1577355" cy="658706"/>
          </a:xfrm>
          <a:prstGeom prst="rect">
            <a:avLst/>
          </a:prstGeom>
          <a:noFill/>
        </p:spPr>
        <p:txBody>
          <a:bodyPr wrap="square" rtlCol="0">
            <a:spAutoFit/>
          </a:bodyPr>
          <a:lstStyle/>
          <a:p>
            <a:pPr>
              <a:lnSpc>
                <a:spcPct val="150000"/>
              </a:lnSpc>
            </a:pPr>
            <a:r>
              <a:rPr lang="en-US" sz="2800">
                <a:latin typeface="+mj-lt"/>
              </a:rPr>
              <a:t>   19 : 30 </a:t>
            </a:r>
          </a:p>
        </p:txBody>
      </p:sp>
      <p:sp>
        <p:nvSpPr>
          <p:cNvPr id="124" name="TextBox 123">
            <a:extLst>
              <a:ext uri="{FF2B5EF4-FFF2-40B4-BE49-F238E27FC236}">
                <a16:creationId xmlns="" xmlns:a16="http://schemas.microsoft.com/office/drawing/2014/main" id="{F5FCC526-460B-4709-B81A-8672C99458FD}"/>
              </a:ext>
            </a:extLst>
          </p:cNvPr>
          <p:cNvSpPr txBox="1"/>
          <p:nvPr/>
        </p:nvSpPr>
        <p:spPr>
          <a:xfrm>
            <a:off x="1411623" y="4152154"/>
            <a:ext cx="1857671" cy="658706"/>
          </a:xfrm>
          <a:prstGeom prst="rect">
            <a:avLst/>
          </a:prstGeom>
          <a:noFill/>
        </p:spPr>
        <p:txBody>
          <a:bodyPr wrap="square" rtlCol="0">
            <a:spAutoFit/>
          </a:bodyPr>
          <a:lstStyle/>
          <a:p>
            <a:pPr>
              <a:lnSpc>
                <a:spcPct val="150000"/>
              </a:lnSpc>
            </a:pPr>
            <a:r>
              <a:rPr lang="en-US" sz="2800">
                <a:latin typeface="+mj-lt"/>
              </a:rPr>
              <a:t>= 0,6333... </a:t>
            </a:r>
          </a:p>
        </p:txBody>
      </p:sp>
      <p:sp>
        <p:nvSpPr>
          <p:cNvPr id="125" name="TextBox 124">
            <a:extLst>
              <a:ext uri="{FF2B5EF4-FFF2-40B4-BE49-F238E27FC236}">
                <a16:creationId xmlns="" xmlns:a16="http://schemas.microsoft.com/office/drawing/2014/main" id="{1BA8165D-256D-4EBD-97F4-7274CA91E148}"/>
              </a:ext>
            </a:extLst>
          </p:cNvPr>
          <p:cNvSpPr txBox="1"/>
          <p:nvPr/>
        </p:nvSpPr>
        <p:spPr>
          <a:xfrm>
            <a:off x="1411623" y="5142190"/>
            <a:ext cx="1857671" cy="658706"/>
          </a:xfrm>
          <a:prstGeom prst="rect">
            <a:avLst/>
          </a:prstGeom>
          <a:noFill/>
        </p:spPr>
        <p:txBody>
          <a:bodyPr wrap="square" rtlCol="0">
            <a:spAutoFit/>
          </a:bodyPr>
          <a:lstStyle/>
          <a:p>
            <a:pPr>
              <a:lnSpc>
                <a:spcPct val="150000"/>
              </a:lnSpc>
            </a:pPr>
            <a:r>
              <a:rPr lang="en-US" sz="2800">
                <a:latin typeface="+mj-lt"/>
              </a:rPr>
              <a:t>= 63,33% </a:t>
            </a:r>
          </a:p>
        </p:txBody>
      </p:sp>
      <p:sp>
        <p:nvSpPr>
          <p:cNvPr id="126" name="TextBox 125">
            <a:extLst>
              <a:ext uri="{FF2B5EF4-FFF2-40B4-BE49-F238E27FC236}">
                <a16:creationId xmlns="" xmlns:a16="http://schemas.microsoft.com/office/drawing/2014/main" id="{F2D33682-ADB2-4C57-9F87-128EEC1F2294}"/>
              </a:ext>
            </a:extLst>
          </p:cNvPr>
          <p:cNvSpPr txBox="1"/>
          <p:nvPr/>
        </p:nvSpPr>
        <p:spPr>
          <a:xfrm>
            <a:off x="3984426" y="3168664"/>
            <a:ext cx="1659187" cy="658706"/>
          </a:xfrm>
          <a:prstGeom prst="rect">
            <a:avLst/>
          </a:prstGeom>
          <a:noFill/>
        </p:spPr>
        <p:txBody>
          <a:bodyPr wrap="square" rtlCol="0">
            <a:spAutoFit/>
          </a:bodyPr>
          <a:lstStyle/>
          <a:p>
            <a:pPr>
              <a:lnSpc>
                <a:spcPct val="150000"/>
              </a:lnSpc>
            </a:pPr>
            <a:r>
              <a:rPr lang="en-US" sz="2800">
                <a:latin typeface="+mj-lt"/>
              </a:rPr>
              <a:t>   45 : 61</a:t>
            </a:r>
          </a:p>
        </p:txBody>
      </p:sp>
      <p:sp>
        <p:nvSpPr>
          <p:cNvPr id="127" name="TextBox 126">
            <a:extLst>
              <a:ext uri="{FF2B5EF4-FFF2-40B4-BE49-F238E27FC236}">
                <a16:creationId xmlns="" xmlns:a16="http://schemas.microsoft.com/office/drawing/2014/main" id="{92DD4B56-B672-416A-96A9-C5FB64C618C4}"/>
              </a:ext>
            </a:extLst>
          </p:cNvPr>
          <p:cNvSpPr txBox="1"/>
          <p:nvPr/>
        </p:nvSpPr>
        <p:spPr>
          <a:xfrm>
            <a:off x="3984425" y="4152154"/>
            <a:ext cx="1954047" cy="658706"/>
          </a:xfrm>
          <a:prstGeom prst="rect">
            <a:avLst/>
          </a:prstGeom>
          <a:noFill/>
        </p:spPr>
        <p:txBody>
          <a:bodyPr wrap="square" rtlCol="0">
            <a:spAutoFit/>
          </a:bodyPr>
          <a:lstStyle/>
          <a:p>
            <a:pPr>
              <a:lnSpc>
                <a:spcPct val="150000"/>
              </a:lnSpc>
            </a:pPr>
            <a:r>
              <a:rPr lang="en-US" sz="2800">
                <a:latin typeface="+mj-lt"/>
              </a:rPr>
              <a:t>= 0,7377... </a:t>
            </a:r>
          </a:p>
        </p:txBody>
      </p:sp>
      <p:sp>
        <p:nvSpPr>
          <p:cNvPr id="128" name="TextBox 127">
            <a:extLst>
              <a:ext uri="{FF2B5EF4-FFF2-40B4-BE49-F238E27FC236}">
                <a16:creationId xmlns="" xmlns:a16="http://schemas.microsoft.com/office/drawing/2014/main" id="{BAB73335-F94A-4457-B13E-2C0DC6DF7FCC}"/>
              </a:ext>
            </a:extLst>
          </p:cNvPr>
          <p:cNvSpPr txBox="1"/>
          <p:nvPr/>
        </p:nvSpPr>
        <p:spPr>
          <a:xfrm>
            <a:off x="3984425" y="5142190"/>
            <a:ext cx="1954047" cy="658706"/>
          </a:xfrm>
          <a:prstGeom prst="rect">
            <a:avLst/>
          </a:prstGeom>
          <a:noFill/>
        </p:spPr>
        <p:txBody>
          <a:bodyPr wrap="square" rtlCol="0">
            <a:spAutoFit/>
          </a:bodyPr>
          <a:lstStyle/>
          <a:p>
            <a:pPr>
              <a:lnSpc>
                <a:spcPct val="150000"/>
              </a:lnSpc>
            </a:pPr>
            <a:r>
              <a:rPr lang="en-US" sz="2800">
                <a:latin typeface="+mj-lt"/>
              </a:rPr>
              <a:t>= 73,77%</a:t>
            </a:r>
          </a:p>
        </p:txBody>
      </p:sp>
      <p:sp>
        <p:nvSpPr>
          <p:cNvPr id="129" name="TextBox 128">
            <a:extLst>
              <a:ext uri="{FF2B5EF4-FFF2-40B4-BE49-F238E27FC236}">
                <a16:creationId xmlns="" xmlns:a16="http://schemas.microsoft.com/office/drawing/2014/main" id="{AC4D7A48-688D-408E-BFE2-3F4D53946B60}"/>
              </a:ext>
            </a:extLst>
          </p:cNvPr>
          <p:cNvSpPr txBox="1"/>
          <p:nvPr/>
        </p:nvSpPr>
        <p:spPr>
          <a:xfrm>
            <a:off x="6580856" y="3168664"/>
            <a:ext cx="1659187" cy="658706"/>
          </a:xfrm>
          <a:prstGeom prst="rect">
            <a:avLst/>
          </a:prstGeom>
          <a:noFill/>
        </p:spPr>
        <p:txBody>
          <a:bodyPr wrap="square" rtlCol="0">
            <a:spAutoFit/>
          </a:bodyPr>
          <a:lstStyle/>
          <a:p>
            <a:pPr>
              <a:lnSpc>
                <a:spcPct val="150000"/>
              </a:lnSpc>
            </a:pPr>
            <a:r>
              <a:rPr lang="en-US" sz="2800">
                <a:latin typeface="+mj-lt"/>
              </a:rPr>
              <a:t>   1,2 : 26</a:t>
            </a:r>
          </a:p>
        </p:txBody>
      </p:sp>
      <p:sp>
        <p:nvSpPr>
          <p:cNvPr id="130" name="TextBox 129">
            <a:extLst>
              <a:ext uri="{FF2B5EF4-FFF2-40B4-BE49-F238E27FC236}">
                <a16:creationId xmlns="" xmlns:a16="http://schemas.microsoft.com/office/drawing/2014/main" id="{F2F91543-5752-4F48-A6CE-AC057A075F4A}"/>
              </a:ext>
            </a:extLst>
          </p:cNvPr>
          <p:cNvSpPr txBox="1"/>
          <p:nvPr/>
        </p:nvSpPr>
        <p:spPr>
          <a:xfrm>
            <a:off x="6580855" y="4152154"/>
            <a:ext cx="1954047" cy="658706"/>
          </a:xfrm>
          <a:prstGeom prst="rect">
            <a:avLst/>
          </a:prstGeom>
          <a:noFill/>
        </p:spPr>
        <p:txBody>
          <a:bodyPr wrap="square" rtlCol="0">
            <a:spAutoFit/>
          </a:bodyPr>
          <a:lstStyle/>
          <a:p>
            <a:pPr>
              <a:lnSpc>
                <a:spcPct val="150000"/>
              </a:lnSpc>
            </a:pPr>
            <a:r>
              <a:rPr lang="en-US" sz="2800">
                <a:latin typeface="+mj-lt"/>
              </a:rPr>
              <a:t>= 0,0461...</a:t>
            </a:r>
          </a:p>
        </p:txBody>
      </p:sp>
      <p:sp>
        <p:nvSpPr>
          <p:cNvPr id="131" name="TextBox 130">
            <a:extLst>
              <a:ext uri="{FF2B5EF4-FFF2-40B4-BE49-F238E27FC236}">
                <a16:creationId xmlns="" xmlns:a16="http://schemas.microsoft.com/office/drawing/2014/main" id="{59BE7412-B0DD-4DAB-B72F-9C18BE6D18BF}"/>
              </a:ext>
            </a:extLst>
          </p:cNvPr>
          <p:cNvSpPr txBox="1"/>
          <p:nvPr/>
        </p:nvSpPr>
        <p:spPr>
          <a:xfrm>
            <a:off x="6580855" y="5142190"/>
            <a:ext cx="1954047" cy="658706"/>
          </a:xfrm>
          <a:prstGeom prst="rect">
            <a:avLst/>
          </a:prstGeom>
          <a:noFill/>
        </p:spPr>
        <p:txBody>
          <a:bodyPr wrap="square" rtlCol="0">
            <a:spAutoFit/>
          </a:bodyPr>
          <a:lstStyle/>
          <a:p>
            <a:pPr>
              <a:lnSpc>
                <a:spcPct val="150000"/>
              </a:lnSpc>
            </a:pPr>
            <a:r>
              <a:rPr lang="en-US" sz="2800">
                <a:latin typeface="+mj-lt"/>
              </a:rPr>
              <a:t>= 4,61 %</a:t>
            </a:r>
          </a:p>
        </p:txBody>
      </p:sp>
      <p:grpSp>
        <p:nvGrpSpPr>
          <p:cNvPr id="137" name="Google Shape;1102;p38">
            <a:extLst>
              <a:ext uri="{FF2B5EF4-FFF2-40B4-BE49-F238E27FC236}">
                <a16:creationId xmlns="" xmlns:a16="http://schemas.microsoft.com/office/drawing/2014/main" id="{54DA9009-B05C-4003-BBA3-CC23C26E082F}"/>
              </a:ext>
            </a:extLst>
          </p:cNvPr>
          <p:cNvGrpSpPr/>
          <p:nvPr/>
        </p:nvGrpSpPr>
        <p:grpSpPr>
          <a:xfrm>
            <a:off x="1086885" y="1117806"/>
            <a:ext cx="483354" cy="483354"/>
            <a:chOff x="5334050" y="2368838"/>
            <a:chExt cx="367325" cy="367325"/>
          </a:xfrm>
        </p:grpSpPr>
        <p:sp>
          <p:nvSpPr>
            <p:cNvPr id="138" name="Google Shape;1103;p38">
              <a:extLst>
                <a:ext uri="{FF2B5EF4-FFF2-40B4-BE49-F238E27FC236}">
                  <a16:creationId xmlns="" xmlns:a16="http://schemas.microsoft.com/office/drawing/2014/main" id="{8FDFE7EA-A11A-4DDE-87E5-0E5243E923B8}"/>
                </a:ext>
              </a:extLst>
            </p:cNvPr>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39" name="Google Shape;1104;p38">
              <a:extLst>
                <a:ext uri="{FF2B5EF4-FFF2-40B4-BE49-F238E27FC236}">
                  <a16:creationId xmlns="" xmlns:a16="http://schemas.microsoft.com/office/drawing/2014/main" id="{8D870C86-8D1B-4052-B112-A70FE58AD2EA}"/>
                </a:ext>
              </a:extLst>
            </p:cNvPr>
            <p:cNvGrpSpPr/>
            <p:nvPr/>
          </p:nvGrpSpPr>
          <p:grpSpPr>
            <a:xfrm>
              <a:off x="5395575" y="2368950"/>
              <a:ext cx="238925" cy="366875"/>
              <a:chOff x="5395575" y="2368950"/>
              <a:chExt cx="238925" cy="366875"/>
            </a:xfrm>
          </p:grpSpPr>
          <p:sp>
            <p:nvSpPr>
              <p:cNvPr id="140" name="Google Shape;1105;p38">
                <a:extLst>
                  <a:ext uri="{FF2B5EF4-FFF2-40B4-BE49-F238E27FC236}">
                    <a16:creationId xmlns="" xmlns:a16="http://schemas.microsoft.com/office/drawing/2014/main" id="{98DE2997-7698-4BAF-8681-457D6ABB780C}"/>
                  </a:ext>
                </a:extLst>
              </p:cNvPr>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41" name="Google Shape;1106;p38">
                <a:extLst>
                  <a:ext uri="{FF2B5EF4-FFF2-40B4-BE49-F238E27FC236}">
                    <a16:creationId xmlns="" xmlns:a16="http://schemas.microsoft.com/office/drawing/2014/main" id="{FC6F9808-EFD5-4A50-8627-3593327FAE2A}"/>
                  </a:ext>
                </a:extLst>
              </p:cNvPr>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42" name="Google Shape;1107;p38">
                <a:extLst>
                  <a:ext uri="{FF2B5EF4-FFF2-40B4-BE49-F238E27FC236}">
                    <a16:creationId xmlns="" xmlns:a16="http://schemas.microsoft.com/office/drawing/2014/main" id="{83780443-C63C-4B67-A5BB-18B3F49D08C6}"/>
                  </a:ext>
                </a:extLst>
              </p:cNvPr>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43" name="Google Shape;1108;p38">
                <a:extLst>
                  <a:ext uri="{FF2B5EF4-FFF2-40B4-BE49-F238E27FC236}">
                    <a16:creationId xmlns="" xmlns:a16="http://schemas.microsoft.com/office/drawing/2014/main" id="{57538B4F-E7E0-4A6A-8DC6-F56D9ACE2023}"/>
                  </a:ext>
                </a:extLst>
              </p:cNvPr>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4" name="Google Shape;1109;p38">
                <a:extLst>
                  <a:ext uri="{FF2B5EF4-FFF2-40B4-BE49-F238E27FC236}">
                    <a16:creationId xmlns="" xmlns:a16="http://schemas.microsoft.com/office/drawing/2014/main" id="{E333C648-1E18-4DE4-830F-320D33982F1C}"/>
                  </a:ext>
                </a:extLst>
              </p:cNvPr>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45" name="Google Shape;1110;p38">
                <a:extLst>
                  <a:ext uri="{FF2B5EF4-FFF2-40B4-BE49-F238E27FC236}">
                    <a16:creationId xmlns="" xmlns:a16="http://schemas.microsoft.com/office/drawing/2014/main" id="{AC4258DF-40A1-4BFD-9A04-572A106BE522}"/>
                  </a:ext>
                </a:extLst>
              </p:cNvPr>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6" name="Google Shape;1111;p38">
                <a:extLst>
                  <a:ext uri="{FF2B5EF4-FFF2-40B4-BE49-F238E27FC236}">
                    <a16:creationId xmlns="" xmlns:a16="http://schemas.microsoft.com/office/drawing/2014/main" id="{6260BFB2-2C6C-4E71-9CCB-5053BC183F37}"/>
                  </a:ext>
                </a:extLst>
              </p:cNvPr>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47" name="Google Shape;1112;p38">
                <a:extLst>
                  <a:ext uri="{FF2B5EF4-FFF2-40B4-BE49-F238E27FC236}">
                    <a16:creationId xmlns="" xmlns:a16="http://schemas.microsoft.com/office/drawing/2014/main" id="{A43F8B77-5116-4802-931E-0B47C582D944}"/>
                  </a:ext>
                </a:extLst>
              </p:cNvPr>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48" name="Google Shape;1113;p38">
                <a:extLst>
                  <a:ext uri="{FF2B5EF4-FFF2-40B4-BE49-F238E27FC236}">
                    <a16:creationId xmlns="" xmlns:a16="http://schemas.microsoft.com/office/drawing/2014/main" id="{9B8CB98F-87F9-47DC-8003-059092A78B8B}"/>
                  </a:ext>
                </a:extLst>
              </p:cNvPr>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9" name="Google Shape;1114;p38">
                <a:extLst>
                  <a:ext uri="{FF2B5EF4-FFF2-40B4-BE49-F238E27FC236}">
                    <a16:creationId xmlns="" xmlns:a16="http://schemas.microsoft.com/office/drawing/2014/main" id="{F86017F8-966E-49EF-81CC-31FD11758ADC}"/>
                  </a:ext>
                </a:extLst>
              </p:cNvPr>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50" name="Google Shape;1115;p38">
                <a:extLst>
                  <a:ext uri="{FF2B5EF4-FFF2-40B4-BE49-F238E27FC236}">
                    <a16:creationId xmlns="" xmlns:a16="http://schemas.microsoft.com/office/drawing/2014/main" id="{1F1C9B19-8C49-4137-96FC-537799C530C6}"/>
                  </a:ext>
                </a:extLst>
              </p:cNvPr>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51" name="Google Shape;1116;p38">
                <a:extLst>
                  <a:ext uri="{FF2B5EF4-FFF2-40B4-BE49-F238E27FC236}">
                    <a16:creationId xmlns="" xmlns:a16="http://schemas.microsoft.com/office/drawing/2014/main" id="{B8740CDC-BF73-4E59-8B8A-E5221BECF7E1}"/>
                  </a:ext>
                </a:extLst>
              </p:cNvPr>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2" name="Google Shape;1117;p38">
                <a:extLst>
                  <a:ext uri="{FF2B5EF4-FFF2-40B4-BE49-F238E27FC236}">
                    <a16:creationId xmlns="" xmlns:a16="http://schemas.microsoft.com/office/drawing/2014/main" id="{5EE73BF4-6163-4A4F-AD35-7A1F8D8D426A}"/>
                  </a:ext>
                </a:extLst>
              </p:cNvPr>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3" name="Google Shape;1118;p38">
                <a:extLst>
                  <a:ext uri="{FF2B5EF4-FFF2-40B4-BE49-F238E27FC236}">
                    <a16:creationId xmlns="" xmlns:a16="http://schemas.microsoft.com/office/drawing/2014/main" id="{C7F924BF-6D7A-4416-B8BC-DDEB95B17CCA}"/>
                  </a:ext>
                </a:extLst>
              </p:cNvPr>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4" name="Google Shape;1119;p38">
                <a:extLst>
                  <a:ext uri="{FF2B5EF4-FFF2-40B4-BE49-F238E27FC236}">
                    <a16:creationId xmlns="" xmlns:a16="http://schemas.microsoft.com/office/drawing/2014/main" id="{891C549F-9003-46F8-9272-82862FE17C62}"/>
                  </a:ext>
                </a:extLst>
              </p:cNvPr>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5" name="Google Shape;1120;p38">
                <a:extLst>
                  <a:ext uri="{FF2B5EF4-FFF2-40B4-BE49-F238E27FC236}">
                    <a16:creationId xmlns="" xmlns:a16="http://schemas.microsoft.com/office/drawing/2014/main" id="{6DA87C98-C8C2-4E1C-892E-5C5E4105E0B0}"/>
                  </a:ext>
                </a:extLst>
              </p:cNvPr>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6" name="Google Shape;1121;p38">
                <a:extLst>
                  <a:ext uri="{FF2B5EF4-FFF2-40B4-BE49-F238E27FC236}">
                    <a16:creationId xmlns="" xmlns:a16="http://schemas.microsoft.com/office/drawing/2014/main" id="{726A3E98-B124-47A5-A748-292DCDB51D67}"/>
                  </a:ext>
                </a:extLst>
              </p:cNvPr>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7" name="Google Shape;1122;p38">
                <a:extLst>
                  <a:ext uri="{FF2B5EF4-FFF2-40B4-BE49-F238E27FC236}">
                    <a16:creationId xmlns="" xmlns:a16="http://schemas.microsoft.com/office/drawing/2014/main" id="{4AC9BA38-54E7-457B-9EF7-F2006ACD41EC}"/>
                  </a:ext>
                </a:extLst>
              </p:cNvPr>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58" name="Google Shape;1123;p38">
                <a:extLst>
                  <a:ext uri="{FF2B5EF4-FFF2-40B4-BE49-F238E27FC236}">
                    <a16:creationId xmlns="" xmlns:a16="http://schemas.microsoft.com/office/drawing/2014/main" id="{995D00E0-9437-43AE-BDE9-07AC13755018}"/>
                  </a:ext>
                </a:extLst>
              </p:cNvPr>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59" name="Google Shape;1124;p38">
                <a:extLst>
                  <a:ext uri="{FF2B5EF4-FFF2-40B4-BE49-F238E27FC236}">
                    <a16:creationId xmlns="" xmlns:a16="http://schemas.microsoft.com/office/drawing/2014/main" id="{14D7F997-6168-4244-AE8F-C854A340BF94}"/>
                  </a:ext>
                </a:extLst>
              </p:cNvPr>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0" name="Google Shape;1125;p38">
                <a:extLst>
                  <a:ext uri="{FF2B5EF4-FFF2-40B4-BE49-F238E27FC236}">
                    <a16:creationId xmlns="" xmlns:a16="http://schemas.microsoft.com/office/drawing/2014/main" id="{51CEA32F-79B3-4344-B2AE-DDF1B7362473}"/>
                  </a:ext>
                </a:extLst>
              </p:cNvPr>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61" name="Google Shape;1126;p38">
                <a:extLst>
                  <a:ext uri="{FF2B5EF4-FFF2-40B4-BE49-F238E27FC236}">
                    <a16:creationId xmlns="" xmlns:a16="http://schemas.microsoft.com/office/drawing/2014/main" id="{BFA961AB-A0AE-4F87-AB0C-7B9DDDAB3C0B}"/>
                  </a:ext>
                </a:extLst>
              </p:cNvPr>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62" name="Google Shape;1127;p38">
                <a:extLst>
                  <a:ext uri="{FF2B5EF4-FFF2-40B4-BE49-F238E27FC236}">
                    <a16:creationId xmlns="" xmlns:a16="http://schemas.microsoft.com/office/drawing/2014/main" id="{5F82C20A-241A-47E6-A867-F429ED59E219}"/>
                  </a:ext>
                </a:extLst>
              </p:cNvPr>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63" name="Google Shape;1128;p38">
                <a:extLst>
                  <a:ext uri="{FF2B5EF4-FFF2-40B4-BE49-F238E27FC236}">
                    <a16:creationId xmlns="" xmlns:a16="http://schemas.microsoft.com/office/drawing/2014/main" id="{1878D70D-321C-44EE-A1F5-C528F378A75C}"/>
                  </a:ext>
                </a:extLst>
              </p:cNvPr>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64" name="Google Shape;1129;p38">
                <a:extLst>
                  <a:ext uri="{FF2B5EF4-FFF2-40B4-BE49-F238E27FC236}">
                    <a16:creationId xmlns="" xmlns:a16="http://schemas.microsoft.com/office/drawing/2014/main" id="{072A24FF-6E4F-4C2E-B381-652F7DEF1500}"/>
                  </a:ext>
                </a:extLst>
              </p:cNvPr>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5" name="Google Shape;1130;p38">
                <a:extLst>
                  <a:ext uri="{FF2B5EF4-FFF2-40B4-BE49-F238E27FC236}">
                    <a16:creationId xmlns="" xmlns:a16="http://schemas.microsoft.com/office/drawing/2014/main" id="{2F9A3551-9DDE-4406-A5D9-3D914FB9FD8D}"/>
                  </a:ext>
                </a:extLst>
              </p:cNvPr>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6" name="Google Shape;1131;p38">
                <a:extLst>
                  <a:ext uri="{FF2B5EF4-FFF2-40B4-BE49-F238E27FC236}">
                    <a16:creationId xmlns="" xmlns:a16="http://schemas.microsoft.com/office/drawing/2014/main" id="{7446E68C-9BF0-440A-B369-3D1D7AF18F45}"/>
                  </a:ext>
                </a:extLst>
              </p:cNvPr>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7" name="Google Shape;1132;p38">
                <a:extLst>
                  <a:ext uri="{FF2B5EF4-FFF2-40B4-BE49-F238E27FC236}">
                    <a16:creationId xmlns="" xmlns:a16="http://schemas.microsoft.com/office/drawing/2014/main" id="{B6936EBC-F05A-4C58-87A6-A802C9626140}"/>
                  </a:ext>
                </a:extLst>
              </p:cNvPr>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68" name="Google Shape;1133;p38">
                <a:extLst>
                  <a:ext uri="{FF2B5EF4-FFF2-40B4-BE49-F238E27FC236}">
                    <a16:creationId xmlns="" xmlns:a16="http://schemas.microsoft.com/office/drawing/2014/main" id="{6C03BE00-B622-44DD-BC60-34059F244CDD}"/>
                  </a:ext>
                </a:extLst>
              </p:cNvPr>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9" name="Google Shape;1134;p38">
                <a:extLst>
                  <a:ext uri="{FF2B5EF4-FFF2-40B4-BE49-F238E27FC236}">
                    <a16:creationId xmlns="" xmlns:a16="http://schemas.microsoft.com/office/drawing/2014/main" id="{7C6EC057-F744-447E-A7B5-4271EBCD5886}"/>
                  </a:ext>
                </a:extLst>
              </p:cNvPr>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70" name="Google Shape;1135;p38">
                <a:extLst>
                  <a:ext uri="{FF2B5EF4-FFF2-40B4-BE49-F238E27FC236}">
                    <a16:creationId xmlns="" xmlns:a16="http://schemas.microsoft.com/office/drawing/2014/main" id="{D2493F7F-AC3E-476B-8907-06C2CEDA770B}"/>
                  </a:ext>
                </a:extLst>
              </p:cNvPr>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71" name="Google Shape;1136;p38">
                <a:extLst>
                  <a:ext uri="{FF2B5EF4-FFF2-40B4-BE49-F238E27FC236}">
                    <a16:creationId xmlns="" xmlns:a16="http://schemas.microsoft.com/office/drawing/2014/main" id="{0E307B23-687A-4E03-A12E-369C035FD1E2}"/>
                  </a:ext>
                </a:extLst>
              </p:cNvPr>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72" name="Google Shape;1137;p38">
                <a:extLst>
                  <a:ext uri="{FF2B5EF4-FFF2-40B4-BE49-F238E27FC236}">
                    <a16:creationId xmlns="" xmlns:a16="http://schemas.microsoft.com/office/drawing/2014/main" id="{4A7DBD9E-9C87-472D-866C-E93A35BFBF06}"/>
                  </a:ext>
                </a:extLst>
              </p:cNvPr>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73" name="Google Shape;1138;p38">
                <a:extLst>
                  <a:ext uri="{FF2B5EF4-FFF2-40B4-BE49-F238E27FC236}">
                    <a16:creationId xmlns="" xmlns:a16="http://schemas.microsoft.com/office/drawing/2014/main" id="{9EB664E5-01A7-4689-AC1C-B6F2D9A0495D}"/>
                  </a:ext>
                </a:extLst>
              </p:cNvPr>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74" name="Google Shape;1139;p38">
                <a:extLst>
                  <a:ext uri="{FF2B5EF4-FFF2-40B4-BE49-F238E27FC236}">
                    <a16:creationId xmlns="" xmlns:a16="http://schemas.microsoft.com/office/drawing/2014/main" id="{7E30043E-AA27-445B-B425-46E79576B0CB}"/>
                  </a:ext>
                </a:extLst>
              </p:cNvPr>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5" name="Google Shape;1140;p38">
                <a:extLst>
                  <a:ext uri="{FF2B5EF4-FFF2-40B4-BE49-F238E27FC236}">
                    <a16:creationId xmlns="" xmlns:a16="http://schemas.microsoft.com/office/drawing/2014/main" id="{748FA5C8-55C7-4112-B0E2-0F51E0D223FF}"/>
                  </a:ext>
                </a:extLst>
              </p:cNvPr>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6" name="Google Shape;1141;p38">
                <a:extLst>
                  <a:ext uri="{FF2B5EF4-FFF2-40B4-BE49-F238E27FC236}">
                    <a16:creationId xmlns="" xmlns:a16="http://schemas.microsoft.com/office/drawing/2014/main" id="{49D59B2A-783E-4DBE-96A1-EEA9909EFB6A}"/>
                  </a:ext>
                </a:extLst>
              </p:cNvPr>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77" name="Google Shape;3689;p59">
            <a:extLst>
              <a:ext uri="{FF2B5EF4-FFF2-40B4-BE49-F238E27FC236}">
                <a16:creationId xmlns="" xmlns:a16="http://schemas.microsoft.com/office/drawing/2014/main" id="{46F2D73D-B466-401D-894D-1CD473F5D89E}"/>
              </a:ext>
            </a:extLst>
          </p:cNvPr>
          <p:cNvGrpSpPr/>
          <p:nvPr/>
        </p:nvGrpSpPr>
        <p:grpSpPr>
          <a:xfrm>
            <a:off x="1223656" y="2006139"/>
            <a:ext cx="361271" cy="417380"/>
            <a:chOff x="1626938" y="1815819"/>
            <a:chExt cx="365700" cy="368156"/>
          </a:xfrm>
        </p:grpSpPr>
        <p:sp>
          <p:nvSpPr>
            <p:cNvPr id="178" name="Google Shape;3690;p59">
              <a:extLst>
                <a:ext uri="{FF2B5EF4-FFF2-40B4-BE49-F238E27FC236}">
                  <a16:creationId xmlns="" xmlns:a16="http://schemas.microsoft.com/office/drawing/2014/main" id="{D581AC97-EA9B-4095-9FC4-05E6EB4133BB}"/>
                </a:ext>
              </a:extLst>
            </p:cNvPr>
            <p:cNvSpPr/>
            <p:nvPr/>
          </p:nvSpPr>
          <p:spPr>
            <a:xfrm>
              <a:off x="1626938" y="1815819"/>
              <a:ext cx="365700" cy="365700"/>
            </a:xfrm>
            <a:prstGeom prst="ellipse">
              <a:avLst/>
            </a:prstGeom>
            <a:solidFill>
              <a:srgbClr val="222631"/>
            </a:solidFill>
            <a:ln>
              <a:noFill/>
            </a:ln>
          </p:spPr>
          <p:txBody>
            <a:bodyPr spcFirstLastPara="1" wrap="square" lIns="121900" tIns="121900" rIns="121900" bIns="121900" anchor="ctr" anchorCtr="0">
              <a:noAutofit/>
            </a:bodyPr>
            <a:lstStyle/>
            <a:p>
              <a:endParaRPr sz="2489"/>
            </a:p>
          </p:txBody>
        </p:sp>
        <p:grpSp>
          <p:nvGrpSpPr>
            <p:cNvPr id="179" name="Google Shape;3691;p59">
              <a:extLst>
                <a:ext uri="{FF2B5EF4-FFF2-40B4-BE49-F238E27FC236}">
                  <a16:creationId xmlns="" xmlns:a16="http://schemas.microsoft.com/office/drawing/2014/main" id="{6DDFD96D-D114-470D-9FDA-16FF4BFD33F3}"/>
                </a:ext>
              </a:extLst>
            </p:cNvPr>
            <p:cNvGrpSpPr/>
            <p:nvPr/>
          </p:nvGrpSpPr>
          <p:grpSpPr>
            <a:xfrm>
              <a:off x="1668575" y="1843975"/>
              <a:ext cx="276725" cy="340000"/>
              <a:chOff x="1668575" y="1843975"/>
              <a:chExt cx="276725" cy="340000"/>
            </a:xfrm>
          </p:grpSpPr>
          <p:sp>
            <p:nvSpPr>
              <p:cNvPr id="180" name="Google Shape;3692;p59">
                <a:extLst>
                  <a:ext uri="{FF2B5EF4-FFF2-40B4-BE49-F238E27FC236}">
                    <a16:creationId xmlns="" xmlns:a16="http://schemas.microsoft.com/office/drawing/2014/main" id="{D53C1B87-0434-4D9B-B439-A7E04EE98252}"/>
                  </a:ext>
                </a:extLst>
              </p:cNvPr>
              <p:cNvSpPr/>
              <p:nvPr/>
            </p:nvSpPr>
            <p:spPr>
              <a:xfrm>
                <a:off x="1668575" y="1843975"/>
                <a:ext cx="276725" cy="80325"/>
              </a:xfrm>
              <a:custGeom>
                <a:avLst/>
                <a:gdLst/>
                <a:ahLst/>
                <a:cxnLst/>
                <a:rect l="l" t="t" r="r" b="b"/>
                <a:pathLst>
                  <a:path w="11069" h="3213" extrusionOk="0">
                    <a:moveTo>
                      <a:pt x="1415" y="1"/>
                    </a:moveTo>
                    <a:cubicBezTo>
                      <a:pt x="779" y="1"/>
                      <a:pt x="234" y="457"/>
                      <a:pt x="117" y="1083"/>
                    </a:cubicBezTo>
                    <a:cubicBezTo>
                      <a:pt x="1" y="1701"/>
                      <a:pt x="350" y="2318"/>
                      <a:pt x="940" y="2551"/>
                    </a:cubicBezTo>
                    <a:lnTo>
                      <a:pt x="940" y="2542"/>
                    </a:lnTo>
                    <a:lnTo>
                      <a:pt x="940" y="654"/>
                    </a:lnTo>
                    <a:lnTo>
                      <a:pt x="10496" y="654"/>
                    </a:lnTo>
                    <a:lnTo>
                      <a:pt x="10496" y="2640"/>
                    </a:lnTo>
                    <a:cubicBezTo>
                      <a:pt x="10818" y="2640"/>
                      <a:pt x="11069" y="2891"/>
                      <a:pt x="11069" y="3213"/>
                    </a:cubicBezTo>
                    <a:lnTo>
                      <a:pt x="11069" y="573"/>
                    </a:lnTo>
                    <a:cubicBezTo>
                      <a:pt x="11069" y="251"/>
                      <a:pt x="10818" y="1"/>
                      <a:pt x="10496" y="1"/>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81" name="Google Shape;3693;p59">
                <a:extLst>
                  <a:ext uri="{FF2B5EF4-FFF2-40B4-BE49-F238E27FC236}">
                    <a16:creationId xmlns="" xmlns:a16="http://schemas.microsoft.com/office/drawing/2014/main" id="{A2D49EAE-792B-4E28-B576-87553A070418}"/>
                  </a:ext>
                </a:extLst>
              </p:cNvPr>
              <p:cNvSpPr/>
              <p:nvPr/>
            </p:nvSpPr>
            <p:spPr>
              <a:xfrm>
                <a:off x="1703925" y="1909975"/>
                <a:ext cx="241375" cy="274000"/>
              </a:xfrm>
              <a:custGeom>
                <a:avLst/>
                <a:gdLst/>
                <a:ahLst/>
                <a:cxnLst/>
                <a:rect l="l" t="t" r="r" b="b"/>
                <a:pathLst>
                  <a:path w="9655" h="10960" extrusionOk="0">
                    <a:moveTo>
                      <a:pt x="1" y="0"/>
                    </a:moveTo>
                    <a:lnTo>
                      <a:pt x="1" y="9663"/>
                    </a:lnTo>
                    <a:cubicBezTo>
                      <a:pt x="1266" y="10535"/>
                      <a:pt x="2719" y="10959"/>
                      <a:pt x="4162" y="10959"/>
                    </a:cubicBezTo>
                    <a:cubicBezTo>
                      <a:pt x="6198" y="10959"/>
                      <a:pt x="8215" y="10114"/>
                      <a:pt x="9655" y="8491"/>
                    </a:cubicBezTo>
                    <a:lnTo>
                      <a:pt x="9655" y="1485"/>
                    </a:lnTo>
                    <a:cubicBezTo>
                      <a:pt x="8841" y="1485"/>
                      <a:pt x="8169" y="814"/>
                      <a:pt x="8169"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82" name="Google Shape;3694;p59">
                <a:extLst>
                  <a:ext uri="{FF2B5EF4-FFF2-40B4-BE49-F238E27FC236}">
                    <a16:creationId xmlns="" xmlns:a16="http://schemas.microsoft.com/office/drawing/2014/main" id="{4E4A0867-DA94-4ACD-B672-208C7CD80253}"/>
                  </a:ext>
                </a:extLst>
              </p:cNvPr>
              <p:cNvSpPr/>
              <p:nvPr/>
            </p:nvSpPr>
            <p:spPr>
              <a:xfrm>
                <a:off x="1908150" y="1909975"/>
                <a:ext cx="37150" cy="37150"/>
              </a:xfrm>
              <a:custGeom>
                <a:avLst/>
                <a:gdLst/>
                <a:ahLst/>
                <a:cxnLst/>
                <a:rect l="l" t="t" r="r" b="b"/>
                <a:pathLst>
                  <a:path w="1486" h="1486" extrusionOk="0">
                    <a:moveTo>
                      <a:pt x="0" y="0"/>
                    </a:moveTo>
                    <a:cubicBezTo>
                      <a:pt x="0" y="814"/>
                      <a:pt x="672" y="1485"/>
                      <a:pt x="1486" y="1485"/>
                    </a:cubicBezTo>
                    <a:lnTo>
                      <a:pt x="1486" y="573"/>
                    </a:lnTo>
                    <a:cubicBezTo>
                      <a:pt x="1486" y="259"/>
                      <a:pt x="1235" y="0"/>
                      <a:pt x="913"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83" name="Google Shape;3695;p59">
                <a:extLst>
                  <a:ext uri="{FF2B5EF4-FFF2-40B4-BE49-F238E27FC236}">
                    <a16:creationId xmlns="" xmlns:a16="http://schemas.microsoft.com/office/drawing/2014/main" id="{C107D9F9-3094-443A-AB37-17C6A2F8BE4B}"/>
                  </a:ext>
                </a:extLst>
              </p:cNvPr>
              <p:cNvSpPr/>
              <p:nvPr/>
            </p:nvSpPr>
            <p:spPr>
              <a:xfrm>
                <a:off x="1692075" y="1860300"/>
                <a:ext cx="238925" cy="49675"/>
              </a:xfrm>
              <a:custGeom>
                <a:avLst/>
                <a:gdLst/>
                <a:ahLst/>
                <a:cxnLst/>
                <a:rect l="l" t="t" r="r" b="b"/>
                <a:pathLst>
                  <a:path w="9557" h="1987" extrusionOk="0">
                    <a:moveTo>
                      <a:pt x="0" y="1"/>
                    </a:moveTo>
                    <a:lnTo>
                      <a:pt x="0" y="1889"/>
                    </a:lnTo>
                    <a:lnTo>
                      <a:pt x="0" y="1898"/>
                    </a:lnTo>
                    <a:cubicBezTo>
                      <a:pt x="144" y="1951"/>
                      <a:pt x="305" y="1987"/>
                      <a:pt x="475" y="1987"/>
                    </a:cubicBezTo>
                    <a:lnTo>
                      <a:pt x="9556" y="1987"/>
                    </a:lnTo>
                    <a:lnTo>
                      <a:pt x="9556" y="1"/>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184" name="Google Shape;3696;p59">
                <a:extLst>
                  <a:ext uri="{FF2B5EF4-FFF2-40B4-BE49-F238E27FC236}">
                    <a16:creationId xmlns="" xmlns:a16="http://schemas.microsoft.com/office/drawing/2014/main" id="{EF626396-79A1-465B-9208-E8AECF8F1EC4}"/>
                  </a:ext>
                </a:extLst>
              </p:cNvPr>
              <p:cNvSpPr/>
              <p:nvPr/>
            </p:nvSpPr>
            <p:spPr>
              <a:xfrm>
                <a:off x="1670825" y="1878425"/>
                <a:ext cx="33125" cy="273150"/>
              </a:xfrm>
              <a:custGeom>
                <a:avLst/>
                <a:gdLst/>
                <a:ahLst/>
                <a:cxnLst/>
                <a:rect l="l" t="t" r="r" b="b"/>
                <a:pathLst>
                  <a:path w="1325" h="10926" extrusionOk="0">
                    <a:moveTo>
                      <a:pt x="0" y="0"/>
                    </a:moveTo>
                    <a:lnTo>
                      <a:pt x="0" y="9753"/>
                    </a:lnTo>
                    <a:cubicBezTo>
                      <a:pt x="394" y="10191"/>
                      <a:pt x="832" y="10585"/>
                      <a:pt x="1325" y="10925"/>
                    </a:cubicBezTo>
                    <a:lnTo>
                      <a:pt x="1325" y="1262"/>
                    </a:lnTo>
                    <a:cubicBezTo>
                      <a:pt x="609" y="1262"/>
                      <a:pt x="27" y="707"/>
                      <a:pt x="0" y="0"/>
                    </a:cubicBezTo>
                    <a:close/>
                  </a:path>
                </a:pathLst>
              </a:custGeom>
              <a:solidFill>
                <a:srgbClr val="6A9E86"/>
              </a:solidFill>
              <a:ln>
                <a:noFill/>
              </a:ln>
            </p:spPr>
            <p:txBody>
              <a:bodyPr spcFirstLastPara="1" wrap="square" lIns="121900" tIns="121900" rIns="121900" bIns="121900" anchor="ctr" anchorCtr="0">
                <a:noAutofit/>
              </a:bodyPr>
              <a:lstStyle/>
              <a:p>
                <a:endParaRPr sz="2489"/>
              </a:p>
            </p:txBody>
          </p:sp>
          <p:sp>
            <p:nvSpPr>
              <p:cNvPr id="185" name="Google Shape;3697;p59">
                <a:extLst>
                  <a:ext uri="{FF2B5EF4-FFF2-40B4-BE49-F238E27FC236}">
                    <a16:creationId xmlns="" xmlns:a16="http://schemas.microsoft.com/office/drawing/2014/main" id="{3CA67D99-FDDE-4147-A19C-9019FD055933}"/>
                  </a:ext>
                </a:extLst>
              </p:cNvPr>
              <p:cNvSpPr/>
              <p:nvPr/>
            </p:nvSpPr>
            <p:spPr>
              <a:xfrm>
                <a:off x="1692075" y="187932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6" name="Google Shape;3698;p59">
                <a:extLst>
                  <a:ext uri="{FF2B5EF4-FFF2-40B4-BE49-F238E27FC236}">
                    <a16:creationId xmlns="" xmlns:a16="http://schemas.microsoft.com/office/drawing/2014/main" id="{B5566F5B-F107-434D-AA34-A4ED0D369A83}"/>
                  </a:ext>
                </a:extLst>
              </p:cNvPr>
              <p:cNvSpPr/>
              <p:nvPr/>
            </p:nvSpPr>
            <p:spPr>
              <a:xfrm>
                <a:off x="1692075" y="187215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7" name="Google Shape;3699;p59">
                <a:extLst>
                  <a:ext uri="{FF2B5EF4-FFF2-40B4-BE49-F238E27FC236}">
                    <a16:creationId xmlns="" xmlns:a16="http://schemas.microsoft.com/office/drawing/2014/main" id="{21C72D3D-FEC0-4063-A4C9-683285EEDFE7}"/>
                  </a:ext>
                </a:extLst>
              </p:cNvPr>
              <p:cNvSpPr/>
              <p:nvPr/>
            </p:nvSpPr>
            <p:spPr>
              <a:xfrm>
                <a:off x="1692075" y="186522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8" name="Google Shape;3700;p59">
                <a:extLst>
                  <a:ext uri="{FF2B5EF4-FFF2-40B4-BE49-F238E27FC236}">
                    <a16:creationId xmlns="" xmlns:a16="http://schemas.microsoft.com/office/drawing/2014/main" id="{13165543-F921-478F-A83F-E402F3B409FC}"/>
                  </a:ext>
                </a:extLst>
              </p:cNvPr>
              <p:cNvSpPr/>
              <p:nvPr/>
            </p:nvSpPr>
            <p:spPr>
              <a:xfrm>
                <a:off x="1692075" y="189340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9" name="Google Shape;3701;p59">
                <a:extLst>
                  <a:ext uri="{FF2B5EF4-FFF2-40B4-BE49-F238E27FC236}">
                    <a16:creationId xmlns="" xmlns:a16="http://schemas.microsoft.com/office/drawing/2014/main" id="{1C3682A8-5FF1-4FB3-8066-CD6C74FEB270}"/>
                  </a:ext>
                </a:extLst>
              </p:cNvPr>
              <p:cNvSpPr/>
              <p:nvPr/>
            </p:nvSpPr>
            <p:spPr>
              <a:xfrm>
                <a:off x="1692075" y="188647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0" name="Google Shape;3702;p59">
                <a:extLst>
                  <a:ext uri="{FF2B5EF4-FFF2-40B4-BE49-F238E27FC236}">
                    <a16:creationId xmlns="" xmlns:a16="http://schemas.microsoft.com/office/drawing/2014/main" id="{227F91C6-0D1E-46A3-B93D-4542FC04A719}"/>
                  </a:ext>
                </a:extLst>
              </p:cNvPr>
              <p:cNvSpPr/>
              <p:nvPr/>
            </p:nvSpPr>
            <p:spPr>
              <a:xfrm>
                <a:off x="1692075" y="190057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1" name="Google Shape;3703;p59">
                <a:extLst>
                  <a:ext uri="{FF2B5EF4-FFF2-40B4-BE49-F238E27FC236}">
                    <a16:creationId xmlns="" xmlns:a16="http://schemas.microsoft.com/office/drawing/2014/main" id="{EF9D684B-F55E-4512-B668-617DB401EF5E}"/>
                  </a:ext>
                </a:extLst>
              </p:cNvPr>
              <p:cNvSpPr/>
              <p:nvPr/>
            </p:nvSpPr>
            <p:spPr>
              <a:xfrm>
                <a:off x="1756275" y="1961850"/>
                <a:ext cx="136700" cy="53275"/>
              </a:xfrm>
              <a:custGeom>
                <a:avLst/>
                <a:gdLst/>
                <a:ahLst/>
                <a:cxnLst/>
                <a:rect l="l" t="t" r="r" b="b"/>
                <a:pathLst>
                  <a:path w="5468" h="2131" extrusionOk="0">
                    <a:moveTo>
                      <a:pt x="0" y="1"/>
                    </a:moveTo>
                    <a:lnTo>
                      <a:pt x="0" y="2130"/>
                    </a:lnTo>
                    <a:lnTo>
                      <a:pt x="5467" y="2130"/>
                    </a:lnTo>
                    <a:lnTo>
                      <a:pt x="5467"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2" name="Google Shape;3704;p59">
                <a:extLst>
                  <a:ext uri="{FF2B5EF4-FFF2-40B4-BE49-F238E27FC236}">
                    <a16:creationId xmlns="" xmlns:a16="http://schemas.microsoft.com/office/drawing/2014/main" id="{66F3879F-2043-4573-A145-C82173EACD96}"/>
                  </a:ext>
                </a:extLst>
              </p:cNvPr>
              <p:cNvSpPr/>
              <p:nvPr/>
            </p:nvSpPr>
            <p:spPr>
              <a:xfrm>
                <a:off x="1748225" y="1953800"/>
                <a:ext cx="152775" cy="69375"/>
              </a:xfrm>
              <a:custGeom>
                <a:avLst/>
                <a:gdLst/>
                <a:ahLst/>
                <a:cxnLst/>
                <a:rect l="l" t="t" r="r" b="b"/>
                <a:pathLst>
                  <a:path w="6111" h="2775" extrusionOk="0">
                    <a:moveTo>
                      <a:pt x="5789" y="323"/>
                    </a:moveTo>
                    <a:lnTo>
                      <a:pt x="5789" y="2452"/>
                    </a:lnTo>
                    <a:lnTo>
                      <a:pt x="322" y="2452"/>
                    </a:lnTo>
                    <a:lnTo>
                      <a:pt x="322" y="323"/>
                    </a:lnTo>
                    <a:close/>
                    <a:moveTo>
                      <a:pt x="5804" y="0"/>
                    </a:moveTo>
                    <a:cubicBezTo>
                      <a:pt x="5799" y="0"/>
                      <a:pt x="5794" y="0"/>
                      <a:pt x="5789" y="1"/>
                    </a:cubicBezTo>
                    <a:lnTo>
                      <a:pt x="322" y="1"/>
                    </a:lnTo>
                    <a:cubicBezTo>
                      <a:pt x="143" y="1"/>
                      <a:pt x="0" y="135"/>
                      <a:pt x="0" y="314"/>
                    </a:cubicBezTo>
                    <a:lnTo>
                      <a:pt x="0" y="2461"/>
                    </a:lnTo>
                    <a:cubicBezTo>
                      <a:pt x="0" y="2631"/>
                      <a:pt x="143" y="2774"/>
                      <a:pt x="322" y="2774"/>
                    </a:cubicBezTo>
                    <a:lnTo>
                      <a:pt x="5789" y="2774"/>
                    </a:lnTo>
                    <a:cubicBezTo>
                      <a:pt x="5959" y="2774"/>
                      <a:pt x="6102" y="2631"/>
                      <a:pt x="6102" y="2461"/>
                    </a:cubicBezTo>
                    <a:lnTo>
                      <a:pt x="6102" y="323"/>
                    </a:lnTo>
                    <a:cubicBezTo>
                      <a:pt x="6111" y="149"/>
                      <a:pt x="5976" y="0"/>
                      <a:pt x="5804" y="0"/>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93" name="Google Shape;3705;p59">
                <a:extLst>
                  <a:ext uri="{FF2B5EF4-FFF2-40B4-BE49-F238E27FC236}">
                    <a16:creationId xmlns="" xmlns:a16="http://schemas.microsoft.com/office/drawing/2014/main" id="{AAB024BB-B62A-4E36-8E96-32A3B09777A4}"/>
                  </a:ext>
                </a:extLst>
              </p:cNvPr>
              <p:cNvSpPr/>
              <p:nvPr/>
            </p:nvSpPr>
            <p:spPr>
              <a:xfrm>
                <a:off x="1770575" y="1992725"/>
                <a:ext cx="108075" cy="8075"/>
              </a:xfrm>
              <a:custGeom>
                <a:avLst/>
                <a:gdLst/>
                <a:ahLst/>
                <a:cxnLst/>
                <a:rect l="l" t="t" r="r" b="b"/>
                <a:pathLst>
                  <a:path w="4323" h="323" extrusionOk="0">
                    <a:moveTo>
                      <a:pt x="1" y="0"/>
                    </a:moveTo>
                    <a:lnTo>
                      <a:pt x="1" y="323"/>
                    </a:lnTo>
                    <a:lnTo>
                      <a:pt x="4322" y="323"/>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sp>
            <p:nvSpPr>
              <p:cNvPr id="194" name="Google Shape;3706;p59">
                <a:extLst>
                  <a:ext uri="{FF2B5EF4-FFF2-40B4-BE49-F238E27FC236}">
                    <a16:creationId xmlns="" xmlns:a16="http://schemas.microsoft.com/office/drawing/2014/main" id="{7605C438-D1C8-4E1C-A561-2AA01721B497}"/>
                  </a:ext>
                </a:extLst>
              </p:cNvPr>
              <p:cNvSpPr/>
              <p:nvPr/>
            </p:nvSpPr>
            <p:spPr>
              <a:xfrm>
                <a:off x="1770575" y="1976175"/>
                <a:ext cx="108075" cy="7850"/>
              </a:xfrm>
              <a:custGeom>
                <a:avLst/>
                <a:gdLst/>
                <a:ahLst/>
                <a:cxnLst/>
                <a:rect l="l" t="t" r="r" b="b"/>
                <a:pathLst>
                  <a:path w="4323" h="314" extrusionOk="0">
                    <a:moveTo>
                      <a:pt x="1" y="0"/>
                    </a:moveTo>
                    <a:lnTo>
                      <a:pt x="1" y="314"/>
                    </a:lnTo>
                    <a:lnTo>
                      <a:pt x="4322" y="314"/>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grpSp>
      </p:grpSp>
      <p:grpSp>
        <p:nvGrpSpPr>
          <p:cNvPr id="195" name="Google Shape;4322;p59">
            <a:extLst>
              <a:ext uri="{FF2B5EF4-FFF2-40B4-BE49-F238E27FC236}">
                <a16:creationId xmlns="" xmlns:a16="http://schemas.microsoft.com/office/drawing/2014/main" id="{C1D78CCA-7C0F-465F-8585-60CC2D35E2DA}"/>
              </a:ext>
            </a:extLst>
          </p:cNvPr>
          <p:cNvGrpSpPr/>
          <p:nvPr/>
        </p:nvGrpSpPr>
        <p:grpSpPr>
          <a:xfrm>
            <a:off x="6393159" y="2008654"/>
            <a:ext cx="361271" cy="414865"/>
            <a:chOff x="4102562" y="2934063"/>
            <a:chExt cx="365700" cy="365938"/>
          </a:xfrm>
        </p:grpSpPr>
        <p:sp>
          <p:nvSpPr>
            <p:cNvPr id="196" name="Google Shape;4323;p59">
              <a:extLst>
                <a:ext uri="{FF2B5EF4-FFF2-40B4-BE49-F238E27FC236}">
                  <a16:creationId xmlns="" xmlns:a16="http://schemas.microsoft.com/office/drawing/2014/main" id="{12300F06-A96B-44D5-B4E3-C75543A060DC}"/>
                </a:ext>
              </a:extLst>
            </p:cNvPr>
            <p:cNvSpPr/>
            <p:nvPr/>
          </p:nvSpPr>
          <p:spPr>
            <a:xfrm>
              <a:off x="4102562" y="2934063"/>
              <a:ext cx="365700" cy="365700"/>
            </a:xfrm>
            <a:prstGeom prst="ellipse">
              <a:avLst/>
            </a:prstGeom>
            <a:solidFill>
              <a:srgbClr val="757881"/>
            </a:solidFill>
            <a:ln>
              <a:noFill/>
            </a:ln>
          </p:spPr>
          <p:txBody>
            <a:bodyPr spcFirstLastPara="1" wrap="square" lIns="121900" tIns="121900" rIns="121900" bIns="121900" anchor="ctr" anchorCtr="0">
              <a:noAutofit/>
            </a:bodyPr>
            <a:lstStyle/>
            <a:p>
              <a:r>
                <a:rPr lang="en-US" sz="2489"/>
                <a:t> </a:t>
              </a:r>
              <a:endParaRPr sz="2489"/>
            </a:p>
          </p:txBody>
        </p:sp>
        <p:grpSp>
          <p:nvGrpSpPr>
            <p:cNvPr id="197" name="Google Shape;4324;p59">
              <a:extLst>
                <a:ext uri="{FF2B5EF4-FFF2-40B4-BE49-F238E27FC236}">
                  <a16:creationId xmlns="" xmlns:a16="http://schemas.microsoft.com/office/drawing/2014/main" id="{F4C4533F-AA0F-455F-A6AA-9FBA44F40141}"/>
                </a:ext>
              </a:extLst>
            </p:cNvPr>
            <p:cNvGrpSpPr/>
            <p:nvPr/>
          </p:nvGrpSpPr>
          <p:grpSpPr>
            <a:xfrm>
              <a:off x="4132675" y="2936200"/>
              <a:ext cx="306025" cy="363800"/>
              <a:chOff x="4132675" y="2936200"/>
              <a:chExt cx="306025" cy="363800"/>
            </a:xfrm>
          </p:grpSpPr>
          <p:sp>
            <p:nvSpPr>
              <p:cNvPr id="198" name="Google Shape;4325;p59">
                <a:extLst>
                  <a:ext uri="{FF2B5EF4-FFF2-40B4-BE49-F238E27FC236}">
                    <a16:creationId xmlns="" xmlns:a16="http://schemas.microsoft.com/office/drawing/2014/main" id="{68DCACD2-1937-42F3-B526-11E178DF7308}"/>
                  </a:ext>
                </a:extLst>
              </p:cNvPr>
              <p:cNvSpPr/>
              <p:nvPr/>
            </p:nvSpPr>
            <p:spPr>
              <a:xfrm>
                <a:off x="4170925" y="2957450"/>
                <a:ext cx="229750" cy="38050"/>
              </a:xfrm>
              <a:custGeom>
                <a:avLst/>
                <a:gdLst/>
                <a:ahLst/>
                <a:cxnLst/>
                <a:rect l="l" t="t" r="r" b="b"/>
                <a:pathLst>
                  <a:path w="9190" h="1522" extrusionOk="0">
                    <a:moveTo>
                      <a:pt x="0" y="1"/>
                    </a:moveTo>
                    <a:lnTo>
                      <a:pt x="0" y="1522"/>
                    </a:lnTo>
                    <a:lnTo>
                      <a:pt x="9189" y="1522"/>
                    </a:lnTo>
                    <a:lnTo>
                      <a:pt x="9189"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9" name="Google Shape;4326;p59">
                <a:extLst>
                  <a:ext uri="{FF2B5EF4-FFF2-40B4-BE49-F238E27FC236}">
                    <a16:creationId xmlns="" xmlns:a16="http://schemas.microsoft.com/office/drawing/2014/main" id="{B6C1DF1E-2DDE-4515-B164-FD752CD87F49}"/>
                  </a:ext>
                </a:extLst>
              </p:cNvPr>
              <p:cNvSpPr/>
              <p:nvPr/>
            </p:nvSpPr>
            <p:spPr>
              <a:xfrm>
                <a:off x="4388575" y="2957450"/>
                <a:ext cx="12100" cy="38050"/>
              </a:xfrm>
              <a:custGeom>
                <a:avLst/>
                <a:gdLst/>
                <a:ahLst/>
                <a:cxnLst/>
                <a:rect l="l" t="t" r="r" b="b"/>
                <a:pathLst>
                  <a:path w="484" h="1522" extrusionOk="0">
                    <a:moveTo>
                      <a:pt x="0" y="1"/>
                    </a:moveTo>
                    <a:lnTo>
                      <a:pt x="0" y="1522"/>
                    </a:lnTo>
                    <a:lnTo>
                      <a:pt x="483" y="1522"/>
                    </a:lnTo>
                    <a:lnTo>
                      <a:pt x="483" y="1"/>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00" name="Google Shape;4327;p59">
                <a:extLst>
                  <a:ext uri="{FF2B5EF4-FFF2-40B4-BE49-F238E27FC236}">
                    <a16:creationId xmlns="" xmlns:a16="http://schemas.microsoft.com/office/drawing/2014/main" id="{F211725E-03C7-4951-847C-3F3530178909}"/>
                  </a:ext>
                </a:extLst>
              </p:cNvPr>
              <p:cNvSpPr/>
              <p:nvPr/>
            </p:nvSpPr>
            <p:spPr>
              <a:xfrm>
                <a:off x="4160175" y="3201725"/>
                <a:ext cx="251000" cy="6275"/>
              </a:xfrm>
              <a:custGeom>
                <a:avLst/>
                <a:gdLst/>
                <a:ahLst/>
                <a:cxnLst/>
                <a:rect l="l" t="t" r="r" b="b"/>
                <a:pathLst>
                  <a:path w="10040" h="251" extrusionOk="0">
                    <a:moveTo>
                      <a:pt x="1" y="0"/>
                    </a:moveTo>
                    <a:lnTo>
                      <a:pt x="1" y="251"/>
                    </a:lnTo>
                    <a:lnTo>
                      <a:pt x="10040" y="251"/>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01" name="Google Shape;4328;p59">
                <a:extLst>
                  <a:ext uri="{FF2B5EF4-FFF2-40B4-BE49-F238E27FC236}">
                    <a16:creationId xmlns="" xmlns:a16="http://schemas.microsoft.com/office/drawing/2014/main" id="{3CC038BA-ADDF-4EEB-8D8E-F5F3CDFA2519}"/>
                  </a:ext>
                </a:extLst>
              </p:cNvPr>
              <p:cNvSpPr/>
              <p:nvPr/>
            </p:nvSpPr>
            <p:spPr>
              <a:xfrm>
                <a:off x="4182325" y="3180700"/>
                <a:ext cx="25300" cy="46775"/>
              </a:xfrm>
              <a:custGeom>
                <a:avLst/>
                <a:gdLst/>
                <a:ahLst/>
                <a:cxnLst/>
                <a:rect l="l" t="t" r="r" b="b"/>
                <a:pathLst>
                  <a:path w="1012" h="1871" extrusionOk="0">
                    <a:moveTo>
                      <a:pt x="287" y="0"/>
                    </a:moveTo>
                    <a:cubicBezTo>
                      <a:pt x="126" y="0"/>
                      <a:pt x="1" y="126"/>
                      <a:pt x="1" y="287"/>
                    </a:cubicBezTo>
                    <a:lnTo>
                      <a:pt x="1" y="1584"/>
                    </a:lnTo>
                    <a:cubicBezTo>
                      <a:pt x="1" y="1745"/>
                      <a:pt x="126" y="1870"/>
                      <a:pt x="287" y="1870"/>
                    </a:cubicBezTo>
                    <a:lnTo>
                      <a:pt x="716" y="1870"/>
                    </a:lnTo>
                    <a:cubicBezTo>
                      <a:pt x="878" y="1870"/>
                      <a:pt x="1012" y="1745"/>
                      <a:pt x="1012" y="1584"/>
                    </a:cubicBezTo>
                    <a:lnTo>
                      <a:pt x="1012" y="287"/>
                    </a:lnTo>
                    <a:cubicBezTo>
                      <a:pt x="1012" y="126"/>
                      <a:pt x="878" y="0"/>
                      <a:pt x="71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2" name="Google Shape;4329;p59">
                <a:extLst>
                  <a:ext uri="{FF2B5EF4-FFF2-40B4-BE49-F238E27FC236}">
                    <a16:creationId xmlns="" xmlns:a16="http://schemas.microsoft.com/office/drawing/2014/main" id="{B71D0190-7E4F-47DA-A866-E58ACE5F0B34}"/>
                  </a:ext>
                </a:extLst>
              </p:cNvPr>
              <p:cNvSpPr/>
              <p:nvPr/>
            </p:nvSpPr>
            <p:spPr>
              <a:xfrm>
                <a:off x="4182325"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3" name="Google Shape;4330;p59">
                <a:extLst>
                  <a:ext uri="{FF2B5EF4-FFF2-40B4-BE49-F238E27FC236}">
                    <a16:creationId xmlns="" xmlns:a16="http://schemas.microsoft.com/office/drawing/2014/main" id="{DF0F0331-9976-44D1-8A5F-AB316D0CB249}"/>
                  </a:ext>
                </a:extLst>
              </p:cNvPr>
              <p:cNvSpPr/>
              <p:nvPr/>
            </p:nvSpPr>
            <p:spPr>
              <a:xfrm>
                <a:off x="4207600"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87" y="1870"/>
                    </a:cubicBezTo>
                    <a:lnTo>
                      <a:pt x="725" y="1870"/>
                    </a:lnTo>
                    <a:cubicBezTo>
                      <a:pt x="887" y="1870"/>
                      <a:pt x="1012" y="1745"/>
                      <a:pt x="1012" y="1584"/>
                    </a:cubicBezTo>
                    <a:lnTo>
                      <a:pt x="1012" y="287"/>
                    </a:lnTo>
                    <a:cubicBezTo>
                      <a:pt x="1012" y="126"/>
                      <a:pt x="887" y="0"/>
                      <a:pt x="725"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4" name="Google Shape;4331;p59">
                <a:extLst>
                  <a:ext uri="{FF2B5EF4-FFF2-40B4-BE49-F238E27FC236}">
                    <a16:creationId xmlns="" xmlns:a16="http://schemas.microsoft.com/office/drawing/2014/main" id="{FA6A3647-9FDC-4508-8C08-E47EFE6B43EE}"/>
                  </a:ext>
                </a:extLst>
              </p:cNvPr>
              <p:cNvSpPr/>
              <p:nvPr/>
            </p:nvSpPr>
            <p:spPr>
              <a:xfrm>
                <a:off x="4207600" y="3180700"/>
                <a:ext cx="15250" cy="46775"/>
              </a:xfrm>
              <a:custGeom>
                <a:avLst/>
                <a:gdLst/>
                <a:ahLst/>
                <a:cxnLst/>
                <a:rect l="l" t="t" r="r" b="b"/>
                <a:pathLst>
                  <a:path w="610" h="1871" extrusionOk="0">
                    <a:moveTo>
                      <a:pt x="287" y="0"/>
                    </a:moveTo>
                    <a:cubicBezTo>
                      <a:pt x="135" y="0"/>
                      <a:pt x="1" y="126"/>
                      <a:pt x="1" y="287"/>
                    </a:cubicBezTo>
                    <a:lnTo>
                      <a:pt x="1" y="1584"/>
                    </a:lnTo>
                    <a:cubicBezTo>
                      <a:pt x="1" y="1745"/>
                      <a:pt x="135"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5" name="Google Shape;4332;p59">
                <a:extLst>
                  <a:ext uri="{FF2B5EF4-FFF2-40B4-BE49-F238E27FC236}">
                    <a16:creationId xmlns="" xmlns:a16="http://schemas.microsoft.com/office/drawing/2014/main" id="{C79C1A0E-6D99-4944-8E00-54F698F0DEA7}"/>
                  </a:ext>
                </a:extLst>
              </p:cNvPr>
              <p:cNvSpPr/>
              <p:nvPr/>
            </p:nvSpPr>
            <p:spPr>
              <a:xfrm>
                <a:off x="4232875"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96" y="1870"/>
                    </a:cubicBezTo>
                    <a:lnTo>
                      <a:pt x="726" y="1870"/>
                    </a:lnTo>
                    <a:cubicBezTo>
                      <a:pt x="887" y="1870"/>
                      <a:pt x="1012" y="1745"/>
                      <a:pt x="1012" y="1584"/>
                    </a:cubicBezTo>
                    <a:lnTo>
                      <a:pt x="1012" y="287"/>
                    </a:lnTo>
                    <a:cubicBezTo>
                      <a:pt x="1012" y="126"/>
                      <a:pt x="887" y="0"/>
                      <a:pt x="72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6" name="Google Shape;4333;p59">
                <a:extLst>
                  <a:ext uri="{FF2B5EF4-FFF2-40B4-BE49-F238E27FC236}">
                    <a16:creationId xmlns="" xmlns:a16="http://schemas.microsoft.com/office/drawing/2014/main" id="{8EAC0548-3BED-44C4-852A-66FE9CFC8229}"/>
                  </a:ext>
                </a:extLst>
              </p:cNvPr>
              <p:cNvSpPr/>
              <p:nvPr/>
            </p:nvSpPr>
            <p:spPr>
              <a:xfrm>
                <a:off x="4232875" y="3180700"/>
                <a:ext cx="15475" cy="46775"/>
              </a:xfrm>
              <a:custGeom>
                <a:avLst/>
                <a:gdLst/>
                <a:ahLst/>
                <a:cxnLst/>
                <a:rect l="l" t="t" r="r" b="b"/>
                <a:pathLst>
                  <a:path w="619" h="1871" extrusionOk="0">
                    <a:moveTo>
                      <a:pt x="287" y="0"/>
                    </a:moveTo>
                    <a:cubicBezTo>
                      <a:pt x="126" y="0"/>
                      <a:pt x="1" y="126"/>
                      <a:pt x="1" y="287"/>
                    </a:cubicBezTo>
                    <a:lnTo>
                      <a:pt x="1" y="1584"/>
                    </a:lnTo>
                    <a:cubicBezTo>
                      <a:pt x="1" y="1745"/>
                      <a:pt x="126" y="1870"/>
                      <a:pt x="287" y="1870"/>
                    </a:cubicBezTo>
                    <a:lnTo>
                      <a:pt x="586" y="1870"/>
                    </a:lnTo>
                    <a:cubicBezTo>
                      <a:pt x="433" y="1862"/>
                      <a:pt x="323" y="1735"/>
                      <a:pt x="323" y="1584"/>
                    </a:cubicBezTo>
                    <a:lnTo>
                      <a:pt x="323" y="287"/>
                    </a:lnTo>
                    <a:cubicBezTo>
                      <a:pt x="323" y="126"/>
                      <a:pt x="448" y="0"/>
                      <a:pt x="609" y="0"/>
                    </a:cubicBezTo>
                    <a:close/>
                    <a:moveTo>
                      <a:pt x="586" y="1870"/>
                    </a:moveTo>
                    <a:cubicBezTo>
                      <a:pt x="592" y="1871"/>
                      <a:pt x="597" y="1871"/>
                      <a:pt x="602" y="1871"/>
                    </a:cubicBezTo>
                    <a:cubicBezTo>
                      <a:pt x="607" y="1871"/>
                      <a:pt x="613" y="1871"/>
                      <a:pt x="618" y="187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7" name="Google Shape;4334;p59">
                <a:extLst>
                  <a:ext uri="{FF2B5EF4-FFF2-40B4-BE49-F238E27FC236}">
                    <a16:creationId xmlns="" xmlns:a16="http://schemas.microsoft.com/office/drawing/2014/main" id="{891F0B92-9416-46B8-A1C0-6103133B9638}"/>
                  </a:ext>
                </a:extLst>
              </p:cNvPr>
              <p:cNvSpPr/>
              <p:nvPr/>
            </p:nvSpPr>
            <p:spPr>
              <a:xfrm>
                <a:off x="4258150" y="3180675"/>
                <a:ext cx="25300" cy="46800"/>
              </a:xfrm>
              <a:custGeom>
                <a:avLst/>
                <a:gdLst/>
                <a:ahLst/>
                <a:cxnLst/>
                <a:rect l="l" t="t" r="r" b="b"/>
                <a:pathLst>
                  <a:path w="1012" h="1872" extrusionOk="0">
                    <a:moveTo>
                      <a:pt x="272" y="1"/>
                    </a:moveTo>
                    <a:cubicBezTo>
                      <a:pt x="118" y="1"/>
                      <a:pt x="1" y="132"/>
                      <a:pt x="1" y="288"/>
                    </a:cubicBezTo>
                    <a:lnTo>
                      <a:pt x="1" y="1585"/>
                    </a:lnTo>
                    <a:cubicBezTo>
                      <a:pt x="1" y="1746"/>
                      <a:pt x="126" y="1871"/>
                      <a:pt x="287" y="1871"/>
                    </a:cubicBezTo>
                    <a:lnTo>
                      <a:pt x="726" y="1871"/>
                    </a:lnTo>
                    <a:cubicBezTo>
                      <a:pt x="878" y="1871"/>
                      <a:pt x="1012" y="1746"/>
                      <a:pt x="1012" y="1585"/>
                    </a:cubicBezTo>
                    <a:lnTo>
                      <a:pt x="1012" y="288"/>
                    </a:lnTo>
                    <a:cubicBezTo>
                      <a:pt x="1012" y="127"/>
                      <a:pt x="878" y="1"/>
                      <a:pt x="726" y="1"/>
                    </a:cubicBezTo>
                    <a:lnTo>
                      <a:pt x="287" y="1"/>
                    </a:lnTo>
                    <a:cubicBezTo>
                      <a:pt x="282" y="1"/>
                      <a:pt x="277" y="1"/>
                      <a:pt x="272" y="1"/>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8" name="Google Shape;4335;p59">
                <a:extLst>
                  <a:ext uri="{FF2B5EF4-FFF2-40B4-BE49-F238E27FC236}">
                    <a16:creationId xmlns="" xmlns:a16="http://schemas.microsoft.com/office/drawing/2014/main" id="{A913FBD0-D3B3-4F46-96EC-FC2B32774FFB}"/>
                  </a:ext>
                </a:extLst>
              </p:cNvPr>
              <p:cNvSpPr/>
              <p:nvPr/>
            </p:nvSpPr>
            <p:spPr>
              <a:xfrm>
                <a:off x="4258150"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14"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9" name="Google Shape;4336;p59">
                <a:extLst>
                  <a:ext uri="{FF2B5EF4-FFF2-40B4-BE49-F238E27FC236}">
                    <a16:creationId xmlns="" xmlns:a16="http://schemas.microsoft.com/office/drawing/2014/main" id="{E895F8F7-2A88-4CCF-9EE7-30BBAA834A2B}"/>
                  </a:ext>
                </a:extLst>
              </p:cNvPr>
              <p:cNvSpPr/>
              <p:nvPr/>
            </p:nvSpPr>
            <p:spPr>
              <a:xfrm>
                <a:off x="4160175" y="3129250"/>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0" name="Google Shape;4337;p59">
                <a:extLst>
                  <a:ext uri="{FF2B5EF4-FFF2-40B4-BE49-F238E27FC236}">
                    <a16:creationId xmlns="" xmlns:a16="http://schemas.microsoft.com/office/drawing/2014/main" id="{0DD43578-6594-44A6-AFA2-4BE72806843E}"/>
                  </a:ext>
                </a:extLst>
              </p:cNvPr>
              <p:cNvSpPr/>
              <p:nvPr/>
            </p:nvSpPr>
            <p:spPr>
              <a:xfrm>
                <a:off x="4182325" y="3108225"/>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1" name="Google Shape;4338;p59">
                <a:extLst>
                  <a:ext uri="{FF2B5EF4-FFF2-40B4-BE49-F238E27FC236}">
                    <a16:creationId xmlns="" xmlns:a16="http://schemas.microsoft.com/office/drawing/2014/main" id="{4E6A5049-A83C-4344-AC99-13299B421F4A}"/>
                  </a:ext>
                </a:extLst>
              </p:cNvPr>
              <p:cNvSpPr/>
              <p:nvPr/>
            </p:nvSpPr>
            <p:spPr>
              <a:xfrm>
                <a:off x="4182325"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2" name="Google Shape;4339;p59">
                <a:extLst>
                  <a:ext uri="{FF2B5EF4-FFF2-40B4-BE49-F238E27FC236}">
                    <a16:creationId xmlns="" xmlns:a16="http://schemas.microsoft.com/office/drawing/2014/main" id="{9BEC1919-8DEC-4B00-9A6F-D38F77B761BE}"/>
                  </a:ext>
                </a:extLst>
              </p:cNvPr>
              <p:cNvSpPr/>
              <p:nvPr/>
            </p:nvSpPr>
            <p:spPr>
              <a:xfrm>
                <a:off x="4312725" y="3108225"/>
                <a:ext cx="25325" cy="47000"/>
              </a:xfrm>
              <a:custGeom>
                <a:avLst/>
                <a:gdLst/>
                <a:ahLst/>
                <a:cxnLst/>
                <a:rect l="l" t="t" r="r" b="b"/>
                <a:pathLst>
                  <a:path w="1013" h="1880" extrusionOk="0">
                    <a:moveTo>
                      <a:pt x="296" y="0"/>
                    </a:moveTo>
                    <a:cubicBezTo>
                      <a:pt x="135" y="0"/>
                      <a:pt x="1" y="126"/>
                      <a:pt x="1" y="287"/>
                    </a:cubicBezTo>
                    <a:lnTo>
                      <a:pt x="1" y="1593"/>
                    </a:lnTo>
                    <a:cubicBezTo>
                      <a:pt x="1" y="1745"/>
                      <a:pt x="135" y="1879"/>
                      <a:pt x="296" y="1879"/>
                    </a:cubicBezTo>
                    <a:lnTo>
                      <a:pt x="726" y="1879"/>
                    </a:lnTo>
                    <a:cubicBezTo>
                      <a:pt x="887" y="1879"/>
                      <a:pt x="1012" y="1745"/>
                      <a:pt x="1012" y="1593"/>
                    </a:cubicBezTo>
                    <a:lnTo>
                      <a:pt x="1012" y="287"/>
                    </a:lnTo>
                    <a:cubicBezTo>
                      <a:pt x="1012" y="126"/>
                      <a:pt x="887" y="0"/>
                      <a:pt x="72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3" name="Google Shape;4340;p59">
                <a:extLst>
                  <a:ext uri="{FF2B5EF4-FFF2-40B4-BE49-F238E27FC236}">
                    <a16:creationId xmlns="" xmlns:a16="http://schemas.microsoft.com/office/drawing/2014/main" id="{F12C4621-4070-4CA5-B3B5-A4E31602B821}"/>
                  </a:ext>
                </a:extLst>
              </p:cNvPr>
              <p:cNvSpPr/>
              <p:nvPr/>
            </p:nvSpPr>
            <p:spPr>
              <a:xfrm>
                <a:off x="4312950"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4" name="Google Shape;4341;p59">
                <a:extLst>
                  <a:ext uri="{FF2B5EF4-FFF2-40B4-BE49-F238E27FC236}">
                    <a16:creationId xmlns="" xmlns:a16="http://schemas.microsoft.com/office/drawing/2014/main" id="{B8E3EB88-0E13-4E06-BD8E-420F19D594BA}"/>
                  </a:ext>
                </a:extLst>
              </p:cNvPr>
              <p:cNvSpPr/>
              <p:nvPr/>
            </p:nvSpPr>
            <p:spPr>
              <a:xfrm>
                <a:off x="4338025" y="3108225"/>
                <a:ext cx="25300" cy="47000"/>
              </a:xfrm>
              <a:custGeom>
                <a:avLst/>
                <a:gdLst/>
                <a:ahLst/>
                <a:cxnLst/>
                <a:rect l="l" t="t" r="r" b="b"/>
                <a:pathLst>
                  <a:path w="1012" h="1880" extrusionOk="0">
                    <a:moveTo>
                      <a:pt x="295" y="0"/>
                    </a:moveTo>
                    <a:cubicBezTo>
                      <a:pt x="134" y="0"/>
                      <a:pt x="0"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5" name="Google Shape;4342;p59">
                <a:extLst>
                  <a:ext uri="{FF2B5EF4-FFF2-40B4-BE49-F238E27FC236}">
                    <a16:creationId xmlns="" xmlns:a16="http://schemas.microsoft.com/office/drawing/2014/main" id="{3684B457-3296-440B-B06B-09E873264B08}"/>
                  </a:ext>
                </a:extLst>
              </p:cNvPr>
              <p:cNvSpPr/>
              <p:nvPr/>
            </p:nvSpPr>
            <p:spPr>
              <a:xfrm>
                <a:off x="4338025" y="3108225"/>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6" name="Google Shape;4343;p59">
                <a:extLst>
                  <a:ext uri="{FF2B5EF4-FFF2-40B4-BE49-F238E27FC236}">
                    <a16:creationId xmlns="" xmlns:a16="http://schemas.microsoft.com/office/drawing/2014/main" id="{21DDBE36-5A40-45BC-9162-BD87CDB458F1}"/>
                  </a:ext>
                </a:extLst>
              </p:cNvPr>
              <p:cNvSpPr/>
              <p:nvPr/>
            </p:nvSpPr>
            <p:spPr>
              <a:xfrm>
                <a:off x="4363300" y="3108225"/>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7" name="Google Shape;4344;p59">
                <a:extLst>
                  <a:ext uri="{FF2B5EF4-FFF2-40B4-BE49-F238E27FC236}">
                    <a16:creationId xmlns="" xmlns:a16="http://schemas.microsoft.com/office/drawing/2014/main" id="{EF857A6A-66A3-424D-9AD9-E0733E280B67}"/>
                  </a:ext>
                </a:extLst>
              </p:cNvPr>
              <p:cNvSpPr/>
              <p:nvPr/>
            </p:nvSpPr>
            <p:spPr>
              <a:xfrm>
                <a:off x="4363300" y="3108225"/>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8" name="Google Shape;4345;p59">
                <a:extLst>
                  <a:ext uri="{FF2B5EF4-FFF2-40B4-BE49-F238E27FC236}">
                    <a16:creationId xmlns="" xmlns:a16="http://schemas.microsoft.com/office/drawing/2014/main" id="{312EE8FE-74B6-4B64-92AD-C2F04EC39DF3}"/>
                  </a:ext>
                </a:extLst>
              </p:cNvPr>
              <p:cNvSpPr/>
              <p:nvPr/>
            </p:nvSpPr>
            <p:spPr>
              <a:xfrm>
                <a:off x="4160175" y="3056775"/>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9" name="Google Shape;4346;p59">
                <a:extLst>
                  <a:ext uri="{FF2B5EF4-FFF2-40B4-BE49-F238E27FC236}">
                    <a16:creationId xmlns="" xmlns:a16="http://schemas.microsoft.com/office/drawing/2014/main" id="{D4D4552E-0B89-48B5-BEEE-296E69602BB9}"/>
                  </a:ext>
                </a:extLst>
              </p:cNvPr>
              <p:cNvSpPr/>
              <p:nvPr/>
            </p:nvSpPr>
            <p:spPr>
              <a:xfrm>
                <a:off x="4391700" y="3201725"/>
                <a:ext cx="19475" cy="6275"/>
              </a:xfrm>
              <a:custGeom>
                <a:avLst/>
                <a:gdLst/>
                <a:ahLst/>
                <a:cxnLst/>
                <a:rect l="l" t="t" r="r" b="b"/>
                <a:pathLst>
                  <a:path w="779" h="251" extrusionOk="0">
                    <a:moveTo>
                      <a:pt x="0" y="0"/>
                    </a:moveTo>
                    <a:lnTo>
                      <a:pt x="0" y="251"/>
                    </a:lnTo>
                    <a:lnTo>
                      <a:pt x="779" y="251"/>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0" name="Google Shape;4347;p59">
                <a:extLst>
                  <a:ext uri="{FF2B5EF4-FFF2-40B4-BE49-F238E27FC236}">
                    <a16:creationId xmlns="" xmlns:a16="http://schemas.microsoft.com/office/drawing/2014/main" id="{67A44C01-D9C1-435E-9744-511C9342C41E}"/>
                  </a:ext>
                </a:extLst>
              </p:cNvPr>
              <p:cNvSpPr/>
              <p:nvPr/>
            </p:nvSpPr>
            <p:spPr>
              <a:xfrm>
                <a:off x="4391700" y="3129250"/>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1" name="Google Shape;4348;p59">
                <a:extLst>
                  <a:ext uri="{FF2B5EF4-FFF2-40B4-BE49-F238E27FC236}">
                    <a16:creationId xmlns="" xmlns:a16="http://schemas.microsoft.com/office/drawing/2014/main" id="{708B024E-315C-47A3-877F-000B44932A84}"/>
                  </a:ext>
                </a:extLst>
              </p:cNvPr>
              <p:cNvSpPr/>
              <p:nvPr/>
            </p:nvSpPr>
            <p:spPr>
              <a:xfrm>
                <a:off x="4391700" y="3056775"/>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2" name="Google Shape;4349;p59">
                <a:extLst>
                  <a:ext uri="{FF2B5EF4-FFF2-40B4-BE49-F238E27FC236}">
                    <a16:creationId xmlns="" xmlns:a16="http://schemas.microsoft.com/office/drawing/2014/main" id="{EFC5F621-7369-4F24-A645-CBB9EF933B48}"/>
                  </a:ext>
                </a:extLst>
              </p:cNvPr>
              <p:cNvSpPr/>
              <p:nvPr/>
            </p:nvSpPr>
            <p:spPr>
              <a:xfrm>
                <a:off x="4182325" y="3035750"/>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3" name="Google Shape;4350;p59">
                <a:extLst>
                  <a:ext uri="{FF2B5EF4-FFF2-40B4-BE49-F238E27FC236}">
                    <a16:creationId xmlns="" xmlns:a16="http://schemas.microsoft.com/office/drawing/2014/main" id="{0A80EB5C-66A0-424C-A55F-E67B371241BB}"/>
                  </a:ext>
                </a:extLst>
              </p:cNvPr>
              <p:cNvSpPr/>
              <p:nvPr/>
            </p:nvSpPr>
            <p:spPr>
              <a:xfrm>
                <a:off x="4182325" y="3035750"/>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4" name="Google Shape;4351;p59">
                <a:extLst>
                  <a:ext uri="{FF2B5EF4-FFF2-40B4-BE49-F238E27FC236}">
                    <a16:creationId xmlns="" xmlns:a16="http://schemas.microsoft.com/office/drawing/2014/main" id="{99D52EF0-7A53-4D0B-B2B2-EDA27B46333A}"/>
                  </a:ext>
                </a:extLst>
              </p:cNvPr>
              <p:cNvSpPr/>
              <p:nvPr/>
            </p:nvSpPr>
            <p:spPr>
              <a:xfrm>
                <a:off x="4207600" y="3035750"/>
                <a:ext cx="25300" cy="47000"/>
              </a:xfrm>
              <a:custGeom>
                <a:avLst/>
                <a:gdLst/>
                <a:ahLst/>
                <a:cxnLst/>
                <a:rect l="l" t="t" r="r" b="b"/>
                <a:pathLst>
                  <a:path w="1012" h="1880" extrusionOk="0">
                    <a:moveTo>
                      <a:pt x="287" y="0"/>
                    </a:moveTo>
                    <a:cubicBezTo>
                      <a:pt x="135" y="0"/>
                      <a:pt x="1" y="126"/>
                      <a:pt x="1" y="287"/>
                    </a:cubicBezTo>
                    <a:lnTo>
                      <a:pt x="1" y="1593"/>
                    </a:lnTo>
                    <a:cubicBezTo>
                      <a:pt x="1" y="1745"/>
                      <a:pt x="135" y="1879"/>
                      <a:pt x="287" y="1879"/>
                    </a:cubicBezTo>
                    <a:lnTo>
                      <a:pt x="725" y="1879"/>
                    </a:lnTo>
                    <a:cubicBezTo>
                      <a:pt x="887" y="1879"/>
                      <a:pt x="1012" y="1745"/>
                      <a:pt x="1012" y="1593"/>
                    </a:cubicBezTo>
                    <a:lnTo>
                      <a:pt x="1012" y="287"/>
                    </a:lnTo>
                    <a:cubicBezTo>
                      <a:pt x="1012" y="126"/>
                      <a:pt x="887"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5" name="Google Shape;4352;p59">
                <a:extLst>
                  <a:ext uri="{FF2B5EF4-FFF2-40B4-BE49-F238E27FC236}">
                    <a16:creationId xmlns="" xmlns:a16="http://schemas.microsoft.com/office/drawing/2014/main" id="{15E07B52-CA6B-4A91-8D4D-864DCB6E24F2}"/>
                  </a:ext>
                </a:extLst>
              </p:cNvPr>
              <p:cNvSpPr/>
              <p:nvPr/>
            </p:nvSpPr>
            <p:spPr>
              <a:xfrm>
                <a:off x="4207600" y="3035750"/>
                <a:ext cx="15250" cy="47000"/>
              </a:xfrm>
              <a:custGeom>
                <a:avLst/>
                <a:gdLst/>
                <a:ahLst/>
                <a:cxnLst/>
                <a:rect l="l" t="t" r="r" b="b"/>
                <a:pathLst>
                  <a:path w="610" h="1880" extrusionOk="0">
                    <a:moveTo>
                      <a:pt x="287" y="0"/>
                    </a:moveTo>
                    <a:cubicBezTo>
                      <a:pt x="135" y="0"/>
                      <a:pt x="1" y="126"/>
                      <a:pt x="1" y="287"/>
                    </a:cubicBezTo>
                    <a:lnTo>
                      <a:pt x="1" y="1593"/>
                    </a:lnTo>
                    <a:cubicBezTo>
                      <a:pt x="1" y="1745"/>
                      <a:pt x="135"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6" name="Google Shape;4353;p59">
                <a:extLst>
                  <a:ext uri="{FF2B5EF4-FFF2-40B4-BE49-F238E27FC236}">
                    <a16:creationId xmlns="" xmlns:a16="http://schemas.microsoft.com/office/drawing/2014/main" id="{65BC74A9-3589-453D-A294-D0CB2126BAE6}"/>
                  </a:ext>
                </a:extLst>
              </p:cNvPr>
              <p:cNvSpPr/>
              <p:nvPr/>
            </p:nvSpPr>
            <p:spPr>
              <a:xfrm>
                <a:off x="4338025" y="3035750"/>
                <a:ext cx="25300" cy="47000"/>
              </a:xfrm>
              <a:custGeom>
                <a:avLst/>
                <a:gdLst/>
                <a:ahLst/>
                <a:cxnLst/>
                <a:rect l="l" t="t" r="r" b="b"/>
                <a:pathLst>
                  <a:path w="1012" h="1880" extrusionOk="0">
                    <a:moveTo>
                      <a:pt x="295" y="0"/>
                    </a:moveTo>
                    <a:cubicBezTo>
                      <a:pt x="134" y="0"/>
                      <a:pt x="9"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7" name="Google Shape;4354;p59">
                <a:extLst>
                  <a:ext uri="{FF2B5EF4-FFF2-40B4-BE49-F238E27FC236}">
                    <a16:creationId xmlns="" xmlns:a16="http://schemas.microsoft.com/office/drawing/2014/main" id="{7D89E4FD-6335-43D5-9736-AEF08110837A}"/>
                  </a:ext>
                </a:extLst>
              </p:cNvPr>
              <p:cNvSpPr/>
              <p:nvPr/>
            </p:nvSpPr>
            <p:spPr>
              <a:xfrm>
                <a:off x="4338025" y="3035750"/>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8" name="Google Shape;4355;p59">
                <a:extLst>
                  <a:ext uri="{FF2B5EF4-FFF2-40B4-BE49-F238E27FC236}">
                    <a16:creationId xmlns="" xmlns:a16="http://schemas.microsoft.com/office/drawing/2014/main" id="{27045C04-4712-40E8-9421-5B6829339E28}"/>
                  </a:ext>
                </a:extLst>
              </p:cNvPr>
              <p:cNvSpPr/>
              <p:nvPr/>
            </p:nvSpPr>
            <p:spPr>
              <a:xfrm>
                <a:off x="4363300" y="3035750"/>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9" name="Google Shape;4356;p59">
                <a:extLst>
                  <a:ext uri="{FF2B5EF4-FFF2-40B4-BE49-F238E27FC236}">
                    <a16:creationId xmlns="" xmlns:a16="http://schemas.microsoft.com/office/drawing/2014/main" id="{6290E983-68D6-445F-8DE4-7CD4C78F629F}"/>
                  </a:ext>
                </a:extLst>
              </p:cNvPr>
              <p:cNvSpPr/>
              <p:nvPr/>
            </p:nvSpPr>
            <p:spPr>
              <a:xfrm>
                <a:off x="4363300" y="3035750"/>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0" name="Google Shape;4357;p59">
                <a:extLst>
                  <a:ext uri="{FF2B5EF4-FFF2-40B4-BE49-F238E27FC236}">
                    <a16:creationId xmlns="" xmlns:a16="http://schemas.microsoft.com/office/drawing/2014/main" id="{7F7DC4AE-FEB7-42C6-8FBA-1F16D76A79CC}"/>
                  </a:ext>
                </a:extLst>
              </p:cNvPr>
              <p:cNvSpPr/>
              <p:nvPr/>
            </p:nvSpPr>
            <p:spPr>
              <a:xfrm>
                <a:off x="4163325" y="3253175"/>
                <a:ext cx="244725" cy="46825"/>
              </a:xfrm>
              <a:custGeom>
                <a:avLst/>
                <a:gdLst/>
                <a:ahLst/>
                <a:cxnLst/>
                <a:rect l="l" t="t" r="r" b="b"/>
                <a:pathLst>
                  <a:path w="9789" h="1873" extrusionOk="0">
                    <a:moveTo>
                      <a:pt x="0" y="0"/>
                    </a:moveTo>
                    <a:cubicBezTo>
                      <a:pt x="1396" y="1248"/>
                      <a:pt x="3147" y="1872"/>
                      <a:pt x="4898" y="1872"/>
                    </a:cubicBezTo>
                    <a:cubicBezTo>
                      <a:pt x="6648" y="1872"/>
                      <a:pt x="8397" y="1248"/>
                      <a:pt x="9789"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1" name="Google Shape;4358;p59">
                <a:extLst>
                  <a:ext uri="{FF2B5EF4-FFF2-40B4-BE49-F238E27FC236}">
                    <a16:creationId xmlns="" xmlns:a16="http://schemas.microsoft.com/office/drawing/2014/main" id="{80423387-0622-4915-ADE3-2EBB789E036C}"/>
                  </a:ext>
                </a:extLst>
              </p:cNvPr>
              <p:cNvSpPr/>
              <p:nvPr/>
            </p:nvSpPr>
            <p:spPr>
              <a:xfrm>
                <a:off x="4132675" y="2936200"/>
                <a:ext cx="38275" cy="317000"/>
              </a:xfrm>
              <a:custGeom>
                <a:avLst/>
                <a:gdLst/>
                <a:ahLst/>
                <a:cxnLst/>
                <a:rect l="l" t="t" r="r" b="b"/>
                <a:pathLst>
                  <a:path w="1531" h="12680" extrusionOk="0">
                    <a:moveTo>
                      <a:pt x="278" y="1"/>
                    </a:moveTo>
                    <a:cubicBezTo>
                      <a:pt x="126" y="1"/>
                      <a:pt x="0" y="126"/>
                      <a:pt x="0" y="278"/>
                    </a:cubicBezTo>
                    <a:lnTo>
                      <a:pt x="0" y="11266"/>
                    </a:lnTo>
                    <a:cubicBezTo>
                      <a:pt x="117" y="11436"/>
                      <a:pt x="233" y="11605"/>
                      <a:pt x="358" y="11767"/>
                    </a:cubicBezTo>
                    <a:cubicBezTo>
                      <a:pt x="627" y="12098"/>
                      <a:pt x="913" y="12402"/>
                      <a:pt x="1226" y="12679"/>
                    </a:cubicBezTo>
                    <a:lnTo>
                      <a:pt x="1530" y="12679"/>
                    </a:lnTo>
                    <a:lnTo>
                      <a:pt x="1530" y="278"/>
                    </a:lnTo>
                    <a:cubicBezTo>
                      <a:pt x="1530" y="126"/>
                      <a:pt x="1405"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2" name="Google Shape;4359;p59">
                <a:extLst>
                  <a:ext uri="{FF2B5EF4-FFF2-40B4-BE49-F238E27FC236}">
                    <a16:creationId xmlns="" xmlns:a16="http://schemas.microsoft.com/office/drawing/2014/main" id="{1AEE5226-4AC1-4459-B8F2-8DB4DEC80ACF}"/>
                  </a:ext>
                </a:extLst>
              </p:cNvPr>
              <p:cNvSpPr/>
              <p:nvPr/>
            </p:nvSpPr>
            <p:spPr>
              <a:xfrm>
                <a:off x="4132675" y="2936200"/>
                <a:ext cx="15900" cy="294175"/>
              </a:xfrm>
              <a:custGeom>
                <a:avLst/>
                <a:gdLst/>
                <a:ahLst/>
                <a:cxnLst/>
                <a:rect l="l" t="t" r="r" b="b"/>
                <a:pathLst>
                  <a:path w="636" h="11767" extrusionOk="0">
                    <a:moveTo>
                      <a:pt x="278" y="1"/>
                    </a:moveTo>
                    <a:cubicBezTo>
                      <a:pt x="126" y="1"/>
                      <a:pt x="0" y="126"/>
                      <a:pt x="0" y="278"/>
                    </a:cubicBezTo>
                    <a:lnTo>
                      <a:pt x="0" y="11266"/>
                    </a:lnTo>
                    <a:cubicBezTo>
                      <a:pt x="117" y="11436"/>
                      <a:pt x="233" y="11605"/>
                      <a:pt x="367" y="11767"/>
                    </a:cubicBezTo>
                    <a:lnTo>
                      <a:pt x="367" y="278"/>
                    </a:lnTo>
                    <a:cubicBezTo>
                      <a:pt x="367" y="126"/>
                      <a:pt x="484"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33" name="Google Shape;4360;p59">
                <a:extLst>
                  <a:ext uri="{FF2B5EF4-FFF2-40B4-BE49-F238E27FC236}">
                    <a16:creationId xmlns="" xmlns:a16="http://schemas.microsoft.com/office/drawing/2014/main" id="{6AD9AB5D-2BBE-4B03-BC03-9F6C72881026}"/>
                  </a:ext>
                </a:extLst>
              </p:cNvPr>
              <p:cNvSpPr/>
              <p:nvPr/>
            </p:nvSpPr>
            <p:spPr>
              <a:xfrm>
                <a:off x="4400650" y="2936200"/>
                <a:ext cx="38050" cy="317000"/>
              </a:xfrm>
              <a:custGeom>
                <a:avLst/>
                <a:gdLst/>
                <a:ahLst/>
                <a:cxnLst/>
                <a:rect l="l" t="t" r="r" b="b"/>
                <a:pathLst>
                  <a:path w="1522" h="12680" extrusionOk="0">
                    <a:moveTo>
                      <a:pt x="269" y="1"/>
                    </a:moveTo>
                    <a:cubicBezTo>
                      <a:pt x="117" y="1"/>
                      <a:pt x="0" y="126"/>
                      <a:pt x="0" y="278"/>
                    </a:cubicBezTo>
                    <a:lnTo>
                      <a:pt x="0" y="12679"/>
                    </a:lnTo>
                    <a:lnTo>
                      <a:pt x="296" y="12679"/>
                    </a:lnTo>
                    <a:lnTo>
                      <a:pt x="358" y="12625"/>
                    </a:lnTo>
                    <a:cubicBezTo>
                      <a:pt x="797" y="12223"/>
                      <a:pt x="1190" y="11767"/>
                      <a:pt x="1521" y="11266"/>
                    </a:cubicBezTo>
                    <a:lnTo>
                      <a:pt x="1521" y="278"/>
                    </a:lnTo>
                    <a:cubicBezTo>
                      <a:pt x="1521" y="126"/>
                      <a:pt x="1396"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4" name="Google Shape;4361;p59">
                <a:extLst>
                  <a:ext uri="{FF2B5EF4-FFF2-40B4-BE49-F238E27FC236}">
                    <a16:creationId xmlns="" xmlns:a16="http://schemas.microsoft.com/office/drawing/2014/main" id="{1AC60D0D-F1B7-409E-8410-49B33577A87C}"/>
                  </a:ext>
                </a:extLst>
              </p:cNvPr>
              <p:cNvSpPr/>
              <p:nvPr/>
            </p:nvSpPr>
            <p:spPr>
              <a:xfrm>
                <a:off x="4400650" y="2936200"/>
                <a:ext cx="15900" cy="317000"/>
              </a:xfrm>
              <a:custGeom>
                <a:avLst/>
                <a:gdLst/>
                <a:ahLst/>
                <a:cxnLst/>
                <a:rect l="l" t="t" r="r" b="b"/>
                <a:pathLst>
                  <a:path w="636" h="12680" extrusionOk="0">
                    <a:moveTo>
                      <a:pt x="269" y="1"/>
                    </a:moveTo>
                    <a:cubicBezTo>
                      <a:pt x="117" y="1"/>
                      <a:pt x="0" y="126"/>
                      <a:pt x="0" y="278"/>
                    </a:cubicBezTo>
                    <a:lnTo>
                      <a:pt x="0" y="12679"/>
                    </a:lnTo>
                    <a:lnTo>
                      <a:pt x="296" y="12679"/>
                    </a:lnTo>
                    <a:lnTo>
                      <a:pt x="358" y="12625"/>
                    </a:lnTo>
                    <a:lnTo>
                      <a:pt x="358" y="278"/>
                    </a:lnTo>
                    <a:cubicBezTo>
                      <a:pt x="358" y="126"/>
                      <a:pt x="483"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grpSp>
      </p:grpSp>
      <p:grpSp>
        <p:nvGrpSpPr>
          <p:cNvPr id="235" name="Google Shape;4362;p59">
            <a:extLst>
              <a:ext uri="{FF2B5EF4-FFF2-40B4-BE49-F238E27FC236}">
                <a16:creationId xmlns="" xmlns:a16="http://schemas.microsoft.com/office/drawing/2014/main" id="{05B04E26-519F-4288-9D73-BF4CA9E7C3D6}"/>
              </a:ext>
            </a:extLst>
          </p:cNvPr>
          <p:cNvGrpSpPr/>
          <p:nvPr/>
        </p:nvGrpSpPr>
        <p:grpSpPr>
          <a:xfrm>
            <a:off x="3795010" y="2005126"/>
            <a:ext cx="364642" cy="418393"/>
            <a:chOff x="3486200" y="2929950"/>
            <a:chExt cx="369112" cy="369050"/>
          </a:xfrm>
        </p:grpSpPr>
        <p:sp>
          <p:nvSpPr>
            <p:cNvPr id="236" name="Google Shape;4363;p59">
              <a:extLst>
                <a:ext uri="{FF2B5EF4-FFF2-40B4-BE49-F238E27FC236}">
                  <a16:creationId xmlns="" xmlns:a16="http://schemas.microsoft.com/office/drawing/2014/main" id="{9CD17481-BD64-4DDA-A688-093D8C2E8C37}"/>
                </a:ext>
              </a:extLst>
            </p:cNvPr>
            <p:cNvSpPr/>
            <p:nvPr/>
          </p:nvSpPr>
          <p:spPr>
            <a:xfrm>
              <a:off x="3486200" y="2929950"/>
              <a:ext cx="369112" cy="369050"/>
            </a:xfrm>
            <a:custGeom>
              <a:avLst/>
              <a:gdLst/>
              <a:ahLst/>
              <a:cxnLst/>
              <a:rect l="l" t="t" r="r" b="b"/>
              <a:pathLst>
                <a:path w="14800" h="14762" extrusionOk="0">
                  <a:moveTo>
                    <a:pt x="7400" y="0"/>
                  </a:moveTo>
                  <a:cubicBezTo>
                    <a:pt x="3311" y="0"/>
                    <a:pt x="1" y="3338"/>
                    <a:pt x="55" y="7436"/>
                  </a:cubicBezTo>
                  <a:cubicBezTo>
                    <a:pt x="55" y="7588"/>
                    <a:pt x="64" y="7749"/>
                    <a:pt x="72" y="7901"/>
                  </a:cubicBezTo>
                  <a:cubicBezTo>
                    <a:pt x="117" y="8617"/>
                    <a:pt x="269" y="9314"/>
                    <a:pt x="520" y="9986"/>
                  </a:cubicBezTo>
                  <a:lnTo>
                    <a:pt x="565" y="10102"/>
                  </a:lnTo>
                  <a:cubicBezTo>
                    <a:pt x="591" y="10173"/>
                    <a:pt x="618" y="10254"/>
                    <a:pt x="654" y="10326"/>
                  </a:cubicBezTo>
                  <a:cubicBezTo>
                    <a:pt x="1832" y="13057"/>
                    <a:pt x="4516" y="14761"/>
                    <a:pt x="7400" y="14761"/>
                  </a:cubicBezTo>
                  <a:cubicBezTo>
                    <a:pt x="7888" y="14761"/>
                    <a:pt x="8383" y="14712"/>
                    <a:pt x="8877" y="14611"/>
                  </a:cubicBezTo>
                  <a:cubicBezTo>
                    <a:pt x="12295" y="13904"/>
                    <a:pt x="14737" y="10907"/>
                    <a:pt x="14746" y="7427"/>
                  </a:cubicBezTo>
                  <a:lnTo>
                    <a:pt x="14746" y="7436"/>
                  </a:lnTo>
                  <a:cubicBezTo>
                    <a:pt x="14800" y="3338"/>
                    <a:pt x="11489" y="0"/>
                    <a:pt x="7400"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237" name="Google Shape;4364;p59">
              <a:extLst>
                <a:ext uri="{FF2B5EF4-FFF2-40B4-BE49-F238E27FC236}">
                  <a16:creationId xmlns="" xmlns:a16="http://schemas.microsoft.com/office/drawing/2014/main" id="{6A1D8594-66D6-4F01-A52D-380437D0CEF9}"/>
                </a:ext>
              </a:extLst>
            </p:cNvPr>
            <p:cNvSpPr/>
            <p:nvPr/>
          </p:nvSpPr>
          <p:spPr>
            <a:xfrm>
              <a:off x="3486675" y="3042000"/>
              <a:ext cx="367325" cy="257000"/>
            </a:xfrm>
            <a:custGeom>
              <a:avLst/>
              <a:gdLst/>
              <a:ahLst/>
              <a:cxnLst/>
              <a:rect l="l" t="t" r="r" b="b"/>
              <a:pathLst>
                <a:path w="14693" h="10280" extrusionOk="0">
                  <a:moveTo>
                    <a:pt x="618" y="1"/>
                  </a:moveTo>
                  <a:cubicBezTo>
                    <a:pt x="206" y="931"/>
                    <a:pt x="1" y="1934"/>
                    <a:pt x="1" y="2954"/>
                  </a:cubicBezTo>
                  <a:cubicBezTo>
                    <a:pt x="1" y="3106"/>
                    <a:pt x="10" y="3267"/>
                    <a:pt x="18" y="3419"/>
                  </a:cubicBezTo>
                  <a:cubicBezTo>
                    <a:pt x="63" y="4135"/>
                    <a:pt x="215" y="4832"/>
                    <a:pt x="466" y="5504"/>
                  </a:cubicBezTo>
                  <a:lnTo>
                    <a:pt x="511" y="5620"/>
                  </a:lnTo>
                  <a:cubicBezTo>
                    <a:pt x="537" y="5691"/>
                    <a:pt x="564" y="5772"/>
                    <a:pt x="600" y="5844"/>
                  </a:cubicBezTo>
                  <a:cubicBezTo>
                    <a:pt x="1778" y="8575"/>
                    <a:pt x="4462" y="10279"/>
                    <a:pt x="7346" y="10279"/>
                  </a:cubicBezTo>
                  <a:cubicBezTo>
                    <a:pt x="7834" y="10279"/>
                    <a:pt x="8329" y="10230"/>
                    <a:pt x="8823" y="10129"/>
                  </a:cubicBezTo>
                  <a:cubicBezTo>
                    <a:pt x="12240" y="9423"/>
                    <a:pt x="14682" y="6426"/>
                    <a:pt x="14692" y="2946"/>
                  </a:cubicBezTo>
                  <a:lnTo>
                    <a:pt x="14692" y="2946"/>
                  </a:lnTo>
                  <a:cubicBezTo>
                    <a:pt x="14692" y="2949"/>
                    <a:pt x="14692" y="2951"/>
                    <a:pt x="14692" y="2954"/>
                  </a:cubicBezTo>
                  <a:lnTo>
                    <a:pt x="14692" y="2945"/>
                  </a:lnTo>
                  <a:cubicBezTo>
                    <a:pt x="14692" y="2945"/>
                    <a:pt x="14692" y="2946"/>
                    <a:pt x="14692" y="2946"/>
                  </a:cubicBezTo>
                  <a:lnTo>
                    <a:pt x="14692" y="2946"/>
                  </a:lnTo>
                  <a:cubicBezTo>
                    <a:pt x="14691" y="1929"/>
                    <a:pt x="14485" y="929"/>
                    <a:pt x="14075"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38" name="Google Shape;4365;p59">
              <a:extLst>
                <a:ext uri="{FF2B5EF4-FFF2-40B4-BE49-F238E27FC236}">
                  <a16:creationId xmlns="" xmlns:a16="http://schemas.microsoft.com/office/drawing/2014/main" id="{87886F5D-9567-4AB5-9D7B-7F671216041A}"/>
                </a:ext>
              </a:extLst>
            </p:cNvPr>
            <p:cNvSpPr/>
            <p:nvPr/>
          </p:nvSpPr>
          <p:spPr>
            <a:xfrm>
              <a:off x="3498300" y="3179575"/>
              <a:ext cx="111200" cy="8525"/>
            </a:xfrm>
            <a:custGeom>
              <a:avLst/>
              <a:gdLst/>
              <a:ahLst/>
              <a:cxnLst/>
              <a:rect l="l" t="t" r="r" b="b"/>
              <a:pathLst>
                <a:path w="4448" h="341" extrusionOk="0">
                  <a:moveTo>
                    <a:pt x="1" y="1"/>
                  </a:moveTo>
                  <a:lnTo>
                    <a:pt x="46" y="117"/>
                  </a:lnTo>
                  <a:cubicBezTo>
                    <a:pt x="72" y="188"/>
                    <a:pt x="99" y="260"/>
                    <a:pt x="135" y="341"/>
                  </a:cubicBezTo>
                  <a:lnTo>
                    <a:pt x="4448" y="341"/>
                  </a:lnTo>
                  <a:lnTo>
                    <a:pt x="4448" y="1"/>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9" name="Google Shape;4366;p59">
              <a:extLst>
                <a:ext uri="{FF2B5EF4-FFF2-40B4-BE49-F238E27FC236}">
                  <a16:creationId xmlns="" xmlns:a16="http://schemas.microsoft.com/office/drawing/2014/main" id="{BA3CAF4B-4CD9-4561-A6A3-C580F7DA6BF1}"/>
                </a:ext>
              </a:extLst>
            </p:cNvPr>
            <p:cNvSpPr/>
            <p:nvPr/>
          </p:nvSpPr>
          <p:spPr>
            <a:xfrm>
              <a:off x="3487125" y="3013825"/>
              <a:ext cx="277400" cy="168450"/>
            </a:xfrm>
            <a:custGeom>
              <a:avLst/>
              <a:gdLst/>
              <a:ahLst/>
              <a:cxnLst/>
              <a:rect l="l" t="t" r="r" b="b"/>
              <a:pathLst>
                <a:path w="11096" h="6738" extrusionOk="0">
                  <a:moveTo>
                    <a:pt x="5476" y="1987"/>
                  </a:moveTo>
                  <a:cubicBezTo>
                    <a:pt x="6881" y="1987"/>
                    <a:pt x="8017" y="3132"/>
                    <a:pt x="8017" y="4537"/>
                  </a:cubicBezTo>
                  <a:lnTo>
                    <a:pt x="2926" y="4537"/>
                  </a:lnTo>
                  <a:cubicBezTo>
                    <a:pt x="2926" y="3132"/>
                    <a:pt x="4063" y="1987"/>
                    <a:pt x="5476" y="1987"/>
                  </a:cubicBezTo>
                  <a:close/>
                  <a:moveTo>
                    <a:pt x="5476" y="1"/>
                  </a:moveTo>
                  <a:cubicBezTo>
                    <a:pt x="2962" y="1"/>
                    <a:pt x="940" y="2032"/>
                    <a:pt x="940" y="4537"/>
                  </a:cubicBezTo>
                  <a:lnTo>
                    <a:pt x="0" y="4537"/>
                  </a:lnTo>
                  <a:cubicBezTo>
                    <a:pt x="45" y="5253"/>
                    <a:pt x="197" y="5959"/>
                    <a:pt x="448" y="6631"/>
                  </a:cubicBezTo>
                  <a:cubicBezTo>
                    <a:pt x="457" y="6666"/>
                    <a:pt x="475" y="6702"/>
                    <a:pt x="493" y="6738"/>
                  </a:cubicBezTo>
                  <a:lnTo>
                    <a:pt x="11095" y="6738"/>
                  </a:lnTo>
                  <a:lnTo>
                    <a:pt x="11095" y="4537"/>
                  </a:lnTo>
                  <a:lnTo>
                    <a:pt x="10013" y="4537"/>
                  </a:lnTo>
                  <a:cubicBezTo>
                    <a:pt x="10004" y="2032"/>
                    <a:pt x="7981" y="1"/>
                    <a:pt x="547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0" name="Google Shape;4367;p59">
              <a:extLst>
                <a:ext uri="{FF2B5EF4-FFF2-40B4-BE49-F238E27FC236}">
                  <a16:creationId xmlns="" xmlns:a16="http://schemas.microsoft.com/office/drawing/2014/main" id="{EA33C775-91D3-4948-B2C0-EFA89FBD9816}"/>
                </a:ext>
              </a:extLst>
            </p:cNvPr>
            <p:cNvSpPr/>
            <p:nvPr/>
          </p:nvSpPr>
          <p:spPr>
            <a:xfrm>
              <a:off x="3498075" y="3164825"/>
              <a:ext cx="7200" cy="17450"/>
            </a:xfrm>
            <a:custGeom>
              <a:avLst/>
              <a:gdLst/>
              <a:ahLst/>
              <a:cxnLst/>
              <a:rect l="l" t="t" r="r" b="b"/>
              <a:pathLst>
                <a:path w="288" h="698" extrusionOk="0">
                  <a:moveTo>
                    <a:pt x="287" y="0"/>
                  </a:moveTo>
                  <a:lnTo>
                    <a:pt x="1" y="9"/>
                  </a:lnTo>
                  <a:lnTo>
                    <a:pt x="1" y="591"/>
                  </a:lnTo>
                  <a:cubicBezTo>
                    <a:pt x="19" y="626"/>
                    <a:pt x="28" y="662"/>
                    <a:pt x="46" y="698"/>
                  </a:cubicBez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1" name="Google Shape;4368;p59">
              <a:extLst>
                <a:ext uri="{FF2B5EF4-FFF2-40B4-BE49-F238E27FC236}">
                  <a16:creationId xmlns="" xmlns:a16="http://schemas.microsoft.com/office/drawing/2014/main" id="{75E1B74A-77C0-4B0C-9840-C3614FA969F9}"/>
                </a:ext>
              </a:extLst>
            </p:cNvPr>
            <p:cNvSpPr/>
            <p:nvPr/>
          </p:nvSpPr>
          <p:spPr>
            <a:xfrm>
              <a:off x="35222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2" name="Google Shape;4369;p59">
              <a:extLst>
                <a:ext uri="{FF2B5EF4-FFF2-40B4-BE49-F238E27FC236}">
                  <a16:creationId xmlns="" xmlns:a16="http://schemas.microsoft.com/office/drawing/2014/main" id="{C82F4114-965F-472A-AF5B-910986908EA6}"/>
                </a:ext>
              </a:extLst>
            </p:cNvPr>
            <p:cNvSpPr/>
            <p:nvPr/>
          </p:nvSpPr>
          <p:spPr>
            <a:xfrm>
              <a:off x="35466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3" name="Google Shape;4370;p59">
              <a:extLst>
                <a:ext uri="{FF2B5EF4-FFF2-40B4-BE49-F238E27FC236}">
                  <a16:creationId xmlns="" xmlns:a16="http://schemas.microsoft.com/office/drawing/2014/main" id="{E60F43A2-0B04-4047-9E10-F8EEC9EDA897}"/>
                </a:ext>
              </a:extLst>
            </p:cNvPr>
            <p:cNvSpPr/>
            <p:nvPr/>
          </p:nvSpPr>
          <p:spPr>
            <a:xfrm>
              <a:off x="3570775" y="3164825"/>
              <a:ext cx="7200" cy="17450"/>
            </a:xfrm>
            <a:custGeom>
              <a:avLst/>
              <a:gdLst/>
              <a:ahLst/>
              <a:cxnLst/>
              <a:rect l="l" t="t" r="r" b="b"/>
              <a:pathLst>
                <a:path w="288"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4" name="Google Shape;4371;p59">
              <a:extLst>
                <a:ext uri="{FF2B5EF4-FFF2-40B4-BE49-F238E27FC236}">
                  <a16:creationId xmlns="" xmlns:a16="http://schemas.microsoft.com/office/drawing/2014/main" id="{FF06713F-E138-4516-873B-FE9CEFDB88B8}"/>
                </a:ext>
              </a:extLst>
            </p:cNvPr>
            <p:cNvSpPr/>
            <p:nvPr/>
          </p:nvSpPr>
          <p:spPr>
            <a:xfrm>
              <a:off x="35949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5" name="Google Shape;4372;p59">
              <a:extLst>
                <a:ext uri="{FF2B5EF4-FFF2-40B4-BE49-F238E27FC236}">
                  <a16:creationId xmlns="" xmlns:a16="http://schemas.microsoft.com/office/drawing/2014/main" id="{5A47C934-2E5D-45C8-A4DA-78C59A08E45F}"/>
                </a:ext>
              </a:extLst>
            </p:cNvPr>
            <p:cNvSpPr/>
            <p:nvPr/>
          </p:nvSpPr>
          <p:spPr>
            <a:xfrm>
              <a:off x="36193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6" name="Google Shape;4373;p59">
              <a:extLst>
                <a:ext uri="{FF2B5EF4-FFF2-40B4-BE49-F238E27FC236}">
                  <a16:creationId xmlns="" xmlns:a16="http://schemas.microsoft.com/office/drawing/2014/main" id="{AE4DF813-80CC-4774-B89A-D91A61D3144B}"/>
                </a:ext>
              </a:extLst>
            </p:cNvPr>
            <p:cNvSpPr/>
            <p:nvPr/>
          </p:nvSpPr>
          <p:spPr>
            <a:xfrm>
              <a:off x="36434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7" name="Google Shape;4374;p59">
              <a:extLst>
                <a:ext uri="{FF2B5EF4-FFF2-40B4-BE49-F238E27FC236}">
                  <a16:creationId xmlns="" xmlns:a16="http://schemas.microsoft.com/office/drawing/2014/main" id="{C5EB5CB7-1B1A-4604-B6F3-BBB10514FFC0}"/>
                </a:ext>
              </a:extLst>
            </p:cNvPr>
            <p:cNvSpPr/>
            <p:nvPr/>
          </p:nvSpPr>
          <p:spPr>
            <a:xfrm>
              <a:off x="36676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8" name="Google Shape;4375;p59">
              <a:extLst>
                <a:ext uri="{FF2B5EF4-FFF2-40B4-BE49-F238E27FC236}">
                  <a16:creationId xmlns="" xmlns:a16="http://schemas.microsoft.com/office/drawing/2014/main" id="{8A3EC3C4-6A89-4665-8F77-003C39423F1B}"/>
                </a:ext>
              </a:extLst>
            </p:cNvPr>
            <p:cNvSpPr/>
            <p:nvPr/>
          </p:nvSpPr>
          <p:spPr>
            <a:xfrm>
              <a:off x="36920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9" name="Google Shape;4376;p59">
              <a:extLst>
                <a:ext uri="{FF2B5EF4-FFF2-40B4-BE49-F238E27FC236}">
                  <a16:creationId xmlns="" xmlns:a16="http://schemas.microsoft.com/office/drawing/2014/main" id="{7ABCE2B0-5ABE-4F40-81F4-201DFB1CE972}"/>
                </a:ext>
              </a:extLst>
            </p:cNvPr>
            <p:cNvSpPr/>
            <p:nvPr/>
          </p:nvSpPr>
          <p:spPr>
            <a:xfrm>
              <a:off x="37161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0" name="Google Shape;4377;p59">
              <a:extLst>
                <a:ext uri="{FF2B5EF4-FFF2-40B4-BE49-F238E27FC236}">
                  <a16:creationId xmlns="" xmlns:a16="http://schemas.microsoft.com/office/drawing/2014/main" id="{3100AC2E-0C9F-4F81-BF9C-26E969409B2A}"/>
                </a:ext>
              </a:extLst>
            </p:cNvPr>
            <p:cNvSpPr/>
            <p:nvPr/>
          </p:nvSpPr>
          <p:spPr>
            <a:xfrm>
              <a:off x="37403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1" name="Google Shape;4378;p59">
              <a:extLst>
                <a:ext uri="{FF2B5EF4-FFF2-40B4-BE49-F238E27FC236}">
                  <a16:creationId xmlns="" xmlns:a16="http://schemas.microsoft.com/office/drawing/2014/main" id="{5307921C-DFCE-4600-8BC7-79EC1D793C7C}"/>
                </a:ext>
              </a:extLst>
            </p:cNvPr>
            <p:cNvSpPr/>
            <p:nvPr/>
          </p:nvSpPr>
          <p:spPr>
            <a:xfrm>
              <a:off x="3566750" y="2984525"/>
              <a:ext cx="282550" cy="298875"/>
            </a:xfrm>
            <a:custGeom>
              <a:avLst/>
              <a:gdLst/>
              <a:ahLst/>
              <a:cxnLst/>
              <a:rect l="l" t="t" r="r" b="b"/>
              <a:pathLst>
                <a:path w="11302" h="11955" extrusionOk="0">
                  <a:moveTo>
                    <a:pt x="9261" y="4922"/>
                  </a:moveTo>
                  <a:lnTo>
                    <a:pt x="9261" y="9923"/>
                  </a:lnTo>
                  <a:lnTo>
                    <a:pt x="4269" y="9923"/>
                  </a:lnTo>
                  <a:lnTo>
                    <a:pt x="6971" y="7212"/>
                  </a:lnTo>
                  <a:lnTo>
                    <a:pt x="7901" y="6281"/>
                  </a:lnTo>
                  <a:lnTo>
                    <a:pt x="9261" y="4922"/>
                  </a:lnTo>
                  <a:close/>
                  <a:moveTo>
                    <a:pt x="11301" y="1"/>
                  </a:moveTo>
                  <a:lnTo>
                    <a:pt x="10210" y="1101"/>
                  </a:lnTo>
                  <a:lnTo>
                    <a:pt x="9709" y="1593"/>
                  </a:lnTo>
                  <a:lnTo>
                    <a:pt x="9485" y="1817"/>
                  </a:lnTo>
                  <a:lnTo>
                    <a:pt x="8859" y="2452"/>
                  </a:lnTo>
                  <a:lnTo>
                    <a:pt x="7767" y="3535"/>
                  </a:lnTo>
                  <a:lnTo>
                    <a:pt x="7132" y="4179"/>
                  </a:lnTo>
                  <a:lnTo>
                    <a:pt x="6908" y="4403"/>
                  </a:lnTo>
                  <a:lnTo>
                    <a:pt x="6684" y="4617"/>
                  </a:lnTo>
                  <a:lnTo>
                    <a:pt x="5181" y="6120"/>
                  </a:lnTo>
                  <a:lnTo>
                    <a:pt x="4555" y="6747"/>
                  </a:lnTo>
                  <a:lnTo>
                    <a:pt x="4331" y="6970"/>
                  </a:lnTo>
                  <a:lnTo>
                    <a:pt x="4090" y="7212"/>
                  </a:lnTo>
                  <a:lnTo>
                    <a:pt x="4045" y="7257"/>
                  </a:lnTo>
                  <a:lnTo>
                    <a:pt x="3696" y="7606"/>
                  </a:lnTo>
                  <a:lnTo>
                    <a:pt x="3472" y="7829"/>
                  </a:lnTo>
                  <a:lnTo>
                    <a:pt x="3392" y="7901"/>
                  </a:lnTo>
                  <a:lnTo>
                    <a:pt x="2837" y="8465"/>
                  </a:lnTo>
                  <a:lnTo>
                    <a:pt x="2613" y="8688"/>
                  </a:lnTo>
                  <a:lnTo>
                    <a:pt x="1978" y="9324"/>
                  </a:lnTo>
                  <a:lnTo>
                    <a:pt x="1119" y="10182"/>
                  </a:lnTo>
                  <a:lnTo>
                    <a:pt x="895" y="10406"/>
                  </a:lnTo>
                  <a:lnTo>
                    <a:pt x="1" y="11301"/>
                  </a:lnTo>
                  <a:cubicBezTo>
                    <a:pt x="368" y="11551"/>
                    <a:pt x="761" y="11775"/>
                    <a:pt x="1164" y="11954"/>
                  </a:cubicBezTo>
                  <a:lnTo>
                    <a:pt x="7123" y="11954"/>
                  </a:lnTo>
                  <a:cubicBezTo>
                    <a:pt x="9234" y="11015"/>
                    <a:pt x="10782" y="9136"/>
                    <a:pt x="11301" y="6890"/>
                  </a:cubicBezTo>
                  <a:lnTo>
                    <a:pt x="11301"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52" name="Google Shape;4379;p59">
              <a:extLst>
                <a:ext uri="{FF2B5EF4-FFF2-40B4-BE49-F238E27FC236}">
                  <a16:creationId xmlns="" xmlns:a16="http://schemas.microsoft.com/office/drawing/2014/main" id="{F095682A-3DE0-4167-B1E5-93C9CE431588}"/>
                </a:ext>
              </a:extLst>
            </p:cNvPr>
            <p:cNvSpPr/>
            <p:nvPr/>
          </p:nvSpPr>
          <p:spPr>
            <a:xfrm>
              <a:off x="3588900" y="3239300"/>
              <a:ext cx="19250" cy="19250"/>
            </a:xfrm>
            <a:custGeom>
              <a:avLst/>
              <a:gdLst/>
              <a:ahLst/>
              <a:cxnLst/>
              <a:rect l="l" t="t" r="r" b="b"/>
              <a:pathLst>
                <a:path w="770" h="770" extrusionOk="0">
                  <a:moveTo>
                    <a:pt x="224" y="0"/>
                  </a:moveTo>
                  <a:lnTo>
                    <a:pt x="1" y="224"/>
                  </a:lnTo>
                  <a:lnTo>
                    <a:pt x="546" y="770"/>
                  </a:lnTo>
                  <a:lnTo>
                    <a:pt x="770" y="546"/>
                  </a:lnTo>
                  <a:lnTo>
                    <a:pt x="224"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3" name="Google Shape;4380;p59">
              <a:extLst>
                <a:ext uri="{FF2B5EF4-FFF2-40B4-BE49-F238E27FC236}">
                  <a16:creationId xmlns="" xmlns:a16="http://schemas.microsoft.com/office/drawing/2014/main" id="{62ECFFDF-410D-4B1B-850C-F3763998F168}"/>
                </a:ext>
              </a:extLst>
            </p:cNvPr>
            <p:cNvSpPr/>
            <p:nvPr/>
          </p:nvSpPr>
          <p:spPr>
            <a:xfrm>
              <a:off x="3610375" y="3217825"/>
              <a:ext cx="19250" cy="19250"/>
            </a:xfrm>
            <a:custGeom>
              <a:avLst/>
              <a:gdLst/>
              <a:ahLst/>
              <a:cxnLst/>
              <a:rect l="l" t="t" r="r" b="b"/>
              <a:pathLst>
                <a:path w="770" h="770"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4" name="Google Shape;4381;p59">
              <a:extLst>
                <a:ext uri="{FF2B5EF4-FFF2-40B4-BE49-F238E27FC236}">
                  <a16:creationId xmlns="" xmlns:a16="http://schemas.microsoft.com/office/drawing/2014/main" id="{C561048A-1790-4EAB-ADCB-F0F74C5DCF39}"/>
                </a:ext>
              </a:extLst>
            </p:cNvPr>
            <p:cNvSpPr/>
            <p:nvPr/>
          </p:nvSpPr>
          <p:spPr>
            <a:xfrm>
              <a:off x="3631850" y="3196350"/>
              <a:ext cx="19475" cy="19275"/>
            </a:xfrm>
            <a:custGeom>
              <a:avLst/>
              <a:gdLst/>
              <a:ahLst/>
              <a:cxnLst/>
              <a:rect l="l" t="t" r="r" b="b"/>
              <a:pathLst>
                <a:path w="779" h="771" extrusionOk="0">
                  <a:moveTo>
                    <a:pt x="233" y="1"/>
                  </a:moveTo>
                  <a:lnTo>
                    <a:pt x="0" y="224"/>
                  </a:lnTo>
                  <a:lnTo>
                    <a:pt x="546" y="770"/>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5" name="Google Shape;4382;p59">
              <a:extLst>
                <a:ext uri="{FF2B5EF4-FFF2-40B4-BE49-F238E27FC236}">
                  <a16:creationId xmlns="" xmlns:a16="http://schemas.microsoft.com/office/drawing/2014/main" id="{BADEB5A9-52DF-463E-B528-F4F9DB203FB3}"/>
                </a:ext>
              </a:extLst>
            </p:cNvPr>
            <p:cNvSpPr/>
            <p:nvPr/>
          </p:nvSpPr>
          <p:spPr>
            <a:xfrm>
              <a:off x="3653325" y="3174650"/>
              <a:ext cx="19475" cy="19500"/>
            </a:xfrm>
            <a:custGeom>
              <a:avLst/>
              <a:gdLst/>
              <a:ahLst/>
              <a:cxnLst/>
              <a:rect l="l" t="t" r="r" b="b"/>
              <a:pathLst>
                <a:path w="779" h="780" extrusionOk="0">
                  <a:moveTo>
                    <a:pt x="233" y="1"/>
                  </a:moveTo>
                  <a:lnTo>
                    <a:pt x="0" y="233"/>
                  </a:lnTo>
                  <a:lnTo>
                    <a:pt x="546" y="779"/>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6" name="Google Shape;4383;p59">
              <a:extLst>
                <a:ext uri="{FF2B5EF4-FFF2-40B4-BE49-F238E27FC236}">
                  <a16:creationId xmlns="" xmlns:a16="http://schemas.microsoft.com/office/drawing/2014/main" id="{6AAEAB05-0978-4973-BC76-C56584E0F4F5}"/>
                </a:ext>
              </a:extLst>
            </p:cNvPr>
            <p:cNvSpPr/>
            <p:nvPr/>
          </p:nvSpPr>
          <p:spPr>
            <a:xfrm>
              <a:off x="3675025" y="3153400"/>
              <a:ext cx="19250" cy="19275"/>
            </a:xfrm>
            <a:custGeom>
              <a:avLst/>
              <a:gdLst/>
              <a:ahLst/>
              <a:cxnLst/>
              <a:rect l="l" t="t" r="r" b="b"/>
              <a:pathLst>
                <a:path w="770" h="771"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7" name="Google Shape;4384;p59">
              <a:extLst>
                <a:ext uri="{FF2B5EF4-FFF2-40B4-BE49-F238E27FC236}">
                  <a16:creationId xmlns="" xmlns:a16="http://schemas.microsoft.com/office/drawing/2014/main" id="{1577FC9B-BDC0-438F-A167-E5201CFB0498}"/>
                </a:ext>
              </a:extLst>
            </p:cNvPr>
            <p:cNvSpPr/>
            <p:nvPr/>
          </p:nvSpPr>
          <p:spPr>
            <a:xfrm>
              <a:off x="3696275" y="3131700"/>
              <a:ext cx="19475" cy="19500"/>
            </a:xfrm>
            <a:custGeom>
              <a:avLst/>
              <a:gdLst/>
              <a:ahLst/>
              <a:cxnLst/>
              <a:rect l="l" t="t" r="r" b="b"/>
              <a:pathLst>
                <a:path w="779" h="780" extrusionOk="0">
                  <a:moveTo>
                    <a:pt x="233" y="1"/>
                  </a:moveTo>
                  <a:lnTo>
                    <a:pt x="0" y="233"/>
                  </a:lnTo>
                  <a:lnTo>
                    <a:pt x="546" y="779"/>
                  </a:lnTo>
                  <a:lnTo>
                    <a:pt x="779" y="547"/>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8" name="Google Shape;4385;p59">
              <a:extLst>
                <a:ext uri="{FF2B5EF4-FFF2-40B4-BE49-F238E27FC236}">
                  <a16:creationId xmlns="" xmlns:a16="http://schemas.microsoft.com/office/drawing/2014/main" id="{80313CB4-9E2F-4AB4-915B-7A0DE86D55CC}"/>
                </a:ext>
              </a:extLst>
            </p:cNvPr>
            <p:cNvSpPr/>
            <p:nvPr/>
          </p:nvSpPr>
          <p:spPr>
            <a:xfrm>
              <a:off x="3717975" y="3110225"/>
              <a:ext cx="19250" cy="19500"/>
            </a:xfrm>
            <a:custGeom>
              <a:avLst/>
              <a:gdLst/>
              <a:ahLst/>
              <a:cxnLst/>
              <a:rect l="l" t="t" r="r" b="b"/>
              <a:pathLst>
                <a:path w="770" h="780" extrusionOk="0">
                  <a:moveTo>
                    <a:pt x="224" y="1"/>
                  </a:moveTo>
                  <a:lnTo>
                    <a:pt x="0" y="234"/>
                  </a:lnTo>
                  <a:lnTo>
                    <a:pt x="546" y="779"/>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9" name="Google Shape;4386;p59">
              <a:extLst>
                <a:ext uri="{FF2B5EF4-FFF2-40B4-BE49-F238E27FC236}">
                  <a16:creationId xmlns="" xmlns:a16="http://schemas.microsoft.com/office/drawing/2014/main" id="{186E5C8C-B982-4477-9615-22D9577843A6}"/>
                </a:ext>
              </a:extLst>
            </p:cNvPr>
            <p:cNvSpPr/>
            <p:nvPr/>
          </p:nvSpPr>
          <p:spPr>
            <a:xfrm>
              <a:off x="3739450" y="3088750"/>
              <a:ext cx="19250" cy="19275"/>
            </a:xfrm>
            <a:custGeom>
              <a:avLst/>
              <a:gdLst/>
              <a:ahLst/>
              <a:cxnLst/>
              <a:rect l="l" t="t" r="r" b="b"/>
              <a:pathLst>
                <a:path w="770" h="771" extrusionOk="0">
                  <a:moveTo>
                    <a:pt x="224" y="1"/>
                  </a:moveTo>
                  <a:lnTo>
                    <a:pt x="0" y="225"/>
                  </a:lnTo>
                  <a:lnTo>
                    <a:pt x="546" y="770"/>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0" name="Google Shape;4387;p59">
              <a:extLst>
                <a:ext uri="{FF2B5EF4-FFF2-40B4-BE49-F238E27FC236}">
                  <a16:creationId xmlns="" xmlns:a16="http://schemas.microsoft.com/office/drawing/2014/main" id="{1209F352-42E8-4169-AE85-95CBAB5A8E92}"/>
                </a:ext>
              </a:extLst>
            </p:cNvPr>
            <p:cNvSpPr/>
            <p:nvPr/>
          </p:nvSpPr>
          <p:spPr>
            <a:xfrm>
              <a:off x="3760900" y="3067300"/>
              <a:ext cx="19275" cy="19250"/>
            </a:xfrm>
            <a:custGeom>
              <a:avLst/>
              <a:gdLst/>
              <a:ahLst/>
              <a:cxnLst/>
              <a:rect l="l" t="t" r="r" b="b"/>
              <a:pathLst>
                <a:path w="771" h="770" extrusionOk="0">
                  <a:moveTo>
                    <a:pt x="225" y="0"/>
                  </a:moveTo>
                  <a:lnTo>
                    <a:pt x="1" y="224"/>
                  </a:lnTo>
                  <a:lnTo>
                    <a:pt x="547" y="769"/>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1" name="Google Shape;4388;p59">
              <a:extLst>
                <a:ext uri="{FF2B5EF4-FFF2-40B4-BE49-F238E27FC236}">
                  <a16:creationId xmlns="" xmlns:a16="http://schemas.microsoft.com/office/drawing/2014/main" id="{1D7C0978-A443-4B6B-AC8F-6DE8852861A8}"/>
                </a:ext>
              </a:extLst>
            </p:cNvPr>
            <p:cNvSpPr/>
            <p:nvPr/>
          </p:nvSpPr>
          <p:spPr>
            <a:xfrm>
              <a:off x="3782375" y="3045825"/>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2" name="Google Shape;4389;p59">
              <a:extLst>
                <a:ext uri="{FF2B5EF4-FFF2-40B4-BE49-F238E27FC236}">
                  <a16:creationId xmlns="" xmlns:a16="http://schemas.microsoft.com/office/drawing/2014/main" id="{28365BCA-56DC-499C-AA7D-A187844115C9}"/>
                </a:ext>
              </a:extLst>
            </p:cNvPr>
            <p:cNvSpPr/>
            <p:nvPr/>
          </p:nvSpPr>
          <p:spPr>
            <a:xfrm>
              <a:off x="3803850" y="3024350"/>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3" name="Google Shape;4390;p59">
              <a:extLst>
                <a:ext uri="{FF2B5EF4-FFF2-40B4-BE49-F238E27FC236}">
                  <a16:creationId xmlns="" xmlns:a16="http://schemas.microsoft.com/office/drawing/2014/main" id="{0422E238-C0E9-4BC9-BBCA-B3862437FEFD}"/>
                </a:ext>
              </a:extLst>
            </p:cNvPr>
            <p:cNvSpPr/>
            <p:nvPr/>
          </p:nvSpPr>
          <p:spPr>
            <a:xfrm>
              <a:off x="3609700" y="2984075"/>
              <a:ext cx="121700" cy="200225"/>
            </a:xfrm>
            <a:custGeom>
              <a:avLst/>
              <a:gdLst/>
              <a:ahLst/>
              <a:cxnLst/>
              <a:rect l="l" t="t" r="r" b="b"/>
              <a:pathLst>
                <a:path w="4868" h="8009" extrusionOk="0">
                  <a:moveTo>
                    <a:pt x="3785" y="1"/>
                  </a:moveTo>
                  <a:lnTo>
                    <a:pt x="72" y="6648"/>
                  </a:lnTo>
                  <a:lnTo>
                    <a:pt x="1" y="8008"/>
                  </a:lnTo>
                  <a:lnTo>
                    <a:pt x="1146" y="7275"/>
                  </a:lnTo>
                  <a:lnTo>
                    <a:pt x="4868" y="618"/>
                  </a:lnTo>
                  <a:lnTo>
                    <a:pt x="3785"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64" name="Google Shape;4391;p59">
              <a:extLst>
                <a:ext uri="{FF2B5EF4-FFF2-40B4-BE49-F238E27FC236}">
                  <a16:creationId xmlns="" xmlns:a16="http://schemas.microsoft.com/office/drawing/2014/main" id="{E09B15E8-AD3E-43CC-AA65-81D26B55F11A}"/>
                </a:ext>
              </a:extLst>
            </p:cNvPr>
            <p:cNvSpPr/>
            <p:nvPr/>
          </p:nvSpPr>
          <p:spPr>
            <a:xfrm>
              <a:off x="3630950" y="2995275"/>
              <a:ext cx="100450" cy="170675"/>
            </a:xfrm>
            <a:custGeom>
              <a:avLst/>
              <a:gdLst/>
              <a:ahLst/>
              <a:cxnLst/>
              <a:rect l="l" t="t" r="r" b="b"/>
              <a:pathLst>
                <a:path w="4018" h="6827" extrusionOk="0">
                  <a:moveTo>
                    <a:pt x="3714" y="0"/>
                  </a:moveTo>
                  <a:lnTo>
                    <a:pt x="1" y="6648"/>
                  </a:lnTo>
                  <a:lnTo>
                    <a:pt x="296" y="6827"/>
                  </a:lnTo>
                  <a:lnTo>
                    <a:pt x="4018" y="170"/>
                  </a:lnTo>
                  <a:lnTo>
                    <a:pt x="3714" y="0"/>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265" name="Google Shape;4392;p59">
              <a:extLst>
                <a:ext uri="{FF2B5EF4-FFF2-40B4-BE49-F238E27FC236}">
                  <a16:creationId xmlns="" xmlns:a16="http://schemas.microsoft.com/office/drawing/2014/main" id="{24031B15-97EE-4ACE-B593-817F8F45780A}"/>
                </a:ext>
              </a:extLst>
            </p:cNvPr>
            <p:cNvSpPr/>
            <p:nvPr/>
          </p:nvSpPr>
          <p:spPr>
            <a:xfrm>
              <a:off x="3704325" y="2975125"/>
              <a:ext cx="32000" cy="24400"/>
            </a:xfrm>
            <a:custGeom>
              <a:avLst/>
              <a:gdLst/>
              <a:ahLst/>
              <a:cxnLst/>
              <a:rect l="l" t="t" r="r" b="b"/>
              <a:pathLst>
                <a:path w="1280" h="976" extrusionOk="0">
                  <a:moveTo>
                    <a:pt x="197" y="1"/>
                  </a:moveTo>
                  <a:lnTo>
                    <a:pt x="0" y="359"/>
                  </a:lnTo>
                  <a:lnTo>
                    <a:pt x="296" y="529"/>
                  </a:lnTo>
                  <a:lnTo>
                    <a:pt x="779" y="806"/>
                  </a:lnTo>
                  <a:lnTo>
                    <a:pt x="1083"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6" name="Google Shape;4393;p59">
              <a:extLst>
                <a:ext uri="{FF2B5EF4-FFF2-40B4-BE49-F238E27FC236}">
                  <a16:creationId xmlns="" xmlns:a16="http://schemas.microsoft.com/office/drawing/2014/main" id="{16DAC9AD-109C-4817-BD73-7915A915F139}"/>
                </a:ext>
              </a:extLst>
            </p:cNvPr>
            <p:cNvSpPr/>
            <p:nvPr/>
          </p:nvSpPr>
          <p:spPr>
            <a:xfrm>
              <a:off x="3709475" y="2966400"/>
              <a:ext cx="32000" cy="24425"/>
            </a:xfrm>
            <a:custGeom>
              <a:avLst/>
              <a:gdLst/>
              <a:ahLst/>
              <a:cxnLst/>
              <a:rect l="l" t="t" r="r" b="b"/>
              <a:pathLst>
                <a:path w="1280" h="977" extrusionOk="0">
                  <a:moveTo>
                    <a:pt x="197" y="1"/>
                  </a:moveTo>
                  <a:lnTo>
                    <a:pt x="0" y="350"/>
                  </a:lnTo>
                  <a:lnTo>
                    <a:pt x="1074"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7" name="Google Shape;4394;p59">
              <a:extLst>
                <a:ext uri="{FF2B5EF4-FFF2-40B4-BE49-F238E27FC236}">
                  <a16:creationId xmlns="" xmlns:a16="http://schemas.microsoft.com/office/drawing/2014/main" id="{D63973BA-6BAE-4225-A165-3258E0D4B889}"/>
                </a:ext>
              </a:extLst>
            </p:cNvPr>
            <p:cNvSpPr/>
            <p:nvPr/>
          </p:nvSpPr>
          <p:spPr>
            <a:xfrm>
              <a:off x="3714375" y="2947775"/>
              <a:ext cx="37625" cy="34100"/>
            </a:xfrm>
            <a:custGeom>
              <a:avLst/>
              <a:gdLst/>
              <a:ahLst/>
              <a:cxnLst/>
              <a:rect l="l" t="t" r="r" b="b"/>
              <a:pathLst>
                <a:path w="1505" h="1364" extrusionOk="0">
                  <a:moveTo>
                    <a:pt x="631" y="1"/>
                  </a:moveTo>
                  <a:cubicBezTo>
                    <a:pt x="509" y="1"/>
                    <a:pt x="392" y="65"/>
                    <a:pt x="332" y="173"/>
                  </a:cubicBezTo>
                  <a:lnTo>
                    <a:pt x="1" y="746"/>
                  </a:lnTo>
                  <a:lnTo>
                    <a:pt x="1084" y="1363"/>
                  </a:lnTo>
                  <a:lnTo>
                    <a:pt x="1406" y="799"/>
                  </a:lnTo>
                  <a:cubicBezTo>
                    <a:pt x="1504" y="629"/>
                    <a:pt x="1450" y="415"/>
                    <a:pt x="1280" y="325"/>
                  </a:cubicBezTo>
                  <a:lnTo>
                    <a:pt x="806" y="48"/>
                  </a:lnTo>
                  <a:cubicBezTo>
                    <a:pt x="751" y="16"/>
                    <a:pt x="691" y="1"/>
                    <a:pt x="631"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68" name="Google Shape;4395;p59">
              <a:extLst>
                <a:ext uri="{FF2B5EF4-FFF2-40B4-BE49-F238E27FC236}">
                  <a16:creationId xmlns="" xmlns:a16="http://schemas.microsoft.com/office/drawing/2014/main" id="{0CCEBB83-8E27-46A6-9249-EF533E2FAAA5}"/>
                </a:ext>
              </a:extLst>
            </p:cNvPr>
            <p:cNvSpPr/>
            <p:nvPr/>
          </p:nvSpPr>
          <p:spPr>
            <a:xfrm>
              <a:off x="3714375" y="2947950"/>
              <a:ext cx="27775" cy="22725"/>
            </a:xfrm>
            <a:custGeom>
              <a:avLst/>
              <a:gdLst/>
              <a:ahLst/>
              <a:cxnLst/>
              <a:rect l="l" t="t" r="r" b="b"/>
              <a:pathLst>
                <a:path w="1111" h="909" extrusionOk="0">
                  <a:moveTo>
                    <a:pt x="1100" y="214"/>
                  </a:moveTo>
                  <a:lnTo>
                    <a:pt x="1110" y="220"/>
                  </a:lnTo>
                  <a:cubicBezTo>
                    <a:pt x="1107" y="218"/>
                    <a:pt x="1104" y="216"/>
                    <a:pt x="1100" y="214"/>
                  </a:cubicBezTo>
                  <a:close/>
                  <a:moveTo>
                    <a:pt x="624" y="0"/>
                  </a:moveTo>
                  <a:cubicBezTo>
                    <a:pt x="504" y="0"/>
                    <a:pt x="391" y="60"/>
                    <a:pt x="332" y="166"/>
                  </a:cubicBezTo>
                  <a:lnTo>
                    <a:pt x="1" y="739"/>
                  </a:lnTo>
                  <a:lnTo>
                    <a:pt x="305" y="909"/>
                  </a:lnTo>
                  <a:lnTo>
                    <a:pt x="636" y="345"/>
                  </a:lnTo>
                  <a:cubicBezTo>
                    <a:pt x="696" y="232"/>
                    <a:pt x="810" y="171"/>
                    <a:pt x="930" y="171"/>
                  </a:cubicBezTo>
                  <a:cubicBezTo>
                    <a:pt x="987" y="171"/>
                    <a:pt x="1046" y="185"/>
                    <a:pt x="1100" y="214"/>
                  </a:cubicBezTo>
                  <a:lnTo>
                    <a:pt x="1100" y="214"/>
                  </a:lnTo>
                  <a:lnTo>
                    <a:pt x="806" y="50"/>
                  </a:lnTo>
                  <a:cubicBezTo>
                    <a:pt x="748" y="16"/>
                    <a:pt x="685" y="0"/>
                    <a:pt x="624"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69" name="Google Shape;4396;p59">
              <a:extLst>
                <a:ext uri="{FF2B5EF4-FFF2-40B4-BE49-F238E27FC236}">
                  <a16:creationId xmlns="" xmlns:a16="http://schemas.microsoft.com/office/drawing/2014/main" id="{E9E43D9F-8490-49FD-A8E7-2B0BAD5BEB98}"/>
                </a:ext>
              </a:extLst>
            </p:cNvPr>
            <p:cNvSpPr/>
            <p:nvPr/>
          </p:nvSpPr>
          <p:spPr>
            <a:xfrm>
              <a:off x="3611500" y="2984075"/>
              <a:ext cx="100225" cy="170700"/>
            </a:xfrm>
            <a:custGeom>
              <a:avLst/>
              <a:gdLst/>
              <a:ahLst/>
              <a:cxnLst/>
              <a:rect l="l" t="t" r="r" b="b"/>
              <a:pathLst>
                <a:path w="4009" h="6828" extrusionOk="0">
                  <a:moveTo>
                    <a:pt x="3713" y="1"/>
                  </a:moveTo>
                  <a:lnTo>
                    <a:pt x="0" y="6648"/>
                  </a:lnTo>
                  <a:lnTo>
                    <a:pt x="295" y="6827"/>
                  </a:lnTo>
                  <a:lnTo>
                    <a:pt x="4009" y="171"/>
                  </a:lnTo>
                  <a:lnTo>
                    <a:pt x="3713"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70" name="Google Shape;4397;p59">
              <a:extLst>
                <a:ext uri="{FF2B5EF4-FFF2-40B4-BE49-F238E27FC236}">
                  <a16:creationId xmlns="" xmlns:a16="http://schemas.microsoft.com/office/drawing/2014/main" id="{53DB6942-8DCD-4012-BF9F-44BC15B8E5C1}"/>
                </a:ext>
              </a:extLst>
            </p:cNvPr>
            <p:cNvSpPr/>
            <p:nvPr/>
          </p:nvSpPr>
          <p:spPr>
            <a:xfrm>
              <a:off x="3699750" y="2980925"/>
              <a:ext cx="36025" cy="21750"/>
            </a:xfrm>
            <a:custGeom>
              <a:avLst/>
              <a:gdLst/>
              <a:ahLst/>
              <a:cxnLst/>
              <a:rect l="l" t="t" r="r" b="b"/>
              <a:pathLst>
                <a:path w="1441" h="870" extrusionOk="0">
                  <a:moveTo>
                    <a:pt x="180" y="1"/>
                  </a:moveTo>
                  <a:cubicBezTo>
                    <a:pt x="70" y="1"/>
                    <a:pt x="0" y="159"/>
                    <a:pt x="121" y="234"/>
                  </a:cubicBezTo>
                  <a:lnTo>
                    <a:pt x="1203" y="851"/>
                  </a:lnTo>
                  <a:cubicBezTo>
                    <a:pt x="1224" y="864"/>
                    <a:pt x="1244" y="869"/>
                    <a:pt x="1264" y="869"/>
                  </a:cubicBezTo>
                  <a:cubicBezTo>
                    <a:pt x="1370" y="869"/>
                    <a:pt x="1441" y="705"/>
                    <a:pt x="1320" y="637"/>
                  </a:cubicBezTo>
                  <a:lnTo>
                    <a:pt x="246" y="19"/>
                  </a:lnTo>
                  <a:cubicBezTo>
                    <a:pt x="223" y="7"/>
                    <a:pt x="201" y="1"/>
                    <a:pt x="18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1" name="Google Shape;4398;p59">
              <a:extLst>
                <a:ext uri="{FF2B5EF4-FFF2-40B4-BE49-F238E27FC236}">
                  <a16:creationId xmlns="" xmlns:a16="http://schemas.microsoft.com/office/drawing/2014/main" id="{6D5BB2F0-EA66-4762-82CB-D88C8DC12CDA}"/>
                </a:ext>
              </a:extLst>
            </p:cNvPr>
            <p:cNvSpPr/>
            <p:nvPr/>
          </p:nvSpPr>
          <p:spPr>
            <a:xfrm>
              <a:off x="3704875" y="2972000"/>
              <a:ext cx="36050" cy="21950"/>
            </a:xfrm>
            <a:custGeom>
              <a:avLst/>
              <a:gdLst/>
              <a:ahLst/>
              <a:cxnLst/>
              <a:rect l="l" t="t" r="r" b="b"/>
              <a:pathLst>
                <a:path w="1442" h="878" extrusionOk="0">
                  <a:moveTo>
                    <a:pt x="175" y="1"/>
                  </a:moveTo>
                  <a:cubicBezTo>
                    <a:pt x="65" y="1"/>
                    <a:pt x="0" y="165"/>
                    <a:pt x="121" y="233"/>
                  </a:cubicBezTo>
                  <a:lnTo>
                    <a:pt x="1195" y="859"/>
                  </a:lnTo>
                  <a:cubicBezTo>
                    <a:pt x="1217" y="872"/>
                    <a:pt x="1239" y="877"/>
                    <a:pt x="1259" y="877"/>
                  </a:cubicBezTo>
                  <a:cubicBezTo>
                    <a:pt x="1370" y="877"/>
                    <a:pt x="1442" y="713"/>
                    <a:pt x="1320" y="645"/>
                  </a:cubicBezTo>
                  <a:lnTo>
                    <a:pt x="238" y="18"/>
                  </a:lnTo>
                  <a:cubicBezTo>
                    <a:pt x="216" y="6"/>
                    <a:pt x="194" y="1"/>
                    <a:pt x="175"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2" name="Google Shape;4399;p59">
              <a:extLst>
                <a:ext uri="{FF2B5EF4-FFF2-40B4-BE49-F238E27FC236}">
                  <a16:creationId xmlns="" xmlns:a16="http://schemas.microsoft.com/office/drawing/2014/main" id="{C8E00E3C-9DA6-4B21-9D1D-7A3A26F967AE}"/>
                </a:ext>
              </a:extLst>
            </p:cNvPr>
            <p:cNvSpPr/>
            <p:nvPr/>
          </p:nvSpPr>
          <p:spPr>
            <a:xfrm>
              <a:off x="3709975" y="2963275"/>
              <a:ext cx="35900" cy="21725"/>
            </a:xfrm>
            <a:custGeom>
              <a:avLst/>
              <a:gdLst/>
              <a:ahLst/>
              <a:cxnLst/>
              <a:rect l="l" t="t" r="r" b="b"/>
              <a:pathLst>
                <a:path w="1436" h="869" extrusionOk="0">
                  <a:moveTo>
                    <a:pt x="176" y="1"/>
                  </a:moveTo>
                  <a:cubicBezTo>
                    <a:pt x="67" y="1"/>
                    <a:pt x="1" y="165"/>
                    <a:pt x="114" y="233"/>
                  </a:cubicBezTo>
                  <a:lnTo>
                    <a:pt x="1197" y="851"/>
                  </a:lnTo>
                  <a:cubicBezTo>
                    <a:pt x="1220" y="863"/>
                    <a:pt x="1242" y="869"/>
                    <a:pt x="1262" y="869"/>
                  </a:cubicBezTo>
                  <a:cubicBezTo>
                    <a:pt x="1371" y="869"/>
                    <a:pt x="1435" y="712"/>
                    <a:pt x="1322" y="645"/>
                  </a:cubicBezTo>
                  <a:lnTo>
                    <a:pt x="240" y="18"/>
                  </a:lnTo>
                  <a:cubicBezTo>
                    <a:pt x="218" y="6"/>
                    <a:pt x="196" y="1"/>
                    <a:pt x="176"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3" name="Google Shape;4400;p59">
              <a:extLst>
                <a:ext uri="{FF2B5EF4-FFF2-40B4-BE49-F238E27FC236}">
                  <a16:creationId xmlns="" xmlns:a16="http://schemas.microsoft.com/office/drawing/2014/main" id="{0B081E99-A569-46B4-AA37-EAF2803DF6CE}"/>
                </a:ext>
              </a:extLst>
            </p:cNvPr>
            <p:cNvSpPr/>
            <p:nvPr/>
          </p:nvSpPr>
          <p:spPr>
            <a:xfrm>
              <a:off x="3609700" y="3150275"/>
              <a:ext cx="28650" cy="34025"/>
            </a:xfrm>
            <a:custGeom>
              <a:avLst/>
              <a:gdLst/>
              <a:ahLst/>
              <a:cxnLst/>
              <a:rect l="l" t="t" r="r" b="b"/>
              <a:pathLst>
                <a:path w="1146" h="1361" extrusionOk="0">
                  <a:moveTo>
                    <a:pt x="72" y="0"/>
                  </a:moveTo>
                  <a:lnTo>
                    <a:pt x="36" y="609"/>
                  </a:lnTo>
                  <a:lnTo>
                    <a:pt x="1" y="1360"/>
                  </a:lnTo>
                  <a:lnTo>
                    <a:pt x="636" y="958"/>
                  </a:lnTo>
                  <a:lnTo>
                    <a:pt x="1146" y="627"/>
                  </a:lnTo>
                  <a:lnTo>
                    <a:pt x="72"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74" name="Google Shape;4401;p59">
              <a:extLst>
                <a:ext uri="{FF2B5EF4-FFF2-40B4-BE49-F238E27FC236}">
                  <a16:creationId xmlns="" xmlns:a16="http://schemas.microsoft.com/office/drawing/2014/main" id="{46118242-D0DE-4817-9790-10BF485CEE44}"/>
                </a:ext>
              </a:extLst>
            </p:cNvPr>
            <p:cNvSpPr/>
            <p:nvPr/>
          </p:nvSpPr>
          <p:spPr>
            <a:xfrm>
              <a:off x="3609700" y="3165475"/>
              <a:ext cx="15900" cy="18825"/>
            </a:xfrm>
            <a:custGeom>
              <a:avLst/>
              <a:gdLst/>
              <a:ahLst/>
              <a:cxnLst/>
              <a:rect l="l" t="t" r="r" b="b"/>
              <a:pathLst>
                <a:path w="636" h="753" extrusionOk="0">
                  <a:moveTo>
                    <a:pt x="36" y="1"/>
                  </a:moveTo>
                  <a:lnTo>
                    <a:pt x="1" y="752"/>
                  </a:lnTo>
                  <a:lnTo>
                    <a:pt x="636" y="350"/>
                  </a:lnTo>
                  <a:cubicBezTo>
                    <a:pt x="502" y="144"/>
                    <a:pt x="287" y="19"/>
                    <a:pt x="36"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75" name="Google Shape;4402;p59">
              <a:extLst>
                <a:ext uri="{FF2B5EF4-FFF2-40B4-BE49-F238E27FC236}">
                  <a16:creationId xmlns="" xmlns:a16="http://schemas.microsoft.com/office/drawing/2014/main" id="{652CD4BD-D950-4A5E-95EC-16A82ECCA8F5}"/>
                </a:ext>
              </a:extLst>
            </p:cNvPr>
            <p:cNvSpPr/>
            <p:nvPr/>
          </p:nvSpPr>
          <p:spPr>
            <a:xfrm>
              <a:off x="3609700" y="3150275"/>
              <a:ext cx="11650" cy="34025"/>
            </a:xfrm>
            <a:custGeom>
              <a:avLst/>
              <a:gdLst/>
              <a:ahLst/>
              <a:cxnLst/>
              <a:rect l="l" t="t" r="r" b="b"/>
              <a:pathLst>
                <a:path w="466" h="1361" extrusionOk="0">
                  <a:moveTo>
                    <a:pt x="72" y="0"/>
                  </a:moveTo>
                  <a:lnTo>
                    <a:pt x="1" y="1360"/>
                  </a:lnTo>
                  <a:lnTo>
                    <a:pt x="466" y="233"/>
                  </a:lnTo>
                  <a:lnTo>
                    <a:pt x="72"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76" name="Google Shape;4403;p59">
              <a:extLst>
                <a:ext uri="{FF2B5EF4-FFF2-40B4-BE49-F238E27FC236}">
                  <a16:creationId xmlns="" xmlns:a16="http://schemas.microsoft.com/office/drawing/2014/main" id="{6FB88B54-F705-4037-870D-B0B130EB5501}"/>
                </a:ext>
              </a:extLst>
            </p:cNvPr>
            <p:cNvSpPr/>
            <p:nvPr/>
          </p:nvSpPr>
          <p:spPr>
            <a:xfrm>
              <a:off x="3609925" y="3165475"/>
              <a:ext cx="6950" cy="18825"/>
            </a:xfrm>
            <a:custGeom>
              <a:avLst/>
              <a:gdLst/>
              <a:ahLst/>
              <a:cxnLst/>
              <a:rect l="l" t="t" r="r" b="b"/>
              <a:pathLst>
                <a:path w="278" h="753" extrusionOk="0">
                  <a:moveTo>
                    <a:pt x="36" y="1"/>
                  </a:moveTo>
                  <a:lnTo>
                    <a:pt x="1" y="752"/>
                  </a:lnTo>
                  <a:lnTo>
                    <a:pt x="278" y="63"/>
                  </a:lnTo>
                  <a:cubicBezTo>
                    <a:pt x="206" y="28"/>
                    <a:pt x="117" y="10"/>
                    <a:pt x="36"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grpSp>
      <p:grpSp>
        <p:nvGrpSpPr>
          <p:cNvPr id="8" name="Group 7">
            <a:extLst>
              <a:ext uri="{FF2B5EF4-FFF2-40B4-BE49-F238E27FC236}">
                <a16:creationId xmlns="" xmlns:a16="http://schemas.microsoft.com/office/drawing/2014/main" id="{4EF698E5-DED8-4061-9F49-E8DF048E4230}"/>
              </a:ext>
            </a:extLst>
          </p:cNvPr>
          <p:cNvGrpSpPr/>
          <p:nvPr/>
        </p:nvGrpSpPr>
        <p:grpSpPr>
          <a:xfrm>
            <a:off x="8703570" y="3148622"/>
            <a:ext cx="3377057" cy="2557714"/>
            <a:chOff x="8703570" y="3148622"/>
            <a:chExt cx="3377057" cy="2557714"/>
          </a:xfrm>
        </p:grpSpPr>
        <p:sp>
          <p:nvSpPr>
            <p:cNvPr id="7" name="Freeform: Shape 6">
              <a:extLst>
                <a:ext uri="{FF2B5EF4-FFF2-40B4-BE49-F238E27FC236}">
                  <a16:creationId xmlns="" xmlns:a16="http://schemas.microsoft.com/office/drawing/2014/main" id="{1223C0B5-9684-4ED1-84B2-98C44D6DD39C}"/>
                </a:ext>
              </a:extLst>
            </p:cNvPr>
            <p:cNvSpPr/>
            <p:nvPr/>
          </p:nvSpPr>
          <p:spPr>
            <a:xfrm>
              <a:off x="8703570" y="3148622"/>
              <a:ext cx="3377057" cy="2557714"/>
            </a:xfrm>
            <a:custGeom>
              <a:avLst/>
              <a:gdLst>
                <a:gd name="connsiteX0" fmla="*/ 369359 w 3377057"/>
                <a:gd name="connsiteY0" fmla="*/ 40229 h 2557714"/>
                <a:gd name="connsiteX1" fmla="*/ 1551173 w 3377057"/>
                <a:gd name="connsiteY1" fmla="*/ 22694 h 2557714"/>
                <a:gd name="connsiteX2" fmla="*/ 3091753 w 3377057"/>
                <a:gd name="connsiteY2" fmla="*/ 119133 h 2557714"/>
                <a:gd name="connsiteX3" fmla="*/ 3271135 w 3377057"/>
                <a:gd name="connsiteY3" fmla="*/ 1232568 h 2557714"/>
                <a:gd name="connsiteX4" fmla="*/ 3292239 w 3377057"/>
                <a:gd name="connsiteY4" fmla="*/ 2240796 h 2557714"/>
                <a:gd name="connsiteX5" fmla="*/ 2152633 w 3377057"/>
                <a:gd name="connsiteY5" fmla="*/ 2389839 h 2557714"/>
                <a:gd name="connsiteX6" fmla="*/ 1329583 w 3377057"/>
                <a:gd name="connsiteY6" fmla="*/ 2547648 h 2557714"/>
                <a:gd name="connsiteX7" fmla="*/ 432671 w 3377057"/>
                <a:gd name="connsiteY7" fmla="*/ 2082987 h 2557714"/>
                <a:gd name="connsiteX8" fmla="*/ 42 w 3377057"/>
                <a:gd name="connsiteY8" fmla="*/ 1337775 h 2557714"/>
                <a:gd name="connsiteX9" fmla="*/ 453774 w 3377057"/>
                <a:gd name="connsiteY9" fmla="*/ 829277 h 2557714"/>
                <a:gd name="connsiteX10" fmla="*/ 116113 w 3377057"/>
                <a:gd name="connsiteY10" fmla="*/ 224340 h 2557714"/>
                <a:gd name="connsiteX11" fmla="*/ 422119 w 3377057"/>
                <a:gd name="connsiteY11" fmla="*/ 40229 h 25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057" h="2557714" fill="none" extrusionOk="0">
                  <a:moveTo>
                    <a:pt x="369359" y="40229"/>
                  </a:moveTo>
                  <a:cubicBezTo>
                    <a:pt x="743105" y="-51973"/>
                    <a:pt x="1047809" y="80070"/>
                    <a:pt x="1551173" y="22694"/>
                  </a:cubicBezTo>
                  <a:cubicBezTo>
                    <a:pt x="2041690" y="73355"/>
                    <a:pt x="2792137" y="-10425"/>
                    <a:pt x="3091753" y="119133"/>
                  </a:cubicBezTo>
                  <a:cubicBezTo>
                    <a:pt x="3434556" y="299658"/>
                    <a:pt x="3154093" y="909132"/>
                    <a:pt x="3271135" y="1232568"/>
                  </a:cubicBezTo>
                  <a:cubicBezTo>
                    <a:pt x="3239259" y="1590285"/>
                    <a:pt x="3538325" y="2040856"/>
                    <a:pt x="3292239" y="2240796"/>
                  </a:cubicBezTo>
                  <a:cubicBezTo>
                    <a:pt x="3084902" y="2442758"/>
                    <a:pt x="2472836" y="2324219"/>
                    <a:pt x="2152633" y="2389839"/>
                  </a:cubicBezTo>
                  <a:cubicBezTo>
                    <a:pt x="1780043" y="2434026"/>
                    <a:pt x="1670317" y="2595487"/>
                    <a:pt x="1329583" y="2547648"/>
                  </a:cubicBezTo>
                  <a:cubicBezTo>
                    <a:pt x="1031510" y="2547981"/>
                    <a:pt x="673270" y="2277319"/>
                    <a:pt x="432671" y="2082987"/>
                  </a:cubicBezTo>
                  <a:cubicBezTo>
                    <a:pt x="184779" y="1933217"/>
                    <a:pt x="-5383" y="1551499"/>
                    <a:pt x="42" y="1337775"/>
                  </a:cubicBezTo>
                  <a:cubicBezTo>
                    <a:pt x="-36751" y="1106689"/>
                    <a:pt x="453578" y="1036146"/>
                    <a:pt x="453774" y="829277"/>
                  </a:cubicBezTo>
                  <a:cubicBezTo>
                    <a:pt x="489135" y="650285"/>
                    <a:pt x="126859" y="386132"/>
                    <a:pt x="116113" y="224340"/>
                  </a:cubicBezTo>
                  <a:cubicBezTo>
                    <a:pt x="117000" y="111082"/>
                    <a:pt x="269748" y="38795"/>
                    <a:pt x="422119" y="40229"/>
                  </a:cubicBezTo>
                </a:path>
                <a:path w="3377057" h="2557714" stroke="0" extrusionOk="0">
                  <a:moveTo>
                    <a:pt x="369359" y="40229"/>
                  </a:moveTo>
                  <a:cubicBezTo>
                    <a:pt x="805580" y="4146"/>
                    <a:pt x="1067229" y="52323"/>
                    <a:pt x="1551173" y="22694"/>
                  </a:cubicBezTo>
                  <a:cubicBezTo>
                    <a:pt x="1966378" y="-51863"/>
                    <a:pt x="2861572" y="-143943"/>
                    <a:pt x="3091753" y="119133"/>
                  </a:cubicBezTo>
                  <a:cubicBezTo>
                    <a:pt x="3400667" y="340894"/>
                    <a:pt x="3275785" y="931596"/>
                    <a:pt x="3271135" y="1232568"/>
                  </a:cubicBezTo>
                  <a:cubicBezTo>
                    <a:pt x="3330287" y="1567887"/>
                    <a:pt x="3488932" y="2063428"/>
                    <a:pt x="3292239" y="2240796"/>
                  </a:cubicBezTo>
                  <a:cubicBezTo>
                    <a:pt x="3112336" y="2397721"/>
                    <a:pt x="2432184" y="2328950"/>
                    <a:pt x="2152633" y="2389839"/>
                  </a:cubicBezTo>
                  <a:cubicBezTo>
                    <a:pt x="1827826" y="2488006"/>
                    <a:pt x="1566479" y="2558576"/>
                    <a:pt x="1329583" y="2547648"/>
                  </a:cubicBezTo>
                  <a:cubicBezTo>
                    <a:pt x="1030496" y="2505603"/>
                    <a:pt x="566824" y="2294212"/>
                    <a:pt x="432671" y="2082987"/>
                  </a:cubicBezTo>
                  <a:cubicBezTo>
                    <a:pt x="200917" y="1889389"/>
                    <a:pt x="-29887" y="1509500"/>
                    <a:pt x="42" y="1337775"/>
                  </a:cubicBezTo>
                  <a:cubicBezTo>
                    <a:pt x="-33651" y="1136347"/>
                    <a:pt x="424418" y="1067746"/>
                    <a:pt x="453774" y="829277"/>
                  </a:cubicBezTo>
                  <a:cubicBezTo>
                    <a:pt x="470108" y="630071"/>
                    <a:pt x="107208" y="339367"/>
                    <a:pt x="116113" y="224340"/>
                  </a:cubicBezTo>
                  <a:cubicBezTo>
                    <a:pt x="111620" y="120395"/>
                    <a:pt x="269549" y="21632"/>
                    <a:pt x="422119" y="40229"/>
                  </a:cubicBezTo>
                </a:path>
              </a:pathLst>
            </a:custGeom>
            <a:solidFill>
              <a:schemeClr val="bg1">
                <a:lumMod val="60000"/>
                <a:lumOff val="40000"/>
              </a:schemeClr>
            </a:solidFill>
            <a:ln>
              <a:solidFill>
                <a:srgbClr val="604B6B"/>
              </a:solidFill>
              <a:prstDash val="dash"/>
              <a:extLst>
                <a:ext uri="{C807C97D-BFC1-408E-A445-0C87EB9F89A2}">
                  <ask:lineSketchStyleProps xmlns="" xmlns:ask="http://schemas.microsoft.com/office/drawing/2018/sketchyshapes" sd="1218447764">
                    <a:custGeom>
                      <a:avLst/>
                      <a:gdLst>
                        <a:gd name="connsiteX0" fmla="*/ 355641 w 3251628"/>
                        <a:gd name="connsiteY0" fmla="*/ 46620 h 2964044"/>
                        <a:gd name="connsiteX1" fmla="*/ 1493561 w 3251628"/>
                        <a:gd name="connsiteY1" fmla="*/ 26300 h 2964044"/>
                        <a:gd name="connsiteX2" fmla="*/ 2976921 w 3251628"/>
                        <a:gd name="connsiteY2" fmla="*/ 138060 h 2964044"/>
                        <a:gd name="connsiteX3" fmla="*/ 3149641 w 3251628"/>
                        <a:gd name="connsiteY3" fmla="*/ 1428380 h 2964044"/>
                        <a:gd name="connsiteX4" fmla="*/ 3169961 w 3251628"/>
                        <a:gd name="connsiteY4" fmla="*/ 2596780 h 2964044"/>
                        <a:gd name="connsiteX5" fmla="*/ 2072681 w 3251628"/>
                        <a:gd name="connsiteY5" fmla="*/ 2769500 h 2964044"/>
                        <a:gd name="connsiteX6" fmla="*/ 1280201 w 3251628"/>
                        <a:gd name="connsiteY6" fmla="*/ 2952380 h 2964044"/>
                        <a:gd name="connsiteX7" fmla="*/ 416601 w 3251628"/>
                        <a:gd name="connsiteY7" fmla="*/ 2413900 h 2964044"/>
                        <a:gd name="connsiteX8" fmla="*/ 41 w 3251628"/>
                        <a:gd name="connsiteY8" fmla="*/ 1550300 h 2964044"/>
                        <a:gd name="connsiteX9" fmla="*/ 436921 w 3251628"/>
                        <a:gd name="connsiteY9" fmla="*/ 961020 h 2964044"/>
                        <a:gd name="connsiteX10" fmla="*/ 111801 w 3251628"/>
                        <a:gd name="connsiteY10" fmla="*/ 259980 h 2964044"/>
                        <a:gd name="connsiteX11" fmla="*/ 406441 w 3251628"/>
                        <a:gd name="connsiteY11" fmla="*/ 46620 h 29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628" h="2964044">
                          <a:moveTo>
                            <a:pt x="355641" y="46620"/>
                          </a:moveTo>
                          <a:cubicBezTo>
                            <a:pt x="706161" y="28840"/>
                            <a:pt x="1056681" y="11060"/>
                            <a:pt x="1493561" y="26300"/>
                          </a:cubicBezTo>
                          <a:cubicBezTo>
                            <a:pt x="1930441" y="41540"/>
                            <a:pt x="2700908" y="-95620"/>
                            <a:pt x="2976921" y="138060"/>
                          </a:cubicBezTo>
                          <a:cubicBezTo>
                            <a:pt x="3252934" y="371740"/>
                            <a:pt x="3117468" y="1018593"/>
                            <a:pt x="3149641" y="1428380"/>
                          </a:cubicBezTo>
                          <a:cubicBezTo>
                            <a:pt x="3181814" y="1838167"/>
                            <a:pt x="3349454" y="2373260"/>
                            <a:pt x="3169961" y="2596780"/>
                          </a:cubicBezTo>
                          <a:cubicBezTo>
                            <a:pt x="2990468" y="2820300"/>
                            <a:pt x="2387641" y="2710233"/>
                            <a:pt x="2072681" y="2769500"/>
                          </a:cubicBezTo>
                          <a:cubicBezTo>
                            <a:pt x="1757721" y="2828767"/>
                            <a:pt x="1556214" y="3011647"/>
                            <a:pt x="1280201" y="2952380"/>
                          </a:cubicBezTo>
                          <a:cubicBezTo>
                            <a:pt x="1004188" y="2893113"/>
                            <a:pt x="629961" y="2647580"/>
                            <a:pt x="416601" y="2413900"/>
                          </a:cubicBezTo>
                          <a:cubicBezTo>
                            <a:pt x="203241" y="2180220"/>
                            <a:pt x="-3346" y="1792447"/>
                            <a:pt x="41" y="1550300"/>
                          </a:cubicBezTo>
                          <a:cubicBezTo>
                            <a:pt x="3428" y="1308153"/>
                            <a:pt x="418294" y="1176073"/>
                            <a:pt x="436921" y="961020"/>
                          </a:cubicBezTo>
                          <a:cubicBezTo>
                            <a:pt x="455548" y="745967"/>
                            <a:pt x="116881" y="412380"/>
                            <a:pt x="111801" y="259980"/>
                          </a:cubicBezTo>
                          <a:cubicBezTo>
                            <a:pt x="106721" y="107580"/>
                            <a:pt x="256581" y="77100"/>
                            <a:pt x="406441" y="4662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a:extLst>
                <a:ext uri="{FF2B5EF4-FFF2-40B4-BE49-F238E27FC236}">
                  <a16:creationId xmlns="" xmlns:a16="http://schemas.microsoft.com/office/drawing/2014/main" id="{2B0DD9BD-7CA3-41FD-A2D5-7AD7CF0ECEFB}"/>
                </a:ext>
              </a:extLst>
            </p:cNvPr>
            <p:cNvSpPr txBox="1"/>
            <p:nvPr/>
          </p:nvSpPr>
          <p:spPr>
            <a:xfrm>
              <a:off x="8975667" y="3443933"/>
              <a:ext cx="2907209" cy="1938992"/>
            </a:xfrm>
            <a:prstGeom prst="rect">
              <a:avLst/>
            </a:prstGeom>
            <a:noFill/>
          </p:spPr>
          <p:txBody>
            <a:bodyPr wrap="square" rtlCol="0">
              <a:spAutoFit/>
            </a:bodyPr>
            <a:lstStyle/>
            <a:p>
              <a:pPr algn="r"/>
              <a:r>
                <a:rPr lang="en-US" sz="2400">
                  <a:solidFill>
                    <a:srgbClr val="FFFFFF"/>
                  </a:solidFill>
                  <a:latin typeface="+mj-lt"/>
                </a:rPr>
                <a:t>*Nếu phần thập phân của thương có nhiều chữ số, ta có thể lấy kết quả gần đúng đến </a:t>
              </a:r>
              <a:r>
                <a:rPr lang="en-US" sz="2400" b="1">
                  <a:solidFill>
                    <a:srgbClr val="FFFFFF"/>
                  </a:solidFill>
                  <a:latin typeface="+mj-lt"/>
                </a:rPr>
                <a:t>4 chữ số</a:t>
              </a:r>
              <a:r>
                <a:rPr lang="en-US" sz="2400">
                  <a:solidFill>
                    <a:srgbClr val="FFFFFF"/>
                  </a:solidFill>
                  <a:latin typeface="+mj-lt"/>
                </a:rPr>
                <a:t>.</a:t>
              </a:r>
              <a:r>
                <a:rPr lang="en-US" sz="2400">
                  <a:latin typeface="+mj-lt"/>
                </a:rPr>
                <a:t> </a:t>
              </a: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400"/>
                                  </p:iterate>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400"/>
                                  </p:iterate>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400"/>
                                  </p:iterate>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400"/>
                                  </p:iterate>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400"/>
                                  </p:iterate>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400"/>
                                  </p:iterate>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400"/>
                                  </p:iterate>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400"/>
                                  </p:iterate>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400"/>
                                  </p:iterate>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5"/>
        <p:cNvGrpSpPr/>
        <p:nvPr/>
      </p:nvGrpSpPr>
      <p:grpSpPr>
        <a:xfrm>
          <a:off x="0" y="0"/>
          <a:ext cx="0" cy="0"/>
          <a:chOff x="0" y="0"/>
          <a:chExt cx="0" cy="0"/>
        </a:xfrm>
      </p:grpSpPr>
      <p:sp>
        <p:nvSpPr>
          <p:cNvPr id="110" name="TextBox 109">
            <a:extLst>
              <a:ext uri="{FF2B5EF4-FFF2-40B4-BE49-F238E27FC236}">
                <a16:creationId xmlns="" xmlns:a16="http://schemas.microsoft.com/office/drawing/2014/main" id="{FAC32730-3366-43BE-A86D-00F42F08975A}"/>
              </a:ext>
            </a:extLst>
          </p:cNvPr>
          <p:cNvSpPr txBox="1"/>
          <p:nvPr/>
        </p:nvSpPr>
        <p:spPr>
          <a:xfrm>
            <a:off x="1" y="0"/>
            <a:ext cx="12192000" cy="716286"/>
          </a:xfrm>
          <a:custGeom>
            <a:avLst/>
            <a:gdLst>
              <a:gd name="connsiteX0" fmla="*/ 0 w 12192000"/>
              <a:gd name="connsiteY0" fmla="*/ 0 h 716286"/>
              <a:gd name="connsiteX1" fmla="*/ 458651 w 12192000"/>
              <a:gd name="connsiteY1" fmla="*/ 0 h 716286"/>
              <a:gd name="connsiteX2" fmla="*/ 1283063 w 12192000"/>
              <a:gd name="connsiteY2" fmla="*/ 0 h 716286"/>
              <a:gd name="connsiteX3" fmla="*/ 1497874 w 12192000"/>
              <a:gd name="connsiteY3" fmla="*/ 0 h 716286"/>
              <a:gd name="connsiteX4" fmla="*/ 2322286 w 12192000"/>
              <a:gd name="connsiteY4" fmla="*/ 0 h 716286"/>
              <a:gd name="connsiteX5" fmla="*/ 2780937 w 12192000"/>
              <a:gd name="connsiteY5" fmla="*/ 0 h 716286"/>
              <a:gd name="connsiteX6" fmla="*/ 2995749 w 12192000"/>
              <a:gd name="connsiteY6" fmla="*/ 0 h 716286"/>
              <a:gd name="connsiteX7" fmla="*/ 3698240 w 12192000"/>
              <a:gd name="connsiteY7" fmla="*/ 0 h 716286"/>
              <a:gd name="connsiteX8" fmla="*/ 3913051 w 12192000"/>
              <a:gd name="connsiteY8" fmla="*/ 0 h 716286"/>
              <a:gd name="connsiteX9" fmla="*/ 4493623 w 12192000"/>
              <a:gd name="connsiteY9" fmla="*/ 0 h 716286"/>
              <a:gd name="connsiteX10" fmla="*/ 4830354 w 12192000"/>
              <a:gd name="connsiteY10" fmla="*/ 0 h 716286"/>
              <a:gd name="connsiteX11" fmla="*/ 5045166 w 12192000"/>
              <a:gd name="connsiteY11" fmla="*/ 0 h 716286"/>
              <a:gd name="connsiteX12" fmla="*/ 5503817 w 12192000"/>
              <a:gd name="connsiteY12" fmla="*/ 0 h 716286"/>
              <a:gd name="connsiteX13" fmla="*/ 5718629 w 12192000"/>
              <a:gd name="connsiteY13" fmla="*/ 0 h 716286"/>
              <a:gd name="connsiteX14" fmla="*/ 6299200 w 12192000"/>
              <a:gd name="connsiteY14" fmla="*/ 0 h 716286"/>
              <a:gd name="connsiteX15" fmla="*/ 6514011 w 12192000"/>
              <a:gd name="connsiteY15" fmla="*/ 0 h 716286"/>
              <a:gd name="connsiteX16" fmla="*/ 6850743 w 12192000"/>
              <a:gd name="connsiteY16" fmla="*/ 0 h 716286"/>
              <a:gd name="connsiteX17" fmla="*/ 7065554 w 12192000"/>
              <a:gd name="connsiteY17" fmla="*/ 0 h 716286"/>
              <a:gd name="connsiteX18" fmla="*/ 7280366 w 12192000"/>
              <a:gd name="connsiteY18" fmla="*/ 0 h 716286"/>
              <a:gd name="connsiteX19" fmla="*/ 7617097 w 12192000"/>
              <a:gd name="connsiteY19" fmla="*/ 0 h 716286"/>
              <a:gd name="connsiteX20" fmla="*/ 8319589 w 12192000"/>
              <a:gd name="connsiteY20" fmla="*/ 0 h 716286"/>
              <a:gd name="connsiteX21" fmla="*/ 8656320 w 12192000"/>
              <a:gd name="connsiteY21" fmla="*/ 0 h 716286"/>
              <a:gd name="connsiteX22" fmla="*/ 8871131 w 12192000"/>
              <a:gd name="connsiteY22" fmla="*/ 0 h 716286"/>
              <a:gd name="connsiteX23" fmla="*/ 9207863 w 12192000"/>
              <a:gd name="connsiteY23" fmla="*/ 0 h 716286"/>
              <a:gd name="connsiteX24" fmla="*/ 10032274 w 12192000"/>
              <a:gd name="connsiteY24" fmla="*/ 0 h 716286"/>
              <a:gd name="connsiteX25" fmla="*/ 10369006 w 12192000"/>
              <a:gd name="connsiteY25" fmla="*/ 0 h 716286"/>
              <a:gd name="connsiteX26" fmla="*/ 10949577 w 12192000"/>
              <a:gd name="connsiteY26" fmla="*/ 0 h 716286"/>
              <a:gd name="connsiteX27" fmla="*/ 12192000 w 12192000"/>
              <a:gd name="connsiteY27" fmla="*/ 0 h 716286"/>
              <a:gd name="connsiteX28" fmla="*/ 12192000 w 12192000"/>
              <a:gd name="connsiteY28" fmla="*/ 350980 h 716286"/>
              <a:gd name="connsiteX29" fmla="*/ 12192000 w 12192000"/>
              <a:gd name="connsiteY29" fmla="*/ 716286 h 716286"/>
              <a:gd name="connsiteX30" fmla="*/ 11367589 w 12192000"/>
              <a:gd name="connsiteY30" fmla="*/ 716286 h 716286"/>
              <a:gd name="connsiteX31" fmla="*/ 10543177 w 12192000"/>
              <a:gd name="connsiteY31" fmla="*/ 716286 h 716286"/>
              <a:gd name="connsiteX32" fmla="*/ 10084526 w 12192000"/>
              <a:gd name="connsiteY32" fmla="*/ 716286 h 716286"/>
              <a:gd name="connsiteX33" fmla="*/ 9503954 w 12192000"/>
              <a:gd name="connsiteY33" fmla="*/ 716286 h 716286"/>
              <a:gd name="connsiteX34" fmla="*/ 8801463 w 12192000"/>
              <a:gd name="connsiteY34" fmla="*/ 716286 h 716286"/>
              <a:gd name="connsiteX35" fmla="*/ 8220891 w 12192000"/>
              <a:gd name="connsiteY35" fmla="*/ 716286 h 716286"/>
              <a:gd name="connsiteX36" fmla="*/ 7762240 w 12192000"/>
              <a:gd name="connsiteY36" fmla="*/ 716286 h 716286"/>
              <a:gd name="connsiteX37" fmla="*/ 7181669 w 12192000"/>
              <a:gd name="connsiteY37" fmla="*/ 716286 h 716286"/>
              <a:gd name="connsiteX38" fmla="*/ 6479177 w 12192000"/>
              <a:gd name="connsiteY38" fmla="*/ 716286 h 716286"/>
              <a:gd name="connsiteX39" fmla="*/ 6020526 w 12192000"/>
              <a:gd name="connsiteY39" fmla="*/ 716286 h 716286"/>
              <a:gd name="connsiteX40" fmla="*/ 5196114 w 12192000"/>
              <a:gd name="connsiteY40" fmla="*/ 716286 h 716286"/>
              <a:gd name="connsiteX41" fmla="*/ 4371703 w 12192000"/>
              <a:gd name="connsiteY41" fmla="*/ 716286 h 716286"/>
              <a:gd name="connsiteX42" fmla="*/ 4034971 w 12192000"/>
              <a:gd name="connsiteY42" fmla="*/ 716286 h 716286"/>
              <a:gd name="connsiteX43" fmla="*/ 3576320 w 12192000"/>
              <a:gd name="connsiteY43" fmla="*/ 716286 h 716286"/>
              <a:gd name="connsiteX44" fmla="*/ 3239589 w 12192000"/>
              <a:gd name="connsiteY44" fmla="*/ 716286 h 716286"/>
              <a:gd name="connsiteX45" fmla="*/ 2780937 w 12192000"/>
              <a:gd name="connsiteY45" fmla="*/ 716286 h 716286"/>
              <a:gd name="connsiteX46" fmla="*/ 2444206 w 12192000"/>
              <a:gd name="connsiteY46" fmla="*/ 716286 h 716286"/>
              <a:gd name="connsiteX47" fmla="*/ 1619794 w 12192000"/>
              <a:gd name="connsiteY47" fmla="*/ 716286 h 716286"/>
              <a:gd name="connsiteX48" fmla="*/ 1283063 w 12192000"/>
              <a:gd name="connsiteY48" fmla="*/ 716286 h 716286"/>
              <a:gd name="connsiteX49" fmla="*/ 946331 w 12192000"/>
              <a:gd name="connsiteY49" fmla="*/ 716286 h 716286"/>
              <a:gd name="connsiteX50" fmla="*/ 0 w 12192000"/>
              <a:gd name="connsiteY50" fmla="*/ 716286 h 716286"/>
              <a:gd name="connsiteX51" fmla="*/ 0 w 12192000"/>
              <a:gd name="connsiteY51" fmla="*/ 365306 h 716286"/>
              <a:gd name="connsiteX52" fmla="*/ 0 w 12192000"/>
              <a:gd name="connsiteY52"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716286" fill="none" extrusionOk="0">
                <a:moveTo>
                  <a:pt x="0" y="0"/>
                </a:moveTo>
                <a:cubicBezTo>
                  <a:pt x="95131" y="-29336"/>
                  <a:pt x="347272" y="35193"/>
                  <a:pt x="458651" y="0"/>
                </a:cubicBezTo>
                <a:cubicBezTo>
                  <a:pt x="570030" y="-35193"/>
                  <a:pt x="952573" y="88087"/>
                  <a:pt x="1283063" y="0"/>
                </a:cubicBezTo>
                <a:cubicBezTo>
                  <a:pt x="1613553" y="-88087"/>
                  <a:pt x="1396168" y="2482"/>
                  <a:pt x="1497874" y="0"/>
                </a:cubicBezTo>
                <a:cubicBezTo>
                  <a:pt x="1599580" y="-2482"/>
                  <a:pt x="2011773" y="11283"/>
                  <a:pt x="2322286" y="0"/>
                </a:cubicBezTo>
                <a:cubicBezTo>
                  <a:pt x="2632799" y="-11283"/>
                  <a:pt x="2645829" y="12743"/>
                  <a:pt x="2780937" y="0"/>
                </a:cubicBezTo>
                <a:cubicBezTo>
                  <a:pt x="2916045" y="-12743"/>
                  <a:pt x="2895946" y="8733"/>
                  <a:pt x="2995749" y="0"/>
                </a:cubicBezTo>
                <a:cubicBezTo>
                  <a:pt x="3095552" y="-8733"/>
                  <a:pt x="3550398" y="36680"/>
                  <a:pt x="3698240" y="0"/>
                </a:cubicBezTo>
                <a:cubicBezTo>
                  <a:pt x="3846082" y="-36680"/>
                  <a:pt x="3859662" y="2636"/>
                  <a:pt x="3913051" y="0"/>
                </a:cubicBezTo>
                <a:cubicBezTo>
                  <a:pt x="3966440" y="-2636"/>
                  <a:pt x="4342978" y="24379"/>
                  <a:pt x="4493623" y="0"/>
                </a:cubicBezTo>
                <a:cubicBezTo>
                  <a:pt x="4644268" y="-24379"/>
                  <a:pt x="4678250" y="26376"/>
                  <a:pt x="4830354" y="0"/>
                </a:cubicBezTo>
                <a:cubicBezTo>
                  <a:pt x="4982458" y="-26376"/>
                  <a:pt x="4945614" y="16759"/>
                  <a:pt x="5045166" y="0"/>
                </a:cubicBezTo>
                <a:cubicBezTo>
                  <a:pt x="5144718" y="-16759"/>
                  <a:pt x="5346540" y="3528"/>
                  <a:pt x="5503817" y="0"/>
                </a:cubicBezTo>
                <a:cubicBezTo>
                  <a:pt x="5661094" y="-3528"/>
                  <a:pt x="5663502" y="16436"/>
                  <a:pt x="5718629" y="0"/>
                </a:cubicBezTo>
                <a:cubicBezTo>
                  <a:pt x="5773756" y="-16436"/>
                  <a:pt x="6124269" y="64871"/>
                  <a:pt x="6299200" y="0"/>
                </a:cubicBezTo>
                <a:cubicBezTo>
                  <a:pt x="6474131" y="-64871"/>
                  <a:pt x="6449169" y="25294"/>
                  <a:pt x="6514011" y="0"/>
                </a:cubicBezTo>
                <a:cubicBezTo>
                  <a:pt x="6578853" y="-25294"/>
                  <a:pt x="6774088" y="1173"/>
                  <a:pt x="6850743" y="0"/>
                </a:cubicBezTo>
                <a:cubicBezTo>
                  <a:pt x="6927398" y="-1173"/>
                  <a:pt x="6977725" y="4106"/>
                  <a:pt x="7065554" y="0"/>
                </a:cubicBezTo>
                <a:cubicBezTo>
                  <a:pt x="7153383" y="-4106"/>
                  <a:pt x="7183222" y="13739"/>
                  <a:pt x="7280366" y="0"/>
                </a:cubicBezTo>
                <a:cubicBezTo>
                  <a:pt x="7377510" y="-13739"/>
                  <a:pt x="7481527" y="924"/>
                  <a:pt x="7617097" y="0"/>
                </a:cubicBezTo>
                <a:cubicBezTo>
                  <a:pt x="7752667" y="-924"/>
                  <a:pt x="8048994" y="49420"/>
                  <a:pt x="8319589" y="0"/>
                </a:cubicBezTo>
                <a:cubicBezTo>
                  <a:pt x="8590184" y="-49420"/>
                  <a:pt x="8527419" y="12165"/>
                  <a:pt x="8656320" y="0"/>
                </a:cubicBezTo>
                <a:cubicBezTo>
                  <a:pt x="8785221" y="-12165"/>
                  <a:pt x="8768127" y="23988"/>
                  <a:pt x="8871131" y="0"/>
                </a:cubicBezTo>
                <a:cubicBezTo>
                  <a:pt x="8974135" y="-23988"/>
                  <a:pt x="9101556" y="5329"/>
                  <a:pt x="9207863" y="0"/>
                </a:cubicBezTo>
                <a:cubicBezTo>
                  <a:pt x="9314170" y="-5329"/>
                  <a:pt x="9827296" y="2929"/>
                  <a:pt x="10032274" y="0"/>
                </a:cubicBezTo>
                <a:cubicBezTo>
                  <a:pt x="10237252" y="-2929"/>
                  <a:pt x="10255071" y="14550"/>
                  <a:pt x="10369006" y="0"/>
                </a:cubicBezTo>
                <a:cubicBezTo>
                  <a:pt x="10482941" y="-14550"/>
                  <a:pt x="10727353" y="14538"/>
                  <a:pt x="10949577" y="0"/>
                </a:cubicBezTo>
                <a:cubicBezTo>
                  <a:pt x="11171801" y="-14538"/>
                  <a:pt x="11651302" y="129569"/>
                  <a:pt x="12192000" y="0"/>
                </a:cubicBezTo>
                <a:cubicBezTo>
                  <a:pt x="12192855" y="149301"/>
                  <a:pt x="12189818" y="202562"/>
                  <a:pt x="12192000" y="350980"/>
                </a:cubicBezTo>
                <a:cubicBezTo>
                  <a:pt x="12194182" y="499398"/>
                  <a:pt x="12183306" y="637546"/>
                  <a:pt x="12192000" y="716286"/>
                </a:cubicBezTo>
                <a:cubicBezTo>
                  <a:pt x="11877010" y="787037"/>
                  <a:pt x="11709448" y="671291"/>
                  <a:pt x="11367589" y="716286"/>
                </a:cubicBezTo>
                <a:cubicBezTo>
                  <a:pt x="11025730" y="761281"/>
                  <a:pt x="10800635" y="627579"/>
                  <a:pt x="10543177" y="716286"/>
                </a:cubicBezTo>
                <a:cubicBezTo>
                  <a:pt x="10285719" y="804993"/>
                  <a:pt x="10272566" y="663547"/>
                  <a:pt x="10084526" y="716286"/>
                </a:cubicBezTo>
                <a:cubicBezTo>
                  <a:pt x="9896486" y="769025"/>
                  <a:pt x="9779316" y="672110"/>
                  <a:pt x="9503954" y="716286"/>
                </a:cubicBezTo>
                <a:cubicBezTo>
                  <a:pt x="9228592" y="760462"/>
                  <a:pt x="8972403" y="704948"/>
                  <a:pt x="8801463" y="716286"/>
                </a:cubicBezTo>
                <a:cubicBezTo>
                  <a:pt x="8630523" y="727624"/>
                  <a:pt x="8490887" y="668656"/>
                  <a:pt x="8220891" y="716286"/>
                </a:cubicBezTo>
                <a:cubicBezTo>
                  <a:pt x="7950895" y="763916"/>
                  <a:pt x="7937685" y="682848"/>
                  <a:pt x="7762240" y="716286"/>
                </a:cubicBezTo>
                <a:cubicBezTo>
                  <a:pt x="7586795" y="749724"/>
                  <a:pt x="7332499" y="685189"/>
                  <a:pt x="7181669" y="716286"/>
                </a:cubicBezTo>
                <a:cubicBezTo>
                  <a:pt x="7030839" y="747383"/>
                  <a:pt x="6750556" y="696015"/>
                  <a:pt x="6479177" y="716286"/>
                </a:cubicBezTo>
                <a:cubicBezTo>
                  <a:pt x="6207798" y="736557"/>
                  <a:pt x="6136935" y="675893"/>
                  <a:pt x="6020526" y="716286"/>
                </a:cubicBezTo>
                <a:cubicBezTo>
                  <a:pt x="5904117" y="756679"/>
                  <a:pt x="5457522" y="624697"/>
                  <a:pt x="5196114" y="716286"/>
                </a:cubicBezTo>
                <a:cubicBezTo>
                  <a:pt x="4934706" y="807875"/>
                  <a:pt x="4728124" y="708110"/>
                  <a:pt x="4371703" y="716286"/>
                </a:cubicBezTo>
                <a:cubicBezTo>
                  <a:pt x="4015282" y="724462"/>
                  <a:pt x="4175659" y="705171"/>
                  <a:pt x="4034971" y="716286"/>
                </a:cubicBezTo>
                <a:cubicBezTo>
                  <a:pt x="3894283" y="727401"/>
                  <a:pt x="3668916" y="684665"/>
                  <a:pt x="3576320" y="716286"/>
                </a:cubicBezTo>
                <a:cubicBezTo>
                  <a:pt x="3483724" y="747907"/>
                  <a:pt x="3386543" y="704821"/>
                  <a:pt x="3239589" y="716286"/>
                </a:cubicBezTo>
                <a:cubicBezTo>
                  <a:pt x="3092635" y="727751"/>
                  <a:pt x="2910252" y="714984"/>
                  <a:pt x="2780937" y="716286"/>
                </a:cubicBezTo>
                <a:cubicBezTo>
                  <a:pt x="2651622" y="717588"/>
                  <a:pt x="2575306" y="685153"/>
                  <a:pt x="2444206" y="716286"/>
                </a:cubicBezTo>
                <a:cubicBezTo>
                  <a:pt x="2313106" y="747419"/>
                  <a:pt x="2013246" y="632853"/>
                  <a:pt x="1619794" y="716286"/>
                </a:cubicBezTo>
                <a:cubicBezTo>
                  <a:pt x="1226342" y="799719"/>
                  <a:pt x="1435366" y="707699"/>
                  <a:pt x="1283063" y="716286"/>
                </a:cubicBezTo>
                <a:cubicBezTo>
                  <a:pt x="1130760" y="724873"/>
                  <a:pt x="1065187" y="680079"/>
                  <a:pt x="946331" y="716286"/>
                </a:cubicBezTo>
                <a:cubicBezTo>
                  <a:pt x="827475" y="752493"/>
                  <a:pt x="358481" y="670363"/>
                  <a:pt x="0" y="716286"/>
                </a:cubicBezTo>
                <a:cubicBezTo>
                  <a:pt x="-40042" y="579796"/>
                  <a:pt x="9721" y="520882"/>
                  <a:pt x="0" y="365306"/>
                </a:cubicBezTo>
                <a:cubicBezTo>
                  <a:pt x="-9721" y="209730"/>
                  <a:pt x="21757" y="111952"/>
                  <a:pt x="0" y="0"/>
                </a:cubicBezTo>
                <a:close/>
              </a:path>
              <a:path w="12192000" h="716286" stroke="0" extrusionOk="0">
                <a:moveTo>
                  <a:pt x="0" y="0"/>
                </a:moveTo>
                <a:cubicBezTo>
                  <a:pt x="71788" y="-15974"/>
                  <a:pt x="154788" y="2873"/>
                  <a:pt x="214811" y="0"/>
                </a:cubicBezTo>
                <a:cubicBezTo>
                  <a:pt x="274834" y="-2873"/>
                  <a:pt x="657282" y="65483"/>
                  <a:pt x="917303" y="0"/>
                </a:cubicBezTo>
                <a:cubicBezTo>
                  <a:pt x="1177324" y="-65483"/>
                  <a:pt x="1263496" y="19845"/>
                  <a:pt x="1375954" y="0"/>
                </a:cubicBezTo>
                <a:cubicBezTo>
                  <a:pt x="1488412" y="-19845"/>
                  <a:pt x="1619090" y="10602"/>
                  <a:pt x="1712686" y="0"/>
                </a:cubicBezTo>
                <a:cubicBezTo>
                  <a:pt x="1806282" y="-10602"/>
                  <a:pt x="2171372" y="52781"/>
                  <a:pt x="2415177" y="0"/>
                </a:cubicBezTo>
                <a:cubicBezTo>
                  <a:pt x="2658982" y="-52781"/>
                  <a:pt x="2739676" y="52824"/>
                  <a:pt x="2995749" y="0"/>
                </a:cubicBezTo>
                <a:cubicBezTo>
                  <a:pt x="3251822" y="-52824"/>
                  <a:pt x="3125046" y="5450"/>
                  <a:pt x="3210560" y="0"/>
                </a:cubicBezTo>
                <a:cubicBezTo>
                  <a:pt x="3296074" y="-5450"/>
                  <a:pt x="3415513" y="1200"/>
                  <a:pt x="3547291" y="0"/>
                </a:cubicBezTo>
                <a:cubicBezTo>
                  <a:pt x="3679069" y="-1200"/>
                  <a:pt x="3801872" y="14553"/>
                  <a:pt x="3884023" y="0"/>
                </a:cubicBezTo>
                <a:cubicBezTo>
                  <a:pt x="3966174" y="-14553"/>
                  <a:pt x="4138340" y="15289"/>
                  <a:pt x="4220754" y="0"/>
                </a:cubicBezTo>
                <a:cubicBezTo>
                  <a:pt x="4303168" y="-15289"/>
                  <a:pt x="4713088" y="39700"/>
                  <a:pt x="4923246" y="0"/>
                </a:cubicBezTo>
                <a:cubicBezTo>
                  <a:pt x="5133404" y="-39700"/>
                  <a:pt x="5189441" y="34586"/>
                  <a:pt x="5259977" y="0"/>
                </a:cubicBezTo>
                <a:cubicBezTo>
                  <a:pt x="5330513" y="-34586"/>
                  <a:pt x="5816219" y="95598"/>
                  <a:pt x="6084389" y="0"/>
                </a:cubicBezTo>
                <a:cubicBezTo>
                  <a:pt x="6352559" y="-95598"/>
                  <a:pt x="6449367" y="52679"/>
                  <a:pt x="6543040" y="0"/>
                </a:cubicBezTo>
                <a:cubicBezTo>
                  <a:pt x="6636713" y="-52679"/>
                  <a:pt x="6921159" y="26480"/>
                  <a:pt x="7123611" y="0"/>
                </a:cubicBezTo>
                <a:cubicBezTo>
                  <a:pt x="7326063" y="-26480"/>
                  <a:pt x="7736259" y="54560"/>
                  <a:pt x="7948023" y="0"/>
                </a:cubicBezTo>
                <a:cubicBezTo>
                  <a:pt x="8159787" y="-54560"/>
                  <a:pt x="8132241" y="38909"/>
                  <a:pt x="8284754" y="0"/>
                </a:cubicBezTo>
                <a:cubicBezTo>
                  <a:pt x="8437267" y="-38909"/>
                  <a:pt x="8678661" y="67952"/>
                  <a:pt x="8865326" y="0"/>
                </a:cubicBezTo>
                <a:cubicBezTo>
                  <a:pt x="9051991" y="-67952"/>
                  <a:pt x="9477805" y="11694"/>
                  <a:pt x="9689737" y="0"/>
                </a:cubicBezTo>
                <a:cubicBezTo>
                  <a:pt x="9901669" y="-11694"/>
                  <a:pt x="9861222" y="18740"/>
                  <a:pt x="9904549" y="0"/>
                </a:cubicBezTo>
                <a:cubicBezTo>
                  <a:pt x="9947876" y="-18740"/>
                  <a:pt x="10287970" y="65870"/>
                  <a:pt x="10485120" y="0"/>
                </a:cubicBezTo>
                <a:cubicBezTo>
                  <a:pt x="10682270" y="-65870"/>
                  <a:pt x="10617471" y="6614"/>
                  <a:pt x="10699931" y="0"/>
                </a:cubicBezTo>
                <a:cubicBezTo>
                  <a:pt x="10782391" y="-6614"/>
                  <a:pt x="11109198" y="20968"/>
                  <a:pt x="11280503" y="0"/>
                </a:cubicBezTo>
                <a:cubicBezTo>
                  <a:pt x="11451808" y="-20968"/>
                  <a:pt x="11786515" y="43204"/>
                  <a:pt x="12192000" y="0"/>
                </a:cubicBezTo>
                <a:cubicBezTo>
                  <a:pt x="12197335" y="80133"/>
                  <a:pt x="12191917" y="245550"/>
                  <a:pt x="12192000" y="372469"/>
                </a:cubicBezTo>
                <a:cubicBezTo>
                  <a:pt x="12192083" y="499388"/>
                  <a:pt x="12173314" y="589552"/>
                  <a:pt x="12192000" y="716286"/>
                </a:cubicBezTo>
                <a:cubicBezTo>
                  <a:pt x="12064539" y="743030"/>
                  <a:pt x="12023262" y="681374"/>
                  <a:pt x="11855269" y="716286"/>
                </a:cubicBezTo>
                <a:cubicBezTo>
                  <a:pt x="11687276" y="751198"/>
                  <a:pt x="11728239" y="691570"/>
                  <a:pt x="11640457" y="716286"/>
                </a:cubicBezTo>
                <a:cubicBezTo>
                  <a:pt x="11552675" y="741002"/>
                  <a:pt x="11174728" y="704412"/>
                  <a:pt x="10816046" y="716286"/>
                </a:cubicBezTo>
                <a:cubicBezTo>
                  <a:pt x="10457364" y="728160"/>
                  <a:pt x="10513270" y="672206"/>
                  <a:pt x="10357394" y="716286"/>
                </a:cubicBezTo>
                <a:cubicBezTo>
                  <a:pt x="10201518" y="760366"/>
                  <a:pt x="9914668" y="657308"/>
                  <a:pt x="9654903" y="716286"/>
                </a:cubicBezTo>
                <a:cubicBezTo>
                  <a:pt x="9395138" y="775264"/>
                  <a:pt x="9414226" y="695728"/>
                  <a:pt x="9196251" y="716286"/>
                </a:cubicBezTo>
                <a:cubicBezTo>
                  <a:pt x="8978276" y="736844"/>
                  <a:pt x="8677626" y="713691"/>
                  <a:pt x="8371840" y="716286"/>
                </a:cubicBezTo>
                <a:cubicBezTo>
                  <a:pt x="8066054" y="718881"/>
                  <a:pt x="7827371" y="686870"/>
                  <a:pt x="7669349" y="716286"/>
                </a:cubicBezTo>
                <a:cubicBezTo>
                  <a:pt x="7511327" y="745702"/>
                  <a:pt x="7387987" y="662785"/>
                  <a:pt x="7210697" y="716286"/>
                </a:cubicBezTo>
                <a:cubicBezTo>
                  <a:pt x="7033407" y="769787"/>
                  <a:pt x="6841600" y="682001"/>
                  <a:pt x="6508206" y="716286"/>
                </a:cubicBezTo>
                <a:cubicBezTo>
                  <a:pt x="6174812" y="750571"/>
                  <a:pt x="6177619" y="693519"/>
                  <a:pt x="6049554" y="716286"/>
                </a:cubicBezTo>
                <a:cubicBezTo>
                  <a:pt x="5921489" y="739053"/>
                  <a:pt x="5620698" y="684394"/>
                  <a:pt x="5468983" y="716286"/>
                </a:cubicBezTo>
                <a:cubicBezTo>
                  <a:pt x="5317268" y="748178"/>
                  <a:pt x="5152609" y="673528"/>
                  <a:pt x="5010331" y="716286"/>
                </a:cubicBezTo>
                <a:cubicBezTo>
                  <a:pt x="4868053" y="759044"/>
                  <a:pt x="4692044" y="668710"/>
                  <a:pt x="4551680" y="716286"/>
                </a:cubicBezTo>
                <a:cubicBezTo>
                  <a:pt x="4411316" y="763862"/>
                  <a:pt x="4381341" y="692941"/>
                  <a:pt x="4214949" y="716286"/>
                </a:cubicBezTo>
                <a:cubicBezTo>
                  <a:pt x="4048557" y="739631"/>
                  <a:pt x="3915153" y="650579"/>
                  <a:pt x="3634377" y="716286"/>
                </a:cubicBezTo>
                <a:cubicBezTo>
                  <a:pt x="3353601" y="781993"/>
                  <a:pt x="3394202" y="699210"/>
                  <a:pt x="3175726" y="716286"/>
                </a:cubicBezTo>
                <a:cubicBezTo>
                  <a:pt x="2957250" y="733362"/>
                  <a:pt x="2936753" y="687117"/>
                  <a:pt x="2838994" y="716286"/>
                </a:cubicBezTo>
                <a:cubicBezTo>
                  <a:pt x="2741235" y="745455"/>
                  <a:pt x="2442008" y="703118"/>
                  <a:pt x="2258423" y="716286"/>
                </a:cubicBezTo>
                <a:cubicBezTo>
                  <a:pt x="2074838" y="729454"/>
                  <a:pt x="1923650" y="693598"/>
                  <a:pt x="1799771" y="716286"/>
                </a:cubicBezTo>
                <a:cubicBezTo>
                  <a:pt x="1675892" y="738974"/>
                  <a:pt x="1691008" y="714015"/>
                  <a:pt x="1584960" y="716286"/>
                </a:cubicBezTo>
                <a:cubicBezTo>
                  <a:pt x="1478912" y="718557"/>
                  <a:pt x="1057231" y="649017"/>
                  <a:pt x="760549" y="716286"/>
                </a:cubicBezTo>
                <a:cubicBezTo>
                  <a:pt x="463867" y="783555"/>
                  <a:pt x="290674" y="674406"/>
                  <a:pt x="0" y="716286"/>
                </a:cubicBezTo>
                <a:cubicBezTo>
                  <a:pt x="-24080" y="591262"/>
                  <a:pt x="33178" y="440149"/>
                  <a:pt x="0" y="365306"/>
                </a:cubicBezTo>
                <a:cubicBezTo>
                  <a:pt x="-33178" y="290463"/>
                  <a:pt x="43062" y="167332"/>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Đọc hiểu tình huống đưa về bài toán cơ bản. </a:t>
            </a:r>
          </a:p>
        </p:txBody>
      </p:sp>
      <p:sp>
        <p:nvSpPr>
          <p:cNvPr id="1083" name="Google Shape;1083;p38"/>
          <p:cNvSpPr/>
          <p:nvPr/>
        </p:nvSpPr>
        <p:spPr>
          <a:xfrm>
            <a:off x="-1431890" y="4317750"/>
            <a:ext cx="3905" cy="85"/>
          </a:xfrm>
          <a:custGeom>
            <a:avLst/>
            <a:gdLst/>
            <a:ahLst/>
            <a:cxnLst/>
            <a:rect l="l" t="t" r="r" b="b"/>
            <a:pathLst>
              <a:path w="46" h="1" extrusionOk="0">
                <a:moveTo>
                  <a:pt x="45" y="1"/>
                </a:moveTo>
                <a:lnTo>
                  <a:pt x="0" y="1"/>
                </a:lnTo>
                <a:lnTo>
                  <a:pt x="0" y="1"/>
                </a:lnTo>
                <a:close/>
              </a:path>
            </a:pathLst>
          </a:custGeom>
          <a:solidFill>
            <a:srgbClr val="85748D"/>
          </a:solidFill>
          <a:ln>
            <a:noFill/>
          </a:ln>
        </p:spPr>
        <p:txBody>
          <a:bodyPr spcFirstLastPara="1" wrap="square" lIns="121900" tIns="121900" rIns="121900" bIns="121900" anchor="ctr" anchorCtr="0">
            <a:noAutofit/>
          </a:bodyPr>
          <a:lstStyle/>
          <a:p>
            <a:endParaRPr sz="2489"/>
          </a:p>
        </p:txBody>
      </p:sp>
      <p:grpSp>
        <p:nvGrpSpPr>
          <p:cNvPr id="1085" name="Google Shape;1085;p38"/>
          <p:cNvGrpSpPr/>
          <p:nvPr/>
        </p:nvGrpSpPr>
        <p:grpSpPr>
          <a:xfrm rot="9212037" flipH="1">
            <a:off x="-260456" y="-87268"/>
            <a:ext cx="2078503" cy="1845949"/>
            <a:chOff x="5400719" y="1493275"/>
            <a:chExt cx="3101802" cy="2754756"/>
          </a:xfrm>
        </p:grpSpPr>
        <p:sp>
          <p:nvSpPr>
            <p:cNvPr id="1086" name="Google Shape;1086;p38"/>
            <p:cNvSpPr/>
            <p:nvPr/>
          </p:nvSpPr>
          <p:spPr>
            <a:xfrm rot="4500017" flipH="1">
              <a:off x="6732843" y="2349208"/>
              <a:ext cx="1208073" cy="208983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087" name="Google Shape;1087;p38"/>
            <p:cNvSpPr/>
            <p:nvPr/>
          </p:nvSpPr>
          <p:spPr>
            <a:xfrm rot="3627969" flipH="1">
              <a:off x="5504129" y="1908930"/>
              <a:ext cx="1656643" cy="1203185"/>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102" name="Google Shape;1102;p38"/>
          <p:cNvGrpSpPr/>
          <p:nvPr/>
        </p:nvGrpSpPr>
        <p:grpSpPr>
          <a:xfrm>
            <a:off x="1620755" y="805932"/>
            <a:ext cx="483354" cy="483354"/>
            <a:chOff x="5334050" y="2368838"/>
            <a:chExt cx="367325" cy="367325"/>
          </a:xfrm>
        </p:grpSpPr>
        <p:sp>
          <p:nvSpPr>
            <p:cNvPr id="1103" name="Google Shape;1103;p38"/>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104" name="Google Shape;1104;p38"/>
            <p:cNvGrpSpPr/>
            <p:nvPr/>
          </p:nvGrpSpPr>
          <p:grpSpPr>
            <a:xfrm>
              <a:off x="5395575" y="2368950"/>
              <a:ext cx="238925" cy="366875"/>
              <a:chOff x="5395575" y="2368950"/>
              <a:chExt cx="238925" cy="366875"/>
            </a:xfrm>
          </p:grpSpPr>
          <p:sp>
            <p:nvSpPr>
              <p:cNvPr id="1105" name="Google Shape;1105;p38"/>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106" name="Google Shape;1106;p38"/>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07" name="Google Shape;1107;p38"/>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08" name="Google Shape;1108;p38"/>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09" name="Google Shape;1109;p38"/>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110" name="Google Shape;1110;p38"/>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1" name="Google Shape;1111;p38"/>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112" name="Google Shape;1112;p38"/>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113" name="Google Shape;1113;p38"/>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4" name="Google Shape;1114;p38"/>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15" name="Google Shape;1115;p38"/>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116" name="Google Shape;1116;p38"/>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7" name="Google Shape;1117;p38"/>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8" name="Google Shape;1118;p38"/>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9" name="Google Shape;1119;p38"/>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0" name="Google Shape;1120;p38"/>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1" name="Google Shape;1121;p38"/>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2" name="Google Shape;1122;p38"/>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123" name="Google Shape;1123;p38"/>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4" name="Google Shape;1124;p38"/>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5" name="Google Shape;1125;p38"/>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26" name="Google Shape;1126;p38"/>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127" name="Google Shape;1127;p38"/>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28" name="Google Shape;1128;p38"/>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29" name="Google Shape;1129;p38"/>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0" name="Google Shape;1130;p38"/>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1" name="Google Shape;1131;p38"/>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2" name="Google Shape;1132;p38"/>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133" name="Google Shape;1133;p38"/>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4" name="Google Shape;1134;p38"/>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5" name="Google Shape;1135;p38"/>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36" name="Google Shape;1136;p38"/>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37" name="Google Shape;1137;p38"/>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138" name="Google Shape;1138;p38"/>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139" name="Google Shape;1139;p38"/>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0" name="Google Shape;1140;p38"/>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1" name="Google Shape;1141;p38"/>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153" name="Google Shape;1153;p38"/>
          <p:cNvGrpSpPr/>
          <p:nvPr/>
        </p:nvGrpSpPr>
        <p:grpSpPr>
          <a:xfrm rot="7747666">
            <a:off x="-709827" y="919950"/>
            <a:ext cx="3000084" cy="1302329"/>
            <a:chOff x="5085720" y="658171"/>
            <a:chExt cx="2249891" cy="976673"/>
          </a:xfrm>
        </p:grpSpPr>
        <p:sp>
          <p:nvSpPr>
            <p:cNvPr id="1154" name="Google Shape;1154;p38"/>
            <p:cNvSpPr/>
            <p:nvPr/>
          </p:nvSpPr>
          <p:spPr>
            <a:xfrm flipH="1">
              <a:off x="6821691" y="1075216"/>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5" name="Google Shape;1155;p38"/>
            <p:cNvSpPr/>
            <p:nvPr/>
          </p:nvSpPr>
          <p:spPr>
            <a:xfrm flipH="1">
              <a:off x="5613323" y="135125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6" name="Google Shape;1156;p38"/>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7" name="Google Shape;1157;p38"/>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8" name="Google Shape;1158;p38"/>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9" name="Google Shape;1159;p38"/>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0" name="Google Shape;1160;p38"/>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1" name="Google Shape;1161;p38"/>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2" name="Google Shape;1162;p38"/>
            <p:cNvSpPr/>
            <p:nvPr/>
          </p:nvSpPr>
          <p:spPr>
            <a:xfrm flipH="1">
              <a:off x="6562845" y="1095063"/>
              <a:ext cx="34287" cy="34287"/>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11" name="TextBox 110">
            <a:extLst>
              <a:ext uri="{FF2B5EF4-FFF2-40B4-BE49-F238E27FC236}">
                <a16:creationId xmlns="" xmlns:a16="http://schemas.microsoft.com/office/drawing/2014/main" id="{1A7A92A7-3C56-40D9-AEFE-84E8AE3FEC56}"/>
              </a:ext>
            </a:extLst>
          </p:cNvPr>
          <p:cNvSpPr txBox="1"/>
          <p:nvPr/>
        </p:nvSpPr>
        <p:spPr>
          <a:xfrm>
            <a:off x="5453940" y="2359304"/>
            <a:ext cx="6086288" cy="3694345"/>
          </a:xfrm>
          <a:prstGeom prst="rect">
            <a:avLst/>
          </a:prstGeom>
          <a:noFill/>
        </p:spPr>
        <p:txBody>
          <a:bodyPr wrap="square" rtlCol="0">
            <a:spAutoFit/>
          </a:bodyPr>
          <a:lstStyle/>
          <a:p>
            <a:pPr algn="ctr">
              <a:lnSpc>
                <a:spcPct val="150000"/>
              </a:lnSpc>
            </a:pPr>
            <a:r>
              <a:rPr lang="en-US" sz="3200" b="1">
                <a:latin typeface="+mj-lt"/>
              </a:rPr>
              <a:t>Bài giải</a:t>
            </a:r>
          </a:p>
          <a:p>
            <a:pPr algn="ctr">
              <a:lnSpc>
                <a:spcPct val="150000"/>
              </a:lnSpc>
            </a:pPr>
            <a:r>
              <a:rPr lang="en-US" sz="3200">
                <a:latin typeface="+mj-lt"/>
              </a:rPr>
              <a:t>Tỉ số phần trăm </a:t>
            </a:r>
            <a:r>
              <a:rPr lang="en-US" sz="3200">
                <a:solidFill>
                  <a:schemeClr val="accent1">
                    <a:lumMod val="75000"/>
                  </a:schemeClr>
                </a:solidFill>
                <a:latin typeface="+mj-lt"/>
              </a:rPr>
              <a:t>số học sinh nữ</a:t>
            </a:r>
            <a:r>
              <a:rPr lang="en-US" sz="3200">
                <a:latin typeface="+mj-lt"/>
              </a:rPr>
              <a:t> và </a:t>
            </a:r>
            <a:r>
              <a:rPr lang="en-US" sz="3200">
                <a:solidFill>
                  <a:schemeClr val="accent1">
                    <a:lumMod val="50000"/>
                  </a:schemeClr>
                </a:solidFill>
                <a:latin typeface="+mj-lt"/>
              </a:rPr>
              <a:t>số học sinh của lớp</a:t>
            </a:r>
            <a:r>
              <a:rPr lang="en-US" sz="3200">
                <a:latin typeface="+mj-lt"/>
              </a:rPr>
              <a:t> là:</a:t>
            </a:r>
          </a:p>
          <a:p>
            <a:pPr algn="ctr">
              <a:lnSpc>
                <a:spcPct val="150000"/>
              </a:lnSpc>
            </a:pPr>
            <a:r>
              <a:rPr lang="en-US" sz="3200">
                <a:latin typeface="+mj-lt"/>
              </a:rPr>
              <a:t>13 : 25 = 0,52 = 52%</a:t>
            </a:r>
          </a:p>
          <a:p>
            <a:pPr algn="ctr">
              <a:lnSpc>
                <a:spcPct val="150000"/>
              </a:lnSpc>
            </a:pPr>
            <a:r>
              <a:rPr lang="en-US" sz="3200">
                <a:latin typeface="+mj-lt"/>
              </a:rPr>
              <a:t>Đáp số: 52%</a:t>
            </a:r>
          </a:p>
        </p:txBody>
      </p:sp>
      <p:sp>
        <p:nvSpPr>
          <p:cNvPr id="63" name="TextBox 62">
            <a:extLst>
              <a:ext uri="{FF2B5EF4-FFF2-40B4-BE49-F238E27FC236}">
                <a16:creationId xmlns="" xmlns:a16="http://schemas.microsoft.com/office/drawing/2014/main" id="{25A5AA05-A88B-443E-ABC7-0786CB26583B}"/>
              </a:ext>
            </a:extLst>
          </p:cNvPr>
          <p:cNvSpPr txBox="1"/>
          <p:nvPr/>
        </p:nvSpPr>
        <p:spPr>
          <a:xfrm>
            <a:off x="1570249" y="804351"/>
            <a:ext cx="10245184" cy="1384995"/>
          </a:xfrm>
          <a:prstGeom prst="rect">
            <a:avLst/>
          </a:prstGeom>
          <a:noFill/>
        </p:spPr>
        <p:txBody>
          <a:bodyPr wrap="square" rtlCol="0">
            <a:spAutoFit/>
          </a:bodyPr>
          <a:lstStyle/>
          <a:p>
            <a:pPr algn="just"/>
            <a:r>
              <a:rPr lang="en-US" sz="2800" b="1">
                <a:latin typeface="+mj-lt"/>
              </a:rPr>
              <a:t>       Bài 3. SGK.tr75. </a:t>
            </a:r>
            <a:r>
              <a:rPr lang="en-US" sz="2800">
                <a:latin typeface="+mj-lt"/>
              </a:rPr>
              <a:t>Một lớp học có 25 học sinh, trong đó có 13 học sinh nữ. Hỏi số học sinh nữ chiếm bao nhiêu phần trăm số học sinh của lớp học đó ?</a:t>
            </a:r>
          </a:p>
        </p:txBody>
      </p:sp>
      <p:pic>
        <p:nvPicPr>
          <p:cNvPr id="3" name="Graphic 2" descr="Female Profile with solid fill">
            <a:extLst>
              <a:ext uri="{FF2B5EF4-FFF2-40B4-BE49-F238E27FC236}">
                <a16:creationId xmlns="" xmlns:a16="http://schemas.microsoft.com/office/drawing/2014/main" id="{94F8F0DB-3B2A-4FE8-A602-52FD1B720A1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7653" y="2760724"/>
            <a:ext cx="682458" cy="682454"/>
          </a:xfrm>
          <a:prstGeom prst="rect">
            <a:avLst/>
          </a:prstGeom>
        </p:spPr>
      </p:pic>
      <p:pic>
        <p:nvPicPr>
          <p:cNvPr id="68" name="Graphic 67" descr="Female Profile with solid fill">
            <a:extLst>
              <a:ext uri="{FF2B5EF4-FFF2-40B4-BE49-F238E27FC236}">
                <a16:creationId xmlns="" xmlns:a16="http://schemas.microsoft.com/office/drawing/2014/main" id="{03E08A4F-6CD0-4E47-A4E9-CCB679F856F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67385" y="2760724"/>
            <a:ext cx="682458" cy="682454"/>
          </a:xfrm>
          <a:prstGeom prst="rect">
            <a:avLst/>
          </a:prstGeom>
        </p:spPr>
      </p:pic>
      <p:pic>
        <p:nvPicPr>
          <p:cNvPr id="69" name="Graphic 68" descr="Female Profile with solid fill">
            <a:extLst>
              <a:ext uri="{FF2B5EF4-FFF2-40B4-BE49-F238E27FC236}">
                <a16:creationId xmlns="" xmlns:a16="http://schemas.microsoft.com/office/drawing/2014/main" id="{3946BF8D-C496-44D6-B75D-73F1FA95858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67117" y="2760724"/>
            <a:ext cx="682458" cy="682454"/>
          </a:xfrm>
          <a:prstGeom prst="rect">
            <a:avLst/>
          </a:prstGeom>
        </p:spPr>
      </p:pic>
      <p:pic>
        <p:nvPicPr>
          <p:cNvPr id="70" name="Graphic 69" descr="Female Profile with solid fill">
            <a:extLst>
              <a:ext uri="{FF2B5EF4-FFF2-40B4-BE49-F238E27FC236}">
                <a16:creationId xmlns="" xmlns:a16="http://schemas.microsoft.com/office/drawing/2014/main" id="{9172209B-C5E2-4445-BF01-2DC4CE504AD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6849" y="2760724"/>
            <a:ext cx="682458" cy="682454"/>
          </a:xfrm>
          <a:prstGeom prst="rect">
            <a:avLst/>
          </a:prstGeom>
        </p:spPr>
      </p:pic>
      <p:pic>
        <p:nvPicPr>
          <p:cNvPr id="71" name="Graphic 70" descr="Female Profile with solid fill">
            <a:extLst>
              <a:ext uri="{FF2B5EF4-FFF2-40B4-BE49-F238E27FC236}">
                <a16:creationId xmlns="" xmlns:a16="http://schemas.microsoft.com/office/drawing/2014/main" id="{FC62589C-C5E2-42B5-A476-0F633089936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66582" y="2760724"/>
            <a:ext cx="682458" cy="682454"/>
          </a:xfrm>
          <a:prstGeom prst="rect">
            <a:avLst/>
          </a:prstGeom>
        </p:spPr>
      </p:pic>
      <p:pic>
        <p:nvPicPr>
          <p:cNvPr id="72" name="Graphic 71" descr="Female Profile with solid fill">
            <a:extLst>
              <a:ext uri="{FF2B5EF4-FFF2-40B4-BE49-F238E27FC236}">
                <a16:creationId xmlns="" xmlns:a16="http://schemas.microsoft.com/office/drawing/2014/main" id="{8D2CCAE9-BEB3-4226-A658-79383DB22E3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7653" y="3440237"/>
            <a:ext cx="682458" cy="682454"/>
          </a:xfrm>
          <a:prstGeom prst="rect">
            <a:avLst/>
          </a:prstGeom>
        </p:spPr>
      </p:pic>
      <p:pic>
        <p:nvPicPr>
          <p:cNvPr id="73" name="Graphic 72" descr="Female Profile with solid fill">
            <a:extLst>
              <a:ext uri="{FF2B5EF4-FFF2-40B4-BE49-F238E27FC236}">
                <a16:creationId xmlns="" xmlns:a16="http://schemas.microsoft.com/office/drawing/2014/main" id="{2DB4DA4E-ECB7-4539-9E5C-35C071E3059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67385" y="3440237"/>
            <a:ext cx="682458" cy="682454"/>
          </a:xfrm>
          <a:prstGeom prst="rect">
            <a:avLst/>
          </a:prstGeom>
        </p:spPr>
      </p:pic>
      <p:pic>
        <p:nvPicPr>
          <p:cNvPr id="74" name="Graphic 73" descr="Female Profile with solid fill">
            <a:extLst>
              <a:ext uri="{FF2B5EF4-FFF2-40B4-BE49-F238E27FC236}">
                <a16:creationId xmlns="" xmlns:a16="http://schemas.microsoft.com/office/drawing/2014/main" id="{05D9D5DF-2AFA-4BB2-B1EC-999F05C6553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67117" y="3440237"/>
            <a:ext cx="682458" cy="682454"/>
          </a:xfrm>
          <a:prstGeom prst="rect">
            <a:avLst/>
          </a:prstGeom>
        </p:spPr>
      </p:pic>
      <p:pic>
        <p:nvPicPr>
          <p:cNvPr id="75" name="Graphic 74" descr="Female Profile with solid fill">
            <a:extLst>
              <a:ext uri="{FF2B5EF4-FFF2-40B4-BE49-F238E27FC236}">
                <a16:creationId xmlns="" xmlns:a16="http://schemas.microsoft.com/office/drawing/2014/main" id="{D645AA77-AED5-4F7B-A627-C5AEF1D3844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6849" y="3440237"/>
            <a:ext cx="682458" cy="682454"/>
          </a:xfrm>
          <a:prstGeom prst="rect">
            <a:avLst/>
          </a:prstGeom>
        </p:spPr>
      </p:pic>
      <p:pic>
        <p:nvPicPr>
          <p:cNvPr id="76" name="Graphic 75" descr="Female Profile with solid fill">
            <a:extLst>
              <a:ext uri="{FF2B5EF4-FFF2-40B4-BE49-F238E27FC236}">
                <a16:creationId xmlns="" xmlns:a16="http://schemas.microsoft.com/office/drawing/2014/main" id="{10F0D957-031A-449A-B272-54B21872911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66582" y="3440237"/>
            <a:ext cx="682458" cy="682454"/>
          </a:xfrm>
          <a:prstGeom prst="rect">
            <a:avLst/>
          </a:prstGeom>
        </p:spPr>
      </p:pic>
      <p:pic>
        <p:nvPicPr>
          <p:cNvPr id="77" name="Graphic 76" descr="Female Profile with solid fill">
            <a:extLst>
              <a:ext uri="{FF2B5EF4-FFF2-40B4-BE49-F238E27FC236}">
                <a16:creationId xmlns="" xmlns:a16="http://schemas.microsoft.com/office/drawing/2014/main" id="{F41F7AFE-46C3-4021-AA25-FF152E1976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67653" y="4126347"/>
            <a:ext cx="682458" cy="682454"/>
          </a:xfrm>
          <a:prstGeom prst="rect">
            <a:avLst/>
          </a:prstGeom>
        </p:spPr>
      </p:pic>
      <p:pic>
        <p:nvPicPr>
          <p:cNvPr id="78" name="Graphic 77" descr="Female Profile with solid fill">
            <a:extLst>
              <a:ext uri="{FF2B5EF4-FFF2-40B4-BE49-F238E27FC236}">
                <a16:creationId xmlns="" xmlns:a16="http://schemas.microsoft.com/office/drawing/2014/main" id="{291ECAA6-3D16-4F0E-A0A5-37F6575D97B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267385" y="4126347"/>
            <a:ext cx="682458" cy="682454"/>
          </a:xfrm>
          <a:prstGeom prst="rect">
            <a:avLst/>
          </a:prstGeom>
        </p:spPr>
      </p:pic>
      <p:pic>
        <p:nvPicPr>
          <p:cNvPr id="79" name="Graphic 78" descr="Female Profile with solid fill">
            <a:extLst>
              <a:ext uri="{FF2B5EF4-FFF2-40B4-BE49-F238E27FC236}">
                <a16:creationId xmlns="" xmlns:a16="http://schemas.microsoft.com/office/drawing/2014/main" id="{04088EB2-3ADF-46B6-8005-6134ECF479A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867117" y="4126347"/>
            <a:ext cx="682458" cy="682454"/>
          </a:xfrm>
          <a:prstGeom prst="rect">
            <a:avLst/>
          </a:prstGeom>
        </p:spPr>
      </p:pic>
      <p:grpSp>
        <p:nvGrpSpPr>
          <p:cNvPr id="7" name="Group 6">
            <a:extLst>
              <a:ext uri="{FF2B5EF4-FFF2-40B4-BE49-F238E27FC236}">
                <a16:creationId xmlns="" xmlns:a16="http://schemas.microsoft.com/office/drawing/2014/main" id="{6EE78FF8-0723-4D20-A3EE-C2ED5AB9DC1A}"/>
              </a:ext>
            </a:extLst>
          </p:cNvPr>
          <p:cNvGrpSpPr/>
          <p:nvPr/>
        </p:nvGrpSpPr>
        <p:grpSpPr>
          <a:xfrm>
            <a:off x="651772" y="4110464"/>
            <a:ext cx="3113148" cy="2027421"/>
            <a:chOff x="42441" y="4082873"/>
            <a:chExt cx="3113148" cy="2027421"/>
          </a:xfrm>
        </p:grpSpPr>
        <p:pic>
          <p:nvPicPr>
            <p:cNvPr id="5" name="Graphic 4" descr="Male profile with solid fill">
              <a:extLst>
                <a:ext uri="{FF2B5EF4-FFF2-40B4-BE49-F238E27FC236}">
                  <a16:creationId xmlns="" xmlns:a16="http://schemas.microsoft.com/office/drawing/2014/main" id="{23F1BD28-914C-4D90-83EA-41330F15900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841637" y="4714333"/>
              <a:ext cx="714219" cy="714219"/>
            </a:xfrm>
            <a:prstGeom prst="rect">
              <a:avLst/>
            </a:prstGeom>
          </p:spPr>
        </p:pic>
        <p:pic>
          <p:nvPicPr>
            <p:cNvPr id="82" name="Graphic 81" descr="Male profile with solid fill">
              <a:extLst>
                <a:ext uri="{FF2B5EF4-FFF2-40B4-BE49-F238E27FC236}">
                  <a16:creationId xmlns="" xmlns:a16="http://schemas.microsoft.com/office/drawing/2014/main" id="{70FABA6D-B493-4E17-AFF3-4936C2A5EB3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441370" y="4714333"/>
              <a:ext cx="714219" cy="714219"/>
            </a:xfrm>
            <a:prstGeom prst="rect">
              <a:avLst/>
            </a:prstGeom>
          </p:spPr>
        </p:pic>
        <p:pic>
          <p:nvPicPr>
            <p:cNvPr id="83" name="Graphic 82" descr="Male profile with solid fill">
              <a:extLst>
                <a:ext uri="{FF2B5EF4-FFF2-40B4-BE49-F238E27FC236}">
                  <a16:creationId xmlns="" xmlns:a16="http://schemas.microsoft.com/office/drawing/2014/main" id="{418D7E8D-6FD0-4F35-94E1-8FC1B1FD8FA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241905" y="4714333"/>
              <a:ext cx="714219" cy="714219"/>
            </a:xfrm>
            <a:prstGeom prst="rect">
              <a:avLst/>
            </a:prstGeom>
          </p:spPr>
        </p:pic>
        <p:pic>
          <p:nvPicPr>
            <p:cNvPr id="84" name="Graphic 83" descr="Male profile with solid fill">
              <a:extLst>
                <a:ext uri="{FF2B5EF4-FFF2-40B4-BE49-F238E27FC236}">
                  <a16:creationId xmlns="" xmlns:a16="http://schemas.microsoft.com/office/drawing/2014/main" id="{F8B7F9A8-BBA9-42EB-B759-AA05F9C4F87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42173" y="4714333"/>
              <a:ext cx="714219" cy="714219"/>
            </a:xfrm>
            <a:prstGeom prst="rect">
              <a:avLst/>
            </a:prstGeom>
          </p:spPr>
        </p:pic>
        <p:pic>
          <p:nvPicPr>
            <p:cNvPr id="85" name="Graphic 84" descr="Male profile with solid fill">
              <a:extLst>
                <a:ext uri="{FF2B5EF4-FFF2-40B4-BE49-F238E27FC236}">
                  <a16:creationId xmlns="" xmlns:a16="http://schemas.microsoft.com/office/drawing/2014/main" id="{440CB9F6-F604-486F-A039-F254CDDCA5C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2441" y="4714333"/>
              <a:ext cx="714219" cy="714219"/>
            </a:xfrm>
            <a:prstGeom prst="rect">
              <a:avLst/>
            </a:prstGeom>
          </p:spPr>
        </p:pic>
        <p:pic>
          <p:nvPicPr>
            <p:cNvPr id="86" name="Graphic 85" descr="Male profile with solid fill">
              <a:extLst>
                <a:ext uri="{FF2B5EF4-FFF2-40B4-BE49-F238E27FC236}">
                  <a16:creationId xmlns="" xmlns:a16="http://schemas.microsoft.com/office/drawing/2014/main" id="{A209147B-81C7-4F0F-842F-31DA8AA0ED2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841637" y="5396075"/>
              <a:ext cx="714219" cy="714219"/>
            </a:xfrm>
            <a:prstGeom prst="rect">
              <a:avLst/>
            </a:prstGeom>
          </p:spPr>
        </p:pic>
        <p:pic>
          <p:nvPicPr>
            <p:cNvPr id="87" name="Graphic 86" descr="Male profile with solid fill">
              <a:extLst>
                <a:ext uri="{FF2B5EF4-FFF2-40B4-BE49-F238E27FC236}">
                  <a16:creationId xmlns="" xmlns:a16="http://schemas.microsoft.com/office/drawing/2014/main" id="{CB59A836-EB92-432D-B0BA-E8B985E36A6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441370" y="5396075"/>
              <a:ext cx="714219" cy="714219"/>
            </a:xfrm>
            <a:prstGeom prst="rect">
              <a:avLst/>
            </a:prstGeom>
          </p:spPr>
        </p:pic>
        <p:pic>
          <p:nvPicPr>
            <p:cNvPr id="88" name="Graphic 87" descr="Male profile with solid fill">
              <a:extLst>
                <a:ext uri="{FF2B5EF4-FFF2-40B4-BE49-F238E27FC236}">
                  <a16:creationId xmlns="" xmlns:a16="http://schemas.microsoft.com/office/drawing/2014/main" id="{B0485445-5689-46D4-AC0E-D991BBA3DF1E}"/>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241905" y="5396075"/>
              <a:ext cx="714219" cy="714219"/>
            </a:xfrm>
            <a:prstGeom prst="rect">
              <a:avLst/>
            </a:prstGeom>
          </p:spPr>
        </p:pic>
        <p:pic>
          <p:nvPicPr>
            <p:cNvPr id="90" name="Graphic 89" descr="Male profile with solid fill">
              <a:extLst>
                <a:ext uri="{FF2B5EF4-FFF2-40B4-BE49-F238E27FC236}">
                  <a16:creationId xmlns="" xmlns:a16="http://schemas.microsoft.com/office/drawing/2014/main" id="{B8C4D010-C637-4F73-ABD1-B4733CA323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42173" y="5396075"/>
              <a:ext cx="714219" cy="714219"/>
            </a:xfrm>
            <a:prstGeom prst="rect">
              <a:avLst/>
            </a:prstGeom>
          </p:spPr>
        </p:pic>
        <p:pic>
          <p:nvPicPr>
            <p:cNvPr id="91" name="Graphic 90" descr="Male profile with solid fill">
              <a:extLst>
                <a:ext uri="{FF2B5EF4-FFF2-40B4-BE49-F238E27FC236}">
                  <a16:creationId xmlns="" xmlns:a16="http://schemas.microsoft.com/office/drawing/2014/main" id="{7757E798-B3C8-4570-B379-C0FDCEC3781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2441" y="5396075"/>
              <a:ext cx="714219" cy="714219"/>
            </a:xfrm>
            <a:prstGeom prst="rect">
              <a:avLst/>
            </a:prstGeom>
          </p:spPr>
        </p:pic>
        <p:pic>
          <p:nvPicPr>
            <p:cNvPr id="93" name="Graphic 92" descr="Male profile with solid fill">
              <a:extLst>
                <a:ext uri="{FF2B5EF4-FFF2-40B4-BE49-F238E27FC236}">
                  <a16:creationId xmlns="" xmlns:a16="http://schemas.microsoft.com/office/drawing/2014/main" id="{690F5D49-581D-4D67-811B-875B129E14D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841637" y="4082873"/>
              <a:ext cx="714219" cy="714219"/>
            </a:xfrm>
            <a:prstGeom prst="rect">
              <a:avLst/>
            </a:prstGeom>
          </p:spPr>
        </p:pic>
        <p:pic>
          <p:nvPicPr>
            <p:cNvPr id="94" name="Graphic 93" descr="Male profile with solid fill">
              <a:extLst>
                <a:ext uri="{FF2B5EF4-FFF2-40B4-BE49-F238E27FC236}">
                  <a16:creationId xmlns="" xmlns:a16="http://schemas.microsoft.com/office/drawing/2014/main" id="{C7E40933-7375-4D2E-A87E-BAF5D1DA3C9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441370" y="4082873"/>
              <a:ext cx="714219" cy="7142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14:bounceEnd="48000">
                                          <p:cBhvr additive="base">
                                            <p:cTn id="7" dur="1000" fill="hold"/>
                                            <p:tgtEl>
                                              <p:spTgt spid="110"/>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3"/>
                                            </p:tgtEl>
                                            <p:attrNameLst>
                                              <p:attrName>style.color</p:attrName>
                                            </p:attrNameLst>
                                          </p:cBhvr>
                                          <p:to>
                                            <a:srgbClr val="CFE9DD"/>
                                          </p:to>
                                        </p:animClr>
                                        <p:animClr clrSpc="rgb" dir="cw">
                                          <p:cBhvr>
                                            <p:cTn id="57" dur="500" fill="hold"/>
                                            <p:tgtEl>
                                              <p:spTgt spid="3"/>
                                            </p:tgtEl>
                                            <p:attrNameLst>
                                              <p:attrName>fillcolor</p:attrName>
                                            </p:attrNameLst>
                                          </p:cBhvr>
                                          <p:to>
                                            <a:srgbClr val="CFE9DD"/>
                                          </p:to>
                                        </p:animClr>
                                        <p:set>
                                          <p:cBhvr>
                                            <p:cTn id="58" dur="500" fill="hold"/>
                                            <p:tgtEl>
                                              <p:spTgt spid="3"/>
                                            </p:tgtEl>
                                            <p:attrNameLst>
                                              <p:attrName>fill.type</p:attrName>
                                            </p:attrNameLst>
                                          </p:cBhvr>
                                          <p:to>
                                            <p:strVal val="solid"/>
                                          </p:to>
                                        </p:set>
                                        <p:set>
                                          <p:cBhvr>
                                            <p:cTn id="59" dur="500" fill="hold"/>
                                            <p:tgtEl>
                                              <p:spTgt spid="3"/>
                                            </p:tgtEl>
                                            <p:attrNameLst>
                                              <p:attrName>fill.on</p:attrName>
                                            </p:attrNameLst>
                                          </p:cBhvr>
                                          <p:to>
                                            <p:strVal val="true"/>
                                          </p:to>
                                        </p:set>
                                      </p:childTnLst>
                                    </p:cTn>
                                  </p:par>
                                  <p:par>
                                    <p:cTn id="60" presetID="19" presetClass="emph" presetSubtype="0" fill="hold" nodeType="withEffect">
                                      <p:stCondLst>
                                        <p:cond delay="0"/>
                                      </p:stCondLst>
                                      <p:childTnLst>
                                        <p:animClr clrSpc="rgb" dir="cw">
                                          <p:cBhvr override="childStyle">
                                            <p:cTn id="61" dur="500" fill="hold"/>
                                            <p:tgtEl>
                                              <p:spTgt spid="68"/>
                                            </p:tgtEl>
                                            <p:attrNameLst>
                                              <p:attrName>style.color</p:attrName>
                                            </p:attrNameLst>
                                          </p:cBhvr>
                                          <p:to>
                                            <a:srgbClr val="CFE9DD"/>
                                          </p:to>
                                        </p:animClr>
                                        <p:animClr clrSpc="rgb" dir="cw">
                                          <p:cBhvr>
                                            <p:cTn id="62" dur="500" fill="hold"/>
                                            <p:tgtEl>
                                              <p:spTgt spid="68"/>
                                            </p:tgtEl>
                                            <p:attrNameLst>
                                              <p:attrName>fillcolor</p:attrName>
                                            </p:attrNameLst>
                                          </p:cBhvr>
                                          <p:to>
                                            <a:srgbClr val="CFE9DD"/>
                                          </p:to>
                                        </p:animClr>
                                        <p:set>
                                          <p:cBhvr>
                                            <p:cTn id="63" dur="500" fill="hold"/>
                                            <p:tgtEl>
                                              <p:spTgt spid="68"/>
                                            </p:tgtEl>
                                            <p:attrNameLst>
                                              <p:attrName>fill.type</p:attrName>
                                            </p:attrNameLst>
                                          </p:cBhvr>
                                          <p:to>
                                            <p:strVal val="solid"/>
                                          </p:to>
                                        </p:set>
                                        <p:set>
                                          <p:cBhvr>
                                            <p:cTn id="64" dur="500" fill="hold"/>
                                            <p:tgtEl>
                                              <p:spTgt spid="68"/>
                                            </p:tgtEl>
                                            <p:attrNameLst>
                                              <p:attrName>fill.on</p:attrName>
                                            </p:attrNameLst>
                                          </p:cBhvr>
                                          <p:to>
                                            <p:strVal val="true"/>
                                          </p:to>
                                        </p:set>
                                      </p:childTnLst>
                                    </p:cTn>
                                  </p:par>
                                  <p:par>
                                    <p:cTn id="65" presetID="19" presetClass="emph" presetSubtype="0" fill="hold" nodeType="withEffect">
                                      <p:stCondLst>
                                        <p:cond delay="0"/>
                                      </p:stCondLst>
                                      <p:childTnLst>
                                        <p:animClr clrSpc="rgb" dir="cw">
                                          <p:cBhvr override="childStyle">
                                            <p:cTn id="66" dur="500" fill="hold"/>
                                            <p:tgtEl>
                                              <p:spTgt spid="69"/>
                                            </p:tgtEl>
                                            <p:attrNameLst>
                                              <p:attrName>style.color</p:attrName>
                                            </p:attrNameLst>
                                          </p:cBhvr>
                                          <p:to>
                                            <a:srgbClr val="CFE9DD"/>
                                          </p:to>
                                        </p:animClr>
                                        <p:animClr clrSpc="rgb" dir="cw">
                                          <p:cBhvr>
                                            <p:cTn id="67" dur="500" fill="hold"/>
                                            <p:tgtEl>
                                              <p:spTgt spid="69"/>
                                            </p:tgtEl>
                                            <p:attrNameLst>
                                              <p:attrName>fillcolor</p:attrName>
                                            </p:attrNameLst>
                                          </p:cBhvr>
                                          <p:to>
                                            <a:srgbClr val="CFE9DD"/>
                                          </p:to>
                                        </p:animClr>
                                        <p:set>
                                          <p:cBhvr>
                                            <p:cTn id="68" dur="500" fill="hold"/>
                                            <p:tgtEl>
                                              <p:spTgt spid="69"/>
                                            </p:tgtEl>
                                            <p:attrNameLst>
                                              <p:attrName>fill.type</p:attrName>
                                            </p:attrNameLst>
                                          </p:cBhvr>
                                          <p:to>
                                            <p:strVal val="solid"/>
                                          </p:to>
                                        </p:set>
                                        <p:set>
                                          <p:cBhvr>
                                            <p:cTn id="69" dur="500" fill="hold"/>
                                            <p:tgtEl>
                                              <p:spTgt spid="6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70"/>
                                            </p:tgtEl>
                                            <p:attrNameLst>
                                              <p:attrName>style.color</p:attrName>
                                            </p:attrNameLst>
                                          </p:cBhvr>
                                          <p:to>
                                            <a:srgbClr val="CFE9DD"/>
                                          </p:to>
                                        </p:animClr>
                                        <p:animClr clrSpc="rgb" dir="cw">
                                          <p:cBhvr>
                                            <p:cTn id="72" dur="500" fill="hold"/>
                                            <p:tgtEl>
                                              <p:spTgt spid="70"/>
                                            </p:tgtEl>
                                            <p:attrNameLst>
                                              <p:attrName>fillcolor</p:attrName>
                                            </p:attrNameLst>
                                          </p:cBhvr>
                                          <p:to>
                                            <a:srgbClr val="CFE9DD"/>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71"/>
                                            </p:tgtEl>
                                            <p:attrNameLst>
                                              <p:attrName>style.color</p:attrName>
                                            </p:attrNameLst>
                                          </p:cBhvr>
                                          <p:to>
                                            <a:srgbClr val="CFE9DD"/>
                                          </p:to>
                                        </p:animClr>
                                        <p:animClr clrSpc="rgb" dir="cw">
                                          <p:cBhvr>
                                            <p:cTn id="77" dur="500" fill="hold"/>
                                            <p:tgtEl>
                                              <p:spTgt spid="71"/>
                                            </p:tgtEl>
                                            <p:attrNameLst>
                                              <p:attrName>fillcolor</p:attrName>
                                            </p:attrNameLst>
                                          </p:cBhvr>
                                          <p:to>
                                            <a:srgbClr val="CFE9DD"/>
                                          </p:to>
                                        </p:animClr>
                                        <p:set>
                                          <p:cBhvr>
                                            <p:cTn id="78" dur="500" fill="hold"/>
                                            <p:tgtEl>
                                              <p:spTgt spid="71"/>
                                            </p:tgtEl>
                                            <p:attrNameLst>
                                              <p:attrName>fill.type</p:attrName>
                                            </p:attrNameLst>
                                          </p:cBhvr>
                                          <p:to>
                                            <p:strVal val="solid"/>
                                          </p:to>
                                        </p:set>
                                        <p:set>
                                          <p:cBhvr>
                                            <p:cTn id="79" dur="500" fill="hold"/>
                                            <p:tgtEl>
                                              <p:spTgt spid="71"/>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72"/>
                                            </p:tgtEl>
                                            <p:attrNameLst>
                                              <p:attrName>style.color</p:attrName>
                                            </p:attrNameLst>
                                          </p:cBhvr>
                                          <p:to>
                                            <a:srgbClr val="CFE9DD"/>
                                          </p:to>
                                        </p:animClr>
                                        <p:animClr clrSpc="rgb" dir="cw">
                                          <p:cBhvr>
                                            <p:cTn id="82" dur="500" fill="hold"/>
                                            <p:tgtEl>
                                              <p:spTgt spid="72"/>
                                            </p:tgtEl>
                                            <p:attrNameLst>
                                              <p:attrName>fillcolor</p:attrName>
                                            </p:attrNameLst>
                                          </p:cBhvr>
                                          <p:to>
                                            <a:srgbClr val="CFE9DD"/>
                                          </p:to>
                                        </p:animClr>
                                        <p:set>
                                          <p:cBhvr>
                                            <p:cTn id="83" dur="500" fill="hold"/>
                                            <p:tgtEl>
                                              <p:spTgt spid="72"/>
                                            </p:tgtEl>
                                            <p:attrNameLst>
                                              <p:attrName>fill.type</p:attrName>
                                            </p:attrNameLst>
                                          </p:cBhvr>
                                          <p:to>
                                            <p:strVal val="solid"/>
                                          </p:to>
                                        </p:set>
                                        <p:set>
                                          <p:cBhvr>
                                            <p:cTn id="84" dur="500" fill="hold"/>
                                            <p:tgtEl>
                                              <p:spTgt spid="72"/>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73"/>
                                            </p:tgtEl>
                                            <p:attrNameLst>
                                              <p:attrName>style.color</p:attrName>
                                            </p:attrNameLst>
                                          </p:cBhvr>
                                          <p:to>
                                            <a:srgbClr val="CFE9DD"/>
                                          </p:to>
                                        </p:animClr>
                                        <p:animClr clrSpc="rgb" dir="cw">
                                          <p:cBhvr>
                                            <p:cTn id="87" dur="500" fill="hold"/>
                                            <p:tgtEl>
                                              <p:spTgt spid="73"/>
                                            </p:tgtEl>
                                            <p:attrNameLst>
                                              <p:attrName>fillcolor</p:attrName>
                                            </p:attrNameLst>
                                          </p:cBhvr>
                                          <p:to>
                                            <a:srgbClr val="CFE9DD"/>
                                          </p:to>
                                        </p:animClr>
                                        <p:set>
                                          <p:cBhvr>
                                            <p:cTn id="88" dur="500" fill="hold"/>
                                            <p:tgtEl>
                                              <p:spTgt spid="73"/>
                                            </p:tgtEl>
                                            <p:attrNameLst>
                                              <p:attrName>fill.type</p:attrName>
                                            </p:attrNameLst>
                                          </p:cBhvr>
                                          <p:to>
                                            <p:strVal val="solid"/>
                                          </p:to>
                                        </p:set>
                                        <p:set>
                                          <p:cBhvr>
                                            <p:cTn id="89" dur="500" fill="hold"/>
                                            <p:tgtEl>
                                              <p:spTgt spid="73"/>
                                            </p:tgtEl>
                                            <p:attrNameLst>
                                              <p:attrName>fill.on</p:attrName>
                                            </p:attrNameLst>
                                          </p:cBhvr>
                                          <p:to>
                                            <p:strVal val="true"/>
                                          </p:to>
                                        </p:set>
                                      </p:childTnLst>
                                    </p:cTn>
                                  </p:par>
                                  <p:par>
                                    <p:cTn id="90" presetID="19" presetClass="emph" presetSubtype="0" fill="hold" nodeType="withEffect">
                                      <p:stCondLst>
                                        <p:cond delay="0"/>
                                      </p:stCondLst>
                                      <p:childTnLst>
                                        <p:animClr clrSpc="rgb" dir="cw">
                                          <p:cBhvr override="childStyle">
                                            <p:cTn id="91" dur="500" fill="hold"/>
                                            <p:tgtEl>
                                              <p:spTgt spid="74"/>
                                            </p:tgtEl>
                                            <p:attrNameLst>
                                              <p:attrName>style.color</p:attrName>
                                            </p:attrNameLst>
                                          </p:cBhvr>
                                          <p:to>
                                            <a:srgbClr val="CFE9DD"/>
                                          </p:to>
                                        </p:animClr>
                                        <p:animClr clrSpc="rgb" dir="cw">
                                          <p:cBhvr>
                                            <p:cTn id="92" dur="500" fill="hold"/>
                                            <p:tgtEl>
                                              <p:spTgt spid="74"/>
                                            </p:tgtEl>
                                            <p:attrNameLst>
                                              <p:attrName>fillcolor</p:attrName>
                                            </p:attrNameLst>
                                          </p:cBhvr>
                                          <p:to>
                                            <a:srgbClr val="CFE9DD"/>
                                          </p:to>
                                        </p:animClr>
                                        <p:set>
                                          <p:cBhvr>
                                            <p:cTn id="93" dur="500" fill="hold"/>
                                            <p:tgtEl>
                                              <p:spTgt spid="74"/>
                                            </p:tgtEl>
                                            <p:attrNameLst>
                                              <p:attrName>fill.type</p:attrName>
                                            </p:attrNameLst>
                                          </p:cBhvr>
                                          <p:to>
                                            <p:strVal val="solid"/>
                                          </p:to>
                                        </p:set>
                                        <p:set>
                                          <p:cBhvr>
                                            <p:cTn id="94" dur="500" fill="hold"/>
                                            <p:tgtEl>
                                              <p:spTgt spid="7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75"/>
                                            </p:tgtEl>
                                            <p:attrNameLst>
                                              <p:attrName>style.color</p:attrName>
                                            </p:attrNameLst>
                                          </p:cBhvr>
                                          <p:to>
                                            <a:srgbClr val="CFE9DD"/>
                                          </p:to>
                                        </p:animClr>
                                        <p:animClr clrSpc="rgb" dir="cw">
                                          <p:cBhvr>
                                            <p:cTn id="97" dur="500" fill="hold"/>
                                            <p:tgtEl>
                                              <p:spTgt spid="75"/>
                                            </p:tgtEl>
                                            <p:attrNameLst>
                                              <p:attrName>fillcolor</p:attrName>
                                            </p:attrNameLst>
                                          </p:cBhvr>
                                          <p:to>
                                            <a:srgbClr val="CFE9DD"/>
                                          </p:to>
                                        </p:animClr>
                                        <p:set>
                                          <p:cBhvr>
                                            <p:cTn id="98" dur="500" fill="hold"/>
                                            <p:tgtEl>
                                              <p:spTgt spid="75"/>
                                            </p:tgtEl>
                                            <p:attrNameLst>
                                              <p:attrName>fill.type</p:attrName>
                                            </p:attrNameLst>
                                          </p:cBhvr>
                                          <p:to>
                                            <p:strVal val="solid"/>
                                          </p:to>
                                        </p:set>
                                        <p:set>
                                          <p:cBhvr>
                                            <p:cTn id="99" dur="500" fill="hold"/>
                                            <p:tgtEl>
                                              <p:spTgt spid="7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76"/>
                                            </p:tgtEl>
                                            <p:attrNameLst>
                                              <p:attrName>style.color</p:attrName>
                                            </p:attrNameLst>
                                          </p:cBhvr>
                                          <p:to>
                                            <a:srgbClr val="CFE9DD"/>
                                          </p:to>
                                        </p:animClr>
                                        <p:animClr clrSpc="rgb" dir="cw">
                                          <p:cBhvr>
                                            <p:cTn id="102" dur="500" fill="hold"/>
                                            <p:tgtEl>
                                              <p:spTgt spid="76"/>
                                            </p:tgtEl>
                                            <p:attrNameLst>
                                              <p:attrName>fillcolor</p:attrName>
                                            </p:attrNameLst>
                                          </p:cBhvr>
                                          <p:to>
                                            <a:srgbClr val="CFE9DD"/>
                                          </p:to>
                                        </p:animClr>
                                        <p:set>
                                          <p:cBhvr>
                                            <p:cTn id="103" dur="500" fill="hold"/>
                                            <p:tgtEl>
                                              <p:spTgt spid="76"/>
                                            </p:tgtEl>
                                            <p:attrNameLst>
                                              <p:attrName>fill.type</p:attrName>
                                            </p:attrNameLst>
                                          </p:cBhvr>
                                          <p:to>
                                            <p:strVal val="solid"/>
                                          </p:to>
                                        </p:set>
                                        <p:set>
                                          <p:cBhvr>
                                            <p:cTn id="104" dur="500" fill="hold"/>
                                            <p:tgtEl>
                                              <p:spTgt spid="76"/>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77"/>
                                            </p:tgtEl>
                                            <p:attrNameLst>
                                              <p:attrName>style.color</p:attrName>
                                            </p:attrNameLst>
                                          </p:cBhvr>
                                          <p:to>
                                            <a:srgbClr val="CFE9DD"/>
                                          </p:to>
                                        </p:animClr>
                                        <p:animClr clrSpc="rgb" dir="cw">
                                          <p:cBhvr>
                                            <p:cTn id="107" dur="500" fill="hold"/>
                                            <p:tgtEl>
                                              <p:spTgt spid="77"/>
                                            </p:tgtEl>
                                            <p:attrNameLst>
                                              <p:attrName>fillcolor</p:attrName>
                                            </p:attrNameLst>
                                          </p:cBhvr>
                                          <p:to>
                                            <a:srgbClr val="CFE9DD"/>
                                          </p:to>
                                        </p:animClr>
                                        <p:set>
                                          <p:cBhvr>
                                            <p:cTn id="108" dur="500" fill="hold"/>
                                            <p:tgtEl>
                                              <p:spTgt spid="77"/>
                                            </p:tgtEl>
                                            <p:attrNameLst>
                                              <p:attrName>fill.type</p:attrName>
                                            </p:attrNameLst>
                                          </p:cBhvr>
                                          <p:to>
                                            <p:strVal val="solid"/>
                                          </p:to>
                                        </p:set>
                                        <p:set>
                                          <p:cBhvr>
                                            <p:cTn id="109" dur="500" fill="hold"/>
                                            <p:tgtEl>
                                              <p:spTgt spid="77"/>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78"/>
                                            </p:tgtEl>
                                            <p:attrNameLst>
                                              <p:attrName>style.color</p:attrName>
                                            </p:attrNameLst>
                                          </p:cBhvr>
                                          <p:to>
                                            <a:srgbClr val="CFE9DD"/>
                                          </p:to>
                                        </p:animClr>
                                        <p:animClr clrSpc="rgb" dir="cw">
                                          <p:cBhvr>
                                            <p:cTn id="112" dur="500" fill="hold"/>
                                            <p:tgtEl>
                                              <p:spTgt spid="78"/>
                                            </p:tgtEl>
                                            <p:attrNameLst>
                                              <p:attrName>fillcolor</p:attrName>
                                            </p:attrNameLst>
                                          </p:cBhvr>
                                          <p:to>
                                            <a:srgbClr val="CFE9DD"/>
                                          </p:to>
                                        </p:animClr>
                                        <p:set>
                                          <p:cBhvr>
                                            <p:cTn id="113" dur="500" fill="hold"/>
                                            <p:tgtEl>
                                              <p:spTgt spid="78"/>
                                            </p:tgtEl>
                                            <p:attrNameLst>
                                              <p:attrName>fill.type</p:attrName>
                                            </p:attrNameLst>
                                          </p:cBhvr>
                                          <p:to>
                                            <p:strVal val="solid"/>
                                          </p:to>
                                        </p:set>
                                        <p:set>
                                          <p:cBhvr>
                                            <p:cTn id="114" dur="500" fill="hold"/>
                                            <p:tgtEl>
                                              <p:spTgt spid="78"/>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79"/>
                                            </p:tgtEl>
                                            <p:attrNameLst>
                                              <p:attrName>style.color</p:attrName>
                                            </p:attrNameLst>
                                          </p:cBhvr>
                                          <p:to>
                                            <a:srgbClr val="CFE9DD"/>
                                          </p:to>
                                        </p:animClr>
                                        <p:animClr clrSpc="rgb" dir="cw">
                                          <p:cBhvr>
                                            <p:cTn id="117" dur="500" fill="hold"/>
                                            <p:tgtEl>
                                              <p:spTgt spid="79"/>
                                            </p:tgtEl>
                                            <p:attrNameLst>
                                              <p:attrName>fillcolor</p:attrName>
                                            </p:attrNameLst>
                                          </p:cBhvr>
                                          <p:to>
                                            <a:srgbClr val="CFE9DD"/>
                                          </p:to>
                                        </p:animClr>
                                        <p:set>
                                          <p:cBhvr>
                                            <p:cTn id="118" dur="500" fill="hold"/>
                                            <p:tgtEl>
                                              <p:spTgt spid="79"/>
                                            </p:tgtEl>
                                            <p:attrNameLst>
                                              <p:attrName>fill.type</p:attrName>
                                            </p:attrNameLst>
                                          </p:cBhvr>
                                          <p:to>
                                            <p:strVal val="solid"/>
                                          </p:to>
                                        </p:set>
                                        <p:set>
                                          <p:cBhvr>
                                            <p:cTn id="119" dur="500" fill="hold"/>
                                            <p:tgtEl>
                                              <p:spTgt spid="79"/>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iterate type="wd">
                                        <p:tmAbs val="300"/>
                                      </p:iterate>
                                      <p:childTnLst>
                                        <p:set>
                                          <p:cBhvr>
                                            <p:cTn id="123"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iterate type="wd">
                                        <p:tmAbs val="300"/>
                                      </p:iterate>
                                      <p:childTnLst>
                                        <p:set>
                                          <p:cBhvr>
                                            <p:cTn id="127"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iterate type="wd">
                                        <p:tmAbs val="300"/>
                                      </p:iterate>
                                      <p:childTnLst>
                                        <p:set>
                                          <p:cBhvr>
                                            <p:cTn id="13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iterate type="wd">
                                        <p:tmAbs val="300"/>
                                      </p:iterate>
                                      <p:childTnLst>
                                        <p:set>
                                          <p:cBhvr>
                                            <p:cTn id="135"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fill="hold"/>
                                            <p:tgtEl>
                                              <p:spTgt spid="110"/>
                                            </p:tgtEl>
                                            <p:attrNameLst>
                                              <p:attrName>ppt_x</p:attrName>
                                            </p:attrNameLst>
                                          </p:cBhvr>
                                          <p:tavLst>
                                            <p:tav tm="0">
                                              <p:val>
                                                <p:strVal val="1+#ppt_w/2"/>
                                              </p:val>
                                            </p:tav>
                                            <p:tav tm="100000">
                                              <p:val>
                                                <p:strVal val="#ppt_x"/>
                                              </p:val>
                                            </p:tav>
                                          </p:tavLst>
                                        </p:anim>
                                        <p:anim calcmode="lin" valueType="num">
                                          <p:cBhvr additive="base">
                                            <p:cTn id="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3"/>
                                            </p:tgtEl>
                                            <p:attrNameLst>
                                              <p:attrName>style.color</p:attrName>
                                            </p:attrNameLst>
                                          </p:cBhvr>
                                          <p:to>
                                            <a:srgbClr val="CFE9DD"/>
                                          </p:to>
                                        </p:animClr>
                                        <p:animClr clrSpc="rgb" dir="cw">
                                          <p:cBhvr>
                                            <p:cTn id="57" dur="500" fill="hold"/>
                                            <p:tgtEl>
                                              <p:spTgt spid="3"/>
                                            </p:tgtEl>
                                            <p:attrNameLst>
                                              <p:attrName>fillcolor</p:attrName>
                                            </p:attrNameLst>
                                          </p:cBhvr>
                                          <p:to>
                                            <a:srgbClr val="CFE9DD"/>
                                          </p:to>
                                        </p:animClr>
                                        <p:set>
                                          <p:cBhvr>
                                            <p:cTn id="58" dur="500" fill="hold"/>
                                            <p:tgtEl>
                                              <p:spTgt spid="3"/>
                                            </p:tgtEl>
                                            <p:attrNameLst>
                                              <p:attrName>fill.type</p:attrName>
                                            </p:attrNameLst>
                                          </p:cBhvr>
                                          <p:to>
                                            <p:strVal val="solid"/>
                                          </p:to>
                                        </p:set>
                                        <p:set>
                                          <p:cBhvr>
                                            <p:cTn id="59" dur="500" fill="hold"/>
                                            <p:tgtEl>
                                              <p:spTgt spid="3"/>
                                            </p:tgtEl>
                                            <p:attrNameLst>
                                              <p:attrName>fill.on</p:attrName>
                                            </p:attrNameLst>
                                          </p:cBhvr>
                                          <p:to>
                                            <p:strVal val="true"/>
                                          </p:to>
                                        </p:set>
                                      </p:childTnLst>
                                    </p:cTn>
                                  </p:par>
                                  <p:par>
                                    <p:cTn id="60" presetID="19" presetClass="emph" presetSubtype="0" fill="hold" nodeType="withEffect">
                                      <p:stCondLst>
                                        <p:cond delay="0"/>
                                      </p:stCondLst>
                                      <p:childTnLst>
                                        <p:animClr clrSpc="rgb" dir="cw">
                                          <p:cBhvr override="childStyle">
                                            <p:cTn id="61" dur="500" fill="hold"/>
                                            <p:tgtEl>
                                              <p:spTgt spid="68"/>
                                            </p:tgtEl>
                                            <p:attrNameLst>
                                              <p:attrName>style.color</p:attrName>
                                            </p:attrNameLst>
                                          </p:cBhvr>
                                          <p:to>
                                            <a:srgbClr val="CFE9DD"/>
                                          </p:to>
                                        </p:animClr>
                                        <p:animClr clrSpc="rgb" dir="cw">
                                          <p:cBhvr>
                                            <p:cTn id="62" dur="500" fill="hold"/>
                                            <p:tgtEl>
                                              <p:spTgt spid="68"/>
                                            </p:tgtEl>
                                            <p:attrNameLst>
                                              <p:attrName>fillcolor</p:attrName>
                                            </p:attrNameLst>
                                          </p:cBhvr>
                                          <p:to>
                                            <a:srgbClr val="CFE9DD"/>
                                          </p:to>
                                        </p:animClr>
                                        <p:set>
                                          <p:cBhvr>
                                            <p:cTn id="63" dur="500" fill="hold"/>
                                            <p:tgtEl>
                                              <p:spTgt spid="68"/>
                                            </p:tgtEl>
                                            <p:attrNameLst>
                                              <p:attrName>fill.type</p:attrName>
                                            </p:attrNameLst>
                                          </p:cBhvr>
                                          <p:to>
                                            <p:strVal val="solid"/>
                                          </p:to>
                                        </p:set>
                                        <p:set>
                                          <p:cBhvr>
                                            <p:cTn id="64" dur="500" fill="hold"/>
                                            <p:tgtEl>
                                              <p:spTgt spid="68"/>
                                            </p:tgtEl>
                                            <p:attrNameLst>
                                              <p:attrName>fill.on</p:attrName>
                                            </p:attrNameLst>
                                          </p:cBhvr>
                                          <p:to>
                                            <p:strVal val="true"/>
                                          </p:to>
                                        </p:set>
                                      </p:childTnLst>
                                    </p:cTn>
                                  </p:par>
                                  <p:par>
                                    <p:cTn id="65" presetID="19" presetClass="emph" presetSubtype="0" fill="hold" nodeType="withEffect">
                                      <p:stCondLst>
                                        <p:cond delay="0"/>
                                      </p:stCondLst>
                                      <p:childTnLst>
                                        <p:animClr clrSpc="rgb" dir="cw">
                                          <p:cBhvr override="childStyle">
                                            <p:cTn id="66" dur="500" fill="hold"/>
                                            <p:tgtEl>
                                              <p:spTgt spid="69"/>
                                            </p:tgtEl>
                                            <p:attrNameLst>
                                              <p:attrName>style.color</p:attrName>
                                            </p:attrNameLst>
                                          </p:cBhvr>
                                          <p:to>
                                            <a:srgbClr val="CFE9DD"/>
                                          </p:to>
                                        </p:animClr>
                                        <p:animClr clrSpc="rgb" dir="cw">
                                          <p:cBhvr>
                                            <p:cTn id="67" dur="500" fill="hold"/>
                                            <p:tgtEl>
                                              <p:spTgt spid="69"/>
                                            </p:tgtEl>
                                            <p:attrNameLst>
                                              <p:attrName>fillcolor</p:attrName>
                                            </p:attrNameLst>
                                          </p:cBhvr>
                                          <p:to>
                                            <a:srgbClr val="CFE9DD"/>
                                          </p:to>
                                        </p:animClr>
                                        <p:set>
                                          <p:cBhvr>
                                            <p:cTn id="68" dur="500" fill="hold"/>
                                            <p:tgtEl>
                                              <p:spTgt spid="69"/>
                                            </p:tgtEl>
                                            <p:attrNameLst>
                                              <p:attrName>fill.type</p:attrName>
                                            </p:attrNameLst>
                                          </p:cBhvr>
                                          <p:to>
                                            <p:strVal val="solid"/>
                                          </p:to>
                                        </p:set>
                                        <p:set>
                                          <p:cBhvr>
                                            <p:cTn id="69" dur="500" fill="hold"/>
                                            <p:tgtEl>
                                              <p:spTgt spid="6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70"/>
                                            </p:tgtEl>
                                            <p:attrNameLst>
                                              <p:attrName>style.color</p:attrName>
                                            </p:attrNameLst>
                                          </p:cBhvr>
                                          <p:to>
                                            <a:srgbClr val="CFE9DD"/>
                                          </p:to>
                                        </p:animClr>
                                        <p:animClr clrSpc="rgb" dir="cw">
                                          <p:cBhvr>
                                            <p:cTn id="72" dur="500" fill="hold"/>
                                            <p:tgtEl>
                                              <p:spTgt spid="70"/>
                                            </p:tgtEl>
                                            <p:attrNameLst>
                                              <p:attrName>fillcolor</p:attrName>
                                            </p:attrNameLst>
                                          </p:cBhvr>
                                          <p:to>
                                            <a:srgbClr val="CFE9DD"/>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71"/>
                                            </p:tgtEl>
                                            <p:attrNameLst>
                                              <p:attrName>style.color</p:attrName>
                                            </p:attrNameLst>
                                          </p:cBhvr>
                                          <p:to>
                                            <a:srgbClr val="CFE9DD"/>
                                          </p:to>
                                        </p:animClr>
                                        <p:animClr clrSpc="rgb" dir="cw">
                                          <p:cBhvr>
                                            <p:cTn id="77" dur="500" fill="hold"/>
                                            <p:tgtEl>
                                              <p:spTgt spid="71"/>
                                            </p:tgtEl>
                                            <p:attrNameLst>
                                              <p:attrName>fillcolor</p:attrName>
                                            </p:attrNameLst>
                                          </p:cBhvr>
                                          <p:to>
                                            <a:srgbClr val="CFE9DD"/>
                                          </p:to>
                                        </p:animClr>
                                        <p:set>
                                          <p:cBhvr>
                                            <p:cTn id="78" dur="500" fill="hold"/>
                                            <p:tgtEl>
                                              <p:spTgt spid="71"/>
                                            </p:tgtEl>
                                            <p:attrNameLst>
                                              <p:attrName>fill.type</p:attrName>
                                            </p:attrNameLst>
                                          </p:cBhvr>
                                          <p:to>
                                            <p:strVal val="solid"/>
                                          </p:to>
                                        </p:set>
                                        <p:set>
                                          <p:cBhvr>
                                            <p:cTn id="79" dur="500" fill="hold"/>
                                            <p:tgtEl>
                                              <p:spTgt spid="71"/>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72"/>
                                            </p:tgtEl>
                                            <p:attrNameLst>
                                              <p:attrName>style.color</p:attrName>
                                            </p:attrNameLst>
                                          </p:cBhvr>
                                          <p:to>
                                            <a:srgbClr val="CFE9DD"/>
                                          </p:to>
                                        </p:animClr>
                                        <p:animClr clrSpc="rgb" dir="cw">
                                          <p:cBhvr>
                                            <p:cTn id="82" dur="500" fill="hold"/>
                                            <p:tgtEl>
                                              <p:spTgt spid="72"/>
                                            </p:tgtEl>
                                            <p:attrNameLst>
                                              <p:attrName>fillcolor</p:attrName>
                                            </p:attrNameLst>
                                          </p:cBhvr>
                                          <p:to>
                                            <a:srgbClr val="CFE9DD"/>
                                          </p:to>
                                        </p:animClr>
                                        <p:set>
                                          <p:cBhvr>
                                            <p:cTn id="83" dur="500" fill="hold"/>
                                            <p:tgtEl>
                                              <p:spTgt spid="72"/>
                                            </p:tgtEl>
                                            <p:attrNameLst>
                                              <p:attrName>fill.type</p:attrName>
                                            </p:attrNameLst>
                                          </p:cBhvr>
                                          <p:to>
                                            <p:strVal val="solid"/>
                                          </p:to>
                                        </p:set>
                                        <p:set>
                                          <p:cBhvr>
                                            <p:cTn id="84" dur="500" fill="hold"/>
                                            <p:tgtEl>
                                              <p:spTgt spid="72"/>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73"/>
                                            </p:tgtEl>
                                            <p:attrNameLst>
                                              <p:attrName>style.color</p:attrName>
                                            </p:attrNameLst>
                                          </p:cBhvr>
                                          <p:to>
                                            <a:srgbClr val="CFE9DD"/>
                                          </p:to>
                                        </p:animClr>
                                        <p:animClr clrSpc="rgb" dir="cw">
                                          <p:cBhvr>
                                            <p:cTn id="87" dur="500" fill="hold"/>
                                            <p:tgtEl>
                                              <p:spTgt spid="73"/>
                                            </p:tgtEl>
                                            <p:attrNameLst>
                                              <p:attrName>fillcolor</p:attrName>
                                            </p:attrNameLst>
                                          </p:cBhvr>
                                          <p:to>
                                            <a:srgbClr val="CFE9DD"/>
                                          </p:to>
                                        </p:animClr>
                                        <p:set>
                                          <p:cBhvr>
                                            <p:cTn id="88" dur="500" fill="hold"/>
                                            <p:tgtEl>
                                              <p:spTgt spid="73"/>
                                            </p:tgtEl>
                                            <p:attrNameLst>
                                              <p:attrName>fill.type</p:attrName>
                                            </p:attrNameLst>
                                          </p:cBhvr>
                                          <p:to>
                                            <p:strVal val="solid"/>
                                          </p:to>
                                        </p:set>
                                        <p:set>
                                          <p:cBhvr>
                                            <p:cTn id="89" dur="500" fill="hold"/>
                                            <p:tgtEl>
                                              <p:spTgt spid="73"/>
                                            </p:tgtEl>
                                            <p:attrNameLst>
                                              <p:attrName>fill.on</p:attrName>
                                            </p:attrNameLst>
                                          </p:cBhvr>
                                          <p:to>
                                            <p:strVal val="true"/>
                                          </p:to>
                                        </p:set>
                                      </p:childTnLst>
                                    </p:cTn>
                                  </p:par>
                                  <p:par>
                                    <p:cTn id="90" presetID="19" presetClass="emph" presetSubtype="0" fill="hold" nodeType="withEffect">
                                      <p:stCondLst>
                                        <p:cond delay="0"/>
                                      </p:stCondLst>
                                      <p:childTnLst>
                                        <p:animClr clrSpc="rgb" dir="cw">
                                          <p:cBhvr override="childStyle">
                                            <p:cTn id="91" dur="500" fill="hold"/>
                                            <p:tgtEl>
                                              <p:spTgt spid="74"/>
                                            </p:tgtEl>
                                            <p:attrNameLst>
                                              <p:attrName>style.color</p:attrName>
                                            </p:attrNameLst>
                                          </p:cBhvr>
                                          <p:to>
                                            <a:srgbClr val="CFE9DD"/>
                                          </p:to>
                                        </p:animClr>
                                        <p:animClr clrSpc="rgb" dir="cw">
                                          <p:cBhvr>
                                            <p:cTn id="92" dur="500" fill="hold"/>
                                            <p:tgtEl>
                                              <p:spTgt spid="74"/>
                                            </p:tgtEl>
                                            <p:attrNameLst>
                                              <p:attrName>fillcolor</p:attrName>
                                            </p:attrNameLst>
                                          </p:cBhvr>
                                          <p:to>
                                            <a:srgbClr val="CFE9DD"/>
                                          </p:to>
                                        </p:animClr>
                                        <p:set>
                                          <p:cBhvr>
                                            <p:cTn id="93" dur="500" fill="hold"/>
                                            <p:tgtEl>
                                              <p:spTgt spid="74"/>
                                            </p:tgtEl>
                                            <p:attrNameLst>
                                              <p:attrName>fill.type</p:attrName>
                                            </p:attrNameLst>
                                          </p:cBhvr>
                                          <p:to>
                                            <p:strVal val="solid"/>
                                          </p:to>
                                        </p:set>
                                        <p:set>
                                          <p:cBhvr>
                                            <p:cTn id="94" dur="500" fill="hold"/>
                                            <p:tgtEl>
                                              <p:spTgt spid="7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75"/>
                                            </p:tgtEl>
                                            <p:attrNameLst>
                                              <p:attrName>style.color</p:attrName>
                                            </p:attrNameLst>
                                          </p:cBhvr>
                                          <p:to>
                                            <a:srgbClr val="CFE9DD"/>
                                          </p:to>
                                        </p:animClr>
                                        <p:animClr clrSpc="rgb" dir="cw">
                                          <p:cBhvr>
                                            <p:cTn id="97" dur="500" fill="hold"/>
                                            <p:tgtEl>
                                              <p:spTgt spid="75"/>
                                            </p:tgtEl>
                                            <p:attrNameLst>
                                              <p:attrName>fillcolor</p:attrName>
                                            </p:attrNameLst>
                                          </p:cBhvr>
                                          <p:to>
                                            <a:srgbClr val="CFE9DD"/>
                                          </p:to>
                                        </p:animClr>
                                        <p:set>
                                          <p:cBhvr>
                                            <p:cTn id="98" dur="500" fill="hold"/>
                                            <p:tgtEl>
                                              <p:spTgt spid="75"/>
                                            </p:tgtEl>
                                            <p:attrNameLst>
                                              <p:attrName>fill.type</p:attrName>
                                            </p:attrNameLst>
                                          </p:cBhvr>
                                          <p:to>
                                            <p:strVal val="solid"/>
                                          </p:to>
                                        </p:set>
                                        <p:set>
                                          <p:cBhvr>
                                            <p:cTn id="99" dur="500" fill="hold"/>
                                            <p:tgtEl>
                                              <p:spTgt spid="7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76"/>
                                            </p:tgtEl>
                                            <p:attrNameLst>
                                              <p:attrName>style.color</p:attrName>
                                            </p:attrNameLst>
                                          </p:cBhvr>
                                          <p:to>
                                            <a:srgbClr val="CFE9DD"/>
                                          </p:to>
                                        </p:animClr>
                                        <p:animClr clrSpc="rgb" dir="cw">
                                          <p:cBhvr>
                                            <p:cTn id="102" dur="500" fill="hold"/>
                                            <p:tgtEl>
                                              <p:spTgt spid="76"/>
                                            </p:tgtEl>
                                            <p:attrNameLst>
                                              <p:attrName>fillcolor</p:attrName>
                                            </p:attrNameLst>
                                          </p:cBhvr>
                                          <p:to>
                                            <a:srgbClr val="CFE9DD"/>
                                          </p:to>
                                        </p:animClr>
                                        <p:set>
                                          <p:cBhvr>
                                            <p:cTn id="103" dur="500" fill="hold"/>
                                            <p:tgtEl>
                                              <p:spTgt spid="76"/>
                                            </p:tgtEl>
                                            <p:attrNameLst>
                                              <p:attrName>fill.type</p:attrName>
                                            </p:attrNameLst>
                                          </p:cBhvr>
                                          <p:to>
                                            <p:strVal val="solid"/>
                                          </p:to>
                                        </p:set>
                                        <p:set>
                                          <p:cBhvr>
                                            <p:cTn id="104" dur="500" fill="hold"/>
                                            <p:tgtEl>
                                              <p:spTgt spid="76"/>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77"/>
                                            </p:tgtEl>
                                            <p:attrNameLst>
                                              <p:attrName>style.color</p:attrName>
                                            </p:attrNameLst>
                                          </p:cBhvr>
                                          <p:to>
                                            <a:srgbClr val="CFE9DD"/>
                                          </p:to>
                                        </p:animClr>
                                        <p:animClr clrSpc="rgb" dir="cw">
                                          <p:cBhvr>
                                            <p:cTn id="107" dur="500" fill="hold"/>
                                            <p:tgtEl>
                                              <p:spTgt spid="77"/>
                                            </p:tgtEl>
                                            <p:attrNameLst>
                                              <p:attrName>fillcolor</p:attrName>
                                            </p:attrNameLst>
                                          </p:cBhvr>
                                          <p:to>
                                            <a:srgbClr val="CFE9DD"/>
                                          </p:to>
                                        </p:animClr>
                                        <p:set>
                                          <p:cBhvr>
                                            <p:cTn id="108" dur="500" fill="hold"/>
                                            <p:tgtEl>
                                              <p:spTgt spid="77"/>
                                            </p:tgtEl>
                                            <p:attrNameLst>
                                              <p:attrName>fill.type</p:attrName>
                                            </p:attrNameLst>
                                          </p:cBhvr>
                                          <p:to>
                                            <p:strVal val="solid"/>
                                          </p:to>
                                        </p:set>
                                        <p:set>
                                          <p:cBhvr>
                                            <p:cTn id="109" dur="500" fill="hold"/>
                                            <p:tgtEl>
                                              <p:spTgt spid="77"/>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78"/>
                                            </p:tgtEl>
                                            <p:attrNameLst>
                                              <p:attrName>style.color</p:attrName>
                                            </p:attrNameLst>
                                          </p:cBhvr>
                                          <p:to>
                                            <a:srgbClr val="CFE9DD"/>
                                          </p:to>
                                        </p:animClr>
                                        <p:animClr clrSpc="rgb" dir="cw">
                                          <p:cBhvr>
                                            <p:cTn id="112" dur="500" fill="hold"/>
                                            <p:tgtEl>
                                              <p:spTgt spid="78"/>
                                            </p:tgtEl>
                                            <p:attrNameLst>
                                              <p:attrName>fillcolor</p:attrName>
                                            </p:attrNameLst>
                                          </p:cBhvr>
                                          <p:to>
                                            <a:srgbClr val="CFE9DD"/>
                                          </p:to>
                                        </p:animClr>
                                        <p:set>
                                          <p:cBhvr>
                                            <p:cTn id="113" dur="500" fill="hold"/>
                                            <p:tgtEl>
                                              <p:spTgt spid="78"/>
                                            </p:tgtEl>
                                            <p:attrNameLst>
                                              <p:attrName>fill.type</p:attrName>
                                            </p:attrNameLst>
                                          </p:cBhvr>
                                          <p:to>
                                            <p:strVal val="solid"/>
                                          </p:to>
                                        </p:set>
                                        <p:set>
                                          <p:cBhvr>
                                            <p:cTn id="114" dur="500" fill="hold"/>
                                            <p:tgtEl>
                                              <p:spTgt spid="78"/>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79"/>
                                            </p:tgtEl>
                                            <p:attrNameLst>
                                              <p:attrName>style.color</p:attrName>
                                            </p:attrNameLst>
                                          </p:cBhvr>
                                          <p:to>
                                            <a:srgbClr val="CFE9DD"/>
                                          </p:to>
                                        </p:animClr>
                                        <p:animClr clrSpc="rgb" dir="cw">
                                          <p:cBhvr>
                                            <p:cTn id="117" dur="500" fill="hold"/>
                                            <p:tgtEl>
                                              <p:spTgt spid="79"/>
                                            </p:tgtEl>
                                            <p:attrNameLst>
                                              <p:attrName>fillcolor</p:attrName>
                                            </p:attrNameLst>
                                          </p:cBhvr>
                                          <p:to>
                                            <a:srgbClr val="CFE9DD"/>
                                          </p:to>
                                        </p:animClr>
                                        <p:set>
                                          <p:cBhvr>
                                            <p:cTn id="118" dur="500" fill="hold"/>
                                            <p:tgtEl>
                                              <p:spTgt spid="79"/>
                                            </p:tgtEl>
                                            <p:attrNameLst>
                                              <p:attrName>fill.type</p:attrName>
                                            </p:attrNameLst>
                                          </p:cBhvr>
                                          <p:to>
                                            <p:strVal val="solid"/>
                                          </p:to>
                                        </p:set>
                                        <p:set>
                                          <p:cBhvr>
                                            <p:cTn id="119" dur="500" fill="hold"/>
                                            <p:tgtEl>
                                              <p:spTgt spid="79"/>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iterate type="wd">
                                        <p:tmAbs val="300"/>
                                      </p:iterate>
                                      <p:childTnLst>
                                        <p:set>
                                          <p:cBhvr>
                                            <p:cTn id="123"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iterate type="wd">
                                        <p:tmAbs val="300"/>
                                      </p:iterate>
                                      <p:childTnLst>
                                        <p:set>
                                          <p:cBhvr>
                                            <p:cTn id="127"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iterate type="wd">
                                        <p:tmAbs val="300"/>
                                      </p:iterate>
                                      <p:childTnLst>
                                        <p:set>
                                          <p:cBhvr>
                                            <p:cTn id="13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iterate type="wd">
                                        <p:tmAbs val="300"/>
                                      </p:iterate>
                                      <p:childTnLst>
                                        <p:set>
                                          <p:cBhvr>
                                            <p:cTn id="135"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mc:Fallback>
  </mc:AlternateContent>
</p:sld>
</file>

<file path=ppt/theme/theme1.xml><?xml version="1.0" encoding="utf-8"?>
<a:theme xmlns:a="http://schemas.openxmlformats.org/drawingml/2006/main" name="World's teacher day by Slidesgo">
  <a:themeElements>
    <a:clrScheme name="Office">
      <a:dk1>
        <a:srgbClr val="2A2F3D"/>
      </a:dk1>
      <a:lt1>
        <a:srgbClr val="604B6B"/>
      </a:lt1>
      <a:dk2>
        <a:srgbClr val="DE5353"/>
      </a:dk2>
      <a:lt2>
        <a:srgbClr val="E6B4B6"/>
      </a:lt2>
      <a:accent1>
        <a:srgbClr val="88CAAC"/>
      </a:accent1>
      <a:accent2>
        <a:srgbClr val="DCA248"/>
      </a:accent2>
      <a:accent3>
        <a:srgbClr val="D68D3A"/>
      </a:accent3>
      <a:accent4>
        <a:srgbClr val="AD4C4C"/>
      </a:accent4>
      <a:accent5>
        <a:srgbClr val="F1D65E"/>
      </a:accent5>
      <a:accent6>
        <a:srgbClr val="D26565"/>
      </a:accent6>
      <a:hlink>
        <a:srgbClr val="1F1448"/>
      </a:hlink>
      <a:folHlink>
        <a:srgbClr val="80008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564</TotalTime>
  <Words>943</Words>
  <Application>Microsoft Office PowerPoint</Application>
  <PresentationFormat>Custom</PresentationFormat>
  <Paragraphs>158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Joti One</vt:lpstr>
      <vt:lpstr>Cambria</vt:lpstr>
      <vt:lpstr>Roboto Condensed Light</vt:lpstr>
      <vt:lpstr>World's teacher day by Slidesgo</vt:lpstr>
      <vt:lpstr>GIẢI TOÁN VỀ TỈ SỐ PHẦN TRĂM</vt:lpstr>
      <vt:lpstr>DỰ ÁN "CÙNG EM TỚI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HP</cp:lastModifiedBy>
  <cp:revision>31</cp:revision>
  <dcterms:modified xsi:type="dcterms:W3CDTF">2023-12-18T03:55:42Z</dcterms:modified>
  <cp:category>9Slide.vn</cp:category>
</cp:coreProperties>
</file>