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87" r:id="rId3"/>
    <p:sldId id="291" r:id="rId4"/>
    <p:sldId id="292" r:id="rId5"/>
    <p:sldId id="294" r:id="rId6"/>
    <p:sldId id="2710" r:id="rId7"/>
    <p:sldId id="297" r:id="rId8"/>
    <p:sldId id="298" r:id="rId9"/>
    <p:sldId id="2712" r:id="rId10"/>
    <p:sldId id="270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DE7CA091-4538-49A7-8635-AAE5F1AA8FB1}"/>
    <pc:docChg chg="delSld delMainMaster">
      <pc:chgData name="nguyenthithu nguyenthithu" userId="d2b08f955c77d556" providerId="LiveId" clId="{DE7CA091-4538-49A7-8635-AAE5F1AA8FB1}" dt="2023-12-12T08:14:50.415" v="10" actId="2696"/>
      <pc:docMkLst>
        <pc:docMk/>
      </pc:docMkLst>
      <pc:sldChg chg="del">
        <pc:chgData name="nguyenthithu nguyenthithu" userId="d2b08f955c77d556" providerId="LiveId" clId="{DE7CA091-4538-49A7-8635-AAE5F1AA8FB1}" dt="2023-12-12T08:14:22.449" v="0" actId="2696"/>
        <pc:sldMkLst>
          <pc:docMk/>
          <pc:sldMk cId="49522698" sldId="263"/>
        </pc:sldMkLst>
      </pc:sldChg>
      <pc:sldChg chg="del">
        <pc:chgData name="nguyenthithu nguyenthithu" userId="d2b08f955c77d556" providerId="LiveId" clId="{DE7CA091-4538-49A7-8635-AAE5F1AA8FB1}" dt="2023-12-12T08:14:50.415" v="10" actId="2696"/>
        <pc:sldMkLst>
          <pc:docMk/>
          <pc:sldMk cId="1072068855" sldId="264"/>
        </pc:sldMkLst>
      </pc:sldChg>
      <pc:sldChg chg="del">
        <pc:chgData name="nguyenthithu nguyenthithu" userId="d2b08f955c77d556" providerId="LiveId" clId="{DE7CA091-4538-49A7-8635-AAE5F1AA8FB1}" dt="2023-12-12T08:14:27.162" v="2" actId="2696"/>
        <pc:sldMkLst>
          <pc:docMk/>
          <pc:sldMk cId="3721371993" sldId="265"/>
        </pc:sldMkLst>
      </pc:sldChg>
      <pc:sldChg chg="del">
        <pc:chgData name="nguyenthithu nguyenthithu" userId="d2b08f955c77d556" providerId="LiveId" clId="{DE7CA091-4538-49A7-8635-AAE5F1AA8FB1}" dt="2023-12-12T08:14:24.157" v="1" actId="2696"/>
        <pc:sldMkLst>
          <pc:docMk/>
          <pc:sldMk cId="3114874693" sldId="286"/>
        </pc:sldMkLst>
      </pc:sldChg>
      <pc:sldChg chg="del">
        <pc:chgData name="nguyenthithu nguyenthithu" userId="d2b08f955c77d556" providerId="LiveId" clId="{DE7CA091-4538-49A7-8635-AAE5F1AA8FB1}" dt="2023-12-12T08:14:34.084" v="4" actId="2696"/>
        <pc:sldMkLst>
          <pc:docMk/>
          <pc:sldMk cId="1017031989" sldId="293"/>
        </pc:sldMkLst>
      </pc:sldChg>
      <pc:sldChg chg="del">
        <pc:chgData name="nguyenthithu nguyenthithu" userId="d2b08f955c77d556" providerId="LiveId" clId="{DE7CA091-4538-49A7-8635-AAE5F1AA8FB1}" dt="2023-12-12T08:14:31.580" v="3" actId="2696"/>
        <pc:sldMkLst>
          <pc:docMk/>
          <pc:sldMk cId="45417985" sldId="296"/>
        </pc:sldMkLst>
      </pc:sldChg>
      <pc:sldChg chg="del">
        <pc:chgData name="nguyenthithu nguyenthithu" userId="d2b08f955c77d556" providerId="LiveId" clId="{DE7CA091-4538-49A7-8635-AAE5F1AA8FB1}" dt="2023-12-12T08:14:39.992" v="6" actId="2696"/>
        <pc:sldMkLst>
          <pc:docMk/>
          <pc:sldMk cId="3113554288" sldId="1496"/>
        </pc:sldMkLst>
      </pc:sldChg>
      <pc:sldChg chg="del">
        <pc:chgData name="nguyenthithu nguyenthithu" userId="d2b08f955c77d556" providerId="LiveId" clId="{DE7CA091-4538-49A7-8635-AAE5F1AA8FB1}" dt="2023-12-12T08:14:42.583" v="7" actId="2696"/>
        <pc:sldMkLst>
          <pc:docMk/>
          <pc:sldMk cId="1497909860" sldId="2705"/>
        </pc:sldMkLst>
      </pc:sldChg>
      <pc:sldChg chg="del">
        <pc:chgData name="nguyenthithu nguyenthithu" userId="d2b08f955c77d556" providerId="LiveId" clId="{DE7CA091-4538-49A7-8635-AAE5F1AA8FB1}" dt="2023-12-12T08:14:37.223" v="5" actId="2696"/>
        <pc:sldMkLst>
          <pc:docMk/>
          <pc:sldMk cId="4075260195" sldId="2711"/>
        </pc:sldMkLst>
      </pc:sldChg>
      <pc:sldChg chg="del">
        <pc:chgData name="nguyenthithu nguyenthithu" userId="d2b08f955c77d556" providerId="LiveId" clId="{DE7CA091-4538-49A7-8635-AAE5F1AA8FB1}" dt="2023-12-12T08:14:45.077" v="8" actId="2696"/>
        <pc:sldMkLst>
          <pc:docMk/>
          <pc:sldMk cId="580177403" sldId="2713"/>
        </pc:sldMkLst>
      </pc:sldChg>
      <pc:sldChg chg="del">
        <pc:chgData name="nguyenthithu nguyenthithu" userId="d2b08f955c77d556" providerId="LiveId" clId="{DE7CA091-4538-49A7-8635-AAE5F1AA8FB1}" dt="2023-12-12T08:14:47.328" v="9" actId="2696"/>
        <pc:sldMkLst>
          <pc:docMk/>
          <pc:sldMk cId="3215727013" sldId="2714"/>
        </pc:sldMkLst>
      </pc:sldChg>
      <pc:sldMasterChg chg="del delSldLayout">
        <pc:chgData name="nguyenthithu nguyenthithu" userId="d2b08f955c77d556" providerId="LiveId" clId="{DE7CA091-4538-49A7-8635-AAE5F1AA8FB1}" dt="2023-12-12T08:14:47.328" v="9" actId="2696"/>
        <pc:sldMasterMkLst>
          <pc:docMk/>
          <pc:sldMasterMk cId="1099100099" sldId="2147483672"/>
        </pc:sldMasterMkLst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3161667212" sldId="2147483673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1723383993" sldId="2147483674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632220737" sldId="2147483675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2394836934" sldId="2147483676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4271047908" sldId="2147483677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2262251517" sldId="2147483678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4284805376" sldId="2147483679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1603638188" sldId="2147483680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2771490369" sldId="2147483681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2123038979" sldId="2147483682"/>
          </pc:sldLayoutMkLst>
        </pc:sldLayoutChg>
        <pc:sldLayoutChg chg="del">
          <pc:chgData name="nguyenthithu nguyenthithu" userId="d2b08f955c77d556" providerId="LiveId" clId="{DE7CA091-4538-49A7-8635-AAE5F1AA8FB1}" dt="2023-12-12T08:14:47.328" v="9" actId="2696"/>
          <pc:sldLayoutMkLst>
            <pc:docMk/>
            <pc:sldMasterMk cId="1099100099" sldId="2147483672"/>
            <pc:sldLayoutMk cId="1523755400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607560" y="4054950"/>
            <a:ext cx="25908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564432" y="4833793"/>
            <a:ext cx="259080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301244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587875" y="687399"/>
            <a:ext cx="57632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474822" y="539334"/>
            <a:ext cx="52693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c.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dựng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Trời mưa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288</Words>
  <Application>Microsoft Office PowerPoint</Application>
  <PresentationFormat>Widescreen</PresentationFormat>
  <Paragraphs>51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等线 Light</vt:lpstr>
      <vt:lpstr>Arial</vt:lpstr>
      <vt:lpstr>Arial-Rounded</vt:lpstr>
      <vt:lpstr>Calibri</vt:lpstr>
      <vt:lpstr>Odibee Sans</vt:lpstr>
      <vt:lpstr>Pacifico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20</cp:revision>
  <dcterms:created xsi:type="dcterms:W3CDTF">2022-08-31T03:16:51Z</dcterms:created>
  <dcterms:modified xsi:type="dcterms:W3CDTF">2023-12-12T08:14:52Z</dcterms:modified>
</cp:coreProperties>
</file>