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  <p:sldMasterId id="2147483705" r:id="rId3"/>
    <p:sldMasterId id="2147483718" r:id="rId4"/>
    <p:sldMasterId id="2147483732" r:id="rId5"/>
  </p:sldMasterIdLst>
  <p:sldIdLst>
    <p:sldId id="285" r:id="rId6"/>
    <p:sldId id="304" r:id="rId7"/>
    <p:sldId id="305" r:id="rId8"/>
    <p:sldId id="307" r:id="rId9"/>
    <p:sldId id="287" r:id="rId10"/>
    <p:sldId id="289" r:id="rId11"/>
    <p:sldId id="306" r:id="rId12"/>
    <p:sldId id="290" r:id="rId13"/>
    <p:sldId id="308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E3EC"/>
    <a:srgbClr val="FDDD82"/>
    <a:srgbClr val="EDA85B"/>
    <a:srgbClr val="FCC8C3"/>
    <a:srgbClr val="C4EBFC"/>
    <a:srgbClr val="FFD472"/>
    <a:srgbClr val="FACAC8"/>
    <a:srgbClr val="FFD863"/>
    <a:srgbClr val="C6EAFA"/>
    <a:srgbClr val="FEF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3618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835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90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89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702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384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767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959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694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402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889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733598"/>
      </p:ext>
    </p:extLst>
  </p:cSld>
  <p:clrMapOvr>
    <a:masterClrMapping/>
  </p:clrMapOvr>
  <p:transition spd="med" advClick="0" advTm="10000">
    <p:blinds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09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99122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020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106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302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490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2935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0838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621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639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3616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56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678143"/>
      </p:ext>
    </p:extLst>
  </p:cSld>
  <p:clrMapOvr>
    <a:masterClrMapping/>
  </p:clrMapOvr>
  <p:transition spd="med" advClick="0" advTm="10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9545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631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2218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238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71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8503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133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9631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052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1642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143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282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746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4706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213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7625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978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435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97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8115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8436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2186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519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69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91" r:id="rId4"/>
    <p:sldLayoutId id="2147483661" r:id="rId5"/>
    <p:sldLayoutId id="2147483674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7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19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0700-5D63-4E81-AC36-D158E29CA29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B67AAB-2A24-440F-9378-4B79BFB1E5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074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5138C25-CF3A-465B-B7E6-42C30821173C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384A053-A1E6-439B-A919-2F424B13516D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5" name="Rectangle: Top Corners Rounded 4">
                <a:extLst>
                  <a:ext uri="{FF2B5EF4-FFF2-40B4-BE49-F238E27FC236}">
                    <a16:creationId xmlns:a16="http://schemas.microsoft.com/office/drawing/2014/main" id="{B6063A08-A60E-4694-ABCC-273A3D0953EE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4C41FB10-03C2-4D3E-9855-3196235482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7F5520-C5D5-4F4E-96E0-A72DCF2CB46C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7030A0"/>
                  </a:solidFill>
                  <a:latin typeface="+mj-lt"/>
                </a:rPr>
                <a:t>CHỦ ĐỀ 7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E1D5657-02F9-4206-8D9F-84DE1BC35A4E}"/>
              </a:ext>
            </a:extLst>
          </p:cNvPr>
          <p:cNvSpPr txBox="1"/>
          <p:nvPr/>
        </p:nvSpPr>
        <p:spPr>
          <a:xfrm>
            <a:off x="3172735" y="317237"/>
            <a:ext cx="416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7030A0"/>
                </a:solidFill>
                <a:latin typeface="+mj-lt"/>
              </a:rPr>
              <a:t>ÔN TẬP HỌC KÌ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A2A65E-4925-443C-973E-2B692A7DB1DB}"/>
              </a:ext>
            </a:extLst>
          </p:cNvPr>
          <p:cNvSpPr txBox="1"/>
          <p:nvPr/>
        </p:nvSpPr>
        <p:spPr>
          <a:xfrm>
            <a:off x="905011" y="2058721"/>
            <a:ext cx="9585189" cy="27405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54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BÀI 33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  <a:latin typeface="+mj-lt"/>
              </a:rPr>
              <a:t>ÔN TẬP PHÉP CỘNG, PHÉP TRỪ TRONG PHẠM VI 20,100</a:t>
            </a:r>
          </a:p>
        </p:txBody>
      </p:sp>
    </p:spTree>
    <p:extLst>
      <p:ext uri="{BB962C8B-B14F-4D97-AF65-F5344CB8AC3E}">
        <p14:creationId xmlns:p14="http://schemas.microsoft.com/office/powerpoint/2010/main" val="82049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248620"/>
      </p:ext>
    </p:extLst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44897"/>
      </p:ext>
    </p:extLst>
  </p:cSld>
  <p:clrMapOvr>
    <a:masterClrMapping/>
  </p:clrMapOvr>
  <p:transition spd="med" advClick="0" advTm="10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03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06513" y="1011225"/>
            <a:ext cx="1520363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362201" y="395046"/>
            <a:ext cx="8409446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 </a:t>
            </a:r>
            <a:r>
              <a:rPr lang="en-US" sz="30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ngày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27 tháng 12 năm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2362202" y="1640760"/>
            <a:ext cx="836182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Ôn tập phép cộng, phép trừ trong phạm vi 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9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9B20532-FB07-4848-91BB-7181F8B0E95B}"/>
              </a:ext>
            </a:extLst>
          </p:cNvPr>
          <p:cNvSpPr/>
          <p:nvPr/>
        </p:nvSpPr>
        <p:spPr>
          <a:xfrm>
            <a:off x="1149030" y="221782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D20F8D-7545-4E33-BF00-A45C28ABB1F4}"/>
              </a:ext>
            </a:extLst>
          </p:cNvPr>
          <p:cNvSpPr txBox="1"/>
          <p:nvPr/>
        </p:nvSpPr>
        <p:spPr>
          <a:xfrm>
            <a:off x="1586352" y="221782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 nhẩm.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F7476-C23D-445D-BCF6-4C09684F6AEA}"/>
              </a:ext>
            </a:extLst>
          </p:cNvPr>
          <p:cNvSpPr txBox="1"/>
          <p:nvPr/>
        </p:nvSpPr>
        <p:spPr>
          <a:xfrm>
            <a:off x="974858" y="3006510"/>
            <a:ext cx="10046340" cy="1685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softEdge rad="63500"/>
          </a:effectLst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  7 + 7 =		  9 + 6 =		  8 + 4 =   		  5 + 7 =     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  6 + 9 =		  4 + 8 =		14 – 5 =		15 – 6 =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12 – 4 =		11 – 7 = 		15 – 9 =		13 – 8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F0D24F-37BA-4FD2-9C61-AFAE38E8EF3F}"/>
              </a:ext>
            </a:extLst>
          </p:cNvPr>
          <p:cNvSpPr txBox="1"/>
          <p:nvPr/>
        </p:nvSpPr>
        <p:spPr>
          <a:xfrm>
            <a:off x="2274685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E7602-6A16-4134-AAF6-BF6FD3C8CF22}"/>
              </a:ext>
            </a:extLst>
          </p:cNvPr>
          <p:cNvSpPr txBox="1"/>
          <p:nvPr/>
        </p:nvSpPr>
        <p:spPr>
          <a:xfrm>
            <a:off x="4938372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59F485-64E8-4174-9172-D39CE2C92C84}"/>
              </a:ext>
            </a:extLst>
          </p:cNvPr>
          <p:cNvSpPr txBox="1"/>
          <p:nvPr/>
        </p:nvSpPr>
        <p:spPr>
          <a:xfrm>
            <a:off x="7682683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668C4C-7D59-4821-82ED-4C5A545DD79F}"/>
              </a:ext>
            </a:extLst>
          </p:cNvPr>
          <p:cNvSpPr txBox="1"/>
          <p:nvPr/>
        </p:nvSpPr>
        <p:spPr>
          <a:xfrm>
            <a:off x="10346370" y="303301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23DE99-69E9-48C5-9344-C5D07744601A}"/>
              </a:ext>
            </a:extLst>
          </p:cNvPr>
          <p:cNvSpPr txBox="1"/>
          <p:nvPr/>
        </p:nvSpPr>
        <p:spPr>
          <a:xfrm>
            <a:off x="2274685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D61AEC-63FE-487C-B50B-C224502B55F4}"/>
              </a:ext>
            </a:extLst>
          </p:cNvPr>
          <p:cNvSpPr txBox="1"/>
          <p:nvPr/>
        </p:nvSpPr>
        <p:spPr>
          <a:xfrm>
            <a:off x="4938372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D266F6-D7CB-42CB-91C3-ABFE41F741D7}"/>
              </a:ext>
            </a:extLst>
          </p:cNvPr>
          <p:cNvSpPr txBox="1"/>
          <p:nvPr/>
        </p:nvSpPr>
        <p:spPr>
          <a:xfrm>
            <a:off x="7682683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F4B4E2-2EAE-428D-8A86-197586F4F73B}"/>
              </a:ext>
            </a:extLst>
          </p:cNvPr>
          <p:cNvSpPr txBox="1"/>
          <p:nvPr/>
        </p:nvSpPr>
        <p:spPr>
          <a:xfrm>
            <a:off x="10346370" y="3557045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37BBB-AC1B-4ACF-AF69-A6889615FFDB}"/>
              </a:ext>
            </a:extLst>
          </p:cNvPr>
          <p:cNvSpPr txBox="1"/>
          <p:nvPr/>
        </p:nvSpPr>
        <p:spPr>
          <a:xfrm>
            <a:off x="2274685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4782E2-7AE3-444C-B99A-227B4B4EB07F}"/>
              </a:ext>
            </a:extLst>
          </p:cNvPr>
          <p:cNvSpPr txBox="1"/>
          <p:nvPr/>
        </p:nvSpPr>
        <p:spPr>
          <a:xfrm>
            <a:off x="4938372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20D7C6-5ADB-4847-848C-92AF8C018157}"/>
              </a:ext>
            </a:extLst>
          </p:cNvPr>
          <p:cNvSpPr txBox="1"/>
          <p:nvPr/>
        </p:nvSpPr>
        <p:spPr>
          <a:xfrm>
            <a:off x="7682683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E47C7B-7709-424C-A69D-9A3B3581F831}"/>
              </a:ext>
            </a:extLst>
          </p:cNvPr>
          <p:cNvSpPr txBox="1"/>
          <p:nvPr/>
        </p:nvSpPr>
        <p:spPr>
          <a:xfrm>
            <a:off x="10346370" y="411219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27" name="Picture 26" descr="C:\Users\TUAN\Downloads\Luyện tập 1.png">
            <a:extLst>
              <a:ext uri="{FF2B5EF4-FFF2-40B4-BE49-F238E27FC236}">
                <a16:creationId xmlns:a16="http://schemas.microsoft.com/office/drawing/2014/main" id="{F3C565F2-A406-4696-AC38-130DAEBB0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771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B2E9C2-EC09-4322-BA55-9813F4575CAF}"/>
              </a:ext>
            </a:extLst>
          </p:cNvPr>
          <p:cNvSpPr/>
          <p:nvPr/>
        </p:nvSpPr>
        <p:spPr>
          <a:xfrm>
            <a:off x="927687" y="142670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143670-FA5D-4AE8-9EB6-6F8FE7B3B3B0}"/>
              </a:ext>
            </a:extLst>
          </p:cNvPr>
          <p:cNvSpPr txBox="1"/>
          <p:nvPr/>
        </p:nvSpPr>
        <p:spPr>
          <a:xfrm>
            <a:off x="1365009" y="1426700"/>
            <a:ext cx="4166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số 7, 5, 11, 13 là kết quả của những phép tính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0978C-917D-4FE7-9129-4E73B402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309" t="8978"/>
          <a:stretch/>
        </p:blipFill>
        <p:spPr>
          <a:xfrm>
            <a:off x="5370727" y="599881"/>
            <a:ext cx="5906648" cy="5631636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E7FB507-F8EC-40AE-BB58-7945F28C0886}"/>
              </a:ext>
            </a:extLst>
          </p:cNvPr>
          <p:cNvSpPr/>
          <p:nvPr/>
        </p:nvSpPr>
        <p:spPr>
          <a:xfrm>
            <a:off x="8564880" y="3291840"/>
            <a:ext cx="1059180" cy="716280"/>
          </a:xfrm>
          <a:custGeom>
            <a:avLst/>
            <a:gdLst>
              <a:gd name="connsiteX0" fmla="*/ 1059180 w 1059180"/>
              <a:gd name="connsiteY0" fmla="*/ 0 h 716280"/>
              <a:gd name="connsiteX1" fmla="*/ 693420 w 1059180"/>
              <a:gd name="connsiteY1" fmla="*/ 541020 h 716280"/>
              <a:gd name="connsiteX2" fmla="*/ 0 w 1059180"/>
              <a:gd name="connsiteY2" fmla="*/ 716280 h 716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59180" h="716280">
                <a:moveTo>
                  <a:pt x="1059180" y="0"/>
                </a:moveTo>
                <a:cubicBezTo>
                  <a:pt x="964565" y="210820"/>
                  <a:pt x="869950" y="421640"/>
                  <a:pt x="693420" y="541020"/>
                </a:cubicBezTo>
                <a:cubicBezTo>
                  <a:pt x="516890" y="660400"/>
                  <a:pt x="258445" y="688340"/>
                  <a:pt x="0" y="71628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55C239-F843-4D2E-85B5-E0B52745B620}"/>
              </a:ext>
            </a:extLst>
          </p:cNvPr>
          <p:cNvSpPr/>
          <p:nvPr/>
        </p:nvSpPr>
        <p:spPr>
          <a:xfrm>
            <a:off x="8587740" y="2971800"/>
            <a:ext cx="861060" cy="967740"/>
          </a:xfrm>
          <a:custGeom>
            <a:avLst/>
            <a:gdLst>
              <a:gd name="connsiteX0" fmla="*/ 861060 w 861060"/>
              <a:gd name="connsiteY0" fmla="*/ 967740 h 967740"/>
              <a:gd name="connsiteX1" fmla="*/ 678180 w 861060"/>
              <a:gd name="connsiteY1" fmla="*/ 167640 h 967740"/>
              <a:gd name="connsiteX2" fmla="*/ 0 w 861060"/>
              <a:gd name="connsiteY2" fmla="*/ 0 h 96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1060" h="967740">
                <a:moveTo>
                  <a:pt x="861060" y="967740"/>
                </a:moveTo>
                <a:cubicBezTo>
                  <a:pt x="841375" y="648335"/>
                  <a:pt x="821690" y="328930"/>
                  <a:pt x="678180" y="167640"/>
                </a:cubicBezTo>
                <a:cubicBezTo>
                  <a:pt x="534670" y="6350"/>
                  <a:pt x="267335" y="317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9A78E93-D9DF-46DE-8A78-176166354BBE}"/>
              </a:ext>
            </a:extLst>
          </p:cNvPr>
          <p:cNvSpPr/>
          <p:nvPr/>
        </p:nvSpPr>
        <p:spPr>
          <a:xfrm>
            <a:off x="8801100" y="3695700"/>
            <a:ext cx="153707" cy="952500"/>
          </a:xfrm>
          <a:custGeom>
            <a:avLst/>
            <a:gdLst>
              <a:gd name="connsiteX0" fmla="*/ 0 w 153707"/>
              <a:gd name="connsiteY0" fmla="*/ 952500 h 952500"/>
              <a:gd name="connsiteX1" fmla="*/ 152400 w 153707"/>
              <a:gd name="connsiteY1" fmla="*/ 548640 h 952500"/>
              <a:gd name="connsiteX2" fmla="*/ 60960 w 153707"/>
              <a:gd name="connsiteY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3707" h="952500">
                <a:moveTo>
                  <a:pt x="0" y="952500"/>
                </a:moveTo>
                <a:cubicBezTo>
                  <a:pt x="71120" y="829945"/>
                  <a:pt x="142240" y="707390"/>
                  <a:pt x="152400" y="548640"/>
                </a:cubicBezTo>
                <a:cubicBezTo>
                  <a:pt x="162560" y="389890"/>
                  <a:pt x="111760" y="194945"/>
                  <a:pt x="6096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77A5372-CB84-4D53-B6BD-2382267694E2}"/>
              </a:ext>
            </a:extLst>
          </p:cNvPr>
          <p:cNvSpPr/>
          <p:nvPr/>
        </p:nvSpPr>
        <p:spPr>
          <a:xfrm>
            <a:off x="7566660" y="3726180"/>
            <a:ext cx="334408" cy="708660"/>
          </a:xfrm>
          <a:custGeom>
            <a:avLst/>
            <a:gdLst>
              <a:gd name="connsiteX0" fmla="*/ 0 w 334408"/>
              <a:gd name="connsiteY0" fmla="*/ 708660 h 708660"/>
              <a:gd name="connsiteX1" fmla="*/ 297180 w 334408"/>
              <a:gd name="connsiteY1" fmla="*/ 327660 h 708660"/>
              <a:gd name="connsiteX2" fmla="*/ 320040 w 334408"/>
              <a:gd name="connsiteY2" fmla="*/ 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408" h="708660">
                <a:moveTo>
                  <a:pt x="0" y="708660"/>
                </a:moveTo>
                <a:cubicBezTo>
                  <a:pt x="121920" y="577215"/>
                  <a:pt x="243840" y="445770"/>
                  <a:pt x="297180" y="327660"/>
                </a:cubicBezTo>
                <a:cubicBezTo>
                  <a:pt x="350520" y="209550"/>
                  <a:pt x="335280" y="104775"/>
                  <a:pt x="32004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B99C8C9-DE10-402C-9A33-35F6B8384B8A}"/>
              </a:ext>
            </a:extLst>
          </p:cNvPr>
          <p:cNvSpPr/>
          <p:nvPr/>
        </p:nvSpPr>
        <p:spPr>
          <a:xfrm>
            <a:off x="6935507" y="3182170"/>
            <a:ext cx="982980" cy="558161"/>
          </a:xfrm>
          <a:custGeom>
            <a:avLst/>
            <a:gdLst>
              <a:gd name="connsiteX0" fmla="*/ 0 w 1013460"/>
              <a:gd name="connsiteY0" fmla="*/ 558161 h 558161"/>
              <a:gd name="connsiteX1" fmla="*/ 312420 w 1013460"/>
              <a:gd name="connsiteY1" fmla="*/ 85721 h 558161"/>
              <a:gd name="connsiteX2" fmla="*/ 1013460 w 1013460"/>
              <a:gd name="connsiteY2" fmla="*/ 1901 h 558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3460" h="558161">
                <a:moveTo>
                  <a:pt x="0" y="558161"/>
                </a:moveTo>
                <a:cubicBezTo>
                  <a:pt x="71755" y="368296"/>
                  <a:pt x="143510" y="178431"/>
                  <a:pt x="312420" y="85721"/>
                </a:cubicBezTo>
                <a:cubicBezTo>
                  <a:pt x="481330" y="-6989"/>
                  <a:pt x="747395" y="-2544"/>
                  <a:pt x="1013460" y="190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F32EDE8-623F-42C7-9D4A-EFC3D1BAB696}"/>
              </a:ext>
            </a:extLst>
          </p:cNvPr>
          <p:cNvSpPr/>
          <p:nvPr/>
        </p:nvSpPr>
        <p:spPr>
          <a:xfrm>
            <a:off x="6941820" y="2880360"/>
            <a:ext cx="1104900" cy="1070679"/>
          </a:xfrm>
          <a:custGeom>
            <a:avLst/>
            <a:gdLst>
              <a:gd name="connsiteX0" fmla="*/ 0 w 1104900"/>
              <a:gd name="connsiteY0" fmla="*/ 0 h 1070679"/>
              <a:gd name="connsiteX1" fmla="*/ 327660 w 1104900"/>
              <a:gd name="connsiteY1" fmla="*/ 906780 h 1070679"/>
              <a:gd name="connsiteX2" fmla="*/ 1104900 w 1104900"/>
              <a:gd name="connsiteY2" fmla="*/ 1066800 h 1070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4900" h="1070679">
                <a:moveTo>
                  <a:pt x="0" y="0"/>
                </a:moveTo>
                <a:cubicBezTo>
                  <a:pt x="71755" y="364490"/>
                  <a:pt x="143510" y="728980"/>
                  <a:pt x="327660" y="906780"/>
                </a:cubicBezTo>
                <a:cubicBezTo>
                  <a:pt x="511810" y="1084580"/>
                  <a:pt x="808355" y="1075690"/>
                  <a:pt x="1104900" y="1066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DE70E7A-AB53-4C99-AFBF-DEDE1FE74389}"/>
              </a:ext>
            </a:extLst>
          </p:cNvPr>
          <p:cNvSpPr/>
          <p:nvPr/>
        </p:nvSpPr>
        <p:spPr>
          <a:xfrm>
            <a:off x="7993380" y="2194560"/>
            <a:ext cx="899160" cy="1043940"/>
          </a:xfrm>
          <a:custGeom>
            <a:avLst/>
            <a:gdLst>
              <a:gd name="connsiteX0" fmla="*/ 0 w 899160"/>
              <a:gd name="connsiteY0" fmla="*/ 0 h 1043940"/>
              <a:gd name="connsiteX1" fmla="*/ 716280 w 899160"/>
              <a:gd name="connsiteY1" fmla="*/ 335280 h 1043940"/>
              <a:gd name="connsiteX2" fmla="*/ 899160 w 899160"/>
              <a:gd name="connsiteY2" fmla="*/ 104394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9160" h="1043940">
                <a:moveTo>
                  <a:pt x="0" y="0"/>
                </a:moveTo>
                <a:cubicBezTo>
                  <a:pt x="283210" y="80645"/>
                  <a:pt x="566420" y="161290"/>
                  <a:pt x="716280" y="335280"/>
                </a:cubicBezTo>
                <a:cubicBezTo>
                  <a:pt x="866140" y="509270"/>
                  <a:pt x="882650" y="776605"/>
                  <a:pt x="899160" y="104394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82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010" y="741045"/>
            <a:ext cx="8881745" cy="45745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193030" y="4585970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</a:t>
            </a:r>
          </a:p>
        </p:txBody>
      </p:sp>
      <p:sp>
        <p:nvSpPr>
          <p:cNvPr id="11" name="Oval 10"/>
          <p:cNvSpPr/>
          <p:nvPr/>
        </p:nvSpPr>
        <p:spPr>
          <a:xfrm>
            <a:off x="7708265" y="43427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6541770" y="282130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3" name="Oval 12"/>
          <p:cNvSpPr/>
          <p:nvPr/>
        </p:nvSpPr>
        <p:spPr>
          <a:xfrm>
            <a:off x="5193030" y="135064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14" name="Oval 13"/>
          <p:cNvSpPr/>
          <p:nvPr/>
        </p:nvSpPr>
        <p:spPr>
          <a:xfrm>
            <a:off x="3752215" y="2882265"/>
            <a:ext cx="882015" cy="73025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49729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2AFDF1D5-FA1E-45CB-B2B3-29EA1BA7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FAF4D251-5D82-495B-A116-9B9B513990DC}"/>
              </a:ext>
            </a:extLst>
          </p:cNvPr>
          <p:cNvSpPr/>
          <p:nvPr/>
        </p:nvSpPr>
        <p:spPr>
          <a:xfrm>
            <a:off x="730152" y="122804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58E587-1635-4160-A8A6-EBCAA1E49939}"/>
              </a:ext>
            </a:extLst>
          </p:cNvPr>
          <p:cNvSpPr txBox="1"/>
          <p:nvPr/>
        </p:nvSpPr>
        <p:spPr>
          <a:xfrm>
            <a:off x="1157258" y="1225130"/>
            <a:ext cx="5857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Lớp 2A có 8 bạn học hát. Số bạn học võ nhiều hơn số bạn học hát là 5 bạn. Hỏi lớp 2A có bao nhiêu bạn học võ?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C7209EE-6708-4828-8226-6A008C179F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5220" y="940527"/>
            <a:ext cx="4073061" cy="2957556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036C99C8-6317-4724-B79C-5CC21836AE07}"/>
              </a:ext>
            </a:extLst>
          </p:cNvPr>
          <p:cNvSpPr txBox="1"/>
          <p:nvPr/>
        </p:nvSpPr>
        <p:spPr>
          <a:xfrm>
            <a:off x="4544631" y="3843227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CEFD847-E38F-4A21-A0A0-AAA28DF07D54}"/>
              </a:ext>
            </a:extLst>
          </p:cNvPr>
          <p:cNvSpPr txBox="1"/>
          <p:nvPr/>
        </p:nvSpPr>
        <p:spPr>
          <a:xfrm>
            <a:off x="2398820" y="4368239"/>
            <a:ext cx="6229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Lớp 2A có số bạn học võ là: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096110-8B56-46B1-B627-531754DC6517}"/>
              </a:ext>
            </a:extLst>
          </p:cNvPr>
          <p:cNvSpPr txBox="1"/>
          <p:nvPr/>
        </p:nvSpPr>
        <p:spPr>
          <a:xfrm>
            <a:off x="2787572" y="483254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 + 5 = 13 (bạn)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CE69AC-12A1-4A87-8690-FBB9237D9D93}"/>
              </a:ext>
            </a:extLst>
          </p:cNvPr>
          <p:cNvSpPr txBox="1"/>
          <p:nvPr/>
        </p:nvSpPr>
        <p:spPr>
          <a:xfrm>
            <a:off x="4130340" y="5355768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13 bạn học võ.</a:t>
            </a:r>
          </a:p>
        </p:txBody>
      </p:sp>
    </p:spTree>
    <p:extLst>
      <p:ext uri="{BB962C8B-B14F-4D97-AF65-F5344CB8AC3E}">
        <p14:creationId xmlns:p14="http://schemas.microsoft.com/office/powerpoint/2010/main" val="189320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/>
      <p:bldP spid="52" grpId="0"/>
      <p:bldP spid="53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03" y="70055"/>
            <a:ext cx="9362505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33870"/>
            <a:ext cx="1175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382713" y="1011225"/>
            <a:ext cx="1520363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54F0C-8853-46FB-B907-C94DD8FA7623}"/>
              </a:ext>
            </a:extLst>
          </p:cNvPr>
          <p:cNvSpPr txBox="1"/>
          <p:nvPr/>
        </p:nvSpPr>
        <p:spPr>
          <a:xfrm>
            <a:off x="2362736" y="394053"/>
            <a:ext cx="8562439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 hai ngày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27 tháng 12 năm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44465-4296-4724-87EF-E5D128E046BE}"/>
              </a:ext>
            </a:extLst>
          </p:cNvPr>
          <p:cNvSpPr txBox="1"/>
          <p:nvPr/>
        </p:nvSpPr>
        <p:spPr>
          <a:xfrm>
            <a:off x="2391312" y="1640760"/>
            <a:ext cx="840891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Ôn tập phép cộng, phép trừ trong phạm vi 20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93686" y="2265787"/>
            <a:ext cx="2309704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4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08204" y="2869012"/>
            <a:ext cx="248243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 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92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251</Words>
  <Application>Microsoft Office PowerPoint</Application>
  <PresentationFormat>Widescreen</PresentationFormat>
  <Paragraphs>49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HP001 4 hàng</vt:lpstr>
      <vt:lpstr>HP001 4H</vt:lpstr>
      <vt:lpstr>ITC Avant Garde Std Bk</vt:lpstr>
      <vt:lpstr>Tahoma</vt:lpstr>
      <vt:lpstr>UTM Cookies</vt:lpstr>
      <vt:lpstr>Office Theme</vt:lpstr>
      <vt:lpstr>1_Default Design</vt:lpstr>
      <vt:lpstr>2_Default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giang812012@gmail.com</cp:lastModifiedBy>
  <cp:revision>108</cp:revision>
  <dcterms:created xsi:type="dcterms:W3CDTF">2021-06-02T01:34:28Z</dcterms:created>
  <dcterms:modified xsi:type="dcterms:W3CDTF">2021-12-27T10:43:31Z</dcterms:modified>
</cp:coreProperties>
</file>