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49" r:id="rId3"/>
    <p:sldId id="310" r:id="rId4"/>
    <p:sldId id="311" r:id="rId5"/>
    <p:sldId id="333" r:id="rId6"/>
    <p:sldId id="350" r:id="rId7"/>
    <p:sldId id="334" r:id="rId8"/>
    <p:sldId id="387" r:id="rId9"/>
    <p:sldId id="388" r:id="rId10"/>
    <p:sldId id="389" r:id="rId11"/>
    <p:sldId id="390" r:id="rId12"/>
    <p:sldId id="391" r:id="rId13"/>
    <p:sldId id="393" r:id="rId14"/>
    <p:sldId id="394" r:id="rId15"/>
    <p:sldId id="3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83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80D16D8-D636-42C8-BA40-55CEF3A415F7}"/>
    <pc:docChg chg="delSld delMainMaster">
      <pc:chgData name="nguyenthithu nguyenthithu" userId="d2b08f955c77d556" providerId="LiveId" clId="{D80D16D8-D636-42C8-BA40-55CEF3A415F7}" dt="2023-12-12T07:53:18.492" v="6" actId="2696"/>
      <pc:docMkLst>
        <pc:docMk/>
      </pc:docMkLst>
      <pc:sldChg chg="del">
        <pc:chgData name="nguyenthithu nguyenthithu" userId="d2b08f955c77d556" providerId="LiveId" clId="{D80D16D8-D636-42C8-BA40-55CEF3A415F7}" dt="2023-12-12T07:53:13.903" v="4" actId="2696"/>
        <pc:sldMkLst>
          <pc:docMk/>
          <pc:sldMk cId="0" sldId="291"/>
        </pc:sldMkLst>
      </pc:sldChg>
      <pc:sldChg chg="del">
        <pc:chgData name="nguyenthithu nguyenthithu" userId="d2b08f955c77d556" providerId="LiveId" clId="{D80D16D8-D636-42C8-BA40-55CEF3A415F7}" dt="2023-12-12T07:53:00.079" v="0" actId="2696"/>
        <pc:sldMkLst>
          <pc:docMk/>
          <pc:sldMk cId="3628848561" sldId="331"/>
        </pc:sldMkLst>
      </pc:sldChg>
      <pc:sldChg chg="del">
        <pc:chgData name="nguyenthithu nguyenthithu" userId="d2b08f955c77d556" providerId="LiveId" clId="{D80D16D8-D636-42C8-BA40-55CEF3A415F7}" dt="2023-12-12T07:53:02.192" v="1" actId="2696"/>
        <pc:sldMkLst>
          <pc:docMk/>
          <pc:sldMk cId="2600444549" sldId="332"/>
        </pc:sldMkLst>
      </pc:sldChg>
      <pc:sldChg chg="del">
        <pc:chgData name="nguyenthithu nguyenthithu" userId="d2b08f955c77d556" providerId="LiveId" clId="{D80D16D8-D636-42C8-BA40-55CEF3A415F7}" dt="2023-12-12T07:53:18.492" v="6" actId="2696"/>
        <pc:sldMkLst>
          <pc:docMk/>
          <pc:sldMk cId="1150669681" sldId="340"/>
        </pc:sldMkLst>
      </pc:sldChg>
      <pc:sldChg chg="del">
        <pc:chgData name="nguyenthithu nguyenthithu" userId="d2b08f955c77d556" providerId="LiveId" clId="{D80D16D8-D636-42C8-BA40-55CEF3A415F7}" dt="2023-12-12T07:53:07.177" v="2" actId="2696"/>
        <pc:sldMkLst>
          <pc:docMk/>
          <pc:sldMk cId="4188781956" sldId="386"/>
        </pc:sldMkLst>
      </pc:sldChg>
      <pc:sldChg chg="del">
        <pc:chgData name="nguyenthithu nguyenthithu" userId="d2b08f955c77d556" providerId="LiveId" clId="{D80D16D8-D636-42C8-BA40-55CEF3A415F7}" dt="2023-12-12T07:53:10.518" v="3" actId="2696"/>
        <pc:sldMkLst>
          <pc:docMk/>
          <pc:sldMk cId="345792278" sldId="392"/>
        </pc:sldMkLst>
      </pc:sldChg>
      <pc:sldChg chg="del">
        <pc:chgData name="nguyenthithu nguyenthithu" userId="d2b08f955c77d556" providerId="LiveId" clId="{D80D16D8-D636-42C8-BA40-55CEF3A415F7}" dt="2023-12-12T07:53:16.340" v="5" actId="2696"/>
        <pc:sldMkLst>
          <pc:docMk/>
          <pc:sldMk cId="3541572227" sldId="396"/>
        </pc:sldMkLst>
      </pc:sldChg>
      <pc:sldMasterChg chg="del delSldLayout">
        <pc:chgData name="nguyenthithu nguyenthithu" userId="d2b08f955c77d556" providerId="LiveId" clId="{D80D16D8-D636-42C8-BA40-55CEF3A415F7}" dt="2023-12-12T07:53:02.192" v="1" actId="2696"/>
        <pc:sldMasterMkLst>
          <pc:docMk/>
          <pc:sldMasterMk cId="4002114918" sldId="2147483672"/>
        </pc:sldMasterMkLst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2259358722" sldId="2147483673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1061315533" sldId="2147483674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777107146" sldId="2147483675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3465416054" sldId="2147483676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1680784861" sldId="2147483677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1383945962" sldId="2147483678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2889559681" sldId="2147483679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3778205563" sldId="2147483680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602503327" sldId="2147483681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1251909926" sldId="2147483682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1441391395" sldId="2147483683"/>
          </pc:sldLayoutMkLst>
        </pc:sldLayoutChg>
        <pc:sldLayoutChg chg="del">
          <pc:chgData name="nguyenthithu nguyenthithu" userId="d2b08f955c77d556" providerId="LiveId" clId="{D80D16D8-D636-42C8-BA40-55CEF3A415F7}" dt="2023-12-12T07:53:02.192" v="1" actId="2696"/>
          <pc:sldLayoutMkLst>
            <pc:docMk/>
            <pc:sldMasterMk cId="4002114918" sldId="2147483672"/>
            <pc:sldLayoutMk cId="2854757843" sldId="2147483684"/>
          </pc:sldLayoutMkLst>
        </pc:sldLayoutChg>
      </pc:sldMasterChg>
      <pc:sldMasterChg chg="del delSldLayout">
        <pc:chgData name="nguyenthithu nguyenthithu" userId="d2b08f955c77d556" providerId="LiveId" clId="{D80D16D8-D636-42C8-BA40-55CEF3A415F7}" dt="2023-12-12T07:53:10.518" v="3" actId="2696"/>
        <pc:sldMasterMkLst>
          <pc:docMk/>
          <pc:sldMasterMk cId="1736119374" sldId="2147483685"/>
        </pc:sldMasterMkLst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4202070100" sldId="2147483686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1322696211" sldId="2147483687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2671268562" sldId="2147483688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3638766623" sldId="2147483689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599191554" sldId="2147483690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1311442544" sldId="2147483691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1459306379" sldId="2147483692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895916174" sldId="2147483693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1962383417" sldId="2147483694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749488367" sldId="2147483695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2425169856" sldId="2147483696"/>
          </pc:sldLayoutMkLst>
        </pc:sldLayoutChg>
        <pc:sldLayoutChg chg="del">
          <pc:chgData name="nguyenthithu nguyenthithu" userId="d2b08f955c77d556" providerId="LiveId" clId="{D80D16D8-D636-42C8-BA40-55CEF3A415F7}" dt="2023-12-12T07:53:10.518" v="3" actId="2696"/>
          <pc:sldLayoutMkLst>
            <pc:docMk/>
            <pc:sldMasterMk cId="1736119374" sldId="2147483685"/>
            <pc:sldLayoutMk cId="3419935151" sldId="2147483697"/>
          </pc:sldLayoutMkLst>
        </pc:sldLayoutChg>
      </pc:sldMasterChg>
      <pc:sldMasterChg chg="del delSldLayout">
        <pc:chgData name="nguyenthithu nguyenthithu" userId="d2b08f955c77d556" providerId="LiveId" clId="{D80D16D8-D636-42C8-BA40-55CEF3A415F7}" dt="2023-12-12T07:53:13.903" v="4" actId="2696"/>
        <pc:sldMasterMkLst>
          <pc:docMk/>
          <pc:sldMasterMk cId="1052379794" sldId="2147483698"/>
        </pc:sldMasterMkLst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3674143568" sldId="2147483699"/>
          </pc:sldLayoutMkLst>
        </pc:sldLayoutChg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4225885432" sldId="2147483700"/>
          </pc:sldLayoutMkLst>
        </pc:sldLayoutChg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3084931552" sldId="2147483701"/>
          </pc:sldLayoutMkLst>
        </pc:sldLayoutChg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3511874884" sldId="2147483702"/>
          </pc:sldLayoutMkLst>
        </pc:sldLayoutChg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643849796" sldId="2147483703"/>
          </pc:sldLayoutMkLst>
        </pc:sldLayoutChg>
        <pc:sldLayoutChg chg="del">
          <pc:chgData name="nguyenthithu nguyenthithu" userId="d2b08f955c77d556" providerId="LiveId" clId="{D80D16D8-D636-42C8-BA40-55CEF3A415F7}" dt="2023-12-12T07:53:13.903" v="4" actId="2696"/>
          <pc:sldLayoutMkLst>
            <pc:docMk/>
            <pc:sldMasterMk cId="1052379794" sldId="2147483698"/>
            <pc:sldLayoutMk cId="2825578260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BB58D3F-81A7-49FB-BD77-EEC1DA253490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31DE1C-257F-453D-8ABF-9921FB9B2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F8A178-ECC2-49D6-8CBC-AA935244DF0A}"/>
                </a:ext>
              </a:extLst>
            </p:cNvPr>
            <p:cNvSpPr txBox="1"/>
            <p:nvPr/>
          </p:nvSpPr>
          <p:spPr>
            <a:xfrm>
              <a:off x="3180940" y="664324"/>
              <a:ext cx="583012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</a:t>
              </a:r>
            </a:p>
          </p:txBody>
        </p:sp>
      </p:grpSp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366</Words>
  <Application>Microsoft Office PowerPoint</Application>
  <PresentationFormat>Widescreen</PresentationFormat>
  <Paragraphs>27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#9Slide05 Pattaya</vt:lpstr>
      <vt:lpstr>Arial</vt:lpstr>
      <vt:lpstr>Calibri</vt:lpstr>
      <vt:lpstr>HP001 4 hàng</vt:lpstr>
      <vt:lpstr>Odibee Sans</vt:lpstr>
      <vt:lpstr>思源黑体 CN Bold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32</cp:revision>
  <dcterms:created xsi:type="dcterms:W3CDTF">2022-09-14T00:16:58Z</dcterms:created>
  <dcterms:modified xsi:type="dcterms:W3CDTF">2023-12-12T07:53:20Z</dcterms:modified>
</cp:coreProperties>
</file>