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7" r:id="rId2"/>
    <p:sldId id="258" r:id="rId3"/>
    <p:sldId id="270" r:id="rId4"/>
    <p:sldId id="267" r:id="rId5"/>
    <p:sldId id="265" r:id="rId6"/>
    <p:sldId id="392" r:id="rId7"/>
    <p:sldId id="389" r:id="rId8"/>
    <p:sldId id="390" r:id="rId9"/>
    <p:sldId id="39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553" autoAdjust="0"/>
  </p:normalViewPr>
  <p:slideViewPr>
    <p:cSldViewPr snapToGrid="0">
      <p:cViewPr varScale="1">
        <p:scale>
          <a:sx n="87" d="100"/>
          <a:sy n="87" d="100"/>
        </p:scale>
        <p:origin x="100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684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enthithu nguyenthithu" userId="d2b08f955c77d556" providerId="LiveId" clId="{8CC32FE6-853C-404A-89B0-9984B410DCEE}"/>
    <pc:docChg chg="delSld delMainMaster">
      <pc:chgData name="nguyenthithu nguyenthithu" userId="d2b08f955c77d556" providerId="LiveId" clId="{8CC32FE6-853C-404A-89B0-9984B410DCEE}" dt="2023-12-12T07:58:20.533" v="9" actId="2696"/>
      <pc:docMkLst>
        <pc:docMk/>
      </pc:docMkLst>
      <pc:sldChg chg="del">
        <pc:chgData name="nguyenthithu nguyenthithu" userId="d2b08f955c77d556" providerId="LiveId" clId="{8CC32FE6-853C-404A-89B0-9984B410DCEE}" dt="2023-12-12T07:57:52.645" v="3" actId="2696"/>
        <pc:sldMkLst>
          <pc:docMk/>
          <pc:sldMk cId="1422284537" sldId="256"/>
        </pc:sldMkLst>
      </pc:sldChg>
      <pc:sldChg chg="del">
        <pc:chgData name="nguyenthithu nguyenthithu" userId="d2b08f955c77d556" providerId="LiveId" clId="{8CC32FE6-853C-404A-89B0-9984B410DCEE}" dt="2023-12-12T07:57:49.239" v="1" actId="2696"/>
        <pc:sldMkLst>
          <pc:docMk/>
          <pc:sldMk cId="3305837894" sldId="261"/>
        </pc:sldMkLst>
      </pc:sldChg>
      <pc:sldChg chg="del">
        <pc:chgData name="nguyenthithu nguyenthithu" userId="d2b08f955c77d556" providerId="LiveId" clId="{8CC32FE6-853C-404A-89B0-9984B410DCEE}" dt="2023-12-12T07:58:18.408" v="8" actId="2696"/>
        <pc:sldMkLst>
          <pc:docMk/>
          <pc:sldMk cId="0" sldId="272"/>
        </pc:sldMkLst>
      </pc:sldChg>
      <pc:sldChg chg="del">
        <pc:chgData name="nguyenthithu nguyenthithu" userId="d2b08f955c77d556" providerId="LiveId" clId="{8CC32FE6-853C-404A-89B0-9984B410DCEE}" dt="2023-12-12T07:58:07.244" v="5" actId="2696"/>
        <pc:sldMkLst>
          <pc:docMk/>
          <pc:sldMk cId="56894954" sldId="277"/>
        </pc:sldMkLst>
      </pc:sldChg>
      <pc:sldChg chg="del">
        <pc:chgData name="nguyenthithu nguyenthithu" userId="d2b08f955c77d556" providerId="LiveId" clId="{8CC32FE6-853C-404A-89B0-9984B410DCEE}" dt="2023-12-12T07:57:47.584" v="0" actId="2696"/>
        <pc:sldMkLst>
          <pc:docMk/>
          <pc:sldMk cId="2019450136" sldId="278"/>
        </pc:sldMkLst>
      </pc:sldChg>
      <pc:sldChg chg="del">
        <pc:chgData name="nguyenthithu nguyenthithu" userId="d2b08f955c77d556" providerId="LiveId" clId="{8CC32FE6-853C-404A-89B0-9984B410DCEE}" dt="2023-12-12T07:57:50.892" v="2" actId="2696"/>
        <pc:sldMkLst>
          <pc:docMk/>
          <pc:sldMk cId="2036541942" sldId="279"/>
        </pc:sldMkLst>
      </pc:sldChg>
      <pc:sldChg chg="del">
        <pc:chgData name="nguyenthithu nguyenthithu" userId="d2b08f955c77d556" providerId="LiveId" clId="{8CC32FE6-853C-404A-89B0-9984B410DCEE}" dt="2023-12-12T07:57:54.340" v="4" actId="2696"/>
        <pc:sldMkLst>
          <pc:docMk/>
          <pc:sldMk cId="1413530588" sldId="280"/>
        </pc:sldMkLst>
      </pc:sldChg>
      <pc:sldChg chg="del">
        <pc:chgData name="nguyenthithu nguyenthithu" userId="d2b08f955c77d556" providerId="LiveId" clId="{8CC32FE6-853C-404A-89B0-9984B410DCEE}" dt="2023-12-12T07:58:20.533" v="9" actId="2696"/>
        <pc:sldMkLst>
          <pc:docMk/>
          <pc:sldMk cId="4257926826" sldId="281"/>
        </pc:sldMkLst>
      </pc:sldChg>
      <pc:sldChg chg="del">
        <pc:chgData name="nguyenthithu nguyenthithu" userId="d2b08f955c77d556" providerId="LiveId" clId="{8CC32FE6-853C-404A-89B0-9984B410DCEE}" dt="2023-12-12T07:58:15.440" v="7" actId="2696"/>
        <pc:sldMkLst>
          <pc:docMk/>
          <pc:sldMk cId="1253547790" sldId="282"/>
        </pc:sldMkLst>
      </pc:sldChg>
      <pc:sldChg chg="del">
        <pc:chgData name="nguyenthithu nguyenthithu" userId="d2b08f955c77d556" providerId="LiveId" clId="{8CC32FE6-853C-404A-89B0-9984B410DCEE}" dt="2023-12-12T07:58:11.782" v="6" actId="2696"/>
        <pc:sldMkLst>
          <pc:docMk/>
          <pc:sldMk cId="2730646309" sldId="283"/>
        </pc:sldMkLst>
      </pc:sldChg>
      <pc:sldMasterChg chg="del delSldLayout">
        <pc:chgData name="nguyenthithu nguyenthithu" userId="d2b08f955c77d556" providerId="LiveId" clId="{8CC32FE6-853C-404A-89B0-9984B410DCEE}" dt="2023-12-12T07:57:54.340" v="4" actId="2696"/>
        <pc:sldMasterMkLst>
          <pc:docMk/>
          <pc:sldMasterMk cId="2130904924" sldId="2147483684"/>
        </pc:sldMasterMkLst>
        <pc:sldLayoutChg chg="del">
          <pc:chgData name="nguyenthithu nguyenthithu" userId="d2b08f955c77d556" providerId="LiveId" clId="{8CC32FE6-853C-404A-89B0-9984B410DCEE}" dt="2023-12-12T07:57:54.340" v="4" actId="2696"/>
          <pc:sldLayoutMkLst>
            <pc:docMk/>
            <pc:sldMasterMk cId="2130904924" sldId="2147483684"/>
            <pc:sldLayoutMk cId="2299870422" sldId="2147483685"/>
          </pc:sldLayoutMkLst>
        </pc:sldLayoutChg>
        <pc:sldLayoutChg chg="del">
          <pc:chgData name="nguyenthithu nguyenthithu" userId="d2b08f955c77d556" providerId="LiveId" clId="{8CC32FE6-853C-404A-89B0-9984B410DCEE}" dt="2023-12-12T07:57:54.340" v="4" actId="2696"/>
          <pc:sldLayoutMkLst>
            <pc:docMk/>
            <pc:sldMasterMk cId="2130904924" sldId="2147483684"/>
            <pc:sldLayoutMk cId="1677339450" sldId="2147483686"/>
          </pc:sldLayoutMkLst>
        </pc:sldLayoutChg>
        <pc:sldLayoutChg chg="del">
          <pc:chgData name="nguyenthithu nguyenthithu" userId="d2b08f955c77d556" providerId="LiveId" clId="{8CC32FE6-853C-404A-89B0-9984B410DCEE}" dt="2023-12-12T07:57:54.340" v="4" actId="2696"/>
          <pc:sldLayoutMkLst>
            <pc:docMk/>
            <pc:sldMasterMk cId="2130904924" sldId="2147483684"/>
            <pc:sldLayoutMk cId="2183794851" sldId="2147483687"/>
          </pc:sldLayoutMkLst>
        </pc:sldLayoutChg>
        <pc:sldLayoutChg chg="del">
          <pc:chgData name="nguyenthithu nguyenthithu" userId="d2b08f955c77d556" providerId="LiveId" clId="{8CC32FE6-853C-404A-89B0-9984B410DCEE}" dt="2023-12-12T07:57:54.340" v="4" actId="2696"/>
          <pc:sldLayoutMkLst>
            <pc:docMk/>
            <pc:sldMasterMk cId="2130904924" sldId="2147483684"/>
            <pc:sldLayoutMk cId="2421740100" sldId="2147483688"/>
          </pc:sldLayoutMkLst>
        </pc:sldLayoutChg>
        <pc:sldLayoutChg chg="del">
          <pc:chgData name="nguyenthithu nguyenthithu" userId="d2b08f955c77d556" providerId="LiveId" clId="{8CC32FE6-853C-404A-89B0-9984B410DCEE}" dt="2023-12-12T07:57:54.340" v="4" actId="2696"/>
          <pc:sldLayoutMkLst>
            <pc:docMk/>
            <pc:sldMasterMk cId="2130904924" sldId="2147483684"/>
            <pc:sldLayoutMk cId="2225482337" sldId="2147483689"/>
          </pc:sldLayoutMkLst>
        </pc:sldLayoutChg>
        <pc:sldLayoutChg chg="del">
          <pc:chgData name="nguyenthithu nguyenthithu" userId="d2b08f955c77d556" providerId="LiveId" clId="{8CC32FE6-853C-404A-89B0-9984B410DCEE}" dt="2023-12-12T07:57:54.340" v="4" actId="2696"/>
          <pc:sldLayoutMkLst>
            <pc:docMk/>
            <pc:sldMasterMk cId="2130904924" sldId="2147483684"/>
            <pc:sldLayoutMk cId="2742519304" sldId="2147483690"/>
          </pc:sldLayoutMkLst>
        </pc:sldLayoutChg>
        <pc:sldLayoutChg chg="del">
          <pc:chgData name="nguyenthithu nguyenthithu" userId="d2b08f955c77d556" providerId="LiveId" clId="{8CC32FE6-853C-404A-89B0-9984B410DCEE}" dt="2023-12-12T07:57:54.340" v="4" actId="2696"/>
          <pc:sldLayoutMkLst>
            <pc:docMk/>
            <pc:sldMasterMk cId="2130904924" sldId="2147483684"/>
            <pc:sldLayoutMk cId="279725201" sldId="2147483691"/>
          </pc:sldLayoutMkLst>
        </pc:sldLayoutChg>
        <pc:sldLayoutChg chg="del">
          <pc:chgData name="nguyenthithu nguyenthithu" userId="d2b08f955c77d556" providerId="LiveId" clId="{8CC32FE6-853C-404A-89B0-9984B410DCEE}" dt="2023-12-12T07:57:54.340" v="4" actId="2696"/>
          <pc:sldLayoutMkLst>
            <pc:docMk/>
            <pc:sldMasterMk cId="2130904924" sldId="2147483684"/>
            <pc:sldLayoutMk cId="2465925873" sldId="2147483692"/>
          </pc:sldLayoutMkLst>
        </pc:sldLayoutChg>
        <pc:sldLayoutChg chg="del">
          <pc:chgData name="nguyenthithu nguyenthithu" userId="d2b08f955c77d556" providerId="LiveId" clId="{8CC32FE6-853C-404A-89B0-9984B410DCEE}" dt="2023-12-12T07:57:54.340" v="4" actId="2696"/>
          <pc:sldLayoutMkLst>
            <pc:docMk/>
            <pc:sldMasterMk cId="2130904924" sldId="2147483684"/>
            <pc:sldLayoutMk cId="2620693785" sldId="2147483693"/>
          </pc:sldLayoutMkLst>
        </pc:sldLayoutChg>
        <pc:sldLayoutChg chg="del">
          <pc:chgData name="nguyenthithu nguyenthithu" userId="d2b08f955c77d556" providerId="LiveId" clId="{8CC32FE6-853C-404A-89B0-9984B410DCEE}" dt="2023-12-12T07:57:54.340" v="4" actId="2696"/>
          <pc:sldLayoutMkLst>
            <pc:docMk/>
            <pc:sldMasterMk cId="2130904924" sldId="2147483684"/>
            <pc:sldLayoutMk cId="2454353973" sldId="2147483694"/>
          </pc:sldLayoutMkLst>
        </pc:sldLayoutChg>
        <pc:sldLayoutChg chg="del">
          <pc:chgData name="nguyenthithu nguyenthithu" userId="d2b08f955c77d556" providerId="LiveId" clId="{8CC32FE6-853C-404A-89B0-9984B410DCEE}" dt="2023-12-12T07:57:54.340" v="4" actId="2696"/>
          <pc:sldLayoutMkLst>
            <pc:docMk/>
            <pc:sldMasterMk cId="2130904924" sldId="2147483684"/>
            <pc:sldLayoutMk cId="662631404" sldId="2147483695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A7CE283-834C-4FE2-B980-7112593B96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7266B5-10B0-4971-B7FF-26296A1D5A2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7A4B8E-E876-4160-ADC8-F2B9E28EFD0D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968E72-742A-44EB-B29F-4E32DEC625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BF5734-2800-41AA-B053-4433216E15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2951B0-B1C1-4364-854D-0F41E656B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422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042DB-28C1-425A-A7C7-B47A208010DD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183E5B-CF1E-44A1-B33D-CA098E460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97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183E5B-CF1E-44A1-B33D-CA098E460D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534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183E5B-CF1E-44A1-B33D-CA098E460D2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267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183E5B-CF1E-44A1-B33D-CA098E460D2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98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9F2065-F752-4B7C-B088-C33A9C7A2392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EE9788-1ACC-453B-99AE-62E87044B0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26127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9F2065-F752-4B7C-B088-C33A9C7A2392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EE9788-1ACC-453B-99AE-62E87044B0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2444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9F2065-F752-4B7C-B088-C33A9C7A2392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EE9788-1ACC-453B-99AE-62E87044B0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54883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6">
            <a:extLst>
              <a:ext uri="{FF2B5EF4-FFF2-40B4-BE49-F238E27FC236}">
                <a16:creationId xmlns:a16="http://schemas.microsoft.com/office/drawing/2014/main" id="{C154A2BD-FDDA-DA48-2F6B-661C5CCBA028}"/>
              </a:ext>
            </a:extLst>
          </p:cNvPr>
          <p:cNvSpPr/>
          <p:nvPr userDrawn="1"/>
        </p:nvSpPr>
        <p:spPr>
          <a:xfrm>
            <a:off x="719191" y="708917"/>
            <a:ext cx="10818688" cy="5429891"/>
          </a:xfrm>
          <a:prstGeom prst="roundRect">
            <a:avLst>
              <a:gd name="adj" fmla="val 10750"/>
            </a:avLst>
          </a:prstGeom>
          <a:solidFill>
            <a:srgbClr val="F4F0ED"/>
          </a:solidFill>
          <a:ln w="34925">
            <a:gradFill>
              <a:gsLst>
                <a:gs pos="0">
                  <a:srgbClr val="FDB024"/>
                </a:gs>
                <a:gs pos="35000">
                  <a:srgbClr val="009361"/>
                </a:gs>
                <a:gs pos="68000">
                  <a:srgbClr val="F4F0ED"/>
                </a:gs>
                <a:gs pos="100000">
                  <a:srgbClr val="FB692D"/>
                </a:gs>
              </a:gsLst>
              <a:lin ang="5400000" scaled="1"/>
            </a:gradFill>
          </a:ln>
          <a:effectLst>
            <a:outerShdw blurRad="3302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63B6DD4-BB4F-39CE-4F77-6C9E7A3E52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1" r="3073" b="15724"/>
          <a:stretch/>
        </p:blipFill>
        <p:spPr>
          <a:xfrm>
            <a:off x="1" y="1142163"/>
            <a:ext cx="12192000" cy="571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645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6">
            <a:extLst>
              <a:ext uri="{FF2B5EF4-FFF2-40B4-BE49-F238E27FC236}">
                <a16:creationId xmlns:a16="http://schemas.microsoft.com/office/drawing/2014/main" id="{587DD3DA-7434-08DD-DCE8-A1867B64C89F}"/>
              </a:ext>
            </a:extLst>
          </p:cNvPr>
          <p:cNvSpPr/>
          <p:nvPr userDrawn="1"/>
        </p:nvSpPr>
        <p:spPr>
          <a:xfrm>
            <a:off x="457200" y="407504"/>
            <a:ext cx="11270974" cy="6082747"/>
          </a:xfrm>
          <a:prstGeom prst="roundRect">
            <a:avLst>
              <a:gd name="adj" fmla="val 10750"/>
            </a:avLst>
          </a:prstGeom>
          <a:solidFill>
            <a:srgbClr val="F4F0ED"/>
          </a:solidFill>
          <a:ln w="34925">
            <a:gradFill>
              <a:gsLst>
                <a:gs pos="0">
                  <a:srgbClr val="FDB024"/>
                </a:gs>
                <a:gs pos="35000">
                  <a:srgbClr val="009361"/>
                </a:gs>
                <a:gs pos="68000">
                  <a:srgbClr val="F4F0ED"/>
                </a:gs>
                <a:gs pos="100000">
                  <a:srgbClr val="FB692D"/>
                </a:gs>
              </a:gsLst>
              <a:lin ang="5400000" scaled="1"/>
            </a:gradFill>
          </a:ln>
          <a:effectLst>
            <a:outerShdw blurRad="3302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13877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B25C9AD3-FEBE-F60D-9EE0-6A0A706739A2}"/>
              </a:ext>
            </a:extLst>
          </p:cNvPr>
          <p:cNvSpPr/>
          <p:nvPr userDrawn="1"/>
        </p:nvSpPr>
        <p:spPr>
          <a:xfrm>
            <a:off x="719191" y="708917"/>
            <a:ext cx="10818688" cy="5429891"/>
          </a:xfrm>
          <a:prstGeom prst="roundRect">
            <a:avLst>
              <a:gd name="adj" fmla="val 10750"/>
            </a:avLst>
          </a:prstGeom>
          <a:solidFill>
            <a:srgbClr val="F4F0ED"/>
          </a:solidFill>
          <a:ln w="34925">
            <a:gradFill>
              <a:gsLst>
                <a:gs pos="0">
                  <a:srgbClr val="FDB024"/>
                </a:gs>
                <a:gs pos="35000">
                  <a:srgbClr val="009361"/>
                </a:gs>
                <a:gs pos="68000">
                  <a:srgbClr val="F4F0ED"/>
                </a:gs>
                <a:gs pos="100000">
                  <a:srgbClr val="FB692D"/>
                </a:gs>
              </a:gsLst>
              <a:lin ang="5400000" scaled="1"/>
            </a:gradFill>
          </a:ln>
          <a:effectLst>
            <a:outerShdw blurRad="3302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F66D4E3-CB7C-0F2E-DCD7-CAA9CF3B22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887" y="302703"/>
            <a:ext cx="6242317" cy="624231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3ADBE40-23F6-FB6E-AF79-D9B19375E7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5" t="61804" r="76126" b="12316"/>
          <a:stretch/>
        </p:blipFill>
        <p:spPr>
          <a:xfrm rot="1320382">
            <a:off x="279380" y="3918306"/>
            <a:ext cx="1458930" cy="177486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53CDA3E-B442-EFCB-AD3B-E3E96843D3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70" t="10332" r="39021" b="63788"/>
          <a:stretch/>
        </p:blipFill>
        <p:spPr>
          <a:xfrm>
            <a:off x="6835986" y="4454116"/>
            <a:ext cx="1458930" cy="177486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DB44BC9-961F-2E62-A48F-8B8C398D9C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67" t="40115" r="27180" b="42178"/>
          <a:stretch/>
        </p:blipFill>
        <p:spPr>
          <a:xfrm rot="20169467">
            <a:off x="528351" y="414841"/>
            <a:ext cx="1142423" cy="121441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59C3C84-8215-FDC0-FBDA-B10D3016BA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6" t="36724" r="76255" b="37396"/>
          <a:stretch/>
        </p:blipFill>
        <p:spPr>
          <a:xfrm rot="20375023">
            <a:off x="10360306" y="235689"/>
            <a:ext cx="1458930" cy="1774861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8371087-B1B8-DC76-8271-A929A5D81F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2" r="31484" b="30910"/>
          <a:stretch/>
        </p:blipFill>
        <p:spPr>
          <a:xfrm flipH="1">
            <a:off x="7338543" y="629023"/>
            <a:ext cx="5155710" cy="624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5833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>
            <a:extLst>
              <a:ext uri="{FF2B5EF4-FFF2-40B4-BE49-F238E27FC236}">
                <a16:creationId xmlns:a16="http://schemas.microsoft.com/office/drawing/2014/main" id="{860B6488-F2B7-4BF7-6FB7-1163F881DAA9}"/>
              </a:ext>
            </a:extLst>
          </p:cNvPr>
          <p:cNvSpPr/>
          <p:nvPr userDrawn="1"/>
        </p:nvSpPr>
        <p:spPr>
          <a:xfrm>
            <a:off x="719191" y="708917"/>
            <a:ext cx="10818688" cy="5429891"/>
          </a:xfrm>
          <a:prstGeom prst="roundRect">
            <a:avLst>
              <a:gd name="adj" fmla="val 10750"/>
            </a:avLst>
          </a:prstGeom>
          <a:solidFill>
            <a:srgbClr val="F4F0ED"/>
          </a:solidFill>
          <a:ln w="34925">
            <a:gradFill>
              <a:gsLst>
                <a:gs pos="0">
                  <a:srgbClr val="FDB024"/>
                </a:gs>
                <a:gs pos="35000">
                  <a:srgbClr val="009361"/>
                </a:gs>
                <a:gs pos="68000">
                  <a:srgbClr val="F4F0ED"/>
                </a:gs>
                <a:gs pos="100000">
                  <a:srgbClr val="FB692D"/>
                </a:gs>
              </a:gsLst>
              <a:lin ang="5400000" scaled="1"/>
            </a:gradFill>
          </a:ln>
          <a:effectLst>
            <a:outerShdw blurRad="3302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E8B8507-B2E7-7723-1D4E-3AF3702698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605" y="302703"/>
            <a:ext cx="6242317" cy="624231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15E7E6D-4C12-F376-C63C-82991F786C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70" t="10332" r="39021" b="63788"/>
          <a:stretch/>
        </p:blipFill>
        <p:spPr>
          <a:xfrm>
            <a:off x="9720594" y="4453602"/>
            <a:ext cx="1458930" cy="177486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F9C43B2-5FB8-A9A3-1785-A86F323741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16" t="68538" r="27631" b="19942"/>
          <a:stretch/>
        </p:blipFill>
        <p:spPr>
          <a:xfrm rot="20169467">
            <a:off x="1842229" y="1249508"/>
            <a:ext cx="1006370" cy="79007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BC58E51-DEDC-7278-061B-8B72694C62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0936" r="75900" b="63184"/>
          <a:stretch/>
        </p:blipFill>
        <p:spPr>
          <a:xfrm rot="1320382">
            <a:off x="279380" y="3918306"/>
            <a:ext cx="1458930" cy="177486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EC333D4-4601-1EF9-5C22-145EE5EE7E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93" t="40159" r="17697" b="42087"/>
          <a:stretch/>
        </p:blipFill>
        <p:spPr>
          <a:xfrm rot="20375023">
            <a:off x="9389342" y="1366072"/>
            <a:ext cx="875858" cy="1217576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608BA962-AB2B-30E1-50C4-91057A6250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52" b="35325"/>
          <a:stretch/>
        </p:blipFill>
        <p:spPr>
          <a:xfrm flipH="1">
            <a:off x="-3" y="1432229"/>
            <a:ext cx="7453745" cy="542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2076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5">
            <a:extLst>
              <a:ext uri="{FF2B5EF4-FFF2-40B4-BE49-F238E27FC236}">
                <a16:creationId xmlns:a16="http://schemas.microsoft.com/office/drawing/2014/main" id="{E98E316A-882F-A307-A244-349F84E860E0}"/>
              </a:ext>
            </a:extLst>
          </p:cNvPr>
          <p:cNvSpPr/>
          <p:nvPr userDrawn="1"/>
        </p:nvSpPr>
        <p:spPr>
          <a:xfrm>
            <a:off x="719191" y="708917"/>
            <a:ext cx="10818688" cy="5429891"/>
          </a:xfrm>
          <a:prstGeom prst="roundRect">
            <a:avLst>
              <a:gd name="adj" fmla="val 10750"/>
            </a:avLst>
          </a:prstGeom>
          <a:solidFill>
            <a:srgbClr val="F4F0ED"/>
          </a:solidFill>
          <a:ln w="34925">
            <a:gradFill>
              <a:gsLst>
                <a:gs pos="0">
                  <a:srgbClr val="FDB024"/>
                </a:gs>
                <a:gs pos="35000">
                  <a:srgbClr val="009361"/>
                </a:gs>
                <a:gs pos="68000">
                  <a:srgbClr val="F4F0ED"/>
                </a:gs>
                <a:gs pos="100000">
                  <a:srgbClr val="FB692D"/>
                </a:gs>
              </a:gsLst>
              <a:lin ang="5400000" scaled="1"/>
            </a:gradFill>
          </a:ln>
          <a:effectLst>
            <a:outerShdw blurRad="3302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115C69F-E249-E6F0-8363-C8BBFC7D46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887" y="302703"/>
            <a:ext cx="6242317" cy="624231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AB08D13-1D1F-4360-8367-6709CA5447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28" t="65332" r="38686" b="13173"/>
          <a:stretch/>
        </p:blipFill>
        <p:spPr>
          <a:xfrm rot="1320382">
            <a:off x="314611" y="4865318"/>
            <a:ext cx="1592845" cy="14741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2E91C63-2D57-73AF-623B-7DFD03ED54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70" t="10332" r="39021" b="63788"/>
          <a:stretch/>
        </p:blipFill>
        <p:spPr>
          <a:xfrm>
            <a:off x="9622036" y="4442358"/>
            <a:ext cx="1458930" cy="177486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1483E73-37FF-F11B-6D3F-02C9E5C315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81" t="16868" r="24277" b="65425"/>
          <a:stretch/>
        </p:blipFill>
        <p:spPr>
          <a:xfrm rot="20169467">
            <a:off x="518858" y="369877"/>
            <a:ext cx="1364899" cy="121441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A147624-387B-B48B-F29D-C5FAE76F28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3" t="62418" r="8654" b="11702"/>
          <a:stretch/>
        </p:blipFill>
        <p:spPr>
          <a:xfrm rot="20375023">
            <a:off x="9923701" y="169785"/>
            <a:ext cx="1747018" cy="177486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8F41AAD-3300-2B90-CB26-8E5437D380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3" r="35365" b="27533"/>
          <a:stretch/>
        </p:blipFill>
        <p:spPr>
          <a:xfrm>
            <a:off x="5809131" y="1405515"/>
            <a:ext cx="4516583" cy="545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6717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9F2065-F752-4B7C-B088-C33A9C7A2392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EE9788-1ACC-453B-99AE-62E87044B0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44563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9F2065-F752-4B7C-B088-C33A9C7A2392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EE9788-1ACC-453B-99AE-62E87044B0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02206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9F2065-F752-4B7C-B088-C33A9C7A2392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EE9788-1ACC-453B-99AE-62E87044B00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65536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6096000" cy="3429000"/>
          </a:xfrm>
          <a:prstGeom prst="rect">
            <a:avLst/>
          </a:prstGeom>
          <a:solidFill>
            <a:srgbClr val="0093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6096000" y="0"/>
            <a:ext cx="6096000" cy="3429000"/>
          </a:xfrm>
          <a:prstGeom prst="rect">
            <a:avLst/>
          </a:prstGeom>
          <a:solidFill>
            <a:srgbClr val="FDB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rgbClr val="FB69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7F554B60-45A2-4FFE-BEE2-ED1BD2308A1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9227" y="125895"/>
            <a:ext cx="1469865" cy="146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832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/>
        </p:nvSpPr>
        <p:spPr>
          <a:xfrm>
            <a:off x="802640" y="731520"/>
            <a:ext cx="9955207" cy="5031775"/>
          </a:xfrm>
          <a:prstGeom prst="roundRect">
            <a:avLst>
              <a:gd name="adj" fmla="val 11071"/>
            </a:avLst>
          </a:prstGeom>
          <a:solidFill>
            <a:srgbClr val="F4F0ED"/>
          </a:solidFill>
          <a:ln w="34925">
            <a:gradFill>
              <a:gsLst>
                <a:gs pos="0">
                  <a:srgbClr val="FDB024"/>
                </a:gs>
                <a:gs pos="35000">
                  <a:srgbClr val="009361"/>
                </a:gs>
                <a:gs pos="68000">
                  <a:srgbClr val="F4F0ED"/>
                </a:gs>
                <a:gs pos="100000">
                  <a:srgbClr val="FB692D"/>
                </a:gs>
              </a:gsLst>
              <a:lin ang="5400000" scaled="1"/>
            </a:gradFill>
          </a:ln>
          <a:effectLst>
            <a:outerShdw blurRad="3302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v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B999E10-B925-7E2C-008A-EE37C47232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95" b="13845"/>
          <a:stretch/>
        </p:blipFill>
        <p:spPr>
          <a:xfrm>
            <a:off x="8222760" y="3916536"/>
            <a:ext cx="3969240" cy="2941464"/>
          </a:xfrm>
          <a:prstGeom prst="rect">
            <a:avLst/>
          </a:prstGeom>
        </p:spPr>
      </p:pic>
      <p:pic>
        <p:nvPicPr>
          <p:cNvPr id="6" name="Picture 5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DCF27141-A536-4B6E-8C5A-54BC302424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73601"/>
            <a:ext cx="4163635" cy="2184400"/>
          </a:xfrm>
          <a:prstGeom prst="rect">
            <a:avLst/>
          </a:prstGeom>
        </p:spPr>
      </p:pic>
      <p:sp>
        <p:nvSpPr>
          <p:cNvPr id="16" name="Google Shape;487;p33">
            <a:extLst>
              <a:ext uri="{FF2B5EF4-FFF2-40B4-BE49-F238E27FC236}">
                <a16:creationId xmlns:a16="http://schemas.microsoft.com/office/drawing/2014/main" id="{62D61D4C-D41D-464C-9F21-BEDEF7EBAA80}"/>
              </a:ext>
            </a:extLst>
          </p:cNvPr>
          <p:cNvSpPr txBox="1">
            <a:spLocks/>
          </p:cNvSpPr>
          <p:nvPr/>
        </p:nvSpPr>
        <p:spPr>
          <a:xfrm>
            <a:off x="1052221" y="815153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 …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 …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tháng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 …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 …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F5E459A-2367-4B83-9F42-6E582DBF708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4243" y="1323999"/>
            <a:ext cx="10272000" cy="12335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612A2B-18BB-41E1-A805-C611229B0B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2656" y="2073978"/>
            <a:ext cx="6895174" cy="134733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9765DBF-CBCD-4121-A61D-5230E1BC95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0051" y="3282804"/>
            <a:ext cx="8047417" cy="13717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C434F9-03A5-4A5D-9A78-180B7B9D8BF6}"/>
              </a:ext>
            </a:extLst>
          </p:cNvPr>
          <p:cNvSpPr txBox="1"/>
          <p:nvPr/>
        </p:nvSpPr>
        <p:spPr>
          <a:xfrm>
            <a:off x="1126273" y="535259"/>
            <a:ext cx="100360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tai.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3 con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4 con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nâu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tai?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09CDAE-6E56-4081-A18A-782616F7B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1882" y="3668867"/>
            <a:ext cx="7134225" cy="2352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EA7C7F2D-2B7F-4EE8-A051-845446F0CAFC}"/>
              </a:ext>
            </a:extLst>
          </p:cNvPr>
          <p:cNvSpPr/>
          <p:nvPr/>
        </p:nvSpPr>
        <p:spPr>
          <a:xfrm>
            <a:off x="936701" y="2291692"/>
            <a:ext cx="3534937" cy="1226518"/>
          </a:xfrm>
          <a:prstGeom prst="wedgeRoundRectCallout">
            <a:avLst>
              <a:gd name="adj1" fmla="val -2537"/>
              <a:gd name="adj2" fmla="val 75229"/>
              <a:gd name="adj3" fmla="val 16667"/>
            </a:avLst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riêng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tai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nâu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9FD7AB1F-B421-46C6-959D-11904EE028B2}"/>
              </a:ext>
            </a:extLst>
          </p:cNvPr>
          <p:cNvSpPr/>
          <p:nvPr/>
        </p:nvSpPr>
        <p:spPr>
          <a:xfrm>
            <a:off x="4638907" y="1851103"/>
            <a:ext cx="3055435" cy="1226518"/>
          </a:xfrm>
          <a:prstGeom prst="wedgeRoundRectCallout">
            <a:avLst>
              <a:gd name="adj1" fmla="val -17762"/>
              <a:gd name="adj2" fmla="val 92503"/>
              <a:gd name="adj3" fmla="val 16667"/>
            </a:avLst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AA26202C-0EC2-4AF6-A188-F9419547F2F4}"/>
              </a:ext>
            </a:extLst>
          </p:cNvPr>
          <p:cNvSpPr/>
          <p:nvPr/>
        </p:nvSpPr>
        <p:spPr>
          <a:xfrm>
            <a:off x="7938389" y="1851103"/>
            <a:ext cx="3534937" cy="1523382"/>
          </a:xfrm>
          <a:prstGeom prst="wedgeRoundRectCallout">
            <a:avLst>
              <a:gd name="adj1" fmla="val -49879"/>
              <a:gd name="adj2" fmla="val 75229"/>
              <a:gd name="adj3" fmla="val 16667"/>
            </a:avLst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2 x (3 + 4)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19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672C7338-AC0F-8585-45A3-F93C0FC86310}"/>
              </a:ext>
            </a:extLst>
          </p:cNvPr>
          <p:cNvGrpSpPr/>
          <p:nvPr/>
        </p:nvGrpSpPr>
        <p:grpSpPr>
          <a:xfrm>
            <a:off x="1159728" y="172949"/>
            <a:ext cx="10013794" cy="2111925"/>
            <a:chOff x="3842084" y="172949"/>
            <a:chExt cx="5034289" cy="2111925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4955B0F5-22F6-2DD4-4BDD-179577FD079B}"/>
                </a:ext>
              </a:extLst>
            </p:cNvPr>
            <p:cNvSpPr txBox="1"/>
            <p:nvPr/>
          </p:nvSpPr>
          <p:spPr>
            <a:xfrm>
              <a:off x="3842084" y="905745"/>
              <a:ext cx="503428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pitchFamily="18" charset="-122"/>
                  <a:cs typeface="Arial" panose="020B0604020202020204" pitchFamily="34" charset="0"/>
                </a:rPr>
                <a:t>b) </a:t>
              </a: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pitchFamily="18" charset="-122"/>
                  <a:cs typeface="Arial" panose="020B0604020202020204" pitchFamily="34" charset="0"/>
                </a:rPr>
                <a:t>Tính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pitchFamily="18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pitchFamily="18" charset="-122"/>
                  <a:cs typeface="Arial" panose="020B0604020202020204" pitchFamily="34" charset="0"/>
                </a:rPr>
                <a:t>giá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pitchFamily="18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pitchFamily="18" charset="-122"/>
                  <a:cs typeface="Arial" panose="020B0604020202020204" pitchFamily="34" charset="0"/>
                </a:rPr>
                <a:t>trị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pitchFamily="18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pitchFamily="18" charset="-122"/>
                  <a:cs typeface="Arial" panose="020B0604020202020204" pitchFamily="34" charset="0"/>
                </a:rPr>
                <a:t>biểu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pitchFamily="18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pitchFamily="18" charset="-122"/>
                  <a:cs typeface="Arial" panose="020B0604020202020204" pitchFamily="34" charset="0"/>
                </a:rPr>
                <a:t>thức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pitchFamily="18" charset="-122"/>
                  <a:cs typeface="Arial" panose="020B0604020202020204" pitchFamily="34" charset="0"/>
                </a:rPr>
                <a:t> 2 x (3 + 4) </a:t>
              </a: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pitchFamily="18" charset="-122"/>
                  <a:cs typeface="Arial" panose="020B0604020202020204" pitchFamily="34" charset="0"/>
                </a:rPr>
                <a:t>như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pitchFamily="18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pitchFamily="18" charset="-122"/>
                  <a:cs typeface="Arial" panose="020B0604020202020204" pitchFamily="34" charset="0"/>
                </a:rPr>
                <a:t>sau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宋体 CN Heavy" panose="02020900000000000000" pitchFamily="18" charset="-122"/>
                  <a:cs typeface="Arial" panose="020B0604020202020204" pitchFamily="34" charset="0"/>
                </a:rPr>
                <a:t>: 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宋体 CN Heavy" panose="02020900000000000000" pitchFamily="18" charset="-122"/>
                <a:cs typeface="Arial" panose="020B0604020202020204" pitchFamily="34" charset="0"/>
              </a:endParaRPr>
            </a:p>
          </p:txBody>
        </p:sp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968204BF-CA23-3B44-5EFF-2DAB4DD394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00" r="3073" b="15724"/>
            <a:stretch/>
          </p:blipFill>
          <p:spPr>
            <a:xfrm>
              <a:off x="5485449" y="172949"/>
              <a:ext cx="3390924" cy="2111925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26A95C6-E451-436C-92A8-3B6918B45AFC}"/>
              </a:ext>
            </a:extLst>
          </p:cNvPr>
          <p:cNvSpPr txBox="1"/>
          <p:nvPr/>
        </p:nvSpPr>
        <p:spPr>
          <a:xfrm>
            <a:off x="4059045" y="2023263"/>
            <a:ext cx="70141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>
                <a:solidFill>
                  <a:srgbClr val="FF0000"/>
                </a:solidFill>
              </a:rPr>
              <a:t>2 x (3 + 4) = 2 x 7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8CAA027-0087-4CDE-8C1E-EB10CE75D98F}"/>
              </a:ext>
            </a:extLst>
          </p:cNvPr>
          <p:cNvSpPr txBox="1"/>
          <p:nvPr/>
        </p:nvSpPr>
        <p:spPr>
          <a:xfrm>
            <a:off x="6735338" y="2665128"/>
            <a:ext cx="70141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92E603-7CFE-4C7E-BBEC-66106FD9BEC3}"/>
              </a:ext>
            </a:extLst>
          </p:cNvPr>
          <p:cNvSpPr/>
          <p:nvPr/>
        </p:nvSpPr>
        <p:spPr>
          <a:xfrm>
            <a:off x="1159728" y="3880624"/>
            <a:ext cx="10013794" cy="1260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3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endParaRPr lang="en-US" sz="36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5273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E3593C-139F-400A-982C-B636431D74D2}"/>
              </a:ext>
            </a:extLst>
          </p:cNvPr>
          <p:cNvSpPr txBox="1"/>
          <p:nvPr/>
        </p:nvSpPr>
        <p:spPr>
          <a:xfrm>
            <a:off x="1182029" y="530331"/>
            <a:ext cx="9155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68CECA0-EE34-4F97-BA9C-765CEE2F2065}"/>
              </a:ext>
            </a:extLst>
          </p:cNvPr>
          <p:cNvSpPr/>
          <p:nvPr/>
        </p:nvSpPr>
        <p:spPr>
          <a:xfrm>
            <a:off x="724829" y="1482001"/>
            <a:ext cx="5248508" cy="1260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30 : (20 – 14) = 30 : 6</a:t>
            </a:r>
          </a:p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=  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E6897F-3AD9-4159-8A9C-F1F9BE41B9D5}"/>
              </a:ext>
            </a:extLst>
          </p:cNvPr>
          <p:cNvSpPr txBox="1"/>
          <p:nvPr/>
        </p:nvSpPr>
        <p:spPr>
          <a:xfrm>
            <a:off x="6757639" y="1293102"/>
            <a:ext cx="42523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45 : (5 + 4)</a:t>
            </a:r>
          </a:p>
          <a:p>
            <a:r>
              <a:rPr lang="pl-PL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b) 8 x (11 – 6) </a:t>
            </a:r>
            <a:endParaRPr lang="en-US" sz="36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c) 42 – (42 – 5) 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77A457-EDC4-41AE-8686-52BA8666ED19}"/>
              </a:ext>
            </a:extLst>
          </p:cNvPr>
          <p:cNvSpPr txBox="1"/>
          <p:nvPr/>
        </p:nvSpPr>
        <p:spPr>
          <a:xfrm>
            <a:off x="5062654" y="3047428"/>
            <a:ext cx="2196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78EAA6-2015-41DA-96EE-D7A7BF895833}"/>
              </a:ext>
            </a:extLst>
          </p:cNvPr>
          <p:cNvSpPr txBox="1"/>
          <p:nvPr/>
        </p:nvSpPr>
        <p:spPr>
          <a:xfrm>
            <a:off x="802888" y="3728562"/>
            <a:ext cx="3133492" cy="248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a) 45 : (5 + 4)</a:t>
            </a:r>
          </a:p>
          <a:p>
            <a:pPr>
              <a:lnSpc>
                <a:spcPct val="150000"/>
              </a:lnSpc>
            </a:pP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=  45 :   9 </a:t>
            </a:r>
          </a:p>
          <a:p>
            <a:pPr>
              <a:lnSpc>
                <a:spcPct val="150000"/>
              </a:lnSpc>
            </a:pP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=  5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3A7B172-378E-4C90-8AB4-990025275F0D}"/>
              </a:ext>
            </a:extLst>
          </p:cNvPr>
          <p:cNvSpPr txBox="1"/>
          <p:nvPr/>
        </p:nvSpPr>
        <p:spPr>
          <a:xfrm>
            <a:off x="4594303" y="3845002"/>
            <a:ext cx="3133492" cy="248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b) 8 x (11 – 6) </a:t>
            </a:r>
          </a:p>
          <a:p>
            <a:pPr>
              <a:lnSpc>
                <a:spcPct val="150000"/>
              </a:lnSpc>
            </a:pPr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= 8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>
              <a:lnSpc>
                <a:spcPct val="150000"/>
              </a:lnSpc>
            </a:pPr>
            <a:r>
              <a:rPr lang="pl-PL" sz="3600" dirty="0">
                <a:latin typeface="Arial" panose="020B0604020202020204" pitchFamily="34" charset="0"/>
                <a:cs typeface="Arial" panose="020B0604020202020204" pitchFamily="34" charset="0"/>
              </a:rPr>
              <a:t>= 40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DEECBA-762E-4875-907D-A940C8FFF2D4}"/>
              </a:ext>
            </a:extLst>
          </p:cNvPr>
          <p:cNvSpPr txBox="1"/>
          <p:nvPr/>
        </p:nvSpPr>
        <p:spPr>
          <a:xfrm>
            <a:off x="8255620" y="3701766"/>
            <a:ext cx="3631580" cy="248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c) 42 – (42 – 5) </a:t>
            </a:r>
          </a:p>
          <a:p>
            <a:pPr>
              <a:lnSpc>
                <a:spcPct val="150000"/>
              </a:lnSpc>
            </a:pP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= 42   –    37 </a:t>
            </a:r>
          </a:p>
          <a:p>
            <a:pPr>
              <a:lnSpc>
                <a:spcPct val="150000"/>
              </a:lnSpc>
            </a:pP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= 5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EF9C4693-1DEE-4DDB-9E95-373EE48756C7}"/>
              </a:ext>
            </a:extLst>
          </p:cNvPr>
          <p:cNvSpPr/>
          <p:nvPr/>
        </p:nvSpPr>
        <p:spPr>
          <a:xfrm rot="16200000">
            <a:off x="2746531" y="3938625"/>
            <a:ext cx="423746" cy="1177540"/>
          </a:xfrm>
          <a:prstGeom prst="leftBrace">
            <a:avLst>
              <a:gd name="adj1" fmla="val 57535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939CFF23-D9E4-4015-95AB-E9FEC0EE8A75}"/>
              </a:ext>
            </a:extLst>
          </p:cNvPr>
          <p:cNvSpPr/>
          <p:nvPr/>
        </p:nvSpPr>
        <p:spPr>
          <a:xfrm rot="16200000">
            <a:off x="6472897" y="4114436"/>
            <a:ext cx="423746" cy="1177540"/>
          </a:xfrm>
          <a:prstGeom prst="leftBrace">
            <a:avLst>
              <a:gd name="adj1" fmla="val 57535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10A72909-B893-4D43-9DCB-757973BB8C0F}"/>
              </a:ext>
            </a:extLst>
          </p:cNvPr>
          <p:cNvSpPr/>
          <p:nvPr/>
        </p:nvSpPr>
        <p:spPr>
          <a:xfrm rot="16200000">
            <a:off x="10448307" y="3958318"/>
            <a:ext cx="423746" cy="1177540"/>
          </a:xfrm>
          <a:prstGeom prst="leftBrace">
            <a:avLst>
              <a:gd name="adj1" fmla="val 57535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9319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 animBg="1"/>
      <p:bldP spid="4" grpId="0"/>
      <p:bldP spid="6" grpId="0" uiExpand="1" build="p"/>
      <p:bldP spid="20" grpId="0" uiExpand="1" build="p"/>
      <p:bldP spid="21" grpId="0" uiExpand="1" build="p"/>
      <p:bldP spid="7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3F3CFB32-B7D0-4A90-A97E-AFF5E230DB15}"/>
              </a:ext>
            </a:extLst>
          </p:cNvPr>
          <p:cNvGrpSpPr/>
          <p:nvPr/>
        </p:nvGrpSpPr>
        <p:grpSpPr>
          <a:xfrm>
            <a:off x="1092469" y="52836"/>
            <a:ext cx="10210800" cy="1036988"/>
            <a:chOff x="2971800" y="403525"/>
            <a:chExt cx="10210800" cy="1036988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32412F43-71DB-4640-A957-DE89A91208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-8064"/>
            <a:stretch/>
          </p:blipFill>
          <p:spPr>
            <a:xfrm>
              <a:off x="2971800" y="403525"/>
              <a:ext cx="10210800" cy="103698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5D9DBA0-0556-499A-A5A7-6CA1808D006B}"/>
                </a:ext>
              </a:extLst>
            </p:cNvPr>
            <p:cNvSpPr txBox="1"/>
            <p:nvPr/>
          </p:nvSpPr>
          <p:spPr>
            <a:xfrm>
              <a:off x="3520429" y="685800"/>
              <a:ext cx="8516755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i="0" dirty="0">
                  <a:solidFill>
                    <a:srgbClr val="00B05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2. </a:t>
              </a:r>
              <a:r>
                <a:rPr lang="en-US" sz="3600" b="1" i="0" dirty="0" err="1">
                  <a:solidFill>
                    <a:srgbClr val="00B05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Chọn</a:t>
              </a:r>
              <a:r>
                <a:rPr lang="en-US" sz="3600" b="1" i="0" dirty="0">
                  <a:solidFill>
                    <a:srgbClr val="00B05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i="0" dirty="0" err="1">
                  <a:solidFill>
                    <a:srgbClr val="00B05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600" b="1" i="0" dirty="0">
                  <a:solidFill>
                    <a:srgbClr val="00B05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i="0" dirty="0" err="1">
                  <a:solidFill>
                    <a:srgbClr val="00B05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3600" b="1" i="0" dirty="0">
                  <a:solidFill>
                    <a:srgbClr val="00B05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i="0" dirty="0" err="1">
                  <a:solidFill>
                    <a:srgbClr val="00B05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giá</a:t>
              </a:r>
              <a:r>
                <a:rPr lang="en-US" sz="3600" b="1" i="0" dirty="0">
                  <a:solidFill>
                    <a:srgbClr val="00B05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i="0" dirty="0" err="1">
                  <a:solidFill>
                    <a:srgbClr val="00B05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trị</a:t>
              </a:r>
              <a:r>
                <a:rPr lang="en-US" sz="3600" b="1" i="0" dirty="0">
                  <a:solidFill>
                    <a:srgbClr val="00B05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i="0" dirty="0" err="1">
                  <a:solidFill>
                    <a:srgbClr val="00B05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3600" b="1" i="0" dirty="0">
                  <a:solidFill>
                    <a:srgbClr val="00B05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i="0" dirty="0" err="1">
                  <a:solidFill>
                    <a:srgbClr val="00B05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3600" b="1" i="0" dirty="0">
                  <a:solidFill>
                    <a:srgbClr val="00B05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i="0" dirty="0" err="1">
                  <a:solidFill>
                    <a:srgbClr val="00B05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biểu</a:t>
              </a:r>
              <a:r>
                <a:rPr lang="en-US" sz="3600" b="1" i="0" dirty="0">
                  <a:solidFill>
                    <a:srgbClr val="00B05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i="0" dirty="0" err="1">
                  <a:solidFill>
                    <a:srgbClr val="00B05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r>
                <a:rPr lang="en-US" sz="3600" b="1" i="0" dirty="0">
                  <a:solidFill>
                    <a:srgbClr val="00B05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C12E8259-C093-4376-9238-1402CACB9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5443" y="1466617"/>
            <a:ext cx="1994210" cy="4182302"/>
          </a:xfrm>
          <a:prstGeom prst="rect">
            <a:avLst/>
          </a:prstGeom>
        </p:spPr>
      </p:pic>
      <p:pic>
        <p:nvPicPr>
          <p:cNvPr id="36" name="Picture 3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07315FF-9F9B-40F8-986D-C77C70495B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68" y="4924175"/>
            <a:ext cx="3810357" cy="1206614"/>
          </a:xfrm>
          <a:prstGeom prst="rect">
            <a:avLst/>
          </a:prstGeom>
        </p:spPr>
      </p:pic>
      <p:pic>
        <p:nvPicPr>
          <p:cNvPr id="37" name="Picture 36" descr="A close up of a license plate&#10;&#10;Description automatically generated with low confidence">
            <a:extLst>
              <a:ext uri="{FF2B5EF4-FFF2-40B4-BE49-F238E27FC236}">
                <a16:creationId xmlns:a16="http://schemas.microsoft.com/office/drawing/2014/main" id="{57B5A403-3350-4714-ACCC-23637844A6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677" y="3833870"/>
            <a:ext cx="3161882" cy="1090305"/>
          </a:xfrm>
          <a:prstGeom prst="rect">
            <a:avLst/>
          </a:prstGeom>
        </p:spPr>
      </p:pic>
      <p:pic>
        <p:nvPicPr>
          <p:cNvPr id="38" name="Picture 37" descr="A close up of a license plate&#10;&#10;Description automatically generated with low confidence">
            <a:extLst>
              <a:ext uri="{FF2B5EF4-FFF2-40B4-BE49-F238E27FC236}">
                <a16:creationId xmlns:a16="http://schemas.microsoft.com/office/drawing/2014/main" id="{81F1906F-4C0D-45EE-84EC-D121C063E2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61" y="2471376"/>
            <a:ext cx="3525773" cy="1230694"/>
          </a:xfrm>
          <a:prstGeom prst="rect">
            <a:avLst/>
          </a:prstGeom>
        </p:spPr>
      </p:pic>
      <p:pic>
        <p:nvPicPr>
          <p:cNvPr id="39" name="Picture 38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39776188-9118-4E9D-B5DB-EC3F45111C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00" y="1415331"/>
            <a:ext cx="3745534" cy="1036987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1F4A60BD-398D-4FCE-B347-58FAA5FDC469}"/>
              </a:ext>
            </a:extLst>
          </p:cNvPr>
          <p:cNvGrpSpPr/>
          <p:nvPr/>
        </p:nvGrpSpPr>
        <p:grpSpPr>
          <a:xfrm>
            <a:off x="4824628" y="4120582"/>
            <a:ext cx="3584456" cy="2343635"/>
            <a:chOff x="6204712" y="56605"/>
            <a:chExt cx="4114800" cy="2475435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A58A9EC6-A040-458E-B979-36D768E8EC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597"/>
            <a:stretch/>
          </p:blipFill>
          <p:spPr>
            <a:xfrm>
              <a:off x="6979037" y="56605"/>
              <a:ext cx="2478794" cy="1501461"/>
            </a:xfrm>
            <a:prstGeom prst="rect">
              <a:avLst/>
            </a:prstGeom>
          </p:spPr>
        </p:pic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19CC57CB-2D6D-4345-A75C-C5ED4D2A764C}"/>
                </a:ext>
              </a:extLst>
            </p:cNvPr>
            <p:cNvGrpSpPr/>
            <p:nvPr/>
          </p:nvGrpSpPr>
          <p:grpSpPr>
            <a:xfrm>
              <a:off x="6204712" y="1628807"/>
              <a:ext cx="4114800" cy="903233"/>
              <a:chOff x="8643111" y="921635"/>
              <a:chExt cx="4114800" cy="903233"/>
            </a:xfrm>
          </p:grpSpPr>
          <p:sp>
            <p:nvSpPr>
              <p:cNvPr id="43" name="Rounded Rectangle 142">
                <a:extLst>
                  <a:ext uri="{FF2B5EF4-FFF2-40B4-BE49-F238E27FC236}">
                    <a16:creationId xmlns:a16="http://schemas.microsoft.com/office/drawing/2014/main" id="{0504B011-D9E5-48FB-B337-FF33A02E1788}"/>
                  </a:ext>
                </a:extLst>
              </p:cNvPr>
              <p:cNvSpPr/>
              <p:nvPr/>
            </p:nvSpPr>
            <p:spPr>
              <a:xfrm>
                <a:off x="8754740" y="921635"/>
                <a:ext cx="3818259" cy="903233"/>
              </a:xfrm>
              <a:prstGeom prst="roundRect">
                <a:avLst/>
              </a:prstGeom>
              <a:solidFill>
                <a:schemeClr val="bg1">
                  <a:alpha val="86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TextBox 67">
                <a:extLst>
                  <a:ext uri="{FF2B5EF4-FFF2-40B4-BE49-F238E27FC236}">
                    <a16:creationId xmlns:a16="http://schemas.microsoft.com/office/drawing/2014/main" id="{163F2C71-7BB0-4947-8F4B-5E89577A2884}"/>
                  </a:ext>
                </a:extLst>
              </p:cNvPr>
              <p:cNvSpPr txBox="1"/>
              <p:nvPr/>
            </p:nvSpPr>
            <p:spPr>
              <a:xfrm>
                <a:off x="8643111" y="1014316"/>
                <a:ext cx="4114800" cy="66541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5703"/>
                  </a:lnSpc>
                </a:pPr>
                <a:r>
                  <a:rPr lang="en-US" sz="2800" b="1" dirty="0">
                    <a:solidFill>
                      <a:srgbClr val="2A547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THẢO LUẬN NHÓM</a:t>
                </a:r>
              </a:p>
            </p:txBody>
          </p:sp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DC7C898-08A9-4A35-8280-ACE9F18F5A71}"/>
              </a:ext>
            </a:extLst>
          </p:cNvPr>
          <p:cNvGrpSpPr/>
          <p:nvPr/>
        </p:nvGrpSpPr>
        <p:grpSpPr>
          <a:xfrm>
            <a:off x="3784453" y="1716557"/>
            <a:ext cx="1304209" cy="802736"/>
            <a:chOff x="152400" y="1981200"/>
            <a:chExt cx="2781292" cy="1247056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B8612E46-6358-4775-8303-D4AEBAA003F4}"/>
                </a:ext>
              </a:extLst>
            </p:cNvPr>
            <p:cNvSpPr/>
            <p:nvPr/>
          </p:nvSpPr>
          <p:spPr>
            <a:xfrm>
              <a:off x="215896" y="2057400"/>
              <a:ext cx="2717796" cy="929640"/>
            </a:xfrm>
            <a:prstGeom prst="roundRect">
              <a:avLst>
                <a:gd name="adj" fmla="val 30328"/>
              </a:avLst>
            </a:prstGeom>
            <a:solidFill>
              <a:srgbClr val="FFDF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= 4</a:t>
              </a: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6E4B2174-58AF-44E3-BD5E-894C18E5AC15}"/>
                </a:ext>
              </a:extLst>
            </p:cNvPr>
            <p:cNvSpPr/>
            <p:nvPr/>
          </p:nvSpPr>
          <p:spPr>
            <a:xfrm>
              <a:off x="152400" y="1981200"/>
              <a:ext cx="2717796" cy="929640"/>
            </a:xfrm>
            <a:prstGeom prst="roundRect">
              <a:avLst>
                <a:gd name="adj" fmla="val 30328"/>
              </a:avLst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7ADF71C-B8EC-45AC-92B3-93BFF6DC48BD}"/>
                </a:ext>
              </a:extLst>
            </p:cNvPr>
            <p:cNvSpPr txBox="1"/>
            <p:nvPr/>
          </p:nvSpPr>
          <p:spPr>
            <a:xfrm>
              <a:off x="1542232" y="2080736"/>
              <a:ext cx="109" cy="11475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4C30A47-FFB5-41AA-8B53-9BD80E532D0A}"/>
              </a:ext>
            </a:extLst>
          </p:cNvPr>
          <p:cNvGrpSpPr/>
          <p:nvPr/>
        </p:nvGrpSpPr>
        <p:grpSpPr>
          <a:xfrm>
            <a:off x="3966663" y="2834355"/>
            <a:ext cx="1304209" cy="802736"/>
            <a:chOff x="152400" y="1981200"/>
            <a:chExt cx="2781292" cy="1247056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1FF2D30C-99A7-4862-84DF-76F47CF42B2C}"/>
                </a:ext>
              </a:extLst>
            </p:cNvPr>
            <p:cNvSpPr/>
            <p:nvPr/>
          </p:nvSpPr>
          <p:spPr>
            <a:xfrm>
              <a:off x="215896" y="2057400"/>
              <a:ext cx="2717796" cy="929640"/>
            </a:xfrm>
            <a:prstGeom prst="roundRect">
              <a:avLst>
                <a:gd name="adj" fmla="val 30328"/>
              </a:avLst>
            </a:prstGeom>
            <a:solidFill>
              <a:srgbClr val="FFDF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= 3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5C516C9E-077C-42E4-8C72-2F16B666DDD2}"/>
                </a:ext>
              </a:extLst>
            </p:cNvPr>
            <p:cNvSpPr/>
            <p:nvPr/>
          </p:nvSpPr>
          <p:spPr>
            <a:xfrm>
              <a:off x="152400" y="1981200"/>
              <a:ext cx="2717796" cy="929640"/>
            </a:xfrm>
            <a:prstGeom prst="roundRect">
              <a:avLst>
                <a:gd name="adj" fmla="val 30328"/>
              </a:avLst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F8365CC-B61B-4AB5-BDF6-098E19CF73D8}"/>
                </a:ext>
              </a:extLst>
            </p:cNvPr>
            <p:cNvSpPr txBox="1"/>
            <p:nvPr/>
          </p:nvSpPr>
          <p:spPr>
            <a:xfrm>
              <a:off x="1542232" y="2080736"/>
              <a:ext cx="109" cy="11475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D532466-433B-43ED-B651-5ABBD08622CA}"/>
              </a:ext>
            </a:extLst>
          </p:cNvPr>
          <p:cNvGrpSpPr/>
          <p:nvPr/>
        </p:nvGrpSpPr>
        <p:grpSpPr>
          <a:xfrm>
            <a:off x="3966282" y="4125077"/>
            <a:ext cx="1496205" cy="802736"/>
            <a:chOff x="-257041" y="1981200"/>
            <a:chExt cx="3190733" cy="1247056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6AC62C5C-5249-4E08-86FC-7F78F3E863B9}"/>
                </a:ext>
              </a:extLst>
            </p:cNvPr>
            <p:cNvSpPr/>
            <p:nvPr/>
          </p:nvSpPr>
          <p:spPr>
            <a:xfrm>
              <a:off x="-257041" y="2057400"/>
              <a:ext cx="3190733" cy="929640"/>
            </a:xfrm>
            <a:prstGeom prst="roundRect">
              <a:avLst>
                <a:gd name="adj" fmla="val 30328"/>
              </a:avLst>
            </a:prstGeom>
            <a:solidFill>
              <a:srgbClr val="FFDF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= 40</a:t>
              </a:r>
            </a:p>
          </p:txBody>
        </p: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29768638-43AF-4E21-ACE8-63051A812FCA}"/>
                </a:ext>
              </a:extLst>
            </p:cNvPr>
            <p:cNvSpPr/>
            <p:nvPr/>
          </p:nvSpPr>
          <p:spPr>
            <a:xfrm>
              <a:off x="-192732" y="1981200"/>
              <a:ext cx="3062927" cy="929640"/>
            </a:xfrm>
            <a:prstGeom prst="roundRect">
              <a:avLst>
                <a:gd name="adj" fmla="val 30328"/>
              </a:avLst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30612DF8-44D7-43D3-ABE3-490D6141A459}"/>
                </a:ext>
              </a:extLst>
            </p:cNvPr>
            <p:cNvSpPr txBox="1"/>
            <p:nvPr/>
          </p:nvSpPr>
          <p:spPr>
            <a:xfrm>
              <a:off x="1542232" y="2080736"/>
              <a:ext cx="109" cy="11475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3379A81-ED16-4D05-B6B4-83FD04703070}"/>
              </a:ext>
            </a:extLst>
          </p:cNvPr>
          <p:cNvGrpSpPr/>
          <p:nvPr/>
        </p:nvGrpSpPr>
        <p:grpSpPr>
          <a:xfrm>
            <a:off x="3877198" y="5399274"/>
            <a:ext cx="1304209" cy="802736"/>
            <a:chOff x="152400" y="1981200"/>
            <a:chExt cx="2781292" cy="1247056"/>
          </a:xfrm>
        </p:grpSpPr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4D318C7D-CEB0-4C9D-89B7-3E4A12070233}"/>
                </a:ext>
              </a:extLst>
            </p:cNvPr>
            <p:cNvSpPr/>
            <p:nvPr/>
          </p:nvSpPr>
          <p:spPr>
            <a:xfrm>
              <a:off x="215896" y="2057400"/>
              <a:ext cx="2717796" cy="929640"/>
            </a:xfrm>
            <a:prstGeom prst="roundRect">
              <a:avLst>
                <a:gd name="adj" fmla="val 30328"/>
              </a:avLst>
            </a:prstGeom>
            <a:solidFill>
              <a:srgbClr val="FFDF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76CEE55F-E4F0-4C31-BE48-BD9AE8BCE09D}"/>
                </a:ext>
              </a:extLst>
            </p:cNvPr>
            <p:cNvSpPr/>
            <p:nvPr/>
          </p:nvSpPr>
          <p:spPr>
            <a:xfrm>
              <a:off x="152400" y="1981200"/>
              <a:ext cx="2717796" cy="929640"/>
            </a:xfrm>
            <a:prstGeom prst="roundRect">
              <a:avLst>
                <a:gd name="adj" fmla="val 30328"/>
              </a:avLst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5A481D6-77C5-49E3-98D6-3391EA98CC59}"/>
                </a:ext>
              </a:extLst>
            </p:cNvPr>
            <p:cNvSpPr txBox="1"/>
            <p:nvPr/>
          </p:nvSpPr>
          <p:spPr>
            <a:xfrm>
              <a:off x="1542232" y="2080736"/>
              <a:ext cx="109" cy="11475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834A5A51-9AE3-4E76-A0FC-9A5F43405DB9}"/>
              </a:ext>
            </a:extLst>
          </p:cNvPr>
          <p:cNvSpPr txBox="1"/>
          <p:nvPr/>
        </p:nvSpPr>
        <p:spPr>
          <a:xfrm>
            <a:off x="5316698" y="5809828"/>
            <a:ext cx="4877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(15 + 5) : 5 = 20 : 5 = 4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2A94AC2-FC1F-40E9-8BF7-C6EA89E0AE2F}"/>
              </a:ext>
            </a:extLst>
          </p:cNvPr>
          <p:cNvSpPr txBox="1"/>
          <p:nvPr/>
        </p:nvSpPr>
        <p:spPr>
          <a:xfrm>
            <a:off x="5400390" y="5842161"/>
            <a:ext cx="5327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32 – (25 + 4) = 32 – 29 = 3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E33BA6D-E2BB-4A6B-97B1-FFAF02AB008B}"/>
              </a:ext>
            </a:extLst>
          </p:cNvPr>
          <p:cNvSpPr txBox="1"/>
          <p:nvPr/>
        </p:nvSpPr>
        <p:spPr>
          <a:xfrm>
            <a:off x="5265099" y="5825994"/>
            <a:ext cx="6477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16 + (40 – 16) = 16 + 24 = 40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541333C-73ED-496D-8B20-96D54E1640A9}"/>
              </a:ext>
            </a:extLst>
          </p:cNvPr>
          <p:cNvSpPr txBox="1"/>
          <p:nvPr/>
        </p:nvSpPr>
        <p:spPr>
          <a:xfrm>
            <a:off x="5190108" y="5811167"/>
            <a:ext cx="6477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40 : (11 – 3) = 40 : 8 = 5</a:t>
            </a:r>
          </a:p>
        </p:txBody>
      </p:sp>
    </p:spTree>
    <p:extLst>
      <p:ext uri="{BB962C8B-B14F-4D97-AF65-F5344CB8AC3E}">
        <p14:creationId xmlns:p14="http://schemas.microsoft.com/office/powerpoint/2010/main" val="140248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87 0.01551 L 0.09987 0.01551 C 0.10807 0.02246 0.11601 0.03056 0.12448 0.03658 C 0.14687 0.05186 0.15455 0.05047 0.17109 0.06575 C 0.18802 0.08149 0.18646 0.08149 0.20312 0.10325 C 0.20651 0.10764 0.20937 0.1132 0.21328 0.11621 C 0.22161 0.12292 0.23424 0.13218 0.24245 0.14051 C 0.25638 0.15463 0.27135 0.17408 0.28281 0.1926 C 0.28672 0.19908 0.30195 0.22477 0.30651 0.22848 C 0.31224 0.23287 0.31875 0.23287 0.32487 0.23496 C 0.32968 0.24028 0.33437 0.2463 0.33945 0.25116 C 0.34179 0.25348 0.34453 0.25371 0.34674 0.25602 C 0.36133 0.27084 0.34336 0.25787 0.35781 0.27061 C 0.36367 0.27593 0.36731 0.27732 0.3733 0.28056 C 0.38593 0.29792 0.37981 0.29028 0.39804 0.30973 C 0.40013 0.31204 0.40234 0.31389 0.40442 0.31621 C 0.40534 0.31737 0.40612 0.31875 0.40716 0.31945 C 0.40833 0.32037 0.4095 0.32084 0.4108 0.32107 C 0.41927 0.32338 0.42057 0.32269 0.42916 0.32269 " pathEditMode="relative" ptsTypes="AAAAAAAAAAAAAAAAAAA">
                                      <p:cBhvr>
                                        <p:cTn id="9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365 0.01181 L 0.10365 0.01181 C 0.18047 0.00278 0.1362 0.01019 0.18867 -0.00139 C 0.20287 -0.0044 0.20755 -0.00417 0.22162 -0.00949 C 0.25404 -0.02153 0.23555 -0.01597 0.26823 -0.0338 C 0.28099 -0.04074 0.29362 -0.04792 0.30664 -0.05324 C 0.31458 -0.05648 0.32266 -0.05903 0.33047 -0.06319 L 0.35886 -0.07778 C 0.38724 -0.09282 0.36146 -0.08009 0.38347 -0.09074 C 0.39193 -0.10023 0.3961 -0.10579 0.40729 -0.11019 L 0.4155 -0.11343 C 0.4168 -0.11412 0.41797 -0.11435 0.41914 -0.11505 C 0.4207 -0.11597 0.42227 -0.11736 0.4237 -0.11829 L 0.42748 -0.12477 " pathEditMode="relative" ptsTypes="AAAAAAAAAAAAAA">
                                      <p:cBhvr>
                                        <p:cTn id="10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506 0.00717 L 0.09506 0.00717 C 0.10899 0.00162 0.12292 -0.00463 0.13711 -0.00926 C 0.16107 -0.01713 0.18542 -0.0213 0.20925 -0.03033 C 0.22969 -0.0382 0.24974 -0.04862 0.26967 -0.05973 C 0.27995 -0.06528 0.28972 -0.07408 0.29987 -0.08079 C 0.30612 -0.08496 0.3129 -0.08727 0.31902 -0.09213 C 0.32605 -0.09769 0.3323 -0.10579 0.3392 -0.11158 C 0.3543 -0.12431 0.36915 -0.1382 0.3849 -0.14746 C 0.38946 -0.15024 0.39415 -0.15232 0.39857 -0.15556 C 0.41407 -0.16644 0.4017 -0.16227 0.4142 -0.16528 C 0.42487 -0.17362 0.41615 -0.16806 0.42605 -0.17176 C 0.42696 -0.17223 0.42787 -0.17292 0.42878 -0.17338 C 0.43894 -0.17871 0.43542 -0.17824 0.44076 -0.17824 " pathEditMode="relative" ptsTypes="AAAAAAAAAAAAAA">
                                      <p:cBhvr>
                                        <p:cTn id="10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35 0.02639 L 0.07435 0.02639 C 0.12917 0.0206 0.03698 0.03194 0.18125 -0.01921 C 0.19193 -0.02292 0.20261 -0.02639 0.21328 -0.03056 C 0.22188 -0.03403 0.23021 -0.03982 0.23894 -0.0419 C 0.25013 -0.04468 0.26146 -0.04445 0.27266 -0.04514 L 0.37969 -0.05162 C 0.38464 -0.05486 0.38933 -0.0588 0.3944 -0.06134 C 0.39727 -0.06296 0.40039 -0.06343 0.40352 -0.06458 C 0.40664 -0.06597 0.40703 -0.06621 0.4099 -0.06783 C 0.41381 -0.06736 0.41784 -0.06621 0.42175 -0.06621 C 0.42578 -0.06621 0.43373 -0.06783 0.43373 -0.06783 " pathEditMode="relative" ptsTypes="AAAAAAAAAAAA">
                                      <p:cBhvr>
                                        <p:cTn id="10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build="allAtOnce"/>
      <p:bldP spid="64" grpId="0" build="allAtOnce"/>
      <p:bldP spid="65" grpId="0" build="allAtOnce"/>
      <p:bldP spid="66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18">
            <a:extLst>
              <a:ext uri="{FF2B5EF4-FFF2-40B4-BE49-F238E27FC236}">
                <a16:creationId xmlns:a16="http://schemas.microsoft.com/office/drawing/2014/main" id="{4944DAC9-6B81-460C-8A3D-3BE461C976D6}"/>
              </a:ext>
            </a:extLst>
          </p:cNvPr>
          <p:cNvSpPr/>
          <p:nvPr/>
        </p:nvSpPr>
        <p:spPr>
          <a:xfrm>
            <a:off x="1231391" y="1113444"/>
            <a:ext cx="9696347" cy="4734559"/>
          </a:xfrm>
          <a:prstGeom prst="rect">
            <a:avLst/>
          </a:prstGeom>
          <a:solidFill>
            <a:schemeClr val="bg1"/>
          </a:solidFill>
          <a:ln w="47625">
            <a:solidFill>
              <a:srgbClr val="925124"/>
            </a:solidFill>
          </a:ln>
          <a:effectLst>
            <a:outerShdw blurRad="635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7" name="图片 8">
            <a:extLst>
              <a:ext uri="{FF2B5EF4-FFF2-40B4-BE49-F238E27FC236}">
                <a16:creationId xmlns:a16="http://schemas.microsoft.com/office/drawing/2014/main" id="{325DE320-432A-4CF3-AB4D-9AEBBB8A85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8496" cy="2592004"/>
          </a:xfrm>
          <a:prstGeom prst="rect">
            <a:avLst/>
          </a:prstGeom>
        </p:spPr>
      </p:pic>
      <p:pic>
        <p:nvPicPr>
          <p:cNvPr id="68" name="图片 16">
            <a:extLst>
              <a:ext uri="{FF2B5EF4-FFF2-40B4-BE49-F238E27FC236}">
                <a16:creationId xmlns:a16="http://schemas.microsoft.com/office/drawing/2014/main" id="{9B20BEC4-22AE-4CC4-ABC9-1E92EC8F63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64" y="4778262"/>
            <a:ext cx="3309806" cy="19639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A17193-C1C2-4C50-8B36-07661C1C71EB}"/>
              </a:ext>
            </a:extLst>
          </p:cNvPr>
          <p:cNvSpPr txBox="1"/>
          <p:nvPr/>
        </p:nvSpPr>
        <p:spPr>
          <a:xfrm>
            <a:off x="1471962" y="2029522"/>
            <a:ext cx="93335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</a:p>
        </p:txBody>
      </p:sp>
    </p:spTree>
    <p:extLst>
      <p:ext uri="{BB962C8B-B14F-4D97-AF65-F5344CB8AC3E}">
        <p14:creationId xmlns:p14="http://schemas.microsoft.com/office/powerpoint/2010/main" val="192373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2">
            <a:extLst>
              <a:ext uri="{FF2B5EF4-FFF2-40B4-BE49-F238E27FC236}">
                <a16:creationId xmlns:a16="http://schemas.microsoft.com/office/drawing/2014/main" id="{B8F8D2C1-CCFB-4880-99AA-F6BF5923D90B}"/>
              </a:ext>
            </a:extLst>
          </p:cNvPr>
          <p:cNvGrpSpPr>
            <a:grpSpLocks/>
          </p:cNvGrpSpPr>
          <p:nvPr/>
        </p:nvGrpSpPr>
        <p:grpSpPr bwMode="auto">
          <a:xfrm>
            <a:off x="1731676" y="3230236"/>
            <a:ext cx="1828800" cy="1752600"/>
            <a:chOff x="2928" y="2928"/>
            <a:chExt cx="864" cy="1104"/>
          </a:xfrm>
        </p:grpSpPr>
        <p:grpSp>
          <p:nvGrpSpPr>
            <p:cNvPr id="50" name="Group 3">
              <a:extLst>
                <a:ext uri="{FF2B5EF4-FFF2-40B4-BE49-F238E27FC236}">
                  <a16:creationId xmlns:a16="http://schemas.microsoft.com/office/drawing/2014/main" id="{C5F1564F-CD61-4826-8BCE-E22B25C133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8" y="2928"/>
              <a:ext cx="864" cy="1104"/>
              <a:chOff x="3264" y="3216"/>
              <a:chExt cx="864" cy="1104"/>
            </a:xfrm>
          </p:grpSpPr>
          <p:grpSp>
            <p:nvGrpSpPr>
              <p:cNvPr id="68" name="Group 4">
                <a:extLst>
                  <a:ext uri="{FF2B5EF4-FFF2-40B4-BE49-F238E27FC236}">
                    <a16:creationId xmlns:a16="http://schemas.microsoft.com/office/drawing/2014/main" id="{651BF672-9D35-465A-9C06-48F19D4FA71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64" y="3216"/>
                <a:ext cx="864" cy="1104"/>
                <a:chOff x="3264" y="960"/>
                <a:chExt cx="864" cy="1104"/>
              </a:xfrm>
            </p:grpSpPr>
            <p:pic>
              <p:nvPicPr>
                <p:cNvPr id="70" name="Picture 5" descr="APE">
                  <a:extLst>
                    <a:ext uri="{FF2B5EF4-FFF2-40B4-BE49-F238E27FC236}">
                      <a16:creationId xmlns:a16="http://schemas.microsoft.com/office/drawing/2014/main" id="{D24B5DC7-DCD6-4A91-9AC0-B44FA3EDF32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64" y="960"/>
                  <a:ext cx="864" cy="11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1" name="Text Box 6">
                  <a:extLst>
                    <a:ext uri="{FF2B5EF4-FFF2-40B4-BE49-F238E27FC236}">
                      <a16:creationId xmlns:a16="http://schemas.microsoft.com/office/drawing/2014/main" id="{7AF72CDC-6081-49B2-A31E-5BA3FA50E97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17" y="1452"/>
                  <a:ext cx="528" cy="4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ctr" defTabSz="914264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Arial" charset="0"/>
                  </a:endParaRPr>
                </a:p>
              </p:txBody>
            </p:sp>
          </p:grpSp>
          <p:sp>
            <p:nvSpPr>
              <p:cNvPr id="69" name="Oval 7">
                <a:extLst>
                  <a:ext uri="{FF2B5EF4-FFF2-40B4-BE49-F238E27FC236}">
                    <a16:creationId xmlns:a16="http://schemas.microsoft.com/office/drawing/2014/main" id="{7FB1F8A5-281D-45EE-90E0-CC2996830A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4" y="3274"/>
                <a:ext cx="240" cy="32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264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Arial" charset="0"/>
                  </a:rPr>
                  <a:t>A</a:t>
                </a:r>
              </a:p>
            </p:txBody>
          </p:sp>
        </p:grpSp>
        <p:sp>
          <p:nvSpPr>
            <p:cNvPr id="67" name="Text Box 9">
              <a:extLst>
                <a:ext uri="{FF2B5EF4-FFF2-40B4-BE49-F238E27FC236}">
                  <a16:creationId xmlns:a16="http://schemas.microsoft.com/office/drawing/2014/main" id="{9F861FAE-8F3D-4A3E-96D8-01E5986DEC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4" y="3430"/>
              <a:ext cx="440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264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5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sp>
        <p:nvSpPr>
          <p:cNvPr id="72" name="Text Box 12">
            <a:extLst>
              <a:ext uri="{FF2B5EF4-FFF2-40B4-BE49-F238E27FC236}">
                <a16:creationId xmlns:a16="http://schemas.microsoft.com/office/drawing/2014/main" id="{715859EC-1EE6-47E7-99E2-15FD08A06A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8304" y="741277"/>
            <a:ext cx="5924086" cy="1015659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</p:spPr>
        <p:txBody>
          <a:bodyPr wrap="square" lIns="91428" tIns="45718" rIns="91428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264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(20 + 5) : 5 =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73" name="AutoShape 14">
            <a:extLst>
              <a:ext uri="{FF2B5EF4-FFF2-40B4-BE49-F238E27FC236}">
                <a16:creationId xmlns:a16="http://schemas.microsoft.com/office/drawing/2014/main" id="{487B8D64-8096-4C63-B719-24DD90858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9576" y="3228359"/>
            <a:ext cx="812800" cy="6858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8" rIns="91428" bIns="45718" anchor="ctr"/>
          <a:lstStyle/>
          <a:p>
            <a:pPr marL="0" marR="0" lvl="0" indent="0" algn="ctr" defTabSz="9142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A</a:t>
            </a:r>
          </a:p>
        </p:txBody>
      </p:sp>
      <p:grpSp>
        <p:nvGrpSpPr>
          <p:cNvPr id="74" name="Group 16">
            <a:extLst>
              <a:ext uri="{FF2B5EF4-FFF2-40B4-BE49-F238E27FC236}">
                <a16:creationId xmlns:a16="http://schemas.microsoft.com/office/drawing/2014/main" id="{A24FFCCD-2EF9-4414-8549-54B7721850B1}"/>
              </a:ext>
            </a:extLst>
          </p:cNvPr>
          <p:cNvGrpSpPr>
            <a:grpSpLocks/>
          </p:cNvGrpSpPr>
          <p:nvPr/>
        </p:nvGrpSpPr>
        <p:grpSpPr bwMode="auto">
          <a:xfrm>
            <a:off x="9124951" y="3037859"/>
            <a:ext cx="1828800" cy="1752600"/>
            <a:chOff x="4311" y="2139"/>
            <a:chExt cx="864" cy="1104"/>
          </a:xfrm>
        </p:grpSpPr>
        <p:grpSp>
          <p:nvGrpSpPr>
            <p:cNvPr id="75" name="Group 17">
              <a:extLst>
                <a:ext uri="{FF2B5EF4-FFF2-40B4-BE49-F238E27FC236}">
                  <a16:creationId xmlns:a16="http://schemas.microsoft.com/office/drawing/2014/main" id="{BCDCF19E-B3ED-4BA4-BD22-CBBBFD0CEE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11" y="2139"/>
              <a:ext cx="864" cy="1104"/>
              <a:chOff x="4593" y="2007"/>
              <a:chExt cx="864" cy="1104"/>
            </a:xfrm>
          </p:grpSpPr>
          <p:grpSp>
            <p:nvGrpSpPr>
              <p:cNvPr id="77" name="Group 18">
                <a:extLst>
                  <a:ext uri="{FF2B5EF4-FFF2-40B4-BE49-F238E27FC236}">
                    <a16:creationId xmlns:a16="http://schemas.microsoft.com/office/drawing/2014/main" id="{C666175F-3203-4A08-BE8A-43B6ED0707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93" y="2007"/>
                <a:ext cx="864" cy="1104"/>
                <a:chOff x="3264" y="960"/>
                <a:chExt cx="864" cy="1104"/>
              </a:xfrm>
            </p:grpSpPr>
            <p:pic>
              <p:nvPicPr>
                <p:cNvPr id="79" name="Picture 19" descr="APE">
                  <a:extLst>
                    <a:ext uri="{FF2B5EF4-FFF2-40B4-BE49-F238E27FC236}">
                      <a16:creationId xmlns:a16="http://schemas.microsoft.com/office/drawing/2014/main" id="{883F7001-2042-4AEA-AC18-C2C0072F27C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64" y="960"/>
                  <a:ext cx="864" cy="11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0" name="Text Box 20">
                  <a:hlinkClick r:id="rId4" action="ppaction://hlinksldjump"/>
                  <a:extLst>
                    <a:ext uri="{FF2B5EF4-FFF2-40B4-BE49-F238E27FC236}">
                      <a16:creationId xmlns:a16="http://schemas.microsoft.com/office/drawing/2014/main" id="{7379B7E5-5328-477A-B2A7-729140A96DD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17" y="1452"/>
                  <a:ext cx="528" cy="4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ctr" defTabSz="914264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Arial" charset="0"/>
                  </a:endParaRPr>
                </a:p>
              </p:txBody>
            </p:sp>
          </p:grpSp>
          <p:sp>
            <p:nvSpPr>
              <p:cNvPr id="78" name="Oval 21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84A3775E-D5BC-474D-A90F-076AEA5518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3" y="2007"/>
                <a:ext cx="255" cy="3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264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Arial" charset="0"/>
                  </a:rPr>
                  <a:t>C</a:t>
                </a:r>
              </a:p>
            </p:txBody>
          </p:sp>
        </p:grpSp>
        <p:sp>
          <p:nvSpPr>
            <p:cNvPr id="76" name="Text Box 23">
              <a:extLst>
                <a:ext uri="{FF2B5EF4-FFF2-40B4-BE49-F238E27FC236}">
                  <a16:creationId xmlns:a16="http://schemas.microsoft.com/office/drawing/2014/main" id="{10607AFA-AF4A-4E55-97D3-DF03FEB97C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2610"/>
              <a:ext cx="432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264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3</a:t>
              </a:r>
            </a:p>
          </p:txBody>
        </p:sp>
      </p:grpSp>
      <p:grpSp>
        <p:nvGrpSpPr>
          <p:cNvPr id="81" name="Group 27">
            <a:extLst>
              <a:ext uri="{FF2B5EF4-FFF2-40B4-BE49-F238E27FC236}">
                <a16:creationId xmlns:a16="http://schemas.microsoft.com/office/drawing/2014/main" id="{AF4FAA15-897D-4705-8FB4-3F83DD608B70}"/>
              </a:ext>
            </a:extLst>
          </p:cNvPr>
          <p:cNvGrpSpPr>
            <a:grpSpLocks/>
          </p:cNvGrpSpPr>
          <p:nvPr/>
        </p:nvGrpSpPr>
        <p:grpSpPr bwMode="auto">
          <a:xfrm>
            <a:off x="5309720" y="2957086"/>
            <a:ext cx="1828800" cy="1757363"/>
            <a:chOff x="4311" y="2136"/>
            <a:chExt cx="864" cy="1107"/>
          </a:xfrm>
        </p:grpSpPr>
        <p:grpSp>
          <p:nvGrpSpPr>
            <p:cNvPr id="82" name="Group 28">
              <a:extLst>
                <a:ext uri="{FF2B5EF4-FFF2-40B4-BE49-F238E27FC236}">
                  <a16:creationId xmlns:a16="http://schemas.microsoft.com/office/drawing/2014/main" id="{A9E1CED8-DA64-4318-ADA7-D592E1295B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11" y="2136"/>
              <a:ext cx="864" cy="1107"/>
              <a:chOff x="4593" y="2004"/>
              <a:chExt cx="864" cy="1107"/>
            </a:xfrm>
          </p:grpSpPr>
          <p:grpSp>
            <p:nvGrpSpPr>
              <p:cNvPr id="84" name="Group 29">
                <a:extLst>
                  <a:ext uri="{FF2B5EF4-FFF2-40B4-BE49-F238E27FC236}">
                    <a16:creationId xmlns:a16="http://schemas.microsoft.com/office/drawing/2014/main" id="{9BAA4965-5D09-4F4A-B829-4CA7055C64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93" y="2007"/>
                <a:ext cx="864" cy="1104"/>
                <a:chOff x="3264" y="960"/>
                <a:chExt cx="864" cy="1104"/>
              </a:xfrm>
            </p:grpSpPr>
            <p:pic>
              <p:nvPicPr>
                <p:cNvPr id="86" name="Picture 30" descr="APE">
                  <a:extLst>
                    <a:ext uri="{FF2B5EF4-FFF2-40B4-BE49-F238E27FC236}">
                      <a16:creationId xmlns:a16="http://schemas.microsoft.com/office/drawing/2014/main" id="{9996540A-D23B-4C22-84DE-FAF31C66B86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64" y="960"/>
                  <a:ext cx="864" cy="11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7" name="Text Box 31">
                  <a:hlinkClick r:id="rId4" action="ppaction://hlinksldjump"/>
                  <a:extLst>
                    <a:ext uri="{FF2B5EF4-FFF2-40B4-BE49-F238E27FC236}">
                      <a16:creationId xmlns:a16="http://schemas.microsoft.com/office/drawing/2014/main" id="{D52ADE13-24FE-4758-916D-B9DBB8CBB23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17" y="1452"/>
                  <a:ext cx="528" cy="4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ctr" defTabSz="914264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Arial" charset="0"/>
                  </a:endParaRPr>
                </a:p>
              </p:txBody>
            </p:sp>
          </p:grpSp>
          <p:sp>
            <p:nvSpPr>
              <p:cNvPr id="85" name="Oval 32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6C954624-A23A-4A51-8A3D-C4A8F350B6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3" y="2004"/>
                <a:ext cx="255" cy="3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264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Arial" charset="0"/>
                  </a:rPr>
                  <a:t>B</a:t>
                </a:r>
              </a:p>
            </p:txBody>
          </p:sp>
        </p:grpSp>
        <p:sp>
          <p:nvSpPr>
            <p:cNvPr id="83" name="Text Box 34">
              <a:extLst>
                <a:ext uri="{FF2B5EF4-FFF2-40B4-BE49-F238E27FC236}">
                  <a16:creationId xmlns:a16="http://schemas.microsoft.com/office/drawing/2014/main" id="{F29318C6-3DBB-4A7E-8F12-364CD734EF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" y="2634"/>
              <a:ext cx="375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264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719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">
            <a:extLst>
              <a:ext uri="{FF2B5EF4-FFF2-40B4-BE49-F238E27FC236}">
                <a16:creationId xmlns:a16="http://schemas.microsoft.com/office/drawing/2014/main" id="{472AC537-B370-420B-82B7-031EC60D71D5}"/>
              </a:ext>
            </a:extLst>
          </p:cNvPr>
          <p:cNvGrpSpPr>
            <a:grpSpLocks/>
          </p:cNvGrpSpPr>
          <p:nvPr/>
        </p:nvGrpSpPr>
        <p:grpSpPr bwMode="auto">
          <a:xfrm>
            <a:off x="9204467" y="2963536"/>
            <a:ext cx="1828800" cy="1752600"/>
            <a:chOff x="2928" y="2928"/>
            <a:chExt cx="864" cy="1104"/>
          </a:xfrm>
        </p:grpSpPr>
        <p:grpSp>
          <p:nvGrpSpPr>
            <p:cNvPr id="26" name="Group 3">
              <a:extLst>
                <a:ext uri="{FF2B5EF4-FFF2-40B4-BE49-F238E27FC236}">
                  <a16:creationId xmlns:a16="http://schemas.microsoft.com/office/drawing/2014/main" id="{FDC7D55A-08F1-4D06-B441-CECE8DCA56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28" y="2928"/>
              <a:ext cx="864" cy="1104"/>
              <a:chOff x="3264" y="3216"/>
              <a:chExt cx="864" cy="1104"/>
            </a:xfrm>
          </p:grpSpPr>
          <p:grpSp>
            <p:nvGrpSpPr>
              <p:cNvPr id="28" name="Group 4">
                <a:extLst>
                  <a:ext uri="{FF2B5EF4-FFF2-40B4-BE49-F238E27FC236}">
                    <a16:creationId xmlns:a16="http://schemas.microsoft.com/office/drawing/2014/main" id="{823CEA79-0039-4BE2-9006-393CD2448E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64" y="3216"/>
                <a:ext cx="864" cy="1104"/>
                <a:chOff x="3264" y="960"/>
                <a:chExt cx="864" cy="1104"/>
              </a:xfrm>
            </p:grpSpPr>
            <p:pic>
              <p:nvPicPr>
                <p:cNvPr id="30" name="Picture 5" descr="APE">
                  <a:extLst>
                    <a:ext uri="{FF2B5EF4-FFF2-40B4-BE49-F238E27FC236}">
                      <a16:creationId xmlns:a16="http://schemas.microsoft.com/office/drawing/2014/main" id="{4FEED26A-FA97-4233-8369-C40116E5EFE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64" y="960"/>
                  <a:ext cx="864" cy="11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1" name="Text Box 6">
                  <a:extLst>
                    <a:ext uri="{FF2B5EF4-FFF2-40B4-BE49-F238E27FC236}">
                      <a16:creationId xmlns:a16="http://schemas.microsoft.com/office/drawing/2014/main" id="{AD2CDDFF-E394-4E84-947C-D1B1FE70B74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17" y="1452"/>
                  <a:ext cx="528" cy="4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ctr" defTabSz="914264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Arial" charset="0"/>
                  </a:endParaRPr>
                </a:p>
              </p:txBody>
            </p:sp>
          </p:grpSp>
          <p:sp>
            <p:nvSpPr>
              <p:cNvPr id="29" name="Oval 7">
                <a:extLst>
                  <a:ext uri="{FF2B5EF4-FFF2-40B4-BE49-F238E27FC236}">
                    <a16:creationId xmlns:a16="http://schemas.microsoft.com/office/drawing/2014/main" id="{1BE1B591-31FA-4B27-B7FE-413259E475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4" y="3310"/>
                <a:ext cx="240" cy="29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264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Arial" charset="0"/>
                  </a:rPr>
                  <a:t>C</a:t>
                </a:r>
              </a:p>
            </p:txBody>
          </p:sp>
        </p:grpSp>
        <p:sp>
          <p:nvSpPr>
            <p:cNvPr id="27" name="Text Box 9">
              <a:extLst>
                <a:ext uri="{FF2B5EF4-FFF2-40B4-BE49-F238E27FC236}">
                  <a16:creationId xmlns:a16="http://schemas.microsoft.com/office/drawing/2014/main" id="{9E98EC10-8DF4-4368-94F3-2889DA996E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3422"/>
              <a:ext cx="393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264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8</a:t>
              </a:r>
            </a:p>
          </p:txBody>
        </p:sp>
      </p:grpSp>
      <p:sp>
        <p:nvSpPr>
          <p:cNvPr id="32" name="Text Box 12">
            <a:extLst>
              <a:ext uri="{FF2B5EF4-FFF2-40B4-BE49-F238E27FC236}">
                <a16:creationId xmlns:a16="http://schemas.microsoft.com/office/drawing/2014/main" id="{04F048E9-5365-4C31-8796-6CC613FC7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1924" y="1157759"/>
            <a:ext cx="6125891" cy="923326"/>
          </a:xfrm>
          <a:prstGeom prst="rect">
            <a:avLst/>
          </a:prstGeom>
          <a:solidFill>
            <a:srgbClr val="FF9999"/>
          </a:solidFill>
          <a:ln>
            <a:solidFill>
              <a:srgbClr val="FF0000"/>
            </a:solidFill>
          </a:ln>
          <a:effectLst/>
        </p:spPr>
        <p:txBody>
          <a:bodyPr wrap="square" lIns="91428" tIns="45718" rIns="91428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264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32 – (20 + 4)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33" name="AutoShape 14">
            <a:extLst>
              <a:ext uri="{FF2B5EF4-FFF2-40B4-BE49-F238E27FC236}">
                <a16:creationId xmlns:a16="http://schemas.microsoft.com/office/drawing/2014/main" id="{A32A17FE-8063-4804-9919-8A06F2002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2067" y="2887336"/>
            <a:ext cx="812800" cy="6858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8" rIns="91428" bIns="45718" anchor="ctr"/>
          <a:lstStyle/>
          <a:p>
            <a:pPr marL="0" marR="0" lvl="0" indent="0" algn="ctr" defTabSz="9142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C</a:t>
            </a:r>
          </a:p>
        </p:txBody>
      </p:sp>
      <p:grpSp>
        <p:nvGrpSpPr>
          <p:cNvPr id="34" name="Group 16">
            <a:extLst>
              <a:ext uri="{FF2B5EF4-FFF2-40B4-BE49-F238E27FC236}">
                <a16:creationId xmlns:a16="http://schemas.microsoft.com/office/drawing/2014/main" id="{AE15BCAE-9C17-4461-BCFA-A1E487534CB5}"/>
              </a:ext>
            </a:extLst>
          </p:cNvPr>
          <p:cNvGrpSpPr>
            <a:grpSpLocks/>
          </p:cNvGrpSpPr>
          <p:nvPr/>
        </p:nvGrpSpPr>
        <p:grpSpPr bwMode="auto">
          <a:xfrm>
            <a:off x="1547527" y="2757161"/>
            <a:ext cx="1828800" cy="1752600"/>
            <a:chOff x="4311" y="2139"/>
            <a:chExt cx="864" cy="1104"/>
          </a:xfrm>
        </p:grpSpPr>
        <p:grpSp>
          <p:nvGrpSpPr>
            <p:cNvPr id="35" name="Group 17">
              <a:extLst>
                <a:ext uri="{FF2B5EF4-FFF2-40B4-BE49-F238E27FC236}">
                  <a16:creationId xmlns:a16="http://schemas.microsoft.com/office/drawing/2014/main" id="{48CA20F5-9532-446E-87BA-BE17DAD6BD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11" y="2139"/>
              <a:ext cx="864" cy="1104"/>
              <a:chOff x="4593" y="2007"/>
              <a:chExt cx="864" cy="1104"/>
            </a:xfrm>
          </p:grpSpPr>
          <p:grpSp>
            <p:nvGrpSpPr>
              <p:cNvPr id="37" name="Group 18">
                <a:extLst>
                  <a:ext uri="{FF2B5EF4-FFF2-40B4-BE49-F238E27FC236}">
                    <a16:creationId xmlns:a16="http://schemas.microsoft.com/office/drawing/2014/main" id="{BE7B5B70-3877-464A-B474-ACD103EA92D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93" y="2007"/>
                <a:ext cx="864" cy="1104"/>
                <a:chOff x="3264" y="960"/>
                <a:chExt cx="864" cy="1104"/>
              </a:xfrm>
            </p:grpSpPr>
            <p:pic>
              <p:nvPicPr>
                <p:cNvPr id="39" name="Picture 19" descr="APE">
                  <a:extLst>
                    <a:ext uri="{FF2B5EF4-FFF2-40B4-BE49-F238E27FC236}">
                      <a16:creationId xmlns:a16="http://schemas.microsoft.com/office/drawing/2014/main" id="{08322ED3-971E-401C-995B-D74A1A9C158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64" y="960"/>
                  <a:ext cx="864" cy="11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Text Box 20">
                  <a:hlinkClick r:id="rId4" action="ppaction://hlinksldjump"/>
                  <a:extLst>
                    <a:ext uri="{FF2B5EF4-FFF2-40B4-BE49-F238E27FC236}">
                      <a16:creationId xmlns:a16="http://schemas.microsoft.com/office/drawing/2014/main" id="{21ABD471-75B9-40BB-B99B-BDF341A3AFD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17" y="1452"/>
                  <a:ext cx="528" cy="4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ctr" defTabSz="914264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Arial" charset="0"/>
                  </a:endParaRPr>
                </a:p>
              </p:txBody>
            </p:sp>
          </p:grpSp>
          <p:sp>
            <p:nvSpPr>
              <p:cNvPr id="38" name="Oval 21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6693ED3A-FFF6-493F-9003-AC3BC80211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3" y="2007"/>
                <a:ext cx="255" cy="34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264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Arial" charset="0"/>
                  </a:rPr>
                  <a:t>A</a:t>
                </a:r>
              </a:p>
            </p:txBody>
          </p:sp>
        </p:grpSp>
        <p:sp>
          <p:nvSpPr>
            <p:cNvPr id="36" name="Text Box 23">
              <a:extLst>
                <a:ext uri="{FF2B5EF4-FFF2-40B4-BE49-F238E27FC236}">
                  <a16:creationId xmlns:a16="http://schemas.microsoft.com/office/drawing/2014/main" id="{D4128EE5-0914-43BF-9864-3BD08F77AD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0" y="2602"/>
              <a:ext cx="372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264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7</a:t>
              </a:r>
            </a:p>
          </p:txBody>
        </p:sp>
      </p:grpSp>
      <p:grpSp>
        <p:nvGrpSpPr>
          <p:cNvPr id="41" name="Group 26">
            <a:extLst>
              <a:ext uri="{FF2B5EF4-FFF2-40B4-BE49-F238E27FC236}">
                <a16:creationId xmlns:a16="http://schemas.microsoft.com/office/drawing/2014/main" id="{6919C40F-35C2-4EA7-9184-5E5718AF1BC6}"/>
              </a:ext>
            </a:extLst>
          </p:cNvPr>
          <p:cNvGrpSpPr>
            <a:grpSpLocks/>
          </p:cNvGrpSpPr>
          <p:nvPr/>
        </p:nvGrpSpPr>
        <p:grpSpPr bwMode="auto">
          <a:xfrm>
            <a:off x="5309720" y="3008874"/>
            <a:ext cx="1828800" cy="1752600"/>
            <a:chOff x="3072" y="1248"/>
            <a:chExt cx="864" cy="1104"/>
          </a:xfrm>
        </p:grpSpPr>
        <p:grpSp>
          <p:nvGrpSpPr>
            <p:cNvPr id="42" name="Group 27">
              <a:extLst>
                <a:ext uri="{FF2B5EF4-FFF2-40B4-BE49-F238E27FC236}">
                  <a16:creationId xmlns:a16="http://schemas.microsoft.com/office/drawing/2014/main" id="{9416BAA3-285F-4D57-8B97-A4C55D0F34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72" y="1248"/>
              <a:ext cx="864" cy="1104"/>
              <a:chOff x="4311" y="2139"/>
              <a:chExt cx="864" cy="1104"/>
            </a:xfrm>
          </p:grpSpPr>
          <p:grpSp>
            <p:nvGrpSpPr>
              <p:cNvPr id="44" name="Group 28">
                <a:extLst>
                  <a:ext uri="{FF2B5EF4-FFF2-40B4-BE49-F238E27FC236}">
                    <a16:creationId xmlns:a16="http://schemas.microsoft.com/office/drawing/2014/main" id="{6E9CCD7B-26A6-40FF-B729-1A677122C97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11" y="2139"/>
                <a:ext cx="864" cy="1104"/>
                <a:chOff x="4593" y="2007"/>
                <a:chExt cx="864" cy="1104"/>
              </a:xfrm>
            </p:grpSpPr>
            <p:grpSp>
              <p:nvGrpSpPr>
                <p:cNvPr id="46" name="Group 29">
                  <a:extLst>
                    <a:ext uri="{FF2B5EF4-FFF2-40B4-BE49-F238E27FC236}">
                      <a16:creationId xmlns:a16="http://schemas.microsoft.com/office/drawing/2014/main" id="{BB4D579A-F3DB-4AEB-8FF7-621B7CB06AC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593" y="2007"/>
                  <a:ext cx="864" cy="1104"/>
                  <a:chOff x="3264" y="960"/>
                  <a:chExt cx="864" cy="1104"/>
                </a:xfrm>
              </p:grpSpPr>
              <p:pic>
                <p:nvPicPr>
                  <p:cNvPr id="48" name="Picture 30" descr="APE">
                    <a:extLst>
                      <a:ext uri="{FF2B5EF4-FFF2-40B4-BE49-F238E27FC236}">
                        <a16:creationId xmlns:a16="http://schemas.microsoft.com/office/drawing/2014/main" id="{E8BFFEC8-29F9-4C4E-9464-D4A405D31D9D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264" y="960"/>
                    <a:ext cx="864" cy="110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1" name="Text Box 31">
                    <a:hlinkClick r:id="rId4" action="ppaction://hlinksldjump"/>
                    <a:extLst>
                      <a:ext uri="{FF2B5EF4-FFF2-40B4-BE49-F238E27FC236}">
                        <a16:creationId xmlns:a16="http://schemas.microsoft.com/office/drawing/2014/main" id="{BC7FEB8A-7C88-4AA8-936B-E58136A15C4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17" y="1452"/>
                    <a:ext cx="528" cy="44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marL="0" marR="0" lvl="0" indent="0" algn="ctr" defTabSz="914264" rtl="0" eaLnBrk="1" fontAlgn="base" latinLnBrk="0" hangingPunct="1">
                      <a:lnSpc>
                        <a:spcPct val="100000"/>
                      </a:lnSpc>
                      <a:spcBef>
                        <a:spcPct val="5000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4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Arial" charset="0"/>
                    </a:endParaRPr>
                  </a:p>
                </p:txBody>
              </p:sp>
            </p:grpSp>
            <p:sp>
              <p:nvSpPr>
                <p:cNvPr id="47" name="Oval 32">
                  <a:hlinkClick r:id="rId4" action="ppaction://hlinksldjump"/>
                  <a:extLst>
                    <a:ext uri="{FF2B5EF4-FFF2-40B4-BE49-F238E27FC236}">
                      <a16:creationId xmlns:a16="http://schemas.microsoft.com/office/drawing/2014/main" id="{7190E965-BFA3-4768-ADF2-E3F7CEE4EB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93" y="2044"/>
                  <a:ext cx="255" cy="308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264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ahoma" pitchFamily="34" charset="0"/>
                      <a:ea typeface="+mn-ea"/>
                      <a:cs typeface="Arial" charset="0"/>
                    </a:rPr>
                    <a:t>B</a:t>
                  </a:r>
                </a:p>
              </p:txBody>
            </p:sp>
          </p:grpSp>
          <p:sp>
            <p:nvSpPr>
              <p:cNvPr id="45" name="Text Box 34">
                <a:extLst>
                  <a:ext uri="{FF2B5EF4-FFF2-40B4-BE49-F238E27FC236}">
                    <a16:creationId xmlns:a16="http://schemas.microsoft.com/office/drawing/2014/main" id="{3D3415F6-6492-4FB2-A09F-2BF56A32A2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17" y="2595"/>
                <a:ext cx="432" cy="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264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000" b="1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6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43" name="Text Box 37">
              <a:extLst>
                <a:ext uri="{FF2B5EF4-FFF2-40B4-BE49-F238E27FC236}">
                  <a16:creationId xmlns:a16="http://schemas.microsoft.com/office/drawing/2014/main" id="{3194DC4B-7D45-42AC-B0E3-0F1B895E6B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4" y="1776"/>
              <a:ext cx="384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264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883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 Box 3">
            <a:extLst>
              <a:ext uri="{FF2B5EF4-FFF2-40B4-BE49-F238E27FC236}">
                <a16:creationId xmlns:a16="http://schemas.microsoft.com/office/drawing/2014/main" id="{9FFFD7CD-E04D-4BAA-9376-6DDB5D5883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6216" y="1092821"/>
            <a:ext cx="5341404" cy="83099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square" lIns="91428" tIns="45718" rIns="91428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264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 charset="0"/>
              </a:rPr>
              <a:t>42 : (11 – 4) =</a:t>
            </a:r>
          </a:p>
        </p:txBody>
      </p:sp>
      <p:grpSp>
        <p:nvGrpSpPr>
          <p:cNvPr id="50" name="Group 5">
            <a:extLst>
              <a:ext uri="{FF2B5EF4-FFF2-40B4-BE49-F238E27FC236}">
                <a16:creationId xmlns:a16="http://schemas.microsoft.com/office/drawing/2014/main" id="{CA68ED4A-8ECC-42AC-AF44-FA686E7B97D2}"/>
              </a:ext>
            </a:extLst>
          </p:cNvPr>
          <p:cNvGrpSpPr>
            <a:grpSpLocks/>
          </p:cNvGrpSpPr>
          <p:nvPr/>
        </p:nvGrpSpPr>
        <p:grpSpPr bwMode="auto">
          <a:xfrm>
            <a:off x="8546276" y="3498363"/>
            <a:ext cx="2295525" cy="2057400"/>
            <a:chOff x="4647" y="2043"/>
            <a:chExt cx="723" cy="1104"/>
          </a:xfrm>
        </p:grpSpPr>
        <p:grpSp>
          <p:nvGrpSpPr>
            <p:cNvPr id="52" name="Group 6">
              <a:extLst>
                <a:ext uri="{FF2B5EF4-FFF2-40B4-BE49-F238E27FC236}">
                  <a16:creationId xmlns:a16="http://schemas.microsoft.com/office/drawing/2014/main" id="{B1AA7750-726E-445B-A0B4-6D51FE089D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47" y="2043"/>
              <a:ext cx="723" cy="1104"/>
              <a:chOff x="4593" y="2007"/>
              <a:chExt cx="723" cy="1104"/>
            </a:xfrm>
          </p:grpSpPr>
          <p:grpSp>
            <p:nvGrpSpPr>
              <p:cNvPr id="54" name="Group 7">
                <a:extLst>
                  <a:ext uri="{FF2B5EF4-FFF2-40B4-BE49-F238E27FC236}">
                    <a16:creationId xmlns:a16="http://schemas.microsoft.com/office/drawing/2014/main" id="{FE2B0AF8-24B4-44E8-A566-2386AFFBC6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93" y="2007"/>
                <a:ext cx="723" cy="1104"/>
                <a:chOff x="3264" y="960"/>
                <a:chExt cx="723" cy="1104"/>
              </a:xfrm>
            </p:grpSpPr>
            <p:pic>
              <p:nvPicPr>
                <p:cNvPr id="56" name="Picture 8" descr="APE">
                  <a:extLst>
                    <a:ext uri="{FF2B5EF4-FFF2-40B4-BE49-F238E27FC236}">
                      <a16:creationId xmlns:a16="http://schemas.microsoft.com/office/drawing/2014/main" id="{EF70646B-9951-40E8-8B1D-B3AF59D8255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64" y="960"/>
                  <a:ext cx="723" cy="11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7" name="Text Box 9">
                  <a:hlinkClick r:id="rId4" action="ppaction://hlinksldjump"/>
                  <a:extLst>
                    <a:ext uri="{FF2B5EF4-FFF2-40B4-BE49-F238E27FC236}">
                      <a16:creationId xmlns:a16="http://schemas.microsoft.com/office/drawing/2014/main" id="{4264FF71-59EE-469C-9BAC-AB242D6CCFD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17" y="1452"/>
                  <a:ext cx="528" cy="3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ctr" defTabSz="914264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Arial" charset="0"/>
                  </a:endParaRPr>
                </a:p>
              </p:txBody>
            </p:sp>
          </p:grpSp>
          <p:sp>
            <p:nvSpPr>
              <p:cNvPr id="55" name="Oval 10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48CF444A-1FB2-4ABD-9C73-D5EF9668CE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3" y="2087"/>
                <a:ext cx="195" cy="26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264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Arial" charset="0"/>
                  </a:rPr>
                  <a:t>C</a:t>
                </a:r>
              </a:p>
            </p:txBody>
          </p:sp>
        </p:grpSp>
        <p:sp>
          <p:nvSpPr>
            <p:cNvPr id="53" name="Text Box 12">
              <a:extLst>
                <a:ext uri="{FF2B5EF4-FFF2-40B4-BE49-F238E27FC236}">
                  <a16:creationId xmlns:a16="http://schemas.microsoft.com/office/drawing/2014/main" id="{451E58CC-1826-477E-95CE-25A36C4BFA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0" y="2532"/>
              <a:ext cx="192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264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8</a:t>
              </a:r>
            </a:p>
          </p:txBody>
        </p:sp>
      </p:grpSp>
      <p:grpSp>
        <p:nvGrpSpPr>
          <p:cNvPr id="58" name="Group 15">
            <a:extLst>
              <a:ext uri="{FF2B5EF4-FFF2-40B4-BE49-F238E27FC236}">
                <a16:creationId xmlns:a16="http://schemas.microsoft.com/office/drawing/2014/main" id="{A7558209-62B5-4A83-933E-DFF5A7DBE637}"/>
              </a:ext>
            </a:extLst>
          </p:cNvPr>
          <p:cNvGrpSpPr>
            <a:grpSpLocks/>
          </p:cNvGrpSpPr>
          <p:nvPr/>
        </p:nvGrpSpPr>
        <p:grpSpPr bwMode="auto">
          <a:xfrm>
            <a:off x="1634465" y="3568156"/>
            <a:ext cx="2235171" cy="2057400"/>
            <a:chOff x="3264" y="2832"/>
            <a:chExt cx="864" cy="1104"/>
          </a:xfrm>
        </p:grpSpPr>
        <p:grpSp>
          <p:nvGrpSpPr>
            <p:cNvPr id="59" name="Group 16">
              <a:extLst>
                <a:ext uri="{FF2B5EF4-FFF2-40B4-BE49-F238E27FC236}">
                  <a16:creationId xmlns:a16="http://schemas.microsoft.com/office/drawing/2014/main" id="{20C4D992-1BBE-4E74-B196-9F27D09BAF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64" y="2832"/>
              <a:ext cx="864" cy="1104"/>
              <a:chOff x="3264" y="3216"/>
              <a:chExt cx="864" cy="1104"/>
            </a:xfrm>
          </p:grpSpPr>
          <p:grpSp>
            <p:nvGrpSpPr>
              <p:cNvPr id="61" name="Group 17">
                <a:extLst>
                  <a:ext uri="{FF2B5EF4-FFF2-40B4-BE49-F238E27FC236}">
                    <a16:creationId xmlns:a16="http://schemas.microsoft.com/office/drawing/2014/main" id="{9F5CA67C-B01D-4215-9C4C-2C9D3D58BD9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64" y="3216"/>
                <a:ext cx="864" cy="1104"/>
                <a:chOff x="3264" y="960"/>
                <a:chExt cx="864" cy="1104"/>
              </a:xfrm>
            </p:grpSpPr>
            <p:pic>
              <p:nvPicPr>
                <p:cNvPr id="63" name="Picture 18" descr="APE">
                  <a:extLst>
                    <a:ext uri="{FF2B5EF4-FFF2-40B4-BE49-F238E27FC236}">
                      <a16:creationId xmlns:a16="http://schemas.microsoft.com/office/drawing/2014/main" id="{A5A7D0BD-357D-4219-9E00-B92229B9B06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64" y="960"/>
                  <a:ext cx="864" cy="11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4" name="Text Box 19">
                  <a:extLst>
                    <a:ext uri="{FF2B5EF4-FFF2-40B4-BE49-F238E27FC236}">
                      <a16:creationId xmlns:a16="http://schemas.microsoft.com/office/drawing/2014/main" id="{7AC2CBBB-0909-42E7-8E2E-DCF522AF504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417" y="1452"/>
                  <a:ext cx="528" cy="3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ctr" defTabSz="914264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Arial" charset="0"/>
                  </a:endParaRPr>
                </a:p>
              </p:txBody>
            </p:sp>
          </p:grpSp>
          <p:sp>
            <p:nvSpPr>
              <p:cNvPr id="62" name="Oval 20">
                <a:extLst>
                  <a:ext uri="{FF2B5EF4-FFF2-40B4-BE49-F238E27FC236}">
                    <a16:creationId xmlns:a16="http://schemas.microsoft.com/office/drawing/2014/main" id="{2C871C21-5E9A-4386-8914-5F8CD4ED78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3" y="3310"/>
                <a:ext cx="191" cy="29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264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Arial" charset="0"/>
                  </a:rPr>
                  <a:t>A</a:t>
                </a:r>
              </a:p>
            </p:txBody>
          </p:sp>
        </p:grpSp>
        <p:sp>
          <p:nvSpPr>
            <p:cNvPr id="60" name="Text Box 22">
              <a:extLst>
                <a:ext uri="{FF2B5EF4-FFF2-40B4-BE49-F238E27FC236}">
                  <a16:creationId xmlns:a16="http://schemas.microsoft.com/office/drawing/2014/main" id="{8543D1BA-4ABB-4E08-9032-554F4400B5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65" y="3317"/>
              <a:ext cx="345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264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7</a:t>
              </a:r>
            </a:p>
          </p:txBody>
        </p:sp>
      </p:grpSp>
      <p:grpSp>
        <p:nvGrpSpPr>
          <p:cNvPr id="65" name="Group 25">
            <a:extLst>
              <a:ext uri="{FF2B5EF4-FFF2-40B4-BE49-F238E27FC236}">
                <a16:creationId xmlns:a16="http://schemas.microsoft.com/office/drawing/2014/main" id="{0D48DCC6-18ED-453F-9C9F-895CC673BE4D}"/>
              </a:ext>
            </a:extLst>
          </p:cNvPr>
          <p:cNvGrpSpPr>
            <a:grpSpLocks/>
          </p:cNvGrpSpPr>
          <p:nvPr/>
        </p:nvGrpSpPr>
        <p:grpSpPr bwMode="auto">
          <a:xfrm>
            <a:off x="4965153" y="3564808"/>
            <a:ext cx="2522331" cy="2057400"/>
            <a:chOff x="3312" y="1008"/>
            <a:chExt cx="912" cy="1104"/>
          </a:xfrm>
        </p:grpSpPr>
        <p:grpSp>
          <p:nvGrpSpPr>
            <p:cNvPr id="66" name="Group 26">
              <a:extLst>
                <a:ext uri="{FF2B5EF4-FFF2-40B4-BE49-F238E27FC236}">
                  <a16:creationId xmlns:a16="http://schemas.microsoft.com/office/drawing/2014/main" id="{1E424D4F-4324-4AAB-B276-1D39C0EB99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12" y="1008"/>
              <a:ext cx="912" cy="1104"/>
              <a:chOff x="3216" y="960"/>
              <a:chExt cx="912" cy="1104"/>
            </a:xfrm>
          </p:grpSpPr>
          <p:pic>
            <p:nvPicPr>
              <p:cNvPr id="68" name="Picture 28" descr="APE">
                <a:extLst>
                  <a:ext uri="{FF2B5EF4-FFF2-40B4-BE49-F238E27FC236}">
                    <a16:creationId xmlns:a16="http://schemas.microsoft.com/office/drawing/2014/main" id="{D42C445D-CB84-496A-AB25-3EC5BD2F01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64" y="960"/>
                <a:ext cx="864" cy="1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9" name="Oval 30">
                <a:extLst>
                  <a:ext uri="{FF2B5EF4-FFF2-40B4-BE49-F238E27FC236}">
                    <a16:creationId xmlns:a16="http://schemas.microsoft.com/office/drawing/2014/main" id="{E1BCBB3F-0400-42C4-AF57-31854E5E56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6" y="1056"/>
                <a:ext cx="229" cy="29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264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Arial" charset="0"/>
                  </a:rPr>
                  <a:t>B</a:t>
                </a:r>
              </a:p>
            </p:txBody>
          </p:sp>
        </p:grpSp>
        <p:sp>
          <p:nvSpPr>
            <p:cNvPr id="67" name="Text Box 32">
              <a:extLst>
                <a:ext uri="{FF2B5EF4-FFF2-40B4-BE49-F238E27FC236}">
                  <a16:creationId xmlns:a16="http://schemas.microsoft.com/office/drawing/2014/main" id="{A0F1EA1A-4829-48E0-A83C-180551A593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1" y="1483"/>
              <a:ext cx="284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264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6</a:t>
              </a:r>
            </a:p>
          </p:txBody>
        </p:sp>
      </p:grpSp>
      <p:sp>
        <p:nvSpPr>
          <p:cNvPr id="70" name="AutoShape 35">
            <a:extLst>
              <a:ext uri="{FF2B5EF4-FFF2-40B4-BE49-F238E27FC236}">
                <a16:creationId xmlns:a16="http://schemas.microsoft.com/office/drawing/2014/main" id="{B8FE6DC2-6631-494D-A179-DA7372460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5427" y="3647450"/>
            <a:ext cx="812800" cy="6096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8" rIns="91428" bIns="45718" anchor="ctr"/>
          <a:lstStyle/>
          <a:p>
            <a:pPr marL="0" marR="0" lvl="0" indent="0" algn="ctr" defTabSz="9142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99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69288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404</Words>
  <Application>Microsoft Office PowerPoint</Application>
  <PresentationFormat>Widescreen</PresentationFormat>
  <Paragraphs>66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等线</vt:lpstr>
      <vt:lpstr>等线 Light</vt:lpstr>
      <vt:lpstr>Arial</vt:lpstr>
      <vt:lpstr>Bubblegum Sans</vt:lpstr>
      <vt:lpstr>Calibri</vt:lpstr>
      <vt:lpstr>Tahoma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nguyenthithu nguyenthithu</cp:lastModifiedBy>
  <cp:revision>28</cp:revision>
  <dcterms:created xsi:type="dcterms:W3CDTF">2022-08-05T06:25:15Z</dcterms:created>
  <dcterms:modified xsi:type="dcterms:W3CDTF">2023-12-12T07:58:24Z</dcterms:modified>
</cp:coreProperties>
</file>