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2" r:id="rId2"/>
    <p:sldId id="262" r:id="rId3"/>
    <p:sldId id="288" r:id="rId4"/>
    <p:sldId id="2643" r:id="rId5"/>
    <p:sldId id="2645" r:id="rId6"/>
    <p:sldId id="267" r:id="rId7"/>
    <p:sldId id="2635" r:id="rId8"/>
    <p:sldId id="2646" r:id="rId9"/>
    <p:sldId id="269" r:id="rId10"/>
    <p:sldId id="2633" r:id="rId11"/>
    <p:sldId id="2634" r:id="rId12"/>
    <p:sldId id="264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17DFB6D-DAA0-4318-9B38-5221A65B82A0}"/>
    <pc:docChg chg="delSld delMainMaster">
      <pc:chgData name="nguyenthithu nguyenthithu" userId="d2b08f955c77d556" providerId="LiveId" clId="{D17DFB6D-DAA0-4318-9B38-5221A65B82A0}" dt="2023-12-12T07:02:19.433" v="3" actId="2696"/>
      <pc:docMkLst>
        <pc:docMk/>
      </pc:docMkLst>
      <pc:sldChg chg="del">
        <pc:chgData name="nguyenthithu nguyenthithu" userId="d2b08f955c77d556" providerId="LiveId" clId="{D17DFB6D-DAA0-4318-9B38-5221A65B82A0}" dt="2023-12-12T07:02:15.766" v="1" actId="2696"/>
        <pc:sldMkLst>
          <pc:docMk/>
          <pc:sldMk cId="2762893702" sldId="257"/>
        </pc:sldMkLst>
      </pc:sldChg>
      <pc:sldChg chg="del">
        <pc:chgData name="nguyenthithu nguyenthithu" userId="d2b08f955c77d556" providerId="LiveId" clId="{D17DFB6D-DAA0-4318-9B38-5221A65B82A0}" dt="2023-12-12T07:02:19.433" v="3" actId="2696"/>
        <pc:sldMkLst>
          <pc:docMk/>
          <pc:sldMk cId="683175143" sldId="258"/>
        </pc:sldMkLst>
      </pc:sldChg>
      <pc:sldChg chg="del">
        <pc:chgData name="nguyenthithu nguyenthithu" userId="d2b08f955c77d556" providerId="LiveId" clId="{D17DFB6D-DAA0-4318-9B38-5221A65B82A0}" dt="2023-12-12T07:02:12.813" v="0" actId="2696"/>
        <pc:sldMkLst>
          <pc:docMk/>
          <pc:sldMk cId="2843675577" sldId="276"/>
        </pc:sldMkLst>
      </pc:sldChg>
      <pc:sldChg chg="del">
        <pc:chgData name="nguyenthithu nguyenthithu" userId="d2b08f955c77d556" providerId="LiveId" clId="{D17DFB6D-DAA0-4318-9B38-5221A65B82A0}" dt="2023-12-12T07:02:17.565" v="2" actId="2696"/>
        <pc:sldMkLst>
          <pc:docMk/>
          <pc:sldMk cId="2513431064" sldId="2631"/>
        </pc:sldMkLst>
      </pc:sldChg>
      <pc:sldMasterChg chg="del delSldLayout">
        <pc:chgData name="nguyenthithu nguyenthithu" userId="d2b08f955c77d556" providerId="LiveId" clId="{D17DFB6D-DAA0-4318-9B38-5221A65B82A0}" dt="2023-12-12T07:02:19.433" v="3" actId="2696"/>
        <pc:sldMasterMkLst>
          <pc:docMk/>
          <pc:sldMasterMk cId="1567543043" sldId="2147483672"/>
        </pc:sldMasterMkLst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3521295745" sldId="2147483673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1592609929" sldId="2147483674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20480428" sldId="2147483675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3787939627" sldId="2147483676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3367730483" sldId="2147483677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1475176101" sldId="2147483678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918108670" sldId="2147483679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1364098464" sldId="2147483680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2787841572" sldId="2147483681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3099826638" sldId="2147483682"/>
          </pc:sldLayoutMkLst>
        </pc:sldLayoutChg>
        <pc:sldLayoutChg chg="del">
          <pc:chgData name="nguyenthithu nguyenthithu" userId="d2b08f955c77d556" providerId="LiveId" clId="{D17DFB6D-DAA0-4318-9B38-5221A65B82A0}" dt="2023-12-12T07:02:19.433" v="3" actId="2696"/>
          <pc:sldLayoutMkLst>
            <pc:docMk/>
            <pc:sldMasterMk cId="1567543043" sldId="2147483672"/>
            <pc:sldLayoutMk cId="2441033609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microsoft.com/office/2007/relationships/hdphoto" Target="../media/hdphoto9.wdp"/><Relationship Id="rId10" Type="http://schemas.openxmlformats.org/officeDocument/2006/relationships/image" Target="../media/image5.gif"/><Relationship Id="rId4" Type="http://schemas.openxmlformats.org/officeDocument/2006/relationships/image" Target="../media/image18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4" Type="http://schemas.microsoft.com/office/2007/relationships/hdphoto" Target="../media/hdphoto11.wdp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5.gi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gif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microsoft.com/office/2007/relationships/hdphoto" Target="../media/hdphoto8.wdp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microsoft.com/office/2007/relationships/hdphoto" Target="../media/hdphoto10.wdp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5.gif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gif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openxmlformats.org/officeDocument/2006/relationships/tags" Target="../tags/tag5.xml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tags" Target="../tags/tag4.xml"/><Relationship Id="rId16" Type="http://schemas.openxmlformats.org/officeDocument/2006/relationships/image" Target="../media/image24.png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Relationship Id="rId1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5498831" y="2085705"/>
            <a:ext cx="1275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2FD081-9D7F-4B4D-A8BD-19509FB99B32}"/>
              </a:ext>
            </a:extLst>
          </p:cNvPr>
          <p:cNvGrpSpPr/>
          <p:nvPr/>
        </p:nvGrpSpPr>
        <p:grpSpPr>
          <a:xfrm>
            <a:off x="2617439" y="1123810"/>
            <a:ext cx="6843940" cy="715765"/>
            <a:chOff x="2873170" y="343910"/>
            <a:chExt cx="4312010" cy="1280575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E8FF943E-5AAA-4EBF-90ED-29B961551597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845D2110-89EC-48B4-A066-E7C728787C9D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49844-B8EB-41AD-96C9-36F729857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0E44A-2233-4A4E-B171-0C233A6B0FB7}"/>
              </a:ext>
            </a:extLst>
          </p:cNvPr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6" y="208857"/>
            <a:ext cx="2711568" cy="726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2D3CE7-D9DA-43B9-B76D-1F3B77258A17}"/>
              </a:ext>
            </a:extLst>
          </p:cNvPr>
          <p:cNvSpPr/>
          <p:nvPr/>
        </p:nvSpPr>
        <p:spPr>
          <a:xfrm>
            <a:off x="7451784" y="551366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93B768-0C06-4CED-89F4-7240DF09BBFC}"/>
              </a:ext>
            </a:extLst>
          </p:cNvPr>
          <p:cNvSpPr/>
          <p:nvPr/>
        </p:nvSpPr>
        <p:spPr>
          <a:xfrm>
            <a:off x="0" y="537551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B6E0F-4D2F-4C7A-8C36-B32D7C2D9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9465129" y="4422945"/>
            <a:ext cx="2726871" cy="2537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209364" y="4696282"/>
            <a:ext cx="1966900" cy="208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837DD-6D6B-4C70-8201-EA334230C4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88637" y="4091467"/>
            <a:ext cx="2103120" cy="273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42B72-2FD0-4E8B-8C6C-160C566AF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63" y="2198681"/>
            <a:ext cx="9967824" cy="1603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C729F8-664C-4F90-B9E7-77BB72F225CC}"/>
              </a:ext>
            </a:extLst>
          </p:cNvPr>
          <p:cNvSpPr txBox="1"/>
          <p:nvPr/>
        </p:nvSpPr>
        <p:spPr>
          <a:xfrm>
            <a:off x="3945277" y="0"/>
            <a:ext cx="698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0784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:a16="http://schemas.microsoft.com/office/drawing/2014/main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:a16="http://schemas.microsoft.com/office/drawing/2014/main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425</Words>
  <Application>Microsoft Office PowerPoint</Application>
  <PresentationFormat>Widescreen</PresentationFormat>
  <Paragraphs>139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Gloria Hallelujah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47</cp:revision>
  <dcterms:created xsi:type="dcterms:W3CDTF">2022-09-22T23:11:35Z</dcterms:created>
  <dcterms:modified xsi:type="dcterms:W3CDTF">2023-12-12T07:02:24Z</dcterms:modified>
</cp:coreProperties>
</file>