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260" r:id="rId6"/>
    <p:sldId id="336" r:id="rId7"/>
    <p:sldId id="327" r:id="rId8"/>
    <p:sldId id="335" r:id="rId9"/>
    <p:sldId id="331" r:id="rId10"/>
    <p:sldId id="337" r:id="rId11"/>
    <p:sldId id="338" r:id="rId12"/>
    <p:sldId id="20075771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70432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957340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3204317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3837986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88448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0435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34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2" Type="http://schemas.openxmlformats.org/officeDocument/2006/relationships/image" Target="../media/image47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47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31846" y="3120837"/>
            <a:ext cx="7128307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17: ÔN TẬP CÁC SỐ TRONG PHẠM VI 10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Ôn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tập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học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kỳ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ED262-A1A8-4311-A957-174AFDDC3709}"/>
              </a:ext>
            </a:extLst>
          </p:cNvPr>
          <p:cNvSpPr txBox="1"/>
          <p:nvPr/>
        </p:nvSpPr>
        <p:spPr>
          <a:xfrm>
            <a:off x="3216729" y="6488668"/>
            <a:ext cx="704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29585"/>
            <a:ext cx="8370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715" y="622909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296819" y="1761866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651" name="Group 650"/>
          <p:cNvGrpSpPr/>
          <p:nvPr/>
        </p:nvGrpSpPr>
        <p:grpSpPr>
          <a:xfrm>
            <a:off x="1726604" y="2698528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766851" y="2674463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752382" y="2674633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3203146" y="2698583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6274227" y="2688550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800174" y="2692680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768086" y="4626552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736513" y="4651399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776760" y="4627334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774981" y="4627504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3252546" y="4651399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3292798" y="4627334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3278330" y="4627504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768593" y="2708443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808839" y="2684378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794370" y="2669686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6274735" y="4641490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6314968" y="4617425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6313189" y="4617596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790763" y="4641490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831008" y="4617425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829229" y="4617596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9420393" y="3604344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9460634" y="3580279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9458856" y="3580449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87" y="60560"/>
            <a:ext cx="2230362" cy="991397"/>
          </a:xfrm>
          <a:prstGeom prst="rect">
            <a:avLst/>
          </a:prstGeom>
          <a:noFill/>
        </p:spPr>
      </p:pic>
      <p:sp>
        <p:nvSpPr>
          <p:cNvPr id="445" name="Freeform 444"/>
          <p:cNvSpPr/>
          <p:nvPr/>
        </p:nvSpPr>
        <p:spPr>
          <a:xfrm>
            <a:off x="1320841" y="2248135"/>
            <a:ext cx="398827" cy="772882"/>
          </a:xfrm>
          <a:custGeom>
            <a:avLst/>
            <a:gdLst>
              <a:gd name="connsiteX0" fmla="*/ 299224 w 299224"/>
              <a:gd name="connsiteY0" fmla="*/ 579863 h 579863"/>
              <a:gd name="connsiteX1" fmla="*/ 20444 w 299224"/>
              <a:gd name="connsiteY1" fmla="*/ 390293 h 579863"/>
              <a:gd name="connsiteX2" fmla="*/ 176561 w 299224"/>
              <a:gd name="connsiteY2" fmla="*/ 0 h 57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24" h="579863">
                <a:moveTo>
                  <a:pt x="299224" y="579863"/>
                </a:moveTo>
                <a:cubicBezTo>
                  <a:pt x="170056" y="533400"/>
                  <a:pt x="40888" y="486937"/>
                  <a:pt x="20444" y="390293"/>
                </a:cubicBezTo>
                <a:cubicBezTo>
                  <a:pt x="0" y="293649"/>
                  <a:pt x="148683" y="107795"/>
                  <a:pt x="176561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8" name="Freeform 447"/>
          <p:cNvSpPr/>
          <p:nvPr/>
        </p:nvSpPr>
        <p:spPr>
          <a:xfrm>
            <a:off x="3369476" y="2203545"/>
            <a:ext cx="2053588" cy="847199"/>
          </a:xfrm>
          <a:custGeom>
            <a:avLst/>
            <a:gdLst>
              <a:gd name="connsiteX0" fmla="*/ 0 w 1540726"/>
              <a:gd name="connsiteY0" fmla="*/ 635620 h 635620"/>
              <a:gd name="connsiteX1" fmla="*/ 390292 w 1540726"/>
              <a:gd name="connsiteY1" fmla="*/ 401444 h 635620"/>
              <a:gd name="connsiteX2" fmla="*/ 1349297 w 1540726"/>
              <a:gd name="connsiteY2" fmla="*/ 312234 h 635620"/>
              <a:gd name="connsiteX3" fmla="*/ 1538868 w 1540726"/>
              <a:gd name="connsiteY3" fmla="*/ 0 h 63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0726" h="635620">
                <a:moveTo>
                  <a:pt x="0" y="635620"/>
                </a:moveTo>
                <a:cubicBezTo>
                  <a:pt x="82704" y="545481"/>
                  <a:pt x="165409" y="455342"/>
                  <a:pt x="390292" y="401444"/>
                </a:cubicBezTo>
                <a:cubicBezTo>
                  <a:pt x="615175" y="347546"/>
                  <a:pt x="1157868" y="379141"/>
                  <a:pt x="1349297" y="312234"/>
                </a:cubicBezTo>
                <a:cubicBezTo>
                  <a:pt x="1540726" y="245327"/>
                  <a:pt x="1539797" y="122663"/>
                  <a:pt x="153886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9" name="Freeform 448"/>
          <p:cNvSpPr/>
          <p:nvPr/>
        </p:nvSpPr>
        <p:spPr>
          <a:xfrm>
            <a:off x="3399202" y="2248135"/>
            <a:ext cx="1337682" cy="802609"/>
          </a:xfrm>
          <a:custGeom>
            <a:avLst/>
            <a:gdLst>
              <a:gd name="connsiteX0" fmla="*/ 1003610 w 1003610"/>
              <a:gd name="connsiteY0" fmla="*/ 602166 h 602166"/>
              <a:gd name="connsiteX1" fmla="*/ 791737 w 1003610"/>
              <a:gd name="connsiteY1" fmla="*/ 423746 h 602166"/>
              <a:gd name="connsiteX2" fmla="*/ 211873 w 1003610"/>
              <a:gd name="connsiteY2" fmla="*/ 301083 h 602166"/>
              <a:gd name="connsiteX3" fmla="*/ 0 w 1003610"/>
              <a:gd name="connsiteY3" fmla="*/ 0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610" h="602166">
                <a:moveTo>
                  <a:pt x="1003610" y="602166"/>
                </a:moveTo>
                <a:cubicBezTo>
                  <a:pt x="963651" y="538046"/>
                  <a:pt x="923693" y="473927"/>
                  <a:pt x="791737" y="423746"/>
                </a:cubicBezTo>
                <a:cubicBezTo>
                  <a:pt x="659781" y="373565"/>
                  <a:pt x="343829" y="371707"/>
                  <a:pt x="211873" y="301083"/>
                </a:cubicBezTo>
                <a:cubicBezTo>
                  <a:pt x="79917" y="230459"/>
                  <a:pt x="39958" y="115229"/>
                  <a:pt x="0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3" name="Freeform 452"/>
          <p:cNvSpPr/>
          <p:nvPr/>
        </p:nvSpPr>
        <p:spPr>
          <a:xfrm>
            <a:off x="6342102" y="2248135"/>
            <a:ext cx="1070146" cy="847198"/>
          </a:xfrm>
          <a:custGeom>
            <a:avLst/>
            <a:gdLst>
              <a:gd name="connsiteX0" fmla="*/ 0 w 802888"/>
              <a:gd name="connsiteY0" fmla="*/ 635619 h 635619"/>
              <a:gd name="connsiteX1" fmla="*/ 289931 w 802888"/>
              <a:gd name="connsiteY1" fmla="*/ 312234 h 635619"/>
              <a:gd name="connsiteX2" fmla="*/ 802888 w 802888"/>
              <a:gd name="connsiteY2" fmla="*/ 0 h 63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888" h="635619">
                <a:moveTo>
                  <a:pt x="0" y="635619"/>
                </a:moveTo>
                <a:cubicBezTo>
                  <a:pt x="78058" y="526895"/>
                  <a:pt x="156116" y="418171"/>
                  <a:pt x="289931" y="312234"/>
                </a:cubicBezTo>
                <a:cubicBezTo>
                  <a:pt x="423746" y="206298"/>
                  <a:pt x="613317" y="103149"/>
                  <a:pt x="802888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5" name="Freeform 454"/>
          <p:cNvSpPr/>
          <p:nvPr/>
        </p:nvSpPr>
        <p:spPr>
          <a:xfrm>
            <a:off x="7798689" y="2188682"/>
            <a:ext cx="1545766" cy="891788"/>
          </a:xfrm>
          <a:custGeom>
            <a:avLst/>
            <a:gdLst>
              <a:gd name="connsiteX0" fmla="*/ 0 w 1159727"/>
              <a:gd name="connsiteY0" fmla="*/ 669073 h 669073"/>
              <a:gd name="connsiteX1" fmla="*/ 546410 w 1159727"/>
              <a:gd name="connsiteY1" fmla="*/ 412595 h 669073"/>
              <a:gd name="connsiteX2" fmla="*/ 1059366 w 1159727"/>
              <a:gd name="connsiteY2" fmla="*/ 312234 h 669073"/>
              <a:gd name="connsiteX3" fmla="*/ 1148576 w 1159727"/>
              <a:gd name="connsiteY3" fmla="*/ 0 h 66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9727" h="669073">
                <a:moveTo>
                  <a:pt x="0" y="669073"/>
                </a:moveTo>
                <a:cubicBezTo>
                  <a:pt x="184924" y="570570"/>
                  <a:pt x="369849" y="472068"/>
                  <a:pt x="546410" y="412595"/>
                </a:cubicBezTo>
                <a:cubicBezTo>
                  <a:pt x="722971" y="353122"/>
                  <a:pt x="959005" y="381000"/>
                  <a:pt x="1059366" y="312234"/>
                </a:cubicBezTo>
                <a:cubicBezTo>
                  <a:pt x="1159727" y="243468"/>
                  <a:pt x="1154151" y="121734"/>
                  <a:pt x="1148576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56" name="Freeform 455"/>
          <p:cNvSpPr/>
          <p:nvPr/>
        </p:nvSpPr>
        <p:spPr>
          <a:xfrm>
            <a:off x="1526448" y="4165478"/>
            <a:ext cx="3240162" cy="772884"/>
          </a:xfrm>
          <a:custGeom>
            <a:avLst/>
            <a:gdLst>
              <a:gd name="connsiteX0" fmla="*/ 2430965 w 2430965"/>
              <a:gd name="connsiteY0" fmla="*/ 0 h 579864"/>
              <a:gd name="connsiteX1" fmla="*/ 1895707 w 2430965"/>
              <a:gd name="connsiteY1" fmla="*/ 223025 h 579864"/>
              <a:gd name="connsiteX2" fmla="*/ 379141 w 2430965"/>
              <a:gd name="connsiteY2" fmla="*/ 334537 h 579864"/>
              <a:gd name="connsiteX3" fmla="*/ 0 w 2430965"/>
              <a:gd name="connsiteY3" fmla="*/ 579864 h 57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965" h="579864">
                <a:moveTo>
                  <a:pt x="2430965" y="0"/>
                </a:moveTo>
                <a:cubicBezTo>
                  <a:pt x="2334321" y="83634"/>
                  <a:pt x="2237678" y="167269"/>
                  <a:pt x="1895707" y="223025"/>
                </a:cubicBezTo>
                <a:cubicBezTo>
                  <a:pt x="1553736" y="278781"/>
                  <a:pt x="695092" y="275064"/>
                  <a:pt x="379141" y="334537"/>
                </a:cubicBezTo>
                <a:cubicBezTo>
                  <a:pt x="63190" y="394010"/>
                  <a:pt x="31595" y="486937"/>
                  <a:pt x="0" y="579864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3" name="Freeform 462"/>
          <p:cNvSpPr/>
          <p:nvPr/>
        </p:nvSpPr>
        <p:spPr>
          <a:xfrm>
            <a:off x="1689942" y="4210068"/>
            <a:ext cx="5647990" cy="787745"/>
          </a:xfrm>
          <a:custGeom>
            <a:avLst/>
            <a:gdLst>
              <a:gd name="connsiteX0" fmla="*/ 0 w 4237463"/>
              <a:gd name="connsiteY0" fmla="*/ 0 h 591014"/>
              <a:gd name="connsiteX1" fmla="*/ 724829 w 4237463"/>
              <a:gd name="connsiteY1" fmla="*/ 223024 h 591014"/>
              <a:gd name="connsiteX2" fmla="*/ 3557239 w 4237463"/>
              <a:gd name="connsiteY2" fmla="*/ 356839 h 591014"/>
              <a:gd name="connsiteX3" fmla="*/ 4237463 w 4237463"/>
              <a:gd name="connsiteY3" fmla="*/ 591014 h 59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7463" h="591014">
                <a:moveTo>
                  <a:pt x="0" y="0"/>
                </a:moveTo>
                <a:cubicBezTo>
                  <a:pt x="65978" y="81775"/>
                  <a:pt x="131956" y="163551"/>
                  <a:pt x="724829" y="223024"/>
                </a:cubicBezTo>
                <a:cubicBezTo>
                  <a:pt x="1317702" y="282497"/>
                  <a:pt x="2971800" y="295507"/>
                  <a:pt x="3557239" y="356839"/>
                </a:cubicBezTo>
                <a:cubicBezTo>
                  <a:pt x="4142678" y="418171"/>
                  <a:pt x="4190070" y="504592"/>
                  <a:pt x="4237463" y="59101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65" name="Straight Connector 464"/>
          <p:cNvCxnSpPr/>
          <p:nvPr/>
        </p:nvCxnSpPr>
        <p:spPr>
          <a:xfrm rot="16200000" flipH="1">
            <a:off x="2893855" y="4537056"/>
            <a:ext cx="832335" cy="2080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Freeform 467"/>
          <p:cNvSpPr/>
          <p:nvPr/>
        </p:nvSpPr>
        <p:spPr>
          <a:xfrm>
            <a:off x="6250447" y="4254657"/>
            <a:ext cx="3032079" cy="802609"/>
          </a:xfrm>
          <a:custGeom>
            <a:avLst/>
            <a:gdLst>
              <a:gd name="connsiteX0" fmla="*/ 1858 w 2274849"/>
              <a:gd name="connsiteY0" fmla="*/ 0 h 602166"/>
              <a:gd name="connsiteX1" fmla="*/ 325244 w 2274849"/>
              <a:gd name="connsiteY1" fmla="*/ 167269 h 602166"/>
              <a:gd name="connsiteX2" fmla="*/ 1953322 w 2274849"/>
              <a:gd name="connsiteY2" fmla="*/ 278781 h 602166"/>
              <a:gd name="connsiteX3" fmla="*/ 2254405 w 2274849"/>
              <a:gd name="connsiteY3" fmla="*/ 602166 h 6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4849" h="602166">
                <a:moveTo>
                  <a:pt x="1858" y="0"/>
                </a:moveTo>
                <a:cubicBezTo>
                  <a:pt x="929" y="60403"/>
                  <a:pt x="0" y="120806"/>
                  <a:pt x="325244" y="167269"/>
                </a:cubicBezTo>
                <a:cubicBezTo>
                  <a:pt x="650488" y="213733"/>
                  <a:pt x="1631795" y="206298"/>
                  <a:pt x="1953322" y="278781"/>
                </a:cubicBezTo>
                <a:cubicBezTo>
                  <a:pt x="2274849" y="351264"/>
                  <a:pt x="2264627" y="476715"/>
                  <a:pt x="2254405" y="60216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sp>
        <p:nvSpPr>
          <p:cNvPr id="469" name="Freeform 468"/>
          <p:cNvSpPr/>
          <p:nvPr/>
        </p:nvSpPr>
        <p:spPr>
          <a:xfrm>
            <a:off x="5346273" y="4224931"/>
            <a:ext cx="2422691" cy="817472"/>
          </a:xfrm>
          <a:custGeom>
            <a:avLst/>
            <a:gdLst>
              <a:gd name="connsiteX0" fmla="*/ 0 w 1817649"/>
              <a:gd name="connsiteY0" fmla="*/ 613317 h 613317"/>
              <a:gd name="connsiteX1" fmla="*/ 390293 w 1817649"/>
              <a:gd name="connsiteY1" fmla="*/ 267629 h 613317"/>
              <a:gd name="connsiteX2" fmla="*/ 1516566 w 1817649"/>
              <a:gd name="connsiteY2" fmla="*/ 312234 h 613317"/>
              <a:gd name="connsiteX3" fmla="*/ 1817649 w 1817649"/>
              <a:gd name="connsiteY3" fmla="*/ 0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7649" h="613317">
                <a:moveTo>
                  <a:pt x="0" y="613317"/>
                </a:moveTo>
                <a:cubicBezTo>
                  <a:pt x="68766" y="465563"/>
                  <a:pt x="137532" y="317809"/>
                  <a:pt x="390293" y="267629"/>
                </a:cubicBezTo>
                <a:cubicBezTo>
                  <a:pt x="643054" y="217449"/>
                  <a:pt x="1278673" y="356839"/>
                  <a:pt x="1516566" y="312234"/>
                </a:cubicBezTo>
                <a:cubicBezTo>
                  <a:pt x="1754459" y="267629"/>
                  <a:pt x="1786054" y="133814"/>
                  <a:pt x="1817649" y="0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473" name="Straight Connector 472"/>
          <p:cNvCxnSpPr/>
          <p:nvPr/>
        </p:nvCxnSpPr>
        <p:spPr>
          <a:xfrm>
            <a:off x="9785771" y="3613047"/>
            <a:ext cx="658558" cy="2495"/>
          </a:xfrm>
          <a:prstGeom prst="line">
            <a:avLst/>
          </a:pr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5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8" y="1158997"/>
            <a:ext cx="1450651" cy="1243488"/>
          </a:xfrm>
          <a:prstGeom prst="rect">
            <a:avLst/>
          </a:prstGeom>
          <a:noFill/>
        </p:spPr>
      </p:pic>
      <p:pic>
        <p:nvPicPr>
          <p:cNvPr id="476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517" y="1158997"/>
            <a:ext cx="1450651" cy="1243488"/>
          </a:xfrm>
          <a:prstGeom prst="rect">
            <a:avLst/>
          </a:prstGeom>
          <a:noFill/>
        </p:spPr>
      </p:pic>
      <p:pic>
        <p:nvPicPr>
          <p:cNvPr id="47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3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8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26" y="1158997"/>
            <a:ext cx="1450651" cy="1243488"/>
          </a:xfrm>
          <a:prstGeom prst="rect">
            <a:avLst/>
          </a:prstGeom>
          <a:noFill/>
        </p:spPr>
      </p:pic>
      <p:pic>
        <p:nvPicPr>
          <p:cNvPr id="479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026" y="1158997"/>
            <a:ext cx="1450651" cy="1243488"/>
          </a:xfrm>
          <a:prstGeom prst="rect">
            <a:avLst/>
          </a:prstGeom>
          <a:noFill/>
        </p:spPr>
      </p:pic>
      <p:grpSp>
        <p:nvGrpSpPr>
          <p:cNvPr id="480" name="Group 479"/>
          <p:cNvGrpSpPr/>
          <p:nvPr/>
        </p:nvGrpSpPr>
        <p:grpSpPr>
          <a:xfrm>
            <a:off x="1128076" y="1484312"/>
            <a:ext cx="500202" cy="362422"/>
            <a:chOff x="950054" y="1400700"/>
            <a:chExt cx="375282" cy="271911"/>
          </a:xfrm>
        </p:grpSpPr>
        <p:sp>
          <p:nvSpPr>
            <p:cNvPr id="481" name="Oval 480"/>
            <p:cNvSpPr/>
            <p:nvPr/>
          </p:nvSpPr>
          <p:spPr>
            <a:xfrm>
              <a:off x="1079566" y="1484105"/>
              <a:ext cx="90962" cy="909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2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0054" y="1400700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3" name="Group 482"/>
          <p:cNvGrpSpPr/>
          <p:nvPr/>
        </p:nvGrpSpPr>
        <p:grpSpPr>
          <a:xfrm>
            <a:off x="1420229" y="1835228"/>
            <a:ext cx="500202" cy="362422"/>
            <a:chOff x="1169245" y="1663978"/>
            <a:chExt cx="375282" cy="271911"/>
          </a:xfrm>
        </p:grpSpPr>
        <p:sp>
          <p:nvSpPr>
            <p:cNvPr id="484" name="Oval 483"/>
            <p:cNvSpPr/>
            <p:nvPr/>
          </p:nvSpPr>
          <p:spPr>
            <a:xfrm>
              <a:off x="1342875" y="1756988"/>
              <a:ext cx="83780" cy="83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5" name="Picture 16" descr="F:\AAA-LÀM ẢNH SLIDE\Bai17-LT1-1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169245" y="1663978"/>
              <a:ext cx="375282" cy="271911"/>
            </a:xfrm>
            <a:prstGeom prst="rect">
              <a:avLst/>
            </a:prstGeom>
            <a:noFill/>
          </p:spPr>
        </p:pic>
      </p:grpSp>
      <p:grpSp>
        <p:nvGrpSpPr>
          <p:cNvPr id="486" name="Group 485"/>
          <p:cNvGrpSpPr/>
          <p:nvPr/>
        </p:nvGrpSpPr>
        <p:grpSpPr>
          <a:xfrm>
            <a:off x="3453872" y="1434988"/>
            <a:ext cx="403020" cy="213055"/>
            <a:chOff x="2695007" y="1363694"/>
            <a:chExt cx="302370" cy="159847"/>
          </a:xfrm>
        </p:grpSpPr>
        <p:sp>
          <p:nvSpPr>
            <p:cNvPr id="487" name="Oval 486"/>
            <p:cNvSpPr/>
            <p:nvPr/>
          </p:nvSpPr>
          <p:spPr>
            <a:xfrm>
              <a:off x="2829374" y="1424262"/>
              <a:ext cx="5505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88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5007" y="136369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89" name="Group 488"/>
          <p:cNvGrpSpPr/>
          <p:nvPr/>
        </p:nvGrpSpPr>
        <p:grpSpPr>
          <a:xfrm>
            <a:off x="2805910" y="1825072"/>
            <a:ext cx="403020" cy="213055"/>
            <a:chOff x="2208867" y="1656358"/>
            <a:chExt cx="302370" cy="159847"/>
          </a:xfrm>
        </p:grpSpPr>
        <p:sp>
          <p:nvSpPr>
            <p:cNvPr id="490" name="Oval 489"/>
            <p:cNvSpPr/>
            <p:nvPr/>
          </p:nvSpPr>
          <p:spPr>
            <a:xfrm>
              <a:off x="2345843" y="1713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1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867" y="1656358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2" name="Group 491"/>
          <p:cNvGrpSpPr/>
          <p:nvPr/>
        </p:nvGrpSpPr>
        <p:grpSpPr>
          <a:xfrm>
            <a:off x="3646463" y="1813647"/>
            <a:ext cx="403020" cy="213055"/>
            <a:chOff x="2839500" y="1647787"/>
            <a:chExt cx="302370" cy="159847"/>
          </a:xfrm>
        </p:grpSpPr>
        <p:sp>
          <p:nvSpPr>
            <p:cNvPr id="493" name="Oval 492"/>
            <p:cNvSpPr/>
            <p:nvPr/>
          </p:nvSpPr>
          <p:spPr>
            <a:xfrm>
              <a:off x="2982572" y="1701933"/>
              <a:ext cx="62236" cy="550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4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500" y="1647787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5" name="Group 494"/>
          <p:cNvGrpSpPr/>
          <p:nvPr/>
        </p:nvGrpSpPr>
        <p:grpSpPr>
          <a:xfrm>
            <a:off x="2943008" y="1462737"/>
            <a:ext cx="403020" cy="213055"/>
            <a:chOff x="2311726" y="1384513"/>
            <a:chExt cx="302370" cy="159847"/>
          </a:xfrm>
        </p:grpSpPr>
        <p:sp>
          <p:nvSpPr>
            <p:cNvPr id="496" name="Oval 495"/>
            <p:cNvSpPr/>
            <p:nvPr/>
          </p:nvSpPr>
          <p:spPr>
            <a:xfrm>
              <a:off x="2429623" y="1433837"/>
              <a:ext cx="45719" cy="47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497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311726" y="1384513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498" name="Group 497"/>
          <p:cNvGrpSpPr/>
          <p:nvPr/>
        </p:nvGrpSpPr>
        <p:grpSpPr>
          <a:xfrm>
            <a:off x="3244961" y="1676547"/>
            <a:ext cx="403020" cy="213055"/>
            <a:chOff x="2538269" y="1544926"/>
            <a:chExt cx="302370" cy="159847"/>
          </a:xfrm>
        </p:grpSpPr>
        <p:sp>
          <p:nvSpPr>
            <p:cNvPr id="499" name="Oval 498"/>
            <p:cNvSpPr/>
            <p:nvPr/>
          </p:nvSpPr>
          <p:spPr>
            <a:xfrm>
              <a:off x="2633089" y="1601396"/>
              <a:ext cx="81386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0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38269" y="1544926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1" name="Group 500"/>
          <p:cNvGrpSpPr/>
          <p:nvPr/>
        </p:nvGrpSpPr>
        <p:grpSpPr>
          <a:xfrm>
            <a:off x="3213945" y="1988290"/>
            <a:ext cx="403020" cy="213055"/>
            <a:chOff x="2514999" y="1778814"/>
            <a:chExt cx="302370" cy="159847"/>
          </a:xfrm>
        </p:grpSpPr>
        <p:sp>
          <p:nvSpPr>
            <p:cNvPr id="502" name="Oval 501"/>
            <p:cNvSpPr/>
            <p:nvPr/>
          </p:nvSpPr>
          <p:spPr>
            <a:xfrm>
              <a:off x="2635483" y="1826406"/>
              <a:ext cx="45719" cy="52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3" name="Picture 17" descr="F:\AAA-LÀM ẢNH SLIDE\Bai17-LT1-1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514999" y="1778814"/>
              <a:ext cx="302370" cy="159847"/>
            </a:xfrm>
            <a:prstGeom prst="rect">
              <a:avLst/>
            </a:prstGeom>
            <a:noFill/>
          </p:spPr>
        </p:pic>
      </p:grpSp>
      <p:grpSp>
        <p:nvGrpSpPr>
          <p:cNvPr id="504" name="Group 503"/>
          <p:cNvGrpSpPr/>
          <p:nvPr/>
        </p:nvGrpSpPr>
        <p:grpSpPr>
          <a:xfrm>
            <a:off x="4797178" y="1450323"/>
            <a:ext cx="260909" cy="197629"/>
            <a:chOff x="3702836" y="1375199"/>
            <a:chExt cx="195750" cy="148273"/>
          </a:xfrm>
        </p:grpSpPr>
        <p:sp>
          <p:nvSpPr>
            <p:cNvPr id="505" name="Oval 504"/>
            <p:cNvSpPr/>
            <p:nvPr/>
          </p:nvSpPr>
          <p:spPr>
            <a:xfrm>
              <a:off x="3771900" y="14311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6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2836" y="137519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07" name="Group 506"/>
          <p:cNvGrpSpPr/>
          <p:nvPr/>
        </p:nvGrpSpPr>
        <p:grpSpPr>
          <a:xfrm>
            <a:off x="5102107" y="1475093"/>
            <a:ext cx="260909" cy="197629"/>
            <a:chOff x="3931612" y="1393783"/>
            <a:chExt cx="195750" cy="148273"/>
          </a:xfrm>
        </p:grpSpPr>
        <p:sp>
          <p:nvSpPr>
            <p:cNvPr id="508" name="Oval 507"/>
            <p:cNvSpPr/>
            <p:nvPr/>
          </p:nvSpPr>
          <p:spPr>
            <a:xfrm>
              <a:off x="4036219" y="14501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09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931612" y="1393783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0" name="Group 509"/>
          <p:cNvGrpSpPr/>
          <p:nvPr/>
        </p:nvGrpSpPr>
        <p:grpSpPr>
          <a:xfrm>
            <a:off x="5665986" y="1440423"/>
            <a:ext cx="260909" cy="197629"/>
            <a:chOff x="4354668" y="1367772"/>
            <a:chExt cx="195750" cy="148273"/>
          </a:xfrm>
        </p:grpSpPr>
        <p:sp>
          <p:nvSpPr>
            <p:cNvPr id="511" name="Oval 510"/>
            <p:cNvSpPr/>
            <p:nvPr/>
          </p:nvSpPr>
          <p:spPr>
            <a:xfrm>
              <a:off x="4450556" y="1412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2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54668" y="136777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3" name="Group 512"/>
          <p:cNvGrpSpPr/>
          <p:nvPr/>
        </p:nvGrpSpPr>
        <p:grpSpPr>
          <a:xfrm>
            <a:off x="5411992" y="1615176"/>
            <a:ext cx="260909" cy="197629"/>
            <a:chOff x="4164107" y="1498882"/>
            <a:chExt cx="195750" cy="148273"/>
          </a:xfrm>
        </p:grpSpPr>
        <p:sp>
          <p:nvSpPr>
            <p:cNvPr id="514" name="Oval 513"/>
            <p:cNvSpPr/>
            <p:nvPr/>
          </p:nvSpPr>
          <p:spPr>
            <a:xfrm>
              <a:off x="4231481" y="1562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5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64107" y="1498882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6" name="Group 515"/>
          <p:cNvGrpSpPr/>
          <p:nvPr/>
        </p:nvGrpSpPr>
        <p:grpSpPr>
          <a:xfrm>
            <a:off x="4716407" y="1703616"/>
            <a:ext cx="260909" cy="197629"/>
            <a:chOff x="3642237" y="1565235"/>
            <a:chExt cx="195750" cy="148273"/>
          </a:xfrm>
        </p:grpSpPr>
        <p:sp>
          <p:nvSpPr>
            <p:cNvPr id="517" name="Oval 516"/>
            <p:cNvSpPr/>
            <p:nvPr/>
          </p:nvSpPr>
          <p:spPr>
            <a:xfrm>
              <a:off x="3740944" y="16216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18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642237" y="1565235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19" name="Group 518"/>
          <p:cNvGrpSpPr/>
          <p:nvPr/>
        </p:nvGrpSpPr>
        <p:grpSpPr>
          <a:xfrm>
            <a:off x="5711972" y="1707153"/>
            <a:ext cx="260909" cy="197629"/>
            <a:chOff x="4389170" y="1567889"/>
            <a:chExt cx="195750" cy="148273"/>
          </a:xfrm>
        </p:grpSpPr>
        <p:sp>
          <p:nvSpPr>
            <p:cNvPr id="520" name="Oval 519"/>
            <p:cNvSpPr/>
            <p:nvPr/>
          </p:nvSpPr>
          <p:spPr>
            <a:xfrm>
              <a:off x="4479131" y="16168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1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389170" y="1567889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2" name="Group 521"/>
          <p:cNvGrpSpPr/>
          <p:nvPr/>
        </p:nvGrpSpPr>
        <p:grpSpPr>
          <a:xfrm>
            <a:off x="5111195" y="1742156"/>
            <a:ext cx="260909" cy="197629"/>
            <a:chOff x="3938431" y="1594150"/>
            <a:chExt cx="195750" cy="148273"/>
          </a:xfrm>
        </p:grpSpPr>
        <p:sp>
          <p:nvSpPr>
            <p:cNvPr id="523" name="Oval 522"/>
            <p:cNvSpPr/>
            <p:nvPr/>
          </p:nvSpPr>
          <p:spPr>
            <a:xfrm>
              <a:off x="4000500" y="164782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4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8431" y="1594150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5" name="Group 524"/>
          <p:cNvGrpSpPr/>
          <p:nvPr/>
        </p:nvGrpSpPr>
        <p:grpSpPr>
          <a:xfrm>
            <a:off x="4884202" y="1962192"/>
            <a:ext cx="260909" cy="197629"/>
            <a:chOff x="3768127" y="1759234"/>
            <a:chExt cx="195750" cy="148273"/>
          </a:xfrm>
        </p:grpSpPr>
        <p:sp>
          <p:nvSpPr>
            <p:cNvPr id="526" name="Oval 525"/>
            <p:cNvSpPr/>
            <p:nvPr/>
          </p:nvSpPr>
          <p:spPr>
            <a:xfrm>
              <a:off x="3860006" y="18026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7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3768127" y="1759234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28" name="Group 527"/>
          <p:cNvGrpSpPr/>
          <p:nvPr/>
        </p:nvGrpSpPr>
        <p:grpSpPr>
          <a:xfrm>
            <a:off x="5279696" y="1984120"/>
            <a:ext cx="260909" cy="197629"/>
            <a:chOff x="4064850" y="1775686"/>
            <a:chExt cx="195750" cy="148273"/>
          </a:xfrm>
        </p:grpSpPr>
        <p:sp>
          <p:nvSpPr>
            <p:cNvPr id="529" name="Oval 528"/>
            <p:cNvSpPr/>
            <p:nvPr/>
          </p:nvSpPr>
          <p:spPr>
            <a:xfrm>
              <a:off x="4131469" y="18335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0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4850" y="1775686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1" name="Group 530"/>
          <p:cNvGrpSpPr/>
          <p:nvPr/>
        </p:nvGrpSpPr>
        <p:grpSpPr>
          <a:xfrm>
            <a:off x="5622830" y="1940963"/>
            <a:ext cx="260909" cy="197629"/>
            <a:chOff x="4322290" y="1743307"/>
            <a:chExt cx="195750" cy="148273"/>
          </a:xfrm>
        </p:grpSpPr>
        <p:sp>
          <p:nvSpPr>
            <p:cNvPr id="532" name="Oval 531"/>
            <p:cNvSpPr/>
            <p:nvPr/>
          </p:nvSpPr>
          <p:spPr>
            <a:xfrm>
              <a:off x="4381500" y="17930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3" name="Picture 18" descr="F:\AAA-LÀM ẢNH SLIDE\Bai17-LT1-1(5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2290" y="1743307"/>
              <a:ext cx="195750" cy="148273"/>
            </a:xfrm>
            <a:prstGeom prst="rect">
              <a:avLst/>
            </a:prstGeom>
            <a:noFill/>
          </p:spPr>
        </p:pic>
      </p:grpSp>
      <p:grpSp>
        <p:nvGrpSpPr>
          <p:cNvPr id="534" name="Group 533"/>
          <p:cNvGrpSpPr/>
          <p:nvPr/>
        </p:nvGrpSpPr>
        <p:grpSpPr>
          <a:xfrm>
            <a:off x="6707724" y="1515324"/>
            <a:ext cx="433757" cy="252463"/>
            <a:chOff x="5136243" y="1423967"/>
            <a:chExt cx="325431" cy="189413"/>
          </a:xfrm>
        </p:grpSpPr>
        <p:sp>
          <p:nvSpPr>
            <p:cNvPr id="535" name="Oval 534"/>
            <p:cNvSpPr/>
            <p:nvPr/>
          </p:nvSpPr>
          <p:spPr>
            <a:xfrm>
              <a:off x="5243513" y="15001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6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6243" y="1423967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37" name="Group 536"/>
          <p:cNvGrpSpPr/>
          <p:nvPr/>
        </p:nvGrpSpPr>
        <p:grpSpPr>
          <a:xfrm>
            <a:off x="7438560" y="1805017"/>
            <a:ext cx="433757" cy="252463"/>
            <a:chOff x="5684560" y="1641312"/>
            <a:chExt cx="325431" cy="189413"/>
          </a:xfrm>
        </p:grpSpPr>
        <p:sp>
          <p:nvSpPr>
            <p:cNvPr id="538" name="Oval 537"/>
            <p:cNvSpPr/>
            <p:nvPr/>
          </p:nvSpPr>
          <p:spPr>
            <a:xfrm>
              <a:off x="5779294" y="1721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39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84560" y="1641312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0" name="Group 539"/>
          <p:cNvGrpSpPr/>
          <p:nvPr/>
        </p:nvGrpSpPr>
        <p:grpSpPr>
          <a:xfrm>
            <a:off x="7200002" y="1459258"/>
            <a:ext cx="433757" cy="252463"/>
            <a:chOff x="5505579" y="1381903"/>
            <a:chExt cx="325431" cy="189413"/>
          </a:xfrm>
        </p:grpSpPr>
        <p:sp>
          <p:nvSpPr>
            <p:cNvPr id="541" name="Oval 540"/>
            <p:cNvSpPr/>
            <p:nvPr/>
          </p:nvSpPr>
          <p:spPr>
            <a:xfrm>
              <a:off x="5688806" y="1447800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2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505579" y="1381903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3" name="Group 542"/>
          <p:cNvGrpSpPr/>
          <p:nvPr/>
        </p:nvGrpSpPr>
        <p:grpSpPr>
          <a:xfrm>
            <a:off x="6878471" y="1875916"/>
            <a:ext cx="433757" cy="252463"/>
            <a:chOff x="5264347" y="1694505"/>
            <a:chExt cx="325431" cy="189413"/>
          </a:xfrm>
        </p:grpSpPr>
        <p:sp>
          <p:nvSpPr>
            <p:cNvPr id="544" name="Oval 543"/>
            <p:cNvSpPr/>
            <p:nvPr/>
          </p:nvSpPr>
          <p:spPr>
            <a:xfrm>
              <a:off x="5431631" y="17811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5" name="Picture 19" descr="F:\AAA-LÀM ẢNH SLIDE\Bai17-LT1-1(6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264347" y="1694505"/>
              <a:ext cx="325431" cy="189413"/>
            </a:xfrm>
            <a:prstGeom prst="rect">
              <a:avLst/>
            </a:prstGeom>
            <a:noFill/>
          </p:spPr>
        </p:pic>
      </p:grpSp>
      <p:grpSp>
        <p:nvGrpSpPr>
          <p:cNvPr id="546" name="Group 545"/>
          <p:cNvGrpSpPr/>
          <p:nvPr/>
        </p:nvGrpSpPr>
        <p:grpSpPr>
          <a:xfrm>
            <a:off x="8801607" y="1462434"/>
            <a:ext cx="277778" cy="230283"/>
            <a:chOff x="6707201" y="1384286"/>
            <a:chExt cx="208406" cy="172772"/>
          </a:xfrm>
        </p:grpSpPr>
        <p:sp>
          <p:nvSpPr>
            <p:cNvPr id="547" name="Oval 546"/>
            <p:cNvSpPr/>
            <p:nvPr/>
          </p:nvSpPr>
          <p:spPr>
            <a:xfrm>
              <a:off x="6772276" y="145970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48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07201" y="138428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49" name="Group 548"/>
          <p:cNvGrpSpPr/>
          <p:nvPr/>
        </p:nvGrpSpPr>
        <p:grpSpPr>
          <a:xfrm>
            <a:off x="8607463" y="1694312"/>
            <a:ext cx="277778" cy="230283"/>
            <a:chOff x="6561542" y="1558255"/>
            <a:chExt cx="208406" cy="172772"/>
          </a:xfrm>
        </p:grpSpPr>
        <p:sp>
          <p:nvSpPr>
            <p:cNvPr id="550" name="Oval 549"/>
            <p:cNvSpPr/>
            <p:nvPr/>
          </p:nvSpPr>
          <p:spPr>
            <a:xfrm>
              <a:off x="6627020" y="16263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1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61542" y="1558255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2" name="Group 551"/>
          <p:cNvGrpSpPr/>
          <p:nvPr/>
        </p:nvGrpSpPr>
        <p:grpSpPr>
          <a:xfrm>
            <a:off x="9079599" y="1685930"/>
            <a:ext cx="277778" cy="230283"/>
            <a:chOff x="6915767" y="1551966"/>
            <a:chExt cx="208406" cy="172772"/>
          </a:xfrm>
        </p:grpSpPr>
        <p:sp>
          <p:nvSpPr>
            <p:cNvPr id="553" name="Oval 552"/>
            <p:cNvSpPr/>
            <p:nvPr/>
          </p:nvSpPr>
          <p:spPr>
            <a:xfrm>
              <a:off x="6984206" y="16097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4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15767" y="155196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5" name="Group 554"/>
          <p:cNvGrpSpPr/>
          <p:nvPr/>
        </p:nvGrpSpPr>
        <p:grpSpPr>
          <a:xfrm>
            <a:off x="9182978" y="1998861"/>
            <a:ext cx="277778" cy="230283"/>
            <a:chOff x="6993328" y="1786746"/>
            <a:chExt cx="208406" cy="172772"/>
          </a:xfrm>
        </p:grpSpPr>
        <p:sp>
          <p:nvSpPr>
            <p:cNvPr id="556" name="Oval 555"/>
            <p:cNvSpPr/>
            <p:nvPr/>
          </p:nvSpPr>
          <p:spPr>
            <a:xfrm>
              <a:off x="7058025" y="18502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57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93328" y="1786746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58" name="Group 557"/>
          <p:cNvGrpSpPr/>
          <p:nvPr/>
        </p:nvGrpSpPr>
        <p:grpSpPr>
          <a:xfrm>
            <a:off x="9546175" y="1546229"/>
            <a:ext cx="277778" cy="230283"/>
            <a:chOff x="7265821" y="1447154"/>
            <a:chExt cx="208406" cy="172772"/>
          </a:xfrm>
        </p:grpSpPr>
        <p:sp>
          <p:nvSpPr>
            <p:cNvPr id="559" name="Oval 558"/>
            <p:cNvSpPr/>
            <p:nvPr/>
          </p:nvSpPr>
          <p:spPr>
            <a:xfrm>
              <a:off x="7374731" y="1516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0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65821" y="1447154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1" name="Group 560"/>
          <p:cNvGrpSpPr/>
          <p:nvPr/>
        </p:nvGrpSpPr>
        <p:grpSpPr>
          <a:xfrm>
            <a:off x="9243037" y="1428877"/>
            <a:ext cx="277778" cy="230283"/>
            <a:chOff x="7038388" y="1359110"/>
            <a:chExt cx="208406" cy="172772"/>
          </a:xfrm>
        </p:grpSpPr>
        <p:sp>
          <p:nvSpPr>
            <p:cNvPr id="562" name="Oval 561"/>
            <p:cNvSpPr/>
            <p:nvPr/>
          </p:nvSpPr>
          <p:spPr>
            <a:xfrm>
              <a:off x="7138988" y="14382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3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038388" y="135911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4" name="Group 563"/>
          <p:cNvGrpSpPr/>
          <p:nvPr/>
        </p:nvGrpSpPr>
        <p:grpSpPr>
          <a:xfrm>
            <a:off x="9462354" y="1824167"/>
            <a:ext cx="277778" cy="230283"/>
            <a:chOff x="7202933" y="1655680"/>
            <a:chExt cx="208406" cy="172772"/>
          </a:xfrm>
        </p:grpSpPr>
        <p:sp>
          <p:nvSpPr>
            <p:cNvPr id="565" name="Oval 564"/>
            <p:cNvSpPr/>
            <p:nvPr/>
          </p:nvSpPr>
          <p:spPr>
            <a:xfrm>
              <a:off x="7296150" y="17145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6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7202933" y="1655680"/>
              <a:ext cx="208406" cy="172772"/>
            </a:xfrm>
            <a:prstGeom prst="rect">
              <a:avLst/>
            </a:prstGeom>
            <a:noFill/>
          </p:spPr>
        </p:pic>
      </p:grpSp>
      <p:grpSp>
        <p:nvGrpSpPr>
          <p:cNvPr id="567" name="Group 566"/>
          <p:cNvGrpSpPr/>
          <p:nvPr/>
        </p:nvGrpSpPr>
        <p:grpSpPr>
          <a:xfrm>
            <a:off x="8805785" y="1954156"/>
            <a:ext cx="277778" cy="230283"/>
            <a:chOff x="6710335" y="1753206"/>
            <a:chExt cx="208406" cy="172772"/>
          </a:xfrm>
        </p:grpSpPr>
        <p:sp>
          <p:nvSpPr>
            <p:cNvPr id="568" name="Oval 567"/>
            <p:cNvSpPr/>
            <p:nvPr/>
          </p:nvSpPr>
          <p:spPr>
            <a:xfrm>
              <a:off x="6798469" y="18097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69" name="Picture 20" descr="F:\AAA-LÀM ẢNH SLIDE\Bai17-LT1-1(7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6710335" y="1753206"/>
              <a:ext cx="208406" cy="172772"/>
            </a:xfrm>
            <a:prstGeom prst="rect">
              <a:avLst/>
            </a:prstGeom>
            <a:noFill/>
          </p:spPr>
        </p:pic>
      </p:grpSp>
      <p:pic>
        <p:nvPicPr>
          <p:cNvPr id="570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08" y="4889639"/>
            <a:ext cx="1450651" cy="1243488"/>
          </a:xfrm>
          <a:prstGeom prst="rect">
            <a:avLst/>
          </a:prstGeom>
          <a:noFill/>
        </p:spPr>
      </p:pic>
      <p:pic>
        <p:nvPicPr>
          <p:cNvPr id="571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0517" y="4889639"/>
            <a:ext cx="1450651" cy="1243488"/>
          </a:xfrm>
          <a:prstGeom prst="rect">
            <a:avLst/>
          </a:prstGeom>
          <a:noFill/>
        </p:spPr>
      </p:pic>
      <p:pic>
        <p:nvPicPr>
          <p:cNvPr id="572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3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3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26" y="4889639"/>
            <a:ext cx="1450651" cy="1243488"/>
          </a:xfrm>
          <a:prstGeom prst="rect">
            <a:avLst/>
          </a:prstGeom>
          <a:noFill/>
        </p:spPr>
      </p:pic>
      <p:pic>
        <p:nvPicPr>
          <p:cNvPr id="574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0026" y="4889639"/>
            <a:ext cx="1450651" cy="1243488"/>
          </a:xfrm>
          <a:prstGeom prst="rect">
            <a:avLst/>
          </a:prstGeom>
          <a:noFill/>
        </p:spPr>
      </p:pic>
      <p:grpSp>
        <p:nvGrpSpPr>
          <p:cNvPr id="575" name="Group 574"/>
          <p:cNvGrpSpPr/>
          <p:nvPr/>
        </p:nvGrpSpPr>
        <p:grpSpPr>
          <a:xfrm>
            <a:off x="3177571" y="5398369"/>
            <a:ext cx="426862" cy="240211"/>
            <a:chOff x="2487709" y="4337262"/>
            <a:chExt cx="320258" cy="180221"/>
          </a:xfrm>
        </p:grpSpPr>
        <p:sp>
          <p:nvSpPr>
            <p:cNvPr id="576" name="Oval 575"/>
            <p:cNvSpPr/>
            <p:nvPr/>
          </p:nvSpPr>
          <p:spPr>
            <a:xfrm>
              <a:off x="2655094" y="43886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7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87709" y="4337262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78" name="Group 577"/>
          <p:cNvGrpSpPr/>
          <p:nvPr/>
        </p:nvGrpSpPr>
        <p:grpSpPr>
          <a:xfrm>
            <a:off x="3497568" y="5171500"/>
            <a:ext cx="426862" cy="240211"/>
            <a:chOff x="2727790" y="4167051"/>
            <a:chExt cx="320258" cy="180221"/>
          </a:xfrm>
        </p:grpSpPr>
        <p:sp>
          <p:nvSpPr>
            <p:cNvPr id="579" name="Oval 578"/>
            <p:cNvSpPr/>
            <p:nvPr/>
          </p:nvSpPr>
          <p:spPr>
            <a:xfrm>
              <a:off x="2876550" y="4221956"/>
              <a:ext cx="5238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0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7790" y="416705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1" name="Group 580"/>
          <p:cNvGrpSpPr/>
          <p:nvPr/>
        </p:nvGrpSpPr>
        <p:grpSpPr>
          <a:xfrm>
            <a:off x="2953215" y="5670344"/>
            <a:ext cx="426862" cy="240211"/>
            <a:chOff x="2319384" y="4541314"/>
            <a:chExt cx="320258" cy="180221"/>
          </a:xfrm>
        </p:grpSpPr>
        <p:sp>
          <p:nvSpPr>
            <p:cNvPr id="582" name="Oval 581"/>
            <p:cNvSpPr/>
            <p:nvPr/>
          </p:nvSpPr>
          <p:spPr>
            <a:xfrm>
              <a:off x="2469356" y="4598194"/>
              <a:ext cx="47625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3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19384" y="4541314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4" name="Group 583"/>
          <p:cNvGrpSpPr/>
          <p:nvPr/>
        </p:nvGrpSpPr>
        <p:grpSpPr>
          <a:xfrm>
            <a:off x="2837144" y="5217737"/>
            <a:ext cx="426862" cy="240211"/>
            <a:chOff x="2232300" y="4201741"/>
            <a:chExt cx="320258" cy="180221"/>
          </a:xfrm>
        </p:grpSpPr>
        <p:sp>
          <p:nvSpPr>
            <p:cNvPr id="585" name="Oval 584"/>
            <p:cNvSpPr/>
            <p:nvPr/>
          </p:nvSpPr>
          <p:spPr>
            <a:xfrm>
              <a:off x="2324100" y="425529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6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232300" y="4201741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87" name="Group 586"/>
          <p:cNvGrpSpPr/>
          <p:nvPr/>
        </p:nvGrpSpPr>
        <p:grpSpPr>
          <a:xfrm>
            <a:off x="3506076" y="5618617"/>
            <a:ext cx="426862" cy="240211"/>
            <a:chOff x="2734173" y="4502505"/>
            <a:chExt cx="320258" cy="180221"/>
          </a:xfrm>
        </p:grpSpPr>
        <p:sp>
          <p:nvSpPr>
            <p:cNvPr id="588" name="Oval 587"/>
            <p:cNvSpPr/>
            <p:nvPr/>
          </p:nvSpPr>
          <p:spPr>
            <a:xfrm>
              <a:off x="2840831" y="45648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9" name="Picture 21" descr="F:\AAA-LÀM ẢNH SLIDE\Bai17-LT1-1(8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2734173" y="4502505"/>
              <a:ext cx="320258" cy="180221"/>
            </a:xfrm>
            <a:prstGeom prst="rect">
              <a:avLst/>
            </a:prstGeom>
            <a:noFill/>
          </p:spPr>
        </p:pic>
      </p:grpSp>
      <p:grpSp>
        <p:nvGrpSpPr>
          <p:cNvPr id="590" name="Group 589"/>
          <p:cNvGrpSpPr/>
          <p:nvPr/>
        </p:nvGrpSpPr>
        <p:grpSpPr>
          <a:xfrm>
            <a:off x="4830034" y="5184529"/>
            <a:ext cx="303351" cy="224907"/>
            <a:chOff x="3727487" y="4176826"/>
            <a:chExt cx="227592" cy="168739"/>
          </a:xfrm>
        </p:grpSpPr>
        <p:sp>
          <p:nvSpPr>
            <p:cNvPr id="591" name="Oval 590"/>
            <p:cNvSpPr/>
            <p:nvPr/>
          </p:nvSpPr>
          <p:spPr>
            <a:xfrm>
              <a:off x="3793331" y="4229100"/>
              <a:ext cx="50007" cy="500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2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27487" y="417682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3" name="Group 592"/>
          <p:cNvGrpSpPr/>
          <p:nvPr/>
        </p:nvGrpSpPr>
        <p:grpSpPr>
          <a:xfrm>
            <a:off x="5218690" y="5363816"/>
            <a:ext cx="303351" cy="224907"/>
            <a:chOff x="4019080" y="4311338"/>
            <a:chExt cx="227592" cy="168739"/>
          </a:xfrm>
        </p:grpSpPr>
        <p:sp>
          <p:nvSpPr>
            <p:cNvPr id="594" name="Oval 593"/>
            <p:cNvSpPr/>
            <p:nvPr/>
          </p:nvSpPr>
          <p:spPr>
            <a:xfrm>
              <a:off x="4090988" y="437197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5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19080" y="4311338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6" name="Group 595"/>
          <p:cNvGrpSpPr/>
          <p:nvPr/>
        </p:nvGrpSpPr>
        <p:grpSpPr>
          <a:xfrm>
            <a:off x="5491830" y="5185733"/>
            <a:ext cx="303351" cy="224907"/>
            <a:chOff x="4224006" y="4177729"/>
            <a:chExt cx="227592" cy="168739"/>
          </a:xfrm>
        </p:grpSpPr>
        <p:sp>
          <p:nvSpPr>
            <p:cNvPr id="597" name="Oval 596"/>
            <p:cNvSpPr/>
            <p:nvPr/>
          </p:nvSpPr>
          <p:spPr>
            <a:xfrm>
              <a:off x="4324350" y="42338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8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4224006" y="4177729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599" name="Group 598"/>
          <p:cNvGrpSpPr/>
          <p:nvPr/>
        </p:nvGrpSpPr>
        <p:grpSpPr>
          <a:xfrm>
            <a:off x="4754227" y="5480533"/>
            <a:ext cx="303351" cy="224907"/>
            <a:chOff x="3670612" y="4398906"/>
            <a:chExt cx="227592" cy="168739"/>
          </a:xfrm>
        </p:grpSpPr>
        <p:sp>
          <p:nvSpPr>
            <p:cNvPr id="600" name="Oval 599"/>
            <p:cNvSpPr/>
            <p:nvPr/>
          </p:nvSpPr>
          <p:spPr>
            <a:xfrm>
              <a:off x="3776663" y="4438650"/>
              <a:ext cx="64293" cy="57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1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670612" y="439890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2" name="Group 601"/>
          <p:cNvGrpSpPr/>
          <p:nvPr/>
        </p:nvGrpSpPr>
        <p:grpSpPr>
          <a:xfrm>
            <a:off x="5057450" y="5697122"/>
            <a:ext cx="303351" cy="224907"/>
            <a:chOff x="3898108" y="4561404"/>
            <a:chExt cx="227592" cy="168739"/>
          </a:xfrm>
        </p:grpSpPr>
        <p:sp>
          <p:nvSpPr>
            <p:cNvPr id="603" name="Oval 602"/>
            <p:cNvSpPr/>
            <p:nvPr/>
          </p:nvSpPr>
          <p:spPr>
            <a:xfrm>
              <a:off x="4007644" y="46243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4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3898108" y="456140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5" name="Group 604"/>
          <p:cNvGrpSpPr/>
          <p:nvPr/>
        </p:nvGrpSpPr>
        <p:grpSpPr>
          <a:xfrm>
            <a:off x="5444903" y="5680277"/>
            <a:ext cx="303351" cy="224907"/>
            <a:chOff x="4188799" y="4548766"/>
            <a:chExt cx="227592" cy="168739"/>
          </a:xfrm>
        </p:grpSpPr>
        <p:sp>
          <p:nvSpPr>
            <p:cNvPr id="606" name="Oval 605"/>
            <p:cNvSpPr/>
            <p:nvPr/>
          </p:nvSpPr>
          <p:spPr>
            <a:xfrm>
              <a:off x="4262438" y="46101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7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88799" y="4548766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08" name="Group 607"/>
          <p:cNvGrpSpPr/>
          <p:nvPr/>
        </p:nvGrpSpPr>
        <p:grpSpPr>
          <a:xfrm>
            <a:off x="5690369" y="5427589"/>
            <a:ext cx="303351" cy="224907"/>
            <a:chOff x="4372962" y="4359184"/>
            <a:chExt cx="227592" cy="168739"/>
          </a:xfrm>
        </p:grpSpPr>
        <p:sp>
          <p:nvSpPr>
            <p:cNvPr id="609" name="Oval 608"/>
            <p:cNvSpPr/>
            <p:nvPr/>
          </p:nvSpPr>
          <p:spPr>
            <a:xfrm>
              <a:off x="4445794" y="441245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0" name="Picture 22" descr="F:\AAA-LÀM ẢNH SLIDE\Bai17-LT1-1(9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72962" y="4359184"/>
              <a:ext cx="227592" cy="168739"/>
            </a:xfrm>
            <a:prstGeom prst="rect">
              <a:avLst/>
            </a:prstGeom>
            <a:noFill/>
          </p:spPr>
        </p:pic>
      </p:grpSp>
      <p:grpSp>
        <p:nvGrpSpPr>
          <p:cNvPr id="611" name="Group 610"/>
          <p:cNvGrpSpPr/>
          <p:nvPr/>
        </p:nvGrpSpPr>
        <p:grpSpPr>
          <a:xfrm>
            <a:off x="7083477" y="5511904"/>
            <a:ext cx="416611" cy="440762"/>
            <a:chOff x="5418155" y="4422443"/>
            <a:chExt cx="312567" cy="330686"/>
          </a:xfrm>
        </p:grpSpPr>
        <p:sp>
          <p:nvSpPr>
            <p:cNvPr id="612" name="Oval 611"/>
            <p:cNvSpPr/>
            <p:nvPr/>
          </p:nvSpPr>
          <p:spPr>
            <a:xfrm>
              <a:off x="5519738" y="4562475"/>
              <a:ext cx="54768" cy="547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3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18155" y="4422443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4" name="Group 613"/>
          <p:cNvGrpSpPr/>
          <p:nvPr/>
        </p:nvGrpSpPr>
        <p:grpSpPr>
          <a:xfrm>
            <a:off x="7444217" y="5195055"/>
            <a:ext cx="416611" cy="440762"/>
            <a:chOff x="5688804" y="4184724"/>
            <a:chExt cx="312567" cy="330686"/>
          </a:xfrm>
        </p:grpSpPr>
        <p:sp>
          <p:nvSpPr>
            <p:cNvPr id="615" name="Oval 614"/>
            <p:cNvSpPr/>
            <p:nvPr/>
          </p:nvSpPr>
          <p:spPr>
            <a:xfrm>
              <a:off x="5791200" y="432435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6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88804" y="4184724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17" name="Group 616"/>
          <p:cNvGrpSpPr/>
          <p:nvPr/>
        </p:nvGrpSpPr>
        <p:grpSpPr>
          <a:xfrm>
            <a:off x="6743077" y="5155446"/>
            <a:ext cx="416611" cy="440762"/>
            <a:chOff x="5162767" y="4155007"/>
            <a:chExt cx="312567" cy="330686"/>
          </a:xfrm>
        </p:grpSpPr>
        <p:sp>
          <p:nvSpPr>
            <p:cNvPr id="618" name="Oval 617"/>
            <p:cNvSpPr/>
            <p:nvPr/>
          </p:nvSpPr>
          <p:spPr>
            <a:xfrm>
              <a:off x="5314950" y="428148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19" name="Picture 23" descr="F:\AAA-LÀM ẢNH SLIDE\Bai17-LT1-1(10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162767" y="4155007"/>
              <a:ext cx="312567" cy="330686"/>
            </a:xfrm>
            <a:prstGeom prst="rect">
              <a:avLst/>
            </a:prstGeom>
            <a:noFill/>
          </p:spPr>
        </p:pic>
      </p:grpSp>
      <p:grpSp>
        <p:nvGrpSpPr>
          <p:cNvPr id="620" name="Group 619"/>
          <p:cNvGrpSpPr/>
          <p:nvPr/>
        </p:nvGrpSpPr>
        <p:grpSpPr>
          <a:xfrm>
            <a:off x="8729175" y="5702999"/>
            <a:ext cx="302807" cy="198506"/>
            <a:chOff x="6652858" y="4565814"/>
            <a:chExt cx="227184" cy="148931"/>
          </a:xfrm>
        </p:grpSpPr>
        <p:sp>
          <p:nvSpPr>
            <p:cNvPr id="621" name="Oval 620"/>
            <p:cNvSpPr/>
            <p:nvPr/>
          </p:nvSpPr>
          <p:spPr>
            <a:xfrm>
              <a:off x="6727032" y="460771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2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52858" y="4565814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3" name="Group 622"/>
          <p:cNvGrpSpPr/>
          <p:nvPr/>
        </p:nvGrpSpPr>
        <p:grpSpPr>
          <a:xfrm>
            <a:off x="8604530" y="5447321"/>
            <a:ext cx="302807" cy="198506"/>
            <a:chOff x="6559342" y="4373989"/>
            <a:chExt cx="227184" cy="148931"/>
          </a:xfrm>
        </p:grpSpPr>
        <p:sp>
          <p:nvSpPr>
            <p:cNvPr id="624" name="Oval 623"/>
            <p:cNvSpPr/>
            <p:nvPr/>
          </p:nvSpPr>
          <p:spPr>
            <a:xfrm>
              <a:off x="6636544" y="44196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5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9342" y="4373989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6" name="Group 625"/>
          <p:cNvGrpSpPr/>
          <p:nvPr/>
        </p:nvGrpSpPr>
        <p:grpSpPr>
          <a:xfrm>
            <a:off x="8712645" y="5179709"/>
            <a:ext cx="302807" cy="198506"/>
            <a:chOff x="6640456" y="4173210"/>
            <a:chExt cx="227184" cy="148931"/>
          </a:xfrm>
        </p:grpSpPr>
        <p:sp>
          <p:nvSpPr>
            <p:cNvPr id="627" name="Oval 626"/>
            <p:cNvSpPr/>
            <p:nvPr/>
          </p:nvSpPr>
          <p:spPr>
            <a:xfrm>
              <a:off x="6748463" y="421957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28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640456" y="417321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29" name="Group 628"/>
          <p:cNvGrpSpPr/>
          <p:nvPr/>
        </p:nvGrpSpPr>
        <p:grpSpPr>
          <a:xfrm>
            <a:off x="9112987" y="5197909"/>
            <a:ext cx="302807" cy="198506"/>
            <a:chOff x="6940817" y="4186865"/>
            <a:chExt cx="227184" cy="148931"/>
          </a:xfrm>
        </p:grpSpPr>
        <p:sp>
          <p:nvSpPr>
            <p:cNvPr id="630" name="Oval 629"/>
            <p:cNvSpPr/>
            <p:nvPr/>
          </p:nvSpPr>
          <p:spPr>
            <a:xfrm>
              <a:off x="7015163" y="422671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1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40817" y="41868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2" name="Group 631"/>
          <p:cNvGrpSpPr/>
          <p:nvPr/>
        </p:nvGrpSpPr>
        <p:grpSpPr>
          <a:xfrm>
            <a:off x="9491922" y="5185380"/>
            <a:ext cx="302807" cy="198506"/>
            <a:chOff x="7225117" y="4177465"/>
            <a:chExt cx="227184" cy="148931"/>
          </a:xfrm>
        </p:grpSpPr>
        <p:sp>
          <p:nvSpPr>
            <p:cNvPr id="633" name="Oval 632"/>
            <p:cNvSpPr/>
            <p:nvPr/>
          </p:nvSpPr>
          <p:spPr>
            <a:xfrm>
              <a:off x="7300913" y="422195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4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25117" y="4177465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5" name="Group 634"/>
          <p:cNvGrpSpPr/>
          <p:nvPr/>
        </p:nvGrpSpPr>
        <p:grpSpPr>
          <a:xfrm>
            <a:off x="9015577" y="5460482"/>
            <a:ext cx="302807" cy="198506"/>
            <a:chOff x="6867734" y="4383863"/>
            <a:chExt cx="227184" cy="148931"/>
          </a:xfrm>
        </p:grpSpPr>
        <p:sp>
          <p:nvSpPr>
            <p:cNvPr id="636" name="Oval 635"/>
            <p:cNvSpPr/>
            <p:nvPr/>
          </p:nvSpPr>
          <p:spPr>
            <a:xfrm>
              <a:off x="6974681" y="44315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37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6867734" y="4383863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38" name="Group 637"/>
          <p:cNvGrpSpPr/>
          <p:nvPr/>
        </p:nvGrpSpPr>
        <p:grpSpPr>
          <a:xfrm>
            <a:off x="9463523" y="5684958"/>
            <a:ext cx="302807" cy="198506"/>
            <a:chOff x="7203810" y="4552278"/>
            <a:chExt cx="227184" cy="148931"/>
          </a:xfrm>
        </p:grpSpPr>
        <p:sp>
          <p:nvSpPr>
            <p:cNvPr id="639" name="Oval 638"/>
            <p:cNvSpPr/>
            <p:nvPr/>
          </p:nvSpPr>
          <p:spPr>
            <a:xfrm>
              <a:off x="7312819" y="459343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0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7203810" y="4552278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1" name="Group 640"/>
          <p:cNvGrpSpPr/>
          <p:nvPr/>
        </p:nvGrpSpPr>
        <p:grpSpPr>
          <a:xfrm>
            <a:off x="9425556" y="5426983"/>
            <a:ext cx="302807" cy="198506"/>
            <a:chOff x="7175325" y="4358730"/>
            <a:chExt cx="227184" cy="148931"/>
          </a:xfrm>
        </p:grpSpPr>
        <p:sp>
          <p:nvSpPr>
            <p:cNvPr id="642" name="Oval 641"/>
            <p:cNvSpPr/>
            <p:nvPr/>
          </p:nvSpPr>
          <p:spPr>
            <a:xfrm>
              <a:off x="7253288" y="44029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3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175325" y="4358730"/>
              <a:ext cx="227184" cy="148931"/>
            </a:xfrm>
            <a:prstGeom prst="rect">
              <a:avLst/>
            </a:prstGeom>
            <a:noFill/>
          </p:spPr>
        </p:pic>
      </p:grpSp>
      <p:grpSp>
        <p:nvGrpSpPr>
          <p:cNvPr id="644" name="Group 643"/>
          <p:cNvGrpSpPr/>
          <p:nvPr/>
        </p:nvGrpSpPr>
        <p:grpSpPr>
          <a:xfrm>
            <a:off x="9084838" y="5725637"/>
            <a:ext cx="302807" cy="198506"/>
            <a:chOff x="6919698" y="4582798"/>
            <a:chExt cx="227184" cy="148931"/>
          </a:xfrm>
        </p:grpSpPr>
        <p:sp>
          <p:nvSpPr>
            <p:cNvPr id="645" name="Oval 644"/>
            <p:cNvSpPr/>
            <p:nvPr/>
          </p:nvSpPr>
          <p:spPr>
            <a:xfrm>
              <a:off x="6991350" y="462676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46" name="Picture 13" descr="F:\AAA-LÀM ẢNH SLIDE\Bai17-LT1-1(11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19698" y="4582798"/>
              <a:ext cx="227184" cy="148931"/>
            </a:xfrm>
            <a:prstGeom prst="rect">
              <a:avLst/>
            </a:prstGeom>
            <a:noFill/>
          </p:spPr>
        </p:pic>
      </p:grpSp>
      <p:pic>
        <p:nvPicPr>
          <p:cNvPr id="647" name="Picture 14" descr="F:\AAA-LÀM ẢNH SLIDE\Bai17-LT1-1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5320" y="3016882"/>
            <a:ext cx="1450651" cy="1243488"/>
          </a:xfrm>
          <a:prstGeom prst="rect">
            <a:avLst/>
          </a:prstGeom>
          <a:noFill/>
        </p:spPr>
      </p:pic>
      <p:grpSp>
        <p:nvGrpSpPr>
          <p:cNvPr id="648" name="Group 647"/>
          <p:cNvGrpSpPr/>
          <p:nvPr/>
        </p:nvGrpSpPr>
        <p:grpSpPr>
          <a:xfrm>
            <a:off x="10816639" y="3526955"/>
            <a:ext cx="578678" cy="266238"/>
            <a:chOff x="8218999" y="2933214"/>
            <a:chExt cx="434159" cy="199748"/>
          </a:xfrm>
        </p:grpSpPr>
        <p:sp>
          <p:nvSpPr>
            <p:cNvPr id="649" name="Oval 648"/>
            <p:cNvSpPr/>
            <p:nvPr/>
          </p:nvSpPr>
          <p:spPr>
            <a:xfrm>
              <a:off x="8360569" y="301228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50" name="Picture 15" descr="F:\AAA-LÀM ẢNH SLIDE\Bai17-LT1-1(2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18999" y="2933214"/>
              <a:ext cx="434159" cy="199748"/>
            </a:xfrm>
            <a:prstGeom prst="rect">
              <a:avLst/>
            </a:prstGeom>
            <a:noFill/>
          </p:spPr>
        </p:pic>
      </p:grpSp>
      <p:grpSp>
        <p:nvGrpSpPr>
          <p:cNvPr id="651" name="Group 650"/>
          <p:cNvGrpSpPr/>
          <p:nvPr/>
        </p:nvGrpSpPr>
        <p:grpSpPr>
          <a:xfrm>
            <a:off x="1017583" y="2957003"/>
            <a:ext cx="1263445" cy="577644"/>
            <a:chOff x="3234494" y="2417605"/>
            <a:chExt cx="801278" cy="433383"/>
          </a:xfrm>
        </p:grpSpPr>
        <p:pic>
          <p:nvPicPr>
            <p:cNvPr id="652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53" name="TextBox 652"/>
            <p:cNvSpPr txBox="1"/>
            <p:nvPr/>
          </p:nvSpPr>
          <p:spPr>
            <a:xfrm>
              <a:off x="3630225" y="2461740"/>
              <a:ext cx="338740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hai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54" name="Group 653"/>
          <p:cNvGrpSpPr/>
          <p:nvPr/>
        </p:nvGrpSpPr>
        <p:grpSpPr>
          <a:xfrm>
            <a:off x="1057830" y="2932938"/>
            <a:ext cx="463532" cy="584647"/>
            <a:chOff x="3038368" y="2164171"/>
            <a:chExt cx="347770" cy="438637"/>
          </a:xfrm>
        </p:grpSpPr>
        <p:sp>
          <p:nvSpPr>
            <p:cNvPr id="655" name="Rounded Rectangle 65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6" name="TextBox 655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57" name="Group 656"/>
          <p:cNvGrpSpPr/>
          <p:nvPr/>
        </p:nvGrpSpPr>
        <p:grpSpPr>
          <a:xfrm>
            <a:off x="1043361" y="2933108"/>
            <a:ext cx="476224" cy="584647"/>
            <a:chOff x="3028846" y="2164171"/>
            <a:chExt cx="357292" cy="438637"/>
          </a:xfrm>
        </p:grpSpPr>
        <p:sp>
          <p:nvSpPr>
            <p:cNvPr id="658" name="Rounded Rectangle 65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2494124" y="2957059"/>
            <a:ext cx="1346364" cy="577643"/>
            <a:chOff x="3045446" y="2895941"/>
            <a:chExt cx="1010124" cy="433383"/>
          </a:xfrm>
        </p:grpSpPr>
        <p:grpSp>
          <p:nvGrpSpPr>
            <p:cNvPr id="661" name="Group 108"/>
            <p:cNvGrpSpPr/>
            <p:nvPr/>
          </p:nvGrpSpPr>
          <p:grpSpPr>
            <a:xfrm>
              <a:off x="3079086" y="2895941"/>
              <a:ext cx="976484" cy="433383"/>
              <a:chOff x="3234494" y="2417605"/>
              <a:chExt cx="825430" cy="433383"/>
            </a:xfrm>
          </p:grpSpPr>
          <p:pic>
            <p:nvPicPr>
              <p:cNvPr id="665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66" name="TextBox 665"/>
              <p:cNvSpPr txBox="1"/>
              <p:nvPr/>
            </p:nvSpPr>
            <p:spPr>
              <a:xfrm>
                <a:off x="3537175" y="2452687"/>
                <a:ext cx="522749" cy="315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mười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2" name="Group 111"/>
            <p:cNvGrpSpPr/>
            <p:nvPr/>
          </p:nvGrpSpPr>
          <p:grpSpPr>
            <a:xfrm>
              <a:off x="3045446" y="2914097"/>
              <a:ext cx="411610" cy="390782"/>
              <a:chOff x="2974528" y="2200383"/>
              <a:chExt cx="411610" cy="390782"/>
            </a:xfrm>
          </p:grpSpPr>
          <p:sp>
            <p:nvSpPr>
              <p:cNvPr id="663" name="Rounded Rectangle 662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64" name="TextBox 663"/>
              <p:cNvSpPr txBox="1"/>
              <p:nvPr/>
            </p:nvSpPr>
            <p:spPr>
              <a:xfrm>
                <a:off x="2974528" y="2200383"/>
                <a:ext cx="398325" cy="37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2666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10</a:t>
                </a:r>
              </a:p>
            </p:txBody>
          </p:sp>
        </p:grpSp>
      </p:grpSp>
      <p:grpSp>
        <p:nvGrpSpPr>
          <p:cNvPr id="667" name="Group 666"/>
          <p:cNvGrpSpPr/>
          <p:nvPr/>
        </p:nvGrpSpPr>
        <p:grpSpPr>
          <a:xfrm>
            <a:off x="5565206" y="2947026"/>
            <a:ext cx="1263445" cy="598033"/>
            <a:chOff x="3186221" y="3512878"/>
            <a:chExt cx="947913" cy="448680"/>
          </a:xfrm>
        </p:grpSpPr>
        <p:grpSp>
          <p:nvGrpSpPr>
            <p:cNvPr id="668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2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73" name="TextBox 672"/>
              <p:cNvSpPr txBox="1"/>
              <p:nvPr/>
            </p:nvSpPr>
            <p:spPr>
              <a:xfrm>
                <a:off x="3607414" y="2463838"/>
                <a:ext cx="397704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bốn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69" name="Group 152"/>
            <p:cNvGrpSpPr/>
            <p:nvPr/>
          </p:nvGrpSpPr>
          <p:grpSpPr>
            <a:xfrm>
              <a:off x="3216418" y="3512878"/>
              <a:ext cx="347770" cy="438637"/>
              <a:chOff x="3038368" y="2166930"/>
              <a:chExt cx="347770" cy="438637"/>
            </a:xfrm>
          </p:grpSpPr>
          <p:sp>
            <p:nvSpPr>
              <p:cNvPr id="670" name="Rounded Rectangle 669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1" name="TextBox 670"/>
              <p:cNvSpPr txBox="1"/>
              <p:nvPr/>
            </p:nvSpPr>
            <p:spPr>
              <a:xfrm>
                <a:off x="3041434" y="2166930"/>
                <a:ext cx="294895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4</a:t>
                </a:r>
              </a:p>
            </p:txBody>
          </p:sp>
        </p:grpSp>
      </p:grpSp>
      <p:grpSp>
        <p:nvGrpSpPr>
          <p:cNvPr id="674" name="Group 673"/>
          <p:cNvGrpSpPr/>
          <p:nvPr/>
        </p:nvGrpSpPr>
        <p:grpSpPr>
          <a:xfrm>
            <a:off x="7091153" y="2951155"/>
            <a:ext cx="1263445" cy="584647"/>
            <a:chOff x="3186221" y="3524029"/>
            <a:chExt cx="947913" cy="438637"/>
          </a:xfrm>
        </p:grpSpPr>
        <p:grpSp>
          <p:nvGrpSpPr>
            <p:cNvPr id="675" name="Group 118"/>
            <p:cNvGrpSpPr/>
            <p:nvPr/>
          </p:nvGrpSpPr>
          <p:grpSpPr>
            <a:xfrm>
              <a:off x="3186221" y="3528175"/>
              <a:ext cx="947913" cy="433383"/>
              <a:chOff x="3234494" y="2417605"/>
              <a:chExt cx="801278" cy="433383"/>
            </a:xfrm>
          </p:grpSpPr>
          <p:pic>
            <p:nvPicPr>
              <p:cNvPr id="679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0" name="TextBox 679"/>
              <p:cNvSpPr txBox="1"/>
              <p:nvPr/>
            </p:nvSpPr>
            <p:spPr>
              <a:xfrm>
                <a:off x="3606573" y="2463838"/>
                <a:ext cx="402096" cy="315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2133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tám</a:t>
                </a:r>
                <a:endParaRPr lang="en-US" sz="2133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76" name="Group 152"/>
            <p:cNvGrpSpPr/>
            <p:nvPr/>
          </p:nvGrpSpPr>
          <p:grpSpPr>
            <a:xfrm>
              <a:off x="3208333" y="3524029"/>
              <a:ext cx="355855" cy="438637"/>
              <a:chOff x="3030283" y="2178081"/>
              <a:chExt cx="355855" cy="438637"/>
            </a:xfrm>
          </p:grpSpPr>
          <p:sp>
            <p:nvSpPr>
              <p:cNvPr id="677" name="Rounded Rectangle 676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78" name="TextBox 677"/>
              <p:cNvSpPr txBox="1"/>
              <p:nvPr/>
            </p:nvSpPr>
            <p:spPr>
              <a:xfrm>
                <a:off x="3030283" y="2178081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8</a:t>
                </a:r>
              </a:p>
            </p:txBody>
          </p:sp>
        </p:grpSp>
      </p:grpSp>
      <p:grpSp>
        <p:nvGrpSpPr>
          <p:cNvPr id="681" name="Group 680"/>
          <p:cNvGrpSpPr/>
          <p:nvPr/>
        </p:nvGrpSpPr>
        <p:grpSpPr>
          <a:xfrm>
            <a:off x="4059065" y="3700103"/>
            <a:ext cx="1294061" cy="598033"/>
            <a:chOff x="3186211" y="3512878"/>
            <a:chExt cx="970883" cy="448680"/>
          </a:xfrm>
        </p:grpSpPr>
        <p:grpSp>
          <p:nvGrpSpPr>
            <p:cNvPr id="682" name="Group 118"/>
            <p:cNvGrpSpPr/>
            <p:nvPr/>
          </p:nvGrpSpPr>
          <p:grpSpPr>
            <a:xfrm>
              <a:off x="3186211" y="3528175"/>
              <a:ext cx="970883" cy="433383"/>
              <a:chOff x="3234494" y="2417605"/>
              <a:chExt cx="820697" cy="433383"/>
            </a:xfrm>
          </p:grpSpPr>
          <p:pic>
            <p:nvPicPr>
              <p:cNvPr id="686" name="Picture 2" descr="F:\AAA-LÀM ẢNH SLIDE\Bai17.png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234494" y="2417605"/>
                <a:ext cx="801278" cy="433383"/>
              </a:xfrm>
              <a:prstGeom prst="rect">
                <a:avLst/>
              </a:prstGeom>
              <a:noFill/>
            </p:spPr>
          </p:pic>
          <p:sp>
            <p:nvSpPr>
              <p:cNvPr id="687" name="TextBox 686"/>
              <p:cNvSpPr txBox="1"/>
              <p:nvPr/>
            </p:nvSpPr>
            <p:spPr>
              <a:xfrm>
                <a:off x="3548706" y="2486140"/>
                <a:ext cx="506485" cy="284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402"/>
                <a:r>
                  <a:rPr lang="en-US" sz="1866" b="1" dirty="0" err="1">
                    <a:solidFill>
                      <a:prstClr val="black"/>
                    </a:solidFill>
                    <a:latin typeface="+mj-lt"/>
                    <a:cs typeface="Lato" pitchFamily="34" charset="0"/>
                  </a:rPr>
                  <a:t>không</a:t>
                </a:r>
                <a:endParaRPr lang="en-US" sz="1866" b="1" dirty="0">
                  <a:solidFill>
                    <a:prstClr val="black"/>
                  </a:solidFill>
                  <a:latin typeface="+mj-lt"/>
                  <a:cs typeface="Lato" pitchFamily="34" charset="0"/>
                </a:endParaRPr>
              </a:p>
            </p:txBody>
          </p:sp>
        </p:grpSp>
        <p:grpSp>
          <p:nvGrpSpPr>
            <p:cNvPr id="683" name="Group 152"/>
            <p:cNvGrpSpPr/>
            <p:nvPr/>
          </p:nvGrpSpPr>
          <p:grpSpPr>
            <a:xfrm>
              <a:off x="3208333" y="3512878"/>
              <a:ext cx="355855" cy="438637"/>
              <a:chOff x="3030283" y="2166930"/>
              <a:chExt cx="355855" cy="438637"/>
            </a:xfrm>
          </p:grpSpPr>
          <p:sp>
            <p:nvSpPr>
              <p:cNvPr id="684" name="Rounded Rectangle 683"/>
              <p:cNvSpPr/>
              <p:nvPr/>
            </p:nvSpPr>
            <p:spPr>
              <a:xfrm>
                <a:off x="3038368" y="2207784"/>
                <a:ext cx="347770" cy="383381"/>
              </a:xfrm>
              <a:prstGeom prst="roundRect">
                <a:avLst>
                  <a:gd name="adj" fmla="val 243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685" name="TextBox 684"/>
              <p:cNvSpPr txBox="1"/>
              <p:nvPr/>
            </p:nvSpPr>
            <p:spPr>
              <a:xfrm>
                <a:off x="3030283" y="2166930"/>
                <a:ext cx="294894" cy="438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3199" b="1" dirty="0">
                    <a:solidFill>
                      <a:srgbClr val="4472C4"/>
                    </a:solidFill>
                    <a:latin typeface="+mj-lt"/>
                    <a:cs typeface="Lato" pitchFamily="34" charset="0"/>
                  </a:rPr>
                  <a:t>0</a:t>
                </a:r>
              </a:p>
            </p:txBody>
          </p:sp>
        </p:grpSp>
      </p:grpSp>
      <p:grpSp>
        <p:nvGrpSpPr>
          <p:cNvPr id="688" name="Group 687"/>
          <p:cNvGrpSpPr/>
          <p:nvPr/>
        </p:nvGrpSpPr>
        <p:grpSpPr>
          <a:xfrm>
            <a:off x="1027491" y="3724950"/>
            <a:ext cx="1263445" cy="577644"/>
            <a:chOff x="3234494" y="2417605"/>
            <a:chExt cx="801278" cy="433383"/>
          </a:xfrm>
        </p:grpSpPr>
        <p:pic>
          <p:nvPicPr>
            <p:cNvPr id="689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0" name="TextBox 689"/>
            <p:cNvSpPr txBox="1"/>
            <p:nvPr/>
          </p:nvSpPr>
          <p:spPr>
            <a:xfrm>
              <a:off x="3648746" y="2461740"/>
              <a:ext cx="296041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ba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691" name="Group 690"/>
          <p:cNvGrpSpPr/>
          <p:nvPr/>
        </p:nvGrpSpPr>
        <p:grpSpPr>
          <a:xfrm>
            <a:off x="1067738" y="3700885"/>
            <a:ext cx="463532" cy="584647"/>
            <a:chOff x="3038368" y="2164171"/>
            <a:chExt cx="347770" cy="438637"/>
          </a:xfrm>
        </p:grpSpPr>
        <p:sp>
          <p:nvSpPr>
            <p:cNvPr id="692" name="Rounded Rectangle 69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3" name="TextBox 692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1065960" y="3701055"/>
            <a:ext cx="463532" cy="584647"/>
            <a:chOff x="3038368" y="2164171"/>
            <a:chExt cx="347770" cy="438637"/>
          </a:xfrm>
        </p:grpSpPr>
        <p:sp>
          <p:nvSpPr>
            <p:cNvPr id="695" name="Rounded Rectangle 694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6" name="TextBox 695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3</a:t>
              </a: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2543525" y="3724950"/>
            <a:ext cx="1263444" cy="577644"/>
            <a:chOff x="3234494" y="2417605"/>
            <a:chExt cx="801278" cy="433383"/>
          </a:xfrm>
        </p:grpSpPr>
        <p:pic>
          <p:nvPicPr>
            <p:cNvPr id="698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699" name="TextBox 698"/>
            <p:cNvSpPr txBox="1"/>
            <p:nvPr/>
          </p:nvSpPr>
          <p:spPr>
            <a:xfrm>
              <a:off x="3583925" y="2461740"/>
              <a:ext cx="437353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năm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0" name="Group 699"/>
          <p:cNvGrpSpPr/>
          <p:nvPr/>
        </p:nvGrpSpPr>
        <p:grpSpPr>
          <a:xfrm>
            <a:off x="2583777" y="3700885"/>
            <a:ext cx="463532" cy="584647"/>
            <a:chOff x="3038368" y="2164171"/>
            <a:chExt cx="347770" cy="438637"/>
          </a:xfrm>
        </p:grpSpPr>
        <p:sp>
          <p:nvSpPr>
            <p:cNvPr id="701" name="Rounded Rectangle 70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2" name="TextBox 701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03" name="Group 702"/>
          <p:cNvGrpSpPr/>
          <p:nvPr/>
        </p:nvGrpSpPr>
        <p:grpSpPr>
          <a:xfrm>
            <a:off x="2569308" y="3701055"/>
            <a:ext cx="476224" cy="584647"/>
            <a:chOff x="3028846" y="2164171"/>
            <a:chExt cx="357292" cy="438637"/>
          </a:xfrm>
        </p:grpSpPr>
        <p:sp>
          <p:nvSpPr>
            <p:cNvPr id="704" name="Rounded Rectangle 703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5" name="TextBox 704"/>
            <p:cNvSpPr txBox="1"/>
            <p:nvPr/>
          </p:nvSpPr>
          <p:spPr>
            <a:xfrm>
              <a:off x="3028846" y="2164171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5</a:t>
              </a:r>
            </a:p>
          </p:txBody>
        </p:sp>
      </p:grpSp>
      <p:grpSp>
        <p:nvGrpSpPr>
          <p:cNvPr id="706" name="Group 705"/>
          <p:cNvGrpSpPr/>
          <p:nvPr/>
        </p:nvGrpSpPr>
        <p:grpSpPr>
          <a:xfrm>
            <a:off x="4059572" y="2966918"/>
            <a:ext cx="1263446" cy="577644"/>
            <a:chOff x="3234494" y="2417605"/>
            <a:chExt cx="801278" cy="433383"/>
          </a:xfrm>
        </p:grpSpPr>
        <p:pic>
          <p:nvPicPr>
            <p:cNvPr id="707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08" name="TextBox 707"/>
            <p:cNvSpPr txBox="1"/>
            <p:nvPr/>
          </p:nvSpPr>
          <p:spPr>
            <a:xfrm>
              <a:off x="3632592" y="2461740"/>
              <a:ext cx="36517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sáu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4099817" y="2942853"/>
            <a:ext cx="463532" cy="584647"/>
            <a:chOff x="3038368" y="2164171"/>
            <a:chExt cx="347770" cy="438637"/>
          </a:xfrm>
        </p:grpSpPr>
        <p:sp>
          <p:nvSpPr>
            <p:cNvPr id="710" name="Rounded Rectangle 70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085349" y="2928161"/>
            <a:ext cx="476224" cy="584647"/>
            <a:chOff x="3028846" y="2153020"/>
            <a:chExt cx="357292" cy="438637"/>
          </a:xfrm>
        </p:grpSpPr>
        <p:sp>
          <p:nvSpPr>
            <p:cNvPr id="713" name="Rounded Rectangle 712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4" name="TextBox 713"/>
            <p:cNvSpPr txBox="1"/>
            <p:nvPr/>
          </p:nvSpPr>
          <p:spPr>
            <a:xfrm>
              <a:off x="3028846" y="2153020"/>
              <a:ext cx="294894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6</a:t>
              </a:r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5565713" y="3715041"/>
            <a:ext cx="1263448" cy="577644"/>
            <a:chOff x="3234494" y="2417605"/>
            <a:chExt cx="801278" cy="433383"/>
          </a:xfrm>
        </p:grpSpPr>
        <p:pic>
          <p:nvPicPr>
            <p:cNvPr id="716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17" name="TextBox 716"/>
            <p:cNvSpPr txBox="1"/>
            <p:nvPr/>
          </p:nvSpPr>
          <p:spPr>
            <a:xfrm>
              <a:off x="3589679" y="2461740"/>
              <a:ext cx="419052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chín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5605947" y="3690976"/>
            <a:ext cx="463532" cy="584647"/>
            <a:chOff x="3038368" y="2164171"/>
            <a:chExt cx="347770" cy="438637"/>
          </a:xfrm>
        </p:grpSpPr>
        <p:sp>
          <p:nvSpPr>
            <p:cNvPr id="719" name="Rounded Rectangle 718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0" name="TextBox 719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5604168" y="3691147"/>
            <a:ext cx="463532" cy="584647"/>
            <a:chOff x="3038368" y="2164171"/>
            <a:chExt cx="347770" cy="438637"/>
          </a:xfrm>
        </p:grpSpPr>
        <p:sp>
          <p:nvSpPr>
            <p:cNvPr id="722" name="Rounded Rectangle 721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7081742" y="3715041"/>
            <a:ext cx="1263446" cy="577644"/>
            <a:chOff x="3234494" y="2417605"/>
            <a:chExt cx="801278" cy="433383"/>
          </a:xfrm>
        </p:grpSpPr>
        <p:pic>
          <p:nvPicPr>
            <p:cNvPr id="725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26" name="TextBox 725"/>
            <p:cNvSpPr txBox="1"/>
            <p:nvPr/>
          </p:nvSpPr>
          <p:spPr>
            <a:xfrm>
              <a:off x="3626935" y="2461740"/>
              <a:ext cx="37525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bảy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7121987" y="3690976"/>
            <a:ext cx="463532" cy="584647"/>
            <a:chOff x="3038368" y="2164171"/>
            <a:chExt cx="347770" cy="438637"/>
          </a:xfrm>
        </p:grpSpPr>
        <p:sp>
          <p:nvSpPr>
            <p:cNvPr id="728" name="Rounded Rectangle 727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9" name="TextBox 728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0" name="Group 729"/>
          <p:cNvGrpSpPr/>
          <p:nvPr/>
        </p:nvGrpSpPr>
        <p:grpSpPr>
          <a:xfrm>
            <a:off x="7120208" y="3691147"/>
            <a:ext cx="463532" cy="584647"/>
            <a:chOff x="3038368" y="2164171"/>
            <a:chExt cx="347770" cy="438637"/>
          </a:xfrm>
        </p:grpSpPr>
        <p:sp>
          <p:nvSpPr>
            <p:cNvPr id="731" name="Rounded Rectangle 730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2" name="TextBox 731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7</a:t>
              </a:r>
            </a:p>
          </p:txBody>
        </p:sp>
      </p:grpSp>
      <p:grpSp>
        <p:nvGrpSpPr>
          <p:cNvPr id="733" name="Group 732"/>
          <p:cNvGrpSpPr/>
          <p:nvPr/>
        </p:nvGrpSpPr>
        <p:grpSpPr>
          <a:xfrm>
            <a:off x="8597758" y="3328598"/>
            <a:ext cx="1263447" cy="577644"/>
            <a:chOff x="3234494" y="2417605"/>
            <a:chExt cx="801278" cy="433383"/>
          </a:xfrm>
        </p:grpSpPr>
        <p:pic>
          <p:nvPicPr>
            <p:cNvPr id="734" name="Picture 2" descr="F:\AAA-LÀM ẢNH SLIDE\Bai17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34494" y="2417605"/>
              <a:ext cx="801278" cy="433383"/>
            </a:xfrm>
            <a:prstGeom prst="rect">
              <a:avLst/>
            </a:prstGeom>
            <a:noFill/>
          </p:spPr>
        </p:pic>
        <p:sp>
          <p:nvSpPr>
            <p:cNvPr id="735" name="TextBox 734"/>
            <p:cNvSpPr txBox="1"/>
            <p:nvPr/>
          </p:nvSpPr>
          <p:spPr>
            <a:xfrm>
              <a:off x="3605319" y="2461740"/>
              <a:ext cx="411936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133" b="1" dirty="0" err="1">
                  <a:solidFill>
                    <a:prstClr val="black"/>
                  </a:solidFill>
                  <a:latin typeface="+mj-lt"/>
                  <a:cs typeface="Lato" pitchFamily="34" charset="0"/>
                </a:rPr>
                <a:t>một</a:t>
              </a:r>
              <a:endParaRPr lang="en-US" sz="2133" b="1" dirty="0">
                <a:solidFill>
                  <a:prstClr val="black"/>
                </a:solidFill>
                <a:latin typeface="+mj-lt"/>
                <a:cs typeface="Lato" pitchFamily="34" charset="0"/>
              </a:endParaRPr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637999" y="3304533"/>
            <a:ext cx="463532" cy="584647"/>
            <a:chOff x="3038368" y="2164171"/>
            <a:chExt cx="347770" cy="438637"/>
          </a:xfrm>
        </p:grpSpPr>
        <p:sp>
          <p:nvSpPr>
            <p:cNvPr id="737" name="Rounded Rectangle 736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8" name="TextBox 737"/>
            <p:cNvSpPr txBox="1"/>
            <p:nvPr/>
          </p:nvSpPr>
          <p:spPr>
            <a:xfrm>
              <a:off x="3062299" y="2164171"/>
              <a:ext cx="281666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9" name="Group 738"/>
          <p:cNvGrpSpPr/>
          <p:nvPr/>
        </p:nvGrpSpPr>
        <p:grpSpPr>
          <a:xfrm>
            <a:off x="8636221" y="3304703"/>
            <a:ext cx="463532" cy="584647"/>
            <a:chOff x="3038368" y="2164171"/>
            <a:chExt cx="347770" cy="438637"/>
          </a:xfrm>
        </p:grpSpPr>
        <p:sp>
          <p:nvSpPr>
            <p:cNvPr id="740" name="Rounded Rectangle 739"/>
            <p:cNvSpPr/>
            <p:nvPr/>
          </p:nvSpPr>
          <p:spPr>
            <a:xfrm>
              <a:off x="3038368" y="2207784"/>
              <a:ext cx="347770" cy="383381"/>
            </a:xfrm>
            <a:prstGeom prst="roundRect">
              <a:avLst>
                <a:gd name="adj" fmla="val 243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1" name="TextBox 740"/>
            <p:cNvSpPr txBox="1"/>
            <p:nvPr/>
          </p:nvSpPr>
          <p:spPr>
            <a:xfrm>
              <a:off x="3039997" y="2164171"/>
              <a:ext cx="294895" cy="438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srgbClr val="4472C4"/>
                  </a:solidFill>
                  <a:latin typeface="+mj-lt"/>
                  <a:cs typeface="Lato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548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6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2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76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2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6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96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7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8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6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7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8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2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16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6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2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6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6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2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6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6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6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2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6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2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96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7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8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9" dur="2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06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7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8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9" dur="20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16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7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8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2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6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6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2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46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5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6" fill="hold">
                      <p:stCondLst>
                        <p:cond delay="0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579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0" fill="hold">
                      <p:stCondLst>
                        <p:cond delay="0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603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4" fill="hold">
                      <p:stCondLst>
                        <p:cond delay="0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627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8" fill="hold">
                      <p:stCondLst>
                        <p:cond delay="0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635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6" fill="hold">
                      <p:stCondLst>
                        <p:cond delay="0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</p:childTnLst>
        </p:cTn>
      </p:par>
    </p:tnLst>
    <p:bldLst>
      <p:bldP spid="445" grpId="0" animBg="1"/>
      <p:bldP spid="448" grpId="0" animBg="1"/>
      <p:bldP spid="449" grpId="0" animBg="1"/>
      <p:bldP spid="453" grpId="0" animBg="1"/>
      <p:bldP spid="455" grpId="0" animBg="1"/>
      <p:bldP spid="456" grpId="0" animBg="1"/>
      <p:bldP spid="463" grpId="0" animBg="1"/>
      <p:bldP spid="468" grpId="0" animBg="1"/>
      <p:bldP spid="4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4735" y="1235295"/>
            <a:ext cx="7427550" cy="4966352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88" y="468843"/>
            <a:ext cx="2230362" cy="991397"/>
          </a:xfrm>
          <a:prstGeom prst="rect">
            <a:avLst/>
          </a:prstGeom>
          <a:noFill/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5556" y="1709037"/>
            <a:ext cx="1417630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59071" y="2124982"/>
            <a:ext cx="3994210" cy="1835256"/>
            <a:chOff x="135802" y="1729212"/>
            <a:chExt cx="2996698" cy="1376920"/>
          </a:xfrm>
        </p:grpSpPr>
        <p:sp>
          <p:nvSpPr>
            <p:cNvPr id="106" name="Rectangle 105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25" descr="F:\AAA-LÀM ẢNH SLIDE\Bai17-LT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64" y="2378392"/>
            <a:ext cx="985242" cy="725232"/>
          </a:xfrm>
          <a:prstGeom prst="rect">
            <a:avLst/>
          </a:prstGeom>
          <a:noFill/>
        </p:spPr>
      </p:pic>
      <p:pic>
        <p:nvPicPr>
          <p:cNvPr id="118" name="Picture 26" descr="F:\AAA-LÀM ẢNH SLIDE\Bai17-LT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067" y="2209310"/>
            <a:ext cx="794428" cy="1021020"/>
          </a:xfrm>
          <a:prstGeom prst="rect">
            <a:avLst/>
          </a:prstGeom>
          <a:noFill/>
        </p:spPr>
      </p:pic>
      <p:pic>
        <p:nvPicPr>
          <p:cNvPr id="119" name="Picture 27" descr="F:\AAA-LÀM ẢNH SLIDE\Bai17-LT1-2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6516" y="2426660"/>
            <a:ext cx="805670" cy="699888"/>
          </a:xfrm>
          <a:prstGeom prst="rect">
            <a:avLst/>
          </a:prstGeom>
          <a:noFill/>
        </p:spPr>
      </p:pic>
      <p:grpSp>
        <p:nvGrpSpPr>
          <p:cNvPr id="122" name="Group 121"/>
          <p:cNvGrpSpPr/>
          <p:nvPr/>
        </p:nvGrpSpPr>
        <p:grpSpPr>
          <a:xfrm>
            <a:off x="359071" y="4367449"/>
            <a:ext cx="3994210" cy="1835256"/>
            <a:chOff x="135802" y="1729212"/>
            <a:chExt cx="2996698" cy="1376920"/>
          </a:xfrm>
        </p:grpSpPr>
        <p:sp>
          <p:nvSpPr>
            <p:cNvPr id="123" name="Rectangle 122"/>
            <p:cNvSpPr/>
            <p:nvPr/>
          </p:nvSpPr>
          <p:spPr>
            <a:xfrm>
              <a:off x="135803" y="1729212"/>
              <a:ext cx="2996697" cy="13761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H="1">
              <a:off x="135802" y="2607388"/>
              <a:ext cx="2996697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H="1">
              <a:off x="1462135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439097" y="2417275"/>
              <a:ext cx="137612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0" name="Picture 28" descr="F:\AAA-LÀM ẢNH SLIDE\Bai17-LT1-2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092" y="4614272"/>
            <a:ext cx="1020080" cy="735546"/>
          </a:xfrm>
          <a:prstGeom prst="rect">
            <a:avLst/>
          </a:prstGeom>
          <a:noFill/>
        </p:spPr>
      </p:pic>
      <p:pic>
        <p:nvPicPr>
          <p:cNvPr id="131" name="Picture 29" descr="F:\AAA-LÀM ẢNH SLIDE\Bai17-LT1-2(5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0493" y="4562538"/>
            <a:ext cx="921273" cy="823265"/>
          </a:xfrm>
          <a:prstGeom prst="rect">
            <a:avLst/>
          </a:prstGeom>
          <a:noFill/>
        </p:spPr>
      </p:pic>
      <p:pic>
        <p:nvPicPr>
          <p:cNvPr id="132" name="Picture 24" descr="F:\AAA-LÀM ẢNH SLIDE\Bai17-LT1-2(6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227" y="4597920"/>
            <a:ext cx="959051" cy="768012"/>
          </a:xfrm>
          <a:prstGeom prst="rect">
            <a:avLst/>
          </a:prstGeom>
          <a:noFill/>
        </p:spPr>
      </p:pic>
      <p:sp>
        <p:nvSpPr>
          <p:cNvPr id="133" name="Rectangle 132"/>
          <p:cNvSpPr/>
          <p:nvPr/>
        </p:nvSpPr>
        <p:spPr>
          <a:xfrm>
            <a:off x="398235" y="334329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1747735" y="3341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099250" y="334128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408291" y="559783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757792" y="5595816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3085174" y="5595818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?</a:t>
            </a:r>
          </a:p>
        </p:txBody>
      </p:sp>
      <p:grpSp>
        <p:nvGrpSpPr>
          <p:cNvPr id="220" name="Group 219"/>
          <p:cNvGrpSpPr/>
          <p:nvPr/>
        </p:nvGrpSpPr>
        <p:grpSpPr>
          <a:xfrm>
            <a:off x="7934360" y="1574838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218" name="Group 217"/>
          <p:cNvGrpSpPr/>
          <p:nvPr/>
        </p:nvGrpSpPr>
        <p:grpSpPr>
          <a:xfrm>
            <a:off x="5339721" y="1738736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219" name="Group 218"/>
          <p:cNvGrpSpPr/>
          <p:nvPr/>
        </p:nvGrpSpPr>
        <p:grpSpPr>
          <a:xfrm>
            <a:off x="5681284" y="1741774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222" name="Group 221"/>
          <p:cNvGrpSpPr/>
          <p:nvPr/>
        </p:nvGrpSpPr>
        <p:grpSpPr>
          <a:xfrm>
            <a:off x="6768522" y="1757878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225" name="Group 224"/>
          <p:cNvGrpSpPr/>
          <p:nvPr/>
        </p:nvGrpSpPr>
        <p:grpSpPr>
          <a:xfrm>
            <a:off x="5913372" y="2961382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226" name="Group 225"/>
          <p:cNvGrpSpPr/>
          <p:nvPr/>
        </p:nvGrpSpPr>
        <p:grpSpPr>
          <a:xfrm>
            <a:off x="4996978" y="3672924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252" name="Group 251"/>
          <p:cNvGrpSpPr/>
          <p:nvPr/>
        </p:nvGrpSpPr>
        <p:grpSpPr>
          <a:xfrm>
            <a:off x="5316600" y="4693234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245" name="Group 244"/>
          <p:cNvGrpSpPr/>
          <p:nvPr/>
        </p:nvGrpSpPr>
        <p:grpSpPr>
          <a:xfrm>
            <a:off x="5003435" y="4828768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4" name="Group 243"/>
          <p:cNvGrpSpPr/>
          <p:nvPr/>
        </p:nvGrpSpPr>
        <p:grpSpPr>
          <a:xfrm>
            <a:off x="4810397" y="5123541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3" name="Group 242"/>
          <p:cNvGrpSpPr/>
          <p:nvPr/>
        </p:nvGrpSpPr>
        <p:grpSpPr>
          <a:xfrm>
            <a:off x="5094250" y="5473614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39" name="Group 238"/>
          <p:cNvGrpSpPr/>
          <p:nvPr/>
        </p:nvGrpSpPr>
        <p:grpSpPr>
          <a:xfrm>
            <a:off x="7409722" y="5023975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240" name="Group 239"/>
          <p:cNvGrpSpPr/>
          <p:nvPr/>
        </p:nvGrpSpPr>
        <p:grpSpPr>
          <a:xfrm>
            <a:off x="7894408" y="4336026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227" name="Group 226"/>
          <p:cNvGrpSpPr/>
          <p:nvPr/>
        </p:nvGrpSpPr>
        <p:grpSpPr>
          <a:xfrm>
            <a:off x="7963794" y="3044406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35" name="Group 234"/>
          <p:cNvGrpSpPr/>
          <p:nvPr/>
        </p:nvGrpSpPr>
        <p:grpSpPr>
          <a:xfrm>
            <a:off x="11074510" y="4709488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36" name="Group 235"/>
          <p:cNvGrpSpPr/>
          <p:nvPr/>
        </p:nvGrpSpPr>
        <p:grpSpPr>
          <a:xfrm>
            <a:off x="10150297" y="5250034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37" name="Group 236"/>
          <p:cNvGrpSpPr/>
          <p:nvPr/>
        </p:nvGrpSpPr>
        <p:grpSpPr>
          <a:xfrm>
            <a:off x="9428665" y="5216265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8" name="Group 237"/>
          <p:cNvGrpSpPr/>
          <p:nvPr/>
        </p:nvGrpSpPr>
        <p:grpSpPr>
          <a:xfrm>
            <a:off x="9080925" y="4546505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28" name="Group 227"/>
          <p:cNvGrpSpPr/>
          <p:nvPr/>
        </p:nvGrpSpPr>
        <p:grpSpPr>
          <a:xfrm>
            <a:off x="9352743" y="3207193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29" name="Group 228"/>
          <p:cNvGrpSpPr/>
          <p:nvPr/>
        </p:nvGrpSpPr>
        <p:grpSpPr>
          <a:xfrm>
            <a:off x="9761673" y="3192440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30" name="Group 229"/>
          <p:cNvGrpSpPr/>
          <p:nvPr/>
        </p:nvGrpSpPr>
        <p:grpSpPr>
          <a:xfrm>
            <a:off x="10315395" y="3487650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23" name="Group 222"/>
          <p:cNvGrpSpPr/>
          <p:nvPr/>
        </p:nvGrpSpPr>
        <p:grpSpPr>
          <a:xfrm>
            <a:off x="6415374" y="1737698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24" name="Group 223"/>
          <p:cNvGrpSpPr/>
          <p:nvPr/>
        </p:nvGrpSpPr>
        <p:grpSpPr>
          <a:xfrm>
            <a:off x="6106249" y="1749808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21" name="Group 220"/>
          <p:cNvGrpSpPr/>
          <p:nvPr/>
        </p:nvGrpSpPr>
        <p:grpSpPr>
          <a:xfrm>
            <a:off x="8516619" y="1385270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241" name="Group 240"/>
          <p:cNvGrpSpPr/>
          <p:nvPr/>
        </p:nvGrpSpPr>
        <p:grpSpPr>
          <a:xfrm>
            <a:off x="7502533" y="3457181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242" name="Group 241"/>
          <p:cNvGrpSpPr/>
          <p:nvPr/>
        </p:nvGrpSpPr>
        <p:grpSpPr>
          <a:xfrm>
            <a:off x="8654376" y="3456057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6708842" y="3611253"/>
            <a:ext cx="2790826" cy="791100"/>
          </a:xfrm>
          <a:prstGeom prst="rect">
            <a:avLst/>
          </a:prstGeom>
          <a:noFill/>
        </p:spPr>
      </p:pic>
      <p:grpSp>
        <p:nvGrpSpPr>
          <p:cNvPr id="251" name="Group 250"/>
          <p:cNvGrpSpPr/>
          <p:nvPr/>
        </p:nvGrpSpPr>
        <p:grpSpPr>
          <a:xfrm>
            <a:off x="6156522" y="4824662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6" name="Group 245"/>
          <p:cNvGrpSpPr/>
          <p:nvPr/>
        </p:nvGrpSpPr>
        <p:grpSpPr>
          <a:xfrm>
            <a:off x="5488053" y="5514427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50" name="Group 249"/>
          <p:cNvGrpSpPr/>
          <p:nvPr/>
        </p:nvGrpSpPr>
        <p:grpSpPr>
          <a:xfrm>
            <a:off x="5990248" y="5220164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48" name="Group 247"/>
          <p:cNvGrpSpPr/>
          <p:nvPr/>
        </p:nvGrpSpPr>
        <p:grpSpPr>
          <a:xfrm>
            <a:off x="6310930" y="5720768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47" name="Group 246"/>
          <p:cNvGrpSpPr/>
          <p:nvPr/>
        </p:nvGrpSpPr>
        <p:grpSpPr>
          <a:xfrm>
            <a:off x="5842263" y="5727552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49" name="Group 248"/>
          <p:cNvGrpSpPr/>
          <p:nvPr/>
        </p:nvGrpSpPr>
        <p:grpSpPr>
          <a:xfrm>
            <a:off x="6436670" y="5255116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31" name="Group 230"/>
          <p:cNvGrpSpPr/>
          <p:nvPr/>
        </p:nvGrpSpPr>
        <p:grpSpPr>
          <a:xfrm>
            <a:off x="10793897" y="3532693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4" name="Group 233"/>
          <p:cNvGrpSpPr/>
          <p:nvPr/>
        </p:nvGrpSpPr>
        <p:grpSpPr>
          <a:xfrm>
            <a:off x="11088817" y="3832713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3" name="Group 232"/>
          <p:cNvGrpSpPr/>
          <p:nvPr/>
        </p:nvGrpSpPr>
        <p:grpSpPr>
          <a:xfrm>
            <a:off x="10465829" y="3826765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32" name="Group 231"/>
          <p:cNvGrpSpPr/>
          <p:nvPr/>
        </p:nvGrpSpPr>
        <p:grpSpPr>
          <a:xfrm>
            <a:off x="10000925" y="3790219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sp>
        <p:nvSpPr>
          <p:cNvPr id="145" name="Rectangle 144"/>
          <p:cNvSpPr/>
          <p:nvPr/>
        </p:nvSpPr>
        <p:spPr>
          <a:xfrm>
            <a:off x="1745735" y="333927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6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085183" y="3339280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8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06290" y="5583763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3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1755791" y="5581749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7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3083173" y="5581751"/>
            <a:ext cx="1229352" cy="56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3732" b="1" dirty="0">
                <a:solidFill>
                  <a:srgbClr val="3B6BDD"/>
                </a:solidFill>
                <a:latin typeface="+mj-lt"/>
                <a:cs typeface="Lat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0492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5" grpId="0" animBg="1"/>
      <p:bldP spid="155" grpId="0" animBg="1"/>
      <p:bldP spid="166" grpId="0" animBg="1"/>
      <p:bldP spid="253" grpId="0" animBg="1"/>
      <p:bldP spid="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F:\AAA-LÀM ẢNH SLIDE\Bai17-LT1-2(v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745" y="1056523"/>
            <a:ext cx="7427550" cy="4966352"/>
          </a:xfrm>
          <a:prstGeom prst="rect">
            <a:avLst/>
          </a:prstGeom>
          <a:noFill/>
        </p:spPr>
      </p:pic>
      <p:grpSp>
        <p:nvGrpSpPr>
          <p:cNvPr id="5" name="Group 219"/>
          <p:cNvGrpSpPr/>
          <p:nvPr/>
        </p:nvGrpSpPr>
        <p:grpSpPr>
          <a:xfrm>
            <a:off x="7992370" y="1396066"/>
            <a:ext cx="602481" cy="379068"/>
            <a:chOff x="6035547" y="1328166"/>
            <a:chExt cx="452018" cy="284400"/>
          </a:xfrm>
        </p:grpSpPr>
        <p:sp>
          <p:nvSpPr>
            <p:cNvPr id="153" name="Oval 152"/>
            <p:cNvSpPr/>
            <p:nvPr/>
          </p:nvSpPr>
          <p:spPr>
            <a:xfrm>
              <a:off x="6235644" y="1478347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2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5547" y="1328166"/>
              <a:ext cx="452018" cy="284400"/>
            </a:xfrm>
            <a:prstGeom prst="rect">
              <a:avLst/>
            </a:prstGeom>
            <a:noFill/>
          </p:spPr>
        </p:pic>
      </p:grpSp>
      <p:grpSp>
        <p:nvGrpSpPr>
          <p:cNvPr id="6" name="Group 217"/>
          <p:cNvGrpSpPr/>
          <p:nvPr/>
        </p:nvGrpSpPr>
        <p:grpSpPr>
          <a:xfrm>
            <a:off x="5334832" y="1650913"/>
            <a:ext cx="353219" cy="298631"/>
            <a:chOff x="4041702" y="1519367"/>
            <a:chExt cx="265006" cy="224051"/>
          </a:xfrm>
        </p:grpSpPr>
        <p:sp>
          <p:nvSpPr>
            <p:cNvPr id="144" name="Oval 143"/>
            <p:cNvSpPr/>
            <p:nvPr/>
          </p:nvSpPr>
          <p:spPr>
            <a:xfrm>
              <a:off x="4177237" y="160724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3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1702" y="1519367"/>
              <a:ext cx="265006" cy="224051"/>
            </a:xfrm>
            <a:prstGeom prst="rect">
              <a:avLst/>
            </a:prstGeom>
            <a:noFill/>
          </p:spPr>
        </p:pic>
      </p:grpSp>
      <p:grpSp>
        <p:nvGrpSpPr>
          <p:cNvPr id="7" name="Group 218"/>
          <p:cNvGrpSpPr/>
          <p:nvPr/>
        </p:nvGrpSpPr>
        <p:grpSpPr>
          <a:xfrm>
            <a:off x="5739294" y="1563002"/>
            <a:ext cx="400750" cy="321914"/>
            <a:chOff x="4345153" y="1453411"/>
            <a:chExt cx="300667" cy="241519"/>
          </a:xfrm>
        </p:grpSpPr>
        <p:sp>
          <p:nvSpPr>
            <p:cNvPr id="146" name="Oval 145"/>
            <p:cNvSpPr/>
            <p:nvPr/>
          </p:nvSpPr>
          <p:spPr>
            <a:xfrm>
              <a:off x="4515605" y="1554882"/>
              <a:ext cx="52367" cy="523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4" name="Picture 4" descr="F:\AAA-LÀM ẢNH SLIDE\Bai17-LT1-2(c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5153" y="1453411"/>
              <a:ext cx="300667" cy="241519"/>
            </a:xfrm>
            <a:prstGeom prst="rect">
              <a:avLst/>
            </a:prstGeom>
            <a:noFill/>
          </p:spPr>
        </p:pic>
      </p:grpSp>
      <p:grpSp>
        <p:nvGrpSpPr>
          <p:cNvPr id="8" name="Group 221"/>
          <p:cNvGrpSpPr/>
          <p:nvPr/>
        </p:nvGrpSpPr>
        <p:grpSpPr>
          <a:xfrm>
            <a:off x="6826532" y="1579106"/>
            <a:ext cx="340551" cy="338865"/>
            <a:chOff x="5160865" y="1465493"/>
            <a:chExt cx="255502" cy="254237"/>
          </a:xfrm>
        </p:grpSpPr>
        <p:sp>
          <p:nvSpPr>
            <p:cNvPr id="149" name="Oval 148"/>
            <p:cNvSpPr/>
            <p:nvPr/>
          </p:nvSpPr>
          <p:spPr>
            <a:xfrm>
              <a:off x="5228596" y="155488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5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60865" y="1465493"/>
              <a:ext cx="255502" cy="254237"/>
            </a:xfrm>
            <a:prstGeom prst="rect">
              <a:avLst/>
            </a:prstGeom>
            <a:noFill/>
          </p:spPr>
        </p:pic>
      </p:grpSp>
      <p:grpSp>
        <p:nvGrpSpPr>
          <p:cNvPr id="9" name="Group 224"/>
          <p:cNvGrpSpPr/>
          <p:nvPr/>
        </p:nvGrpSpPr>
        <p:grpSpPr>
          <a:xfrm>
            <a:off x="5971382" y="2782610"/>
            <a:ext cx="1127411" cy="835670"/>
            <a:chOff x="4519280" y="2368435"/>
            <a:chExt cx="845852" cy="626970"/>
          </a:xfrm>
        </p:grpSpPr>
        <p:sp>
          <p:nvSpPr>
            <p:cNvPr id="150" name="Oval 149"/>
            <p:cNvSpPr/>
            <p:nvPr/>
          </p:nvSpPr>
          <p:spPr>
            <a:xfrm>
              <a:off x="4898284" y="2622354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6" name="Picture 6" descr="F:\AAA-LÀM ẢNH SLIDE\Bai17-LT1-2(e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19280" y="2368435"/>
              <a:ext cx="845852" cy="626970"/>
            </a:xfrm>
            <a:prstGeom prst="rect">
              <a:avLst/>
            </a:prstGeom>
            <a:noFill/>
          </p:spPr>
        </p:pic>
      </p:grpSp>
      <p:grpSp>
        <p:nvGrpSpPr>
          <p:cNvPr id="10" name="Group 225"/>
          <p:cNvGrpSpPr/>
          <p:nvPr/>
        </p:nvGrpSpPr>
        <p:grpSpPr>
          <a:xfrm>
            <a:off x="5054988" y="3494152"/>
            <a:ext cx="1449425" cy="738134"/>
            <a:chOff x="3831746" y="2902276"/>
            <a:chExt cx="1087446" cy="553793"/>
          </a:xfrm>
        </p:grpSpPr>
        <p:sp>
          <p:nvSpPr>
            <p:cNvPr id="151" name="Oval 150"/>
            <p:cNvSpPr/>
            <p:nvPr/>
          </p:nvSpPr>
          <p:spPr>
            <a:xfrm>
              <a:off x="4273914" y="3109766"/>
              <a:ext cx="112789" cy="1127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7" name="Picture 7" descr="F:\AAA-LÀM ẢNH SLIDE\Bai17-LT1-2(f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1746" y="2902276"/>
              <a:ext cx="1087446" cy="553793"/>
            </a:xfrm>
            <a:prstGeom prst="rect">
              <a:avLst/>
            </a:prstGeom>
            <a:noFill/>
          </p:spPr>
        </p:pic>
      </p:grpSp>
      <p:grpSp>
        <p:nvGrpSpPr>
          <p:cNvPr id="11" name="Group 251"/>
          <p:cNvGrpSpPr/>
          <p:nvPr/>
        </p:nvGrpSpPr>
        <p:grpSpPr>
          <a:xfrm>
            <a:off x="5374610" y="4514462"/>
            <a:ext cx="736801" cy="722901"/>
            <a:chOff x="4071545" y="3667775"/>
            <a:chExt cx="552793" cy="542364"/>
          </a:xfrm>
        </p:grpSpPr>
        <p:sp>
          <p:nvSpPr>
            <p:cNvPr id="172" name="Oval 171"/>
            <p:cNvSpPr/>
            <p:nvPr/>
          </p:nvSpPr>
          <p:spPr>
            <a:xfrm>
              <a:off x="4338365" y="3935545"/>
              <a:ext cx="76535" cy="765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8" name="Picture 8" descr="F:\AAA-LÀM ẢNH SLIDE\Bai17-LT1-2(g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71545" y="3667775"/>
              <a:ext cx="552793" cy="542364"/>
            </a:xfrm>
            <a:prstGeom prst="rect">
              <a:avLst/>
            </a:prstGeom>
            <a:noFill/>
          </p:spPr>
        </p:pic>
      </p:grpSp>
      <p:grpSp>
        <p:nvGrpSpPr>
          <p:cNvPr id="12" name="Group 244"/>
          <p:cNvGrpSpPr/>
          <p:nvPr/>
        </p:nvGrpSpPr>
        <p:grpSpPr>
          <a:xfrm>
            <a:off x="4998546" y="4740945"/>
            <a:ext cx="371876" cy="255447"/>
            <a:chOff x="3789400" y="3837696"/>
            <a:chExt cx="279004" cy="191652"/>
          </a:xfrm>
        </p:grpSpPr>
        <p:sp>
          <p:nvSpPr>
            <p:cNvPr id="173" name="Oval 172"/>
            <p:cNvSpPr/>
            <p:nvPr/>
          </p:nvSpPr>
          <p:spPr>
            <a:xfrm>
              <a:off x="3863038" y="3879151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89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89400" y="3837696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13" name="Group 243"/>
          <p:cNvGrpSpPr/>
          <p:nvPr/>
        </p:nvGrpSpPr>
        <p:grpSpPr>
          <a:xfrm>
            <a:off x="4805508" y="5035717"/>
            <a:ext cx="344073" cy="324958"/>
            <a:chOff x="3644571" y="4058852"/>
            <a:chExt cx="258144" cy="243803"/>
          </a:xfrm>
        </p:grpSpPr>
        <p:sp>
          <p:nvSpPr>
            <p:cNvPr id="174" name="Oval 173"/>
            <p:cNvSpPr/>
            <p:nvPr/>
          </p:nvSpPr>
          <p:spPr>
            <a:xfrm>
              <a:off x="3709967" y="4145012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0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44571" y="405885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14" name="Group 242"/>
          <p:cNvGrpSpPr/>
          <p:nvPr/>
        </p:nvGrpSpPr>
        <p:grpSpPr>
          <a:xfrm>
            <a:off x="5089361" y="5385791"/>
            <a:ext cx="304104" cy="324957"/>
            <a:chOff x="3857534" y="4321499"/>
            <a:chExt cx="228157" cy="243802"/>
          </a:xfrm>
        </p:grpSpPr>
        <p:sp>
          <p:nvSpPr>
            <p:cNvPr id="178" name="Oval 177"/>
            <p:cNvSpPr/>
            <p:nvPr/>
          </p:nvSpPr>
          <p:spPr>
            <a:xfrm>
              <a:off x="3915405" y="4418929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1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57534" y="4321499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15" name="Group 238"/>
          <p:cNvGrpSpPr/>
          <p:nvPr/>
        </p:nvGrpSpPr>
        <p:grpSpPr>
          <a:xfrm>
            <a:off x="7467732" y="4845202"/>
            <a:ext cx="937144" cy="611482"/>
            <a:chOff x="5641932" y="3915916"/>
            <a:chExt cx="703102" cy="458771"/>
          </a:xfrm>
        </p:grpSpPr>
        <p:sp>
          <p:nvSpPr>
            <p:cNvPr id="159" name="Oval 158"/>
            <p:cNvSpPr/>
            <p:nvPr/>
          </p:nvSpPr>
          <p:spPr>
            <a:xfrm>
              <a:off x="6006037" y="4161124"/>
              <a:ext cx="88620" cy="886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2" name="Picture 12" descr="F:\AAA-LÀM ẢNH SLIDE\Bai17-LT1-2(l)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41932" y="3915916"/>
              <a:ext cx="703102" cy="458771"/>
            </a:xfrm>
            <a:prstGeom prst="rect">
              <a:avLst/>
            </a:prstGeom>
            <a:noFill/>
          </p:spPr>
        </p:pic>
      </p:grpSp>
      <p:grpSp>
        <p:nvGrpSpPr>
          <p:cNvPr id="18" name="Group 239"/>
          <p:cNvGrpSpPr/>
          <p:nvPr/>
        </p:nvGrpSpPr>
        <p:grpSpPr>
          <a:xfrm>
            <a:off x="7952418" y="4157254"/>
            <a:ext cx="897950" cy="590366"/>
            <a:chOff x="6005573" y="3399776"/>
            <a:chExt cx="673696" cy="442928"/>
          </a:xfrm>
        </p:grpSpPr>
        <p:sp>
          <p:nvSpPr>
            <p:cNvPr id="158" name="Oval 157"/>
            <p:cNvSpPr/>
            <p:nvPr/>
          </p:nvSpPr>
          <p:spPr>
            <a:xfrm>
              <a:off x="6255785" y="3625374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3" name="Picture 13" descr="F:\AAA-LÀM ẢNH SLIDE\Bai17-LT1-2(m)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005573" y="3399776"/>
              <a:ext cx="673696" cy="442928"/>
            </a:xfrm>
            <a:prstGeom prst="rect">
              <a:avLst/>
            </a:prstGeom>
            <a:noFill/>
          </p:spPr>
        </p:pic>
      </p:grpSp>
      <p:grpSp>
        <p:nvGrpSpPr>
          <p:cNvPr id="19" name="Group 226"/>
          <p:cNvGrpSpPr/>
          <p:nvPr/>
        </p:nvGrpSpPr>
        <p:grpSpPr>
          <a:xfrm>
            <a:off x="8021804" y="2865634"/>
            <a:ext cx="721649" cy="463514"/>
            <a:chOff x="6057630" y="2430725"/>
            <a:chExt cx="541425" cy="347756"/>
          </a:xfrm>
        </p:grpSpPr>
        <p:sp>
          <p:nvSpPr>
            <p:cNvPr id="154" name="Oval 153"/>
            <p:cNvSpPr/>
            <p:nvPr/>
          </p:nvSpPr>
          <p:spPr>
            <a:xfrm>
              <a:off x="6259813" y="2586100"/>
              <a:ext cx="84592" cy="8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4" name="Picture 14" descr="F:\AAA-LÀM ẢNH SLIDE\Bai17-LT1-2(n)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57630" y="2430725"/>
              <a:ext cx="541425" cy="347756"/>
            </a:xfrm>
            <a:prstGeom prst="rect">
              <a:avLst/>
            </a:prstGeom>
            <a:noFill/>
          </p:spPr>
        </p:pic>
      </p:grpSp>
      <p:grpSp>
        <p:nvGrpSpPr>
          <p:cNvPr id="20" name="Group 234"/>
          <p:cNvGrpSpPr/>
          <p:nvPr/>
        </p:nvGrpSpPr>
        <p:grpSpPr>
          <a:xfrm>
            <a:off x="11132520" y="4530716"/>
            <a:ext cx="655307" cy="729696"/>
            <a:chOff x="8391477" y="3679970"/>
            <a:chExt cx="491651" cy="547462"/>
          </a:xfrm>
        </p:grpSpPr>
        <p:sp>
          <p:nvSpPr>
            <p:cNvPr id="168" name="Oval 167"/>
            <p:cNvSpPr/>
            <p:nvPr/>
          </p:nvSpPr>
          <p:spPr>
            <a:xfrm>
              <a:off x="8600194" y="3995968"/>
              <a:ext cx="76536" cy="765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5" name="Picture 15" descr="F:\AAA-LÀM ẢNH SLIDE\Bai17-LT1-2(o)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391477" y="3679970"/>
              <a:ext cx="491651" cy="547462"/>
            </a:xfrm>
            <a:prstGeom prst="rect">
              <a:avLst/>
            </a:prstGeom>
            <a:noFill/>
          </p:spPr>
        </p:pic>
      </p:grpSp>
      <p:grpSp>
        <p:nvGrpSpPr>
          <p:cNvPr id="21" name="Group 235"/>
          <p:cNvGrpSpPr/>
          <p:nvPr/>
        </p:nvGrpSpPr>
        <p:grpSpPr>
          <a:xfrm>
            <a:off x="10208307" y="5071262"/>
            <a:ext cx="526283" cy="753621"/>
            <a:chOff x="7698077" y="4085520"/>
            <a:chExt cx="394849" cy="565412"/>
          </a:xfrm>
        </p:grpSpPr>
        <p:sp>
          <p:nvSpPr>
            <p:cNvPr id="171" name="Oval 170"/>
            <p:cNvSpPr/>
            <p:nvPr/>
          </p:nvSpPr>
          <p:spPr>
            <a:xfrm>
              <a:off x="7875119" y="4418929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6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698077" y="4085520"/>
              <a:ext cx="394849" cy="565412"/>
            </a:xfrm>
            <a:prstGeom prst="rect">
              <a:avLst/>
            </a:prstGeom>
            <a:noFill/>
          </p:spPr>
        </p:pic>
      </p:grpSp>
      <p:grpSp>
        <p:nvGrpSpPr>
          <p:cNvPr id="22" name="Group 236"/>
          <p:cNvGrpSpPr/>
          <p:nvPr/>
        </p:nvGrpSpPr>
        <p:grpSpPr>
          <a:xfrm>
            <a:off x="9486675" y="5037493"/>
            <a:ext cx="415890" cy="685195"/>
            <a:chOff x="7156665" y="4060184"/>
            <a:chExt cx="312026" cy="514075"/>
          </a:xfrm>
        </p:grpSpPr>
        <p:sp>
          <p:nvSpPr>
            <p:cNvPr id="170" name="Oval 169"/>
            <p:cNvSpPr/>
            <p:nvPr/>
          </p:nvSpPr>
          <p:spPr>
            <a:xfrm>
              <a:off x="7278946" y="4390731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7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156665" y="4060184"/>
              <a:ext cx="312026" cy="514075"/>
            </a:xfrm>
            <a:prstGeom prst="rect">
              <a:avLst/>
            </a:prstGeom>
            <a:noFill/>
          </p:spPr>
        </p:pic>
      </p:grpSp>
      <p:grpSp>
        <p:nvGrpSpPr>
          <p:cNvPr id="23" name="Group 237"/>
          <p:cNvGrpSpPr/>
          <p:nvPr/>
        </p:nvGrpSpPr>
        <p:grpSpPr>
          <a:xfrm>
            <a:off x="9138935" y="4367732"/>
            <a:ext cx="596026" cy="660321"/>
            <a:chOff x="6895769" y="3557689"/>
            <a:chExt cx="447175" cy="495413"/>
          </a:xfrm>
        </p:grpSpPr>
        <p:sp>
          <p:nvSpPr>
            <p:cNvPr id="169" name="Oval 168"/>
            <p:cNvSpPr/>
            <p:nvPr/>
          </p:nvSpPr>
          <p:spPr>
            <a:xfrm>
              <a:off x="7077537" y="3859010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8" name="Picture 18" descr="F:\AAA-LÀM ẢNH SLIDE\Bai17-LT1-2(r)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895769" y="3557689"/>
              <a:ext cx="447175" cy="495413"/>
            </a:xfrm>
            <a:prstGeom prst="rect">
              <a:avLst/>
            </a:prstGeom>
            <a:noFill/>
          </p:spPr>
        </p:pic>
      </p:grpSp>
      <p:grpSp>
        <p:nvGrpSpPr>
          <p:cNvPr id="24" name="Group 227"/>
          <p:cNvGrpSpPr/>
          <p:nvPr/>
        </p:nvGrpSpPr>
        <p:grpSpPr>
          <a:xfrm>
            <a:off x="9410753" y="3028421"/>
            <a:ext cx="342785" cy="394620"/>
            <a:chOff x="7099704" y="2552857"/>
            <a:chExt cx="257178" cy="296068"/>
          </a:xfrm>
        </p:grpSpPr>
        <p:sp>
          <p:nvSpPr>
            <p:cNvPr id="160" name="Oval 159"/>
            <p:cNvSpPr/>
            <p:nvPr/>
          </p:nvSpPr>
          <p:spPr>
            <a:xfrm>
              <a:off x="7186298" y="269889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99" name="Picture 19" descr="F:\AAA-LÀM ẢNH SLIDE\Bai17-LT1-2(s)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099704" y="2552857"/>
              <a:ext cx="257178" cy="296068"/>
            </a:xfrm>
            <a:prstGeom prst="rect">
              <a:avLst/>
            </a:prstGeom>
            <a:noFill/>
          </p:spPr>
        </p:pic>
      </p:grpSp>
      <p:grpSp>
        <p:nvGrpSpPr>
          <p:cNvPr id="25" name="Group 228"/>
          <p:cNvGrpSpPr/>
          <p:nvPr/>
        </p:nvGrpSpPr>
        <p:grpSpPr>
          <a:xfrm>
            <a:off x="9819683" y="3013668"/>
            <a:ext cx="376227" cy="341112"/>
            <a:chOff x="7406508" y="2541788"/>
            <a:chExt cx="282268" cy="255923"/>
          </a:xfrm>
        </p:grpSpPr>
        <p:sp>
          <p:nvSpPr>
            <p:cNvPr id="161" name="Oval 160"/>
            <p:cNvSpPr/>
            <p:nvPr/>
          </p:nvSpPr>
          <p:spPr>
            <a:xfrm>
              <a:off x="7464243" y="2618326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0" name="Picture 20" descr="F:\AAA-LÀM ẢNH SLIDE\Bai17-LT1-2(t)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406508" y="2541788"/>
              <a:ext cx="282268" cy="255923"/>
            </a:xfrm>
            <a:prstGeom prst="rect">
              <a:avLst/>
            </a:prstGeom>
            <a:noFill/>
          </p:spPr>
        </p:pic>
      </p:grpSp>
      <p:grpSp>
        <p:nvGrpSpPr>
          <p:cNvPr id="26" name="Group 229"/>
          <p:cNvGrpSpPr/>
          <p:nvPr/>
        </p:nvGrpSpPr>
        <p:grpSpPr>
          <a:xfrm>
            <a:off x="10373405" y="3308878"/>
            <a:ext cx="387528" cy="307946"/>
            <a:chOff x="7821943" y="2763273"/>
            <a:chExt cx="290747" cy="231040"/>
          </a:xfrm>
        </p:grpSpPr>
        <p:sp>
          <p:nvSpPr>
            <p:cNvPr id="163" name="Oval 162"/>
            <p:cNvSpPr/>
            <p:nvPr/>
          </p:nvSpPr>
          <p:spPr>
            <a:xfrm>
              <a:off x="7935542" y="2888215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1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821943" y="2763273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7" name="Group 222"/>
          <p:cNvGrpSpPr/>
          <p:nvPr/>
        </p:nvGrpSpPr>
        <p:grpSpPr>
          <a:xfrm>
            <a:off x="6473384" y="1558925"/>
            <a:ext cx="363374" cy="307216"/>
            <a:chOff x="4895912" y="1450353"/>
            <a:chExt cx="272625" cy="230492"/>
          </a:xfrm>
        </p:grpSpPr>
        <p:sp>
          <p:nvSpPr>
            <p:cNvPr id="147" name="Oval 146"/>
            <p:cNvSpPr/>
            <p:nvPr/>
          </p:nvSpPr>
          <p:spPr>
            <a:xfrm>
              <a:off x="5027186" y="1538770"/>
              <a:ext cx="60423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2" name="Picture 3" descr="F:\AAA-LÀM ẢNH SLIDE\Bai17-LT1-2(b)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95912" y="1450353"/>
              <a:ext cx="272625" cy="230492"/>
            </a:xfrm>
            <a:prstGeom prst="rect">
              <a:avLst/>
            </a:prstGeom>
            <a:noFill/>
          </p:spPr>
        </p:pic>
      </p:grpSp>
      <p:grpSp>
        <p:nvGrpSpPr>
          <p:cNvPr id="28" name="Group 223"/>
          <p:cNvGrpSpPr/>
          <p:nvPr/>
        </p:nvGrpSpPr>
        <p:grpSpPr>
          <a:xfrm>
            <a:off x="6164259" y="1571035"/>
            <a:ext cx="328518" cy="326890"/>
            <a:chOff x="4663988" y="1459438"/>
            <a:chExt cx="246474" cy="245253"/>
          </a:xfrm>
        </p:grpSpPr>
        <p:sp>
          <p:nvSpPr>
            <p:cNvPr id="148" name="Oval 147"/>
            <p:cNvSpPr/>
            <p:nvPr/>
          </p:nvSpPr>
          <p:spPr>
            <a:xfrm>
              <a:off x="4737156" y="15629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3" name="Picture 5" descr="F:\AAA-LÀM ẢNH SLIDE\Bai17-LT1-2(d)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663988" y="1459438"/>
              <a:ext cx="246474" cy="245253"/>
            </a:xfrm>
            <a:prstGeom prst="rect">
              <a:avLst/>
            </a:prstGeom>
            <a:noFill/>
          </p:spPr>
        </p:pic>
      </p:grpSp>
      <p:grpSp>
        <p:nvGrpSpPr>
          <p:cNvPr id="29" name="Group 220"/>
          <p:cNvGrpSpPr/>
          <p:nvPr/>
        </p:nvGrpSpPr>
        <p:grpSpPr>
          <a:xfrm>
            <a:off x="8574629" y="1206497"/>
            <a:ext cx="532259" cy="334886"/>
            <a:chOff x="6472393" y="1185940"/>
            <a:chExt cx="399333" cy="251252"/>
          </a:xfrm>
        </p:grpSpPr>
        <p:sp>
          <p:nvSpPr>
            <p:cNvPr id="152" name="Oval 151"/>
            <p:cNvSpPr/>
            <p:nvPr/>
          </p:nvSpPr>
          <p:spPr>
            <a:xfrm>
              <a:off x="6646520" y="1317219"/>
              <a:ext cx="80564" cy="80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4" name="Picture 2" descr="F:\AAA-LÀM ẢNH SLIDE\Bai17-LT1-2(a)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472393" y="1185940"/>
              <a:ext cx="399333" cy="251252"/>
            </a:xfrm>
            <a:prstGeom prst="rect">
              <a:avLst/>
            </a:prstGeom>
            <a:noFill/>
          </p:spPr>
        </p:pic>
      </p:grpSp>
      <p:grpSp>
        <p:nvGrpSpPr>
          <p:cNvPr id="30" name="Group 240"/>
          <p:cNvGrpSpPr/>
          <p:nvPr/>
        </p:nvGrpSpPr>
        <p:grpSpPr>
          <a:xfrm>
            <a:off x="7560543" y="3278408"/>
            <a:ext cx="389217" cy="557348"/>
            <a:chOff x="5711565" y="2740413"/>
            <a:chExt cx="292014" cy="418156"/>
          </a:xfrm>
        </p:grpSpPr>
        <p:sp>
          <p:nvSpPr>
            <p:cNvPr id="156" name="Oval 155"/>
            <p:cNvSpPr/>
            <p:nvPr/>
          </p:nvSpPr>
          <p:spPr>
            <a:xfrm>
              <a:off x="5840881" y="2956694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5" name="Picture 16" descr="F:\AAA-LÀM ẢNH SLIDE\Bai17-LT1-2(p)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711565" y="2740413"/>
              <a:ext cx="292014" cy="418156"/>
            </a:xfrm>
            <a:prstGeom prst="rect">
              <a:avLst/>
            </a:prstGeom>
            <a:noFill/>
          </p:spPr>
        </p:pic>
      </p:grpSp>
      <p:grpSp>
        <p:nvGrpSpPr>
          <p:cNvPr id="31" name="Group 241"/>
          <p:cNvGrpSpPr/>
          <p:nvPr/>
        </p:nvGrpSpPr>
        <p:grpSpPr>
          <a:xfrm>
            <a:off x="8712387" y="3277285"/>
            <a:ext cx="323023" cy="532194"/>
            <a:chOff x="6575747" y="2739570"/>
            <a:chExt cx="242351" cy="399284"/>
          </a:xfrm>
        </p:grpSpPr>
        <p:sp>
          <p:nvSpPr>
            <p:cNvPr id="157" name="Oval 156"/>
            <p:cNvSpPr/>
            <p:nvPr/>
          </p:nvSpPr>
          <p:spPr>
            <a:xfrm>
              <a:off x="6678745" y="2988920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6" name="Picture 17" descr="F:\AAA-LÀM ẢNH SLIDE\Bai17-LT1-2(q)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flipH="1">
              <a:off x="6575747" y="2739570"/>
              <a:ext cx="242351" cy="399284"/>
            </a:xfrm>
            <a:prstGeom prst="rect">
              <a:avLst/>
            </a:prstGeom>
            <a:noFill/>
          </p:spPr>
        </p:pic>
      </p:grpSp>
      <p:pic>
        <p:nvPicPr>
          <p:cNvPr id="207" name="Picture 23" descr="F:\AAA-LÀM ẢNH SLIDE\Bai17-LT1-2(ve).pn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766852" y="3432481"/>
            <a:ext cx="2790826" cy="791100"/>
          </a:xfrm>
          <a:prstGeom prst="rect">
            <a:avLst/>
          </a:prstGeom>
          <a:noFill/>
        </p:spPr>
      </p:pic>
      <p:grpSp>
        <p:nvGrpSpPr>
          <p:cNvPr id="2048" name="Group 250"/>
          <p:cNvGrpSpPr/>
          <p:nvPr/>
        </p:nvGrpSpPr>
        <p:grpSpPr>
          <a:xfrm>
            <a:off x="6214532" y="4645890"/>
            <a:ext cx="344073" cy="324958"/>
            <a:chOff x="4701706" y="3766380"/>
            <a:chExt cx="258144" cy="243803"/>
          </a:xfrm>
        </p:grpSpPr>
        <p:sp>
          <p:nvSpPr>
            <p:cNvPr id="175" name="Oval 174"/>
            <p:cNvSpPr/>
            <p:nvPr/>
          </p:nvSpPr>
          <p:spPr>
            <a:xfrm>
              <a:off x="4817719" y="3854981"/>
              <a:ext cx="72508" cy="72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8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701706" y="3766380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49" name="Group 245"/>
          <p:cNvGrpSpPr/>
          <p:nvPr/>
        </p:nvGrpSpPr>
        <p:grpSpPr>
          <a:xfrm>
            <a:off x="5546063" y="5335655"/>
            <a:ext cx="304104" cy="324957"/>
            <a:chOff x="4200180" y="4283884"/>
            <a:chExt cx="228157" cy="243802"/>
          </a:xfrm>
        </p:grpSpPr>
        <p:sp>
          <p:nvSpPr>
            <p:cNvPr id="179" name="Oval 178"/>
            <p:cNvSpPr/>
            <p:nvPr/>
          </p:nvSpPr>
          <p:spPr>
            <a:xfrm>
              <a:off x="4294054" y="4378646"/>
              <a:ext cx="68480" cy="684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09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4200180" y="4283884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0" name="Group 249"/>
          <p:cNvGrpSpPr/>
          <p:nvPr/>
        </p:nvGrpSpPr>
        <p:grpSpPr>
          <a:xfrm>
            <a:off x="6048258" y="5041392"/>
            <a:ext cx="304104" cy="324957"/>
            <a:chOff x="4576957" y="4063110"/>
            <a:chExt cx="228157" cy="243802"/>
          </a:xfrm>
        </p:grpSpPr>
        <p:sp>
          <p:nvSpPr>
            <p:cNvPr id="176" name="Oval 175"/>
            <p:cNvSpPr/>
            <p:nvPr/>
          </p:nvSpPr>
          <p:spPr>
            <a:xfrm>
              <a:off x="4636451" y="4161125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0" name="Picture 11" descr="F:\AAA-LÀM ẢNH SLIDE\Bai17-LT1-2(k)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76957" y="4063110"/>
              <a:ext cx="228157" cy="243802"/>
            </a:xfrm>
            <a:prstGeom prst="rect">
              <a:avLst/>
            </a:prstGeom>
            <a:noFill/>
          </p:spPr>
        </p:pic>
      </p:grpSp>
      <p:grpSp>
        <p:nvGrpSpPr>
          <p:cNvPr id="2051" name="Group 247"/>
          <p:cNvGrpSpPr/>
          <p:nvPr/>
        </p:nvGrpSpPr>
        <p:grpSpPr>
          <a:xfrm>
            <a:off x="6368940" y="5541996"/>
            <a:ext cx="371876" cy="255447"/>
            <a:chOff x="4817552" y="4438693"/>
            <a:chExt cx="279004" cy="191652"/>
          </a:xfrm>
        </p:grpSpPr>
        <p:sp>
          <p:nvSpPr>
            <p:cNvPr id="181" name="Oval 180"/>
            <p:cNvSpPr/>
            <p:nvPr/>
          </p:nvSpPr>
          <p:spPr>
            <a:xfrm>
              <a:off x="4894256" y="4483380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1" name="Picture 9" descr="F:\AAA-LÀM ẢNH SLIDE\Bai17-LT1-2(h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17552" y="4438693"/>
              <a:ext cx="279004" cy="191652"/>
            </a:xfrm>
            <a:prstGeom prst="rect">
              <a:avLst/>
            </a:prstGeom>
            <a:noFill/>
          </p:spPr>
        </p:pic>
      </p:grpSp>
      <p:grpSp>
        <p:nvGrpSpPr>
          <p:cNvPr id="2052" name="Group 246"/>
          <p:cNvGrpSpPr/>
          <p:nvPr/>
        </p:nvGrpSpPr>
        <p:grpSpPr>
          <a:xfrm>
            <a:off x="5900273" y="5548779"/>
            <a:ext cx="344073" cy="324958"/>
            <a:chOff x="4465930" y="4443782"/>
            <a:chExt cx="258144" cy="243803"/>
          </a:xfrm>
        </p:grpSpPr>
        <p:sp>
          <p:nvSpPr>
            <p:cNvPr id="180" name="Oval 179"/>
            <p:cNvSpPr/>
            <p:nvPr/>
          </p:nvSpPr>
          <p:spPr>
            <a:xfrm>
              <a:off x="4596169" y="4531718"/>
              <a:ext cx="68479" cy="684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2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4465930" y="444378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3" name="Group 248"/>
          <p:cNvGrpSpPr/>
          <p:nvPr/>
        </p:nvGrpSpPr>
        <p:grpSpPr>
          <a:xfrm>
            <a:off x="6494680" y="5076343"/>
            <a:ext cx="344073" cy="324958"/>
            <a:chOff x="4911890" y="4089332"/>
            <a:chExt cx="258144" cy="243803"/>
          </a:xfrm>
        </p:grpSpPr>
        <p:sp>
          <p:nvSpPr>
            <p:cNvPr id="177" name="Oval 176"/>
            <p:cNvSpPr/>
            <p:nvPr/>
          </p:nvSpPr>
          <p:spPr>
            <a:xfrm>
              <a:off x="4966763" y="4173208"/>
              <a:ext cx="72507" cy="725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3" name="Picture 10" descr="F:\AAA-LÀM ẢNH SLIDE\Bai17-LT1-2(i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11890" y="4089332"/>
              <a:ext cx="258144" cy="243803"/>
            </a:xfrm>
            <a:prstGeom prst="rect">
              <a:avLst/>
            </a:prstGeom>
            <a:noFill/>
          </p:spPr>
        </p:pic>
      </p:grpSp>
      <p:grpSp>
        <p:nvGrpSpPr>
          <p:cNvPr id="2054" name="Group 230"/>
          <p:cNvGrpSpPr/>
          <p:nvPr/>
        </p:nvGrpSpPr>
        <p:grpSpPr>
          <a:xfrm>
            <a:off x="10851907" y="3353921"/>
            <a:ext cx="387528" cy="307946"/>
            <a:chOff x="8180944" y="2797067"/>
            <a:chExt cx="290747" cy="231040"/>
          </a:xfrm>
        </p:grpSpPr>
        <p:sp>
          <p:nvSpPr>
            <p:cNvPr id="165" name="Oval 164"/>
            <p:cNvSpPr/>
            <p:nvPr/>
          </p:nvSpPr>
          <p:spPr>
            <a:xfrm>
              <a:off x="8277267" y="2923798"/>
              <a:ext cx="56395" cy="5639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4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180944" y="279706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5" name="Group 233"/>
          <p:cNvGrpSpPr/>
          <p:nvPr/>
        </p:nvGrpSpPr>
        <p:grpSpPr>
          <a:xfrm>
            <a:off x="11146827" y="3653941"/>
            <a:ext cx="387528" cy="307946"/>
            <a:chOff x="8402211" y="3022160"/>
            <a:chExt cx="290747" cy="231040"/>
          </a:xfrm>
        </p:grpSpPr>
        <p:sp>
          <p:nvSpPr>
            <p:cNvPr id="167" name="Oval 166"/>
            <p:cNvSpPr/>
            <p:nvPr/>
          </p:nvSpPr>
          <p:spPr>
            <a:xfrm>
              <a:off x="8491433" y="3137963"/>
              <a:ext cx="64451" cy="644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5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402211" y="3022160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6" name="Group 232"/>
          <p:cNvGrpSpPr/>
          <p:nvPr/>
        </p:nvGrpSpPr>
        <p:grpSpPr>
          <a:xfrm>
            <a:off x="10523839" y="3647992"/>
            <a:ext cx="387528" cy="307946"/>
            <a:chOff x="7934808" y="3017697"/>
            <a:chExt cx="290747" cy="231040"/>
          </a:xfrm>
        </p:grpSpPr>
        <p:sp>
          <p:nvSpPr>
            <p:cNvPr id="164" name="Oval 163"/>
            <p:cNvSpPr/>
            <p:nvPr/>
          </p:nvSpPr>
          <p:spPr>
            <a:xfrm>
              <a:off x="8063773" y="3133263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6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934808" y="3017697"/>
              <a:ext cx="290747" cy="231040"/>
            </a:xfrm>
            <a:prstGeom prst="rect">
              <a:avLst/>
            </a:prstGeom>
            <a:noFill/>
          </p:spPr>
        </p:pic>
      </p:grpSp>
      <p:grpSp>
        <p:nvGrpSpPr>
          <p:cNvPr id="2057" name="Group 231"/>
          <p:cNvGrpSpPr/>
          <p:nvPr/>
        </p:nvGrpSpPr>
        <p:grpSpPr>
          <a:xfrm>
            <a:off x="10058935" y="3611446"/>
            <a:ext cx="387528" cy="307946"/>
            <a:chOff x="7586009" y="2990278"/>
            <a:chExt cx="290747" cy="231040"/>
          </a:xfrm>
        </p:grpSpPr>
        <p:sp>
          <p:nvSpPr>
            <p:cNvPr id="162" name="Oval 161"/>
            <p:cNvSpPr/>
            <p:nvPr/>
          </p:nvSpPr>
          <p:spPr>
            <a:xfrm>
              <a:off x="7701907" y="3125878"/>
              <a:ext cx="60423" cy="60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17" name="Picture 21" descr="F:\AAA-LÀM ẢNH SLIDE\Bai17-LT1-2(u)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flipH="1">
              <a:off x="7586009" y="2990278"/>
              <a:ext cx="290747" cy="231040"/>
            </a:xfrm>
            <a:prstGeom prst="rect">
              <a:avLst/>
            </a:prstGeom>
            <a:noFill/>
          </p:spPr>
        </p:pic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2" y="4726608"/>
            <a:ext cx="1763580" cy="1763580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581491" y="2665766"/>
            <a:ext cx="3893488" cy="1769528"/>
            <a:chOff x="508639" y="1401364"/>
            <a:chExt cx="2375471" cy="1020984"/>
          </a:xfrm>
        </p:grpSpPr>
        <p:sp>
          <p:nvSpPr>
            <p:cNvPr id="116" name="Cloud Callout 115"/>
            <p:cNvSpPr/>
            <p:nvPr/>
          </p:nvSpPr>
          <p:spPr>
            <a:xfrm>
              <a:off x="508639" y="1401364"/>
              <a:ext cx="2375471" cy="1017552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82661" y="1516684"/>
              <a:ext cx="2062223" cy="90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: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thỏ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chó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trâu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,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số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vật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ít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nhất</a:t>
              </a:r>
              <a:endParaRPr lang="en-US" sz="2400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2123628" y="1504052"/>
            <a:ext cx="2303785" cy="7877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Đáp</a:t>
            </a:r>
            <a:r>
              <a:rPr lang="en-US" sz="1866" b="1" dirty="0">
                <a:solidFill>
                  <a:prstClr val="black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black"/>
                </a:solidFill>
                <a:latin typeface="+mj-lt"/>
                <a:cs typeface="Lato" pitchFamily="34" charset="0"/>
              </a:rPr>
              <a:t>án</a:t>
            </a:r>
            <a:endParaRPr lang="en-US" sz="1866" b="1" dirty="0">
              <a:solidFill>
                <a:prstClr val="black"/>
              </a:solidFill>
              <a:latin typeface="+mj-lt"/>
              <a:cs typeface="Lato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123628" y="1474116"/>
            <a:ext cx="2303785" cy="787746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Trong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tranh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,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số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con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trâu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ít</a:t>
            </a:r>
            <a:r>
              <a:rPr lang="en-US" sz="1866" b="1" dirty="0">
                <a:solidFill>
                  <a:prstClr val="white"/>
                </a:solidFill>
                <a:latin typeface="+mj-lt"/>
                <a:cs typeface="Lato" pitchFamily="34" charset="0"/>
              </a:rPr>
              <a:t> </a:t>
            </a:r>
            <a:r>
              <a:rPr lang="en-US" sz="1866" b="1" dirty="0" err="1">
                <a:solidFill>
                  <a:prstClr val="white"/>
                </a:solidFill>
                <a:latin typeface="+mj-lt"/>
                <a:cs typeface="Lato" pitchFamily="34" charset="0"/>
              </a:rPr>
              <a:t>nhất</a:t>
            </a:r>
            <a:endParaRPr lang="en-US" sz="1866" b="1" dirty="0">
              <a:solidFill>
                <a:prstClr val="white"/>
              </a:solidFill>
              <a:latin typeface="+mj-lt"/>
              <a:cs typeface="Lato" pitchFamily="34" charset="0"/>
            </a:endParaRPr>
          </a:p>
        </p:txBody>
      </p:sp>
      <p:pic>
        <p:nvPicPr>
          <p:cNvPr id="12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05688" y="549986"/>
            <a:ext cx="2230362" cy="991397"/>
          </a:xfrm>
          <a:prstGeom prst="rect">
            <a:avLst/>
          </a:prstGeom>
          <a:noFill/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76082" y="1555609"/>
            <a:ext cx="1011769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0744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2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F:\AAA-PDF-SGK\PNG\Bai17-LT1-3.pn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17175" t="84637" r="8588" b="10268"/>
          <a:stretch/>
        </p:blipFill>
        <p:spPr bwMode="auto">
          <a:xfrm>
            <a:off x="670550" y="3469475"/>
            <a:ext cx="10851948" cy="1096899"/>
          </a:xfrm>
          <a:prstGeom prst="rect">
            <a:avLst/>
          </a:prstGeom>
          <a:noFill/>
        </p:spPr>
      </p:pic>
      <p:pic>
        <p:nvPicPr>
          <p:cNvPr id="3" name="Picture 2" descr="F:\AAA-PDF-SGK\PNG\Bai17-LT1-3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/>
          <a:srcRect l="17175" t="77847" r="8588" b="17058"/>
          <a:stretch/>
        </p:blipFill>
        <p:spPr bwMode="auto">
          <a:xfrm>
            <a:off x="670550" y="2006943"/>
            <a:ext cx="10851948" cy="1096899"/>
          </a:xfrm>
          <a:prstGeom prst="rect">
            <a:avLst/>
          </a:prstGeom>
          <a:noFill/>
        </p:spPr>
      </p:pic>
      <p:pic>
        <p:nvPicPr>
          <p:cNvPr id="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50" y="529672"/>
            <a:ext cx="2230362" cy="991397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399126" y="1025370"/>
            <a:ext cx="2011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248213490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2"/>
          <a:srcRect l="17175" t="77847" r="8588" b="17058"/>
          <a:stretch/>
        </p:blipFill>
        <p:spPr bwMode="auto">
          <a:xfrm>
            <a:off x="619206" y="3429000"/>
            <a:ext cx="10953588" cy="1096899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2074576" y="3557080"/>
            <a:ext cx="627885" cy="770070"/>
            <a:chOff x="5251700" y="3690379"/>
            <a:chExt cx="841880" cy="939685"/>
          </a:xfrm>
        </p:grpSpPr>
        <p:sp>
          <p:nvSpPr>
            <p:cNvPr id="26" name="Rounded Rectangle 25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6179" y="3690379"/>
              <a:ext cx="663393" cy="913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30318" y="3557080"/>
            <a:ext cx="627885" cy="764379"/>
            <a:chOff x="5251700" y="3708304"/>
            <a:chExt cx="841880" cy="921760"/>
          </a:xfrm>
        </p:grpSpPr>
        <p:sp>
          <p:nvSpPr>
            <p:cNvPr id="32" name="Rounded Rectangle 31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6179" y="3708304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89539" y="3557305"/>
            <a:ext cx="627885" cy="764380"/>
            <a:chOff x="5251700" y="3708302"/>
            <a:chExt cx="841880" cy="921762"/>
          </a:xfrm>
        </p:grpSpPr>
        <p:sp>
          <p:nvSpPr>
            <p:cNvPr id="45" name="Rounded Rectangle 44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13298" y="3418944"/>
            <a:ext cx="750439" cy="1016123"/>
            <a:chOff x="5268391" y="3556753"/>
            <a:chExt cx="806199" cy="1183590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42067" y="3447811"/>
            <a:ext cx="618341" cy="994888"/>
            <a:chOff x="5268391" y="3556753"/>
            <a:chExt cx="806199" cy="1183590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95043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494672" y="3440179"/>
            <a:ext cx="618341" cy="994888"/>
            <a:chOff x="5268391" y="3574435"/>
            <a:chExt cx="806199" cy="1183590"/>
          </a:xfrm>
        </p:grpSpPr>
        <p:sp>
          <p:nvSpPr>
            <p:cNvPr id="48" name="Rounded Rectangle 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sp>
        <p:nvSpPr>
          <p:cNvPr id="56" name="Action Button: Home 55">
            <a:hlinkClick r:id="rId3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859" y="815625"/>
            <a:ext cx="2230362" cy="991397"/>
          </a:xfrm>
          <a:prstGeom prst="rect">
            <a:avLst/>
          </a:prstGeom>
          <a:noFill/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632056" y="1944110"/>
            <a:ext cx="3728228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27560448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AA-PDF-SGK\PNG\Bai17-LT1-3.png"/>
          <p:cNvPicPr>
            <a:picLocks noChangeAspect="1" noChangeArrowheads="1"/>
          </p:cNvPicPr>
          <p:nvPr/>
        </p:nvPicPr>
        <p:blipFill rotWithShape="1">
          <a:blip r:embed="rId2"/>
          <a:srcRect l="17175" t="84637" r="8588" b="10268"/>
          <a:stretch/>
        </p:blipFill>
        <p:spPr bwMode="auto">
          <a:xfrm>
            <a:off x="613963" y="3429000"/>
            <a:ext cx="10964073" cy="1096899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603855" y="3493167"/>
            <a:ext cx="628486" cy="764380"/>
            <a:chOff x="5251700" y="3708302"/>
            <a:chExt cx="841880" cy="921762"/>
          </a:xfrm>
        </p:grpSpPr>
        <p:sp>
          <p:nvSpPr>
            <p:cNvPr id="20" name="Rounded Rectangle 19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7748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07333" y="3508031"/>
            <a:ext cx="628486" cy="764380"/>
            <a:chOff x="5251700" y="3708302"/>
            <a:chExt cx="841880" cy="921762"/>
          </a:xfrm>
        </p:grpSpPr>
        <p:sp>
          <p:nvSpPr>
            <p:cNvPr id="39" name="Rounded Rectangle 38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46179" y="3708302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41215" y="3537759"/>
            <a:ext cx="628486" cy="748666"/>
            <a:chOff x="5251700" y="3744150"/>
            <a:chExt cx="841880" cy="902812"/>
          </a:xfrm>
        </p:grpSpPr>
        <p:sp>
          <p:nvSpPr>
            <p:cNvPr id="51" name="Rounded Rectangle 50"/>
            <p:cNvSpPr/>
            <p:nvPr/>
          </p:nvSpPr>
          <p:spPr>
            <a:xfrm>
              <a:off x="5251700" y="3802027"/>
              <a:ext cx="841880" cy="82803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46179" y="3744150"/>
              <a:ext cx="663393" cy="902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4265" b="1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08220" y="3376041"/>
            <a:ext cx="618933" cy="994888"/>
            <a:chOff x="5268391" y="3574435"/>
            <a:chExt cx="806199" cy="1183590"/>
          </a:xfrm>
        </p:grpSpPr>
        <p:sp>
          <p:nvSpPr>
            <p:cNvPr id="23" name="Rounded Rectangle 2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12965" y="3574435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=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11699" y="3376041"/>
            <a:ext cx="618933" cy="994888"/>
            <a:chOff x="5268391" y="3556753"/>
            <a:chExt cx="806199" cy="1183590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77121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&lt;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45581" y="3376041"/>
            <a:ext cx="618933" cy="994888"/>
            <a:chOff x="5268391" y="3556753"/>
            <a:chExt cx="806199" cy="1183590"/>
          </a:xfrm>
        </p:grpSpPr>
        <p:sp>
          <p:nvSpPr>
            <p:cNvPr id="54" name="Rounded Rectangle 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133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12965" y="3556753"/>
              <a:ext cx="743197" cy="118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5865" dirty="0">
                  <a:solidFill>
                    <a:prstClr val="white"/>
                  </a:solidFill>
                  <a:latin typeface="+mj-lt"/>
                </a:rPr>
                <a:t>&gt;</a:t>
              </a:r>
            </a:p>
          </p:txBody>
        </p:sp>
      </p:grpSp>
      <p:sp>
        <p:nvSpPr>
          <p:cNvPr id="56" name="Action Button: Home 55">
            <a:hlinkClick r:id="rId3" action="ppaction://hlinksldjump" highlightClick="1"/>
          </p:cNvPr>
          <p:cNvSpPr/>
          <p:nvPr/>
        </p:nvSpPr>
        <p:spPr>
          <a:xfrm>
            <a:off x="11169886" y="5949800"/>
            <a:ext cx="408150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315" y="792793"/>
            <a:ext cx="2512009" cy="1165332"/>
          </a:xfrm>
          <a:prstGeom prst="rect">
            <a:avLst/>
          </a:prstGeom>
          <a:noFill/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6618" y="1942256"/>
            <a:ext cx="4248767" cy="41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3. &gt;, &lt;, =?</a:t>
            </a:r>
          </a:p>
        </p:txBody>
      </p:sp>
    </p:spTree>
    <p:extLst>
      <p:ext uri="{BB962C8B-B14F-4D97-AF65-F5344CB8AC3E}">
        <p14:creationId xmlns:p14="http://schemas.microsoft.com/office/powerpoint/2010/main" val="1277654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175</Words>
  <Application>Microsoft Office PowerPoint</Application>
  <PresentationFormat>Widescreen</PresentationFormat>
  <Paragraphs>96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字魂58号-创中黑</vt:lpstr>
      <vt:lpstr>Arial</vt:lpstr>
      <vt:lpstr>Arial-Rounded</vt:lpstr>
      <vt:lpstr>Calibri</vt:lpstr>
      <vt:lpstr>自定义设计方案</vt:lpstr>
      <vt:lpstr>1_Office Theme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30</cp:revision>
  <dcterms:created xsi:type="dcterms:W3CDTF">2021-07-24T01:07:49Z</dcterms:created>
  <dcterms:modified xsi:type="dcterms:W3CDTF">2022-12-04T03:16:44Z</dcterms:modified>
</cp:coreProperties>
</file>