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5" r:id="rId3"/>
    <p:sldMasterId id="2147483718" r:id="rId4"/>
  </p:sldMasterIdLst>
  <p:notesMasterIdLst>
    <p:notesMasterId r:id="rId15"/>
  </p:notesMasterIdLst>
  <p:handoutMasterIdLst>
    <p:handoutMasterId r:id="rId16"/>
  </p:handoutMasterIdLst>
  <p:sldIdLst>
    <p:sldId id="305" r:id="rId5"/>
    <p:sldId id="285" r:id="rId6"/>
    <p:sldId id="311" r:id="rId7"/>
    <p:sldId id="314" r:id="rId8"/>
    <p:sldId id="380" r:id="rId9"/>
    <p:sldId id="381" r:id="rId10"/>
    <p:sldId id="394" r:id="rId11"/>
    <p:sldId id="257" r:id="rId12"/>
    <p:sldId id="396" r:id="rId13"/>
    <p:sldId id="3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31C4EFBD-78F8-41EC-886F-4526B6F5842F}"/>
    <pc:docChg chg="delSld delMainMaster">
      <pc:chgData name="nguyenthithu nguyenthithu" userId="d2b08f955c77d556" providerId="LiveId" clId="{31C4EFBD-78F8-41EC-886F-4526B6F5842F}" dt="2023-12-12T07:38:34.092" v="9" actId="2696"/>
      <pc:docMkLst>
        <pc:docMk/>
      </pc:docMkLst>
      <pc:sldChg chg="del">
        <pc:chgData name="nguyenthithu nguyenthithu" userId="d2b08f955c77d556" providerId="LiveId" clId="{31C4EFBD-78F8-41EC-886F-4526B6F5842F}" dt="2023-12-12T07:38:15.907" v="2" actId="2696"/>
        <pc:sldMkLst>
          <pc:docMk/>
          <pc:sldMk cId="2240971904" sldId="258"/>
        </pc:sldMkLst>
      </pc:sldChg>
      <pc:sldChg chg="del">
        <pc:chgData name="nguyenthithu nguyenthithu" userId="d2b08f955c77d556" providerId="LiveId" clId="{31C4EFBD-78F8-41EC-886F-4526B6F5842F}" dt="2023-12-12T07:38:17.733" v="3" actId="2696"/>
        <pc:sldMkLst>
          <pc:docMk/>
          <pc:sldMk cId="2406402416" sldId="259"/>
        </pc:sldMkLst>
      </pc:sldChg>
      <pc:sldChg chg="del">
        <pc:chgData name="nguyenthithu nguyenthithu" userId="d2b08f955c77d556" providerId="LiveId" clId="{31C4EFBD-78F8-41EC-886F-4526B6F5842F}" dt="2023-12-12T07:38:19.584" v="4" actId="2696"/>
        <pc:sldMkLst>
          <pc:docMk/>
          <pc:sldMk cId="2020713137" sldId="260"/>
        </pc:sldMkLst>
      </pc:sldChg>
      <pc:sldChg chg="del">
        <pc:chgData name="nguyenthithu nguyenthithu" userId="d2b08f955c77d556" providerId="LiveId" clId="{31C4EFBD-78F8-41EC-886F-4526B6F5842F}" dt="2023-12-12T07:38:21.204" v="5" actId="2696"/>
        <pc:sldMkLst>
          <pc:docMk/>
          <pc:sldMk cId="2204776610" sldId="261"/>
        </pc:sldMkLst>
      </pc:sldChg>
      <pc:sldChg chg="del">
        <pc:chgData name="nguyenthithu nguyenthithu" userId="d2b08f955c77d556" providerId="LiveId" clId="{31C4EFBD-78F8-41EC-886F-4526B6F5842F}" dt="2023-12-12T07:38:34.092" v="9" actId="2696"/>
        <pc:sldMkLst>
          <pc:docMk/>
          <pc:sldMk cId="0" sldId="306"/>
        </pc:sldMkLst>
      </pc:sldChg>
      <pc:sldChg chg="del">
        <pc:chgData name="nguyenthithu nguyenthithu" userId="d2b08f955c77d556" providerId="LiveId" clId="{31C4EFBD-78F8-41EC-886F-4526B6F5842F}" dt="2023-12-12T07:38:13.764" v="1" actId="2696"/>
        <pc:sldMkLst>
          <pc:docMk/>
          <pc:sldMk cId="1901964011" sldId="308"/>
        </pc:sldMkLst>
      </pc:sldChg>
      <pc:sldChg chg="del">
        <pc:chgData name="nguyenthithu nguyenthithu" userId="d2b08f955c77d556" providerId="LiveId" clId="{31C4EFBD-78F8-41EC-886F-4526B6F5842F}" dt="2023-12-12T07:38:12.147" v="0" actId="2696"/>
        <pc:sldMkLst>
          <pc:docMk/>
          <pc:sldMk cId="718425292" sldId="309"/>
        </pc:sldMkLst>
      </pc:sldChg>
      <pc:sldChg chg="del">
        <pc:chgData name="nguyenthithu nguyenthithu" userId="d2b08f955c77d556" providerId="LiveId" clId="{31C4EFBD-78F8-41EC-886F-4526B6F5842F}" dt="2023-12-12T07:38:23.437" v="6" actId="2696"/>
        <pc:sldMkLst>
          <pc:docMk/>
          <pc:sldMk cId="1563597864" sldId="310"/>
        </pc:sldMkLst>
      </pc:sldChg>
      <pc:sldChg chg="del">
        <pc:chgData name="nguyenthithu nguyenthithu" userId="d2b08f955c77d556" providerId="LiveId" clId="{31C4EFBD-78F8-41EC-886F-4526B6F5842F}" dt="2023-12-12T07:38:26.317" v="7" actId="2696"/>
        <pc:sldMkLst>
          <pc:docMk/>
          <pc:sldMk cId="1714670248" sldId="313"/>
        </pc:sldMkLst>
      </pc:sldChg>
      <pc:sldChg chg="del">
        <pc:chgData name="nguyenthithu nguyenthithu" userId="d2b08f955c77d556" providerId="LiveId" clId="{31C4EFBD-78F8-41EC-886F-4526B6F5842F}" dt="2023-12-12T07:38:29.491" v="8" actId="2696"/>
        <pc:sldMkLst>
          <pc:docMk/>
          <pc:sldMk cId="531774423" sldId="395"/>
        </pc:sldMkLst>
      </pc:sldChg>
      <pc:sldMasterChg chg="del delSldLayout">
        <pc:chgData name="nguyenthithu nguyenthithu" userId="d2b08f955c77d556" providerId="LiveId" clId="{31C4EFBD-78F8-41EC-886F-4526B6F5842F}" dt="2023-12-12T07:38:21.204" v="5" actId="2696"/>
        <pc:sldMasterMkLst>
          <pc:docMk/>
          <pc:sldMasterMk cId="9117983" sldId="2147483683"/>
        </pc:sldMasterMkLst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634094341" sldId="2147483684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1110341481" sldId="2147483685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3317321118" sldId="2147483686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30559734" sldId="2147483687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193846631" sldId="2147483688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1661051175" sldId="2147483689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090520264" sldId="2147483690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711834402" sldId="2147483691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415146360" sldId="2147483692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852854105" sldId="2147483693"/>
          </pc:sldLayoutMkLst>
        </pc:sldLayoutChg>
        <pc:sldLayoutChg chg="del">
          <pc:chgData name="nguyenthithu nguyenthithu" userId="d2b08f955c77d556" providerId="LiveId" clId="{31C4EFBD-78F8-41EC-886F-4526B6F5842F}" dt="2023-12-12T07:38:21.204" v="5" actId="2696"/>
          <pc:sldLayoutMkLst>
            <pc:docMk/>
            <pc:sldMasterMk cId="9117983" sldId="2147483683"/>
            <pc:sldLayoutMk cId="2591904117" sldId="2147483694"/>
          </pc:sldLayoutMkLst>
        </pc:sldLayoutChg>
      </pc:sldMasterChg>
      <pc:sldMasterChg chg="del delSldLayout">
        <pc:chgData name="nguyenthithu nguyenthithu" userId="d2b08f955c77d556" providerId="LiveId" clId="{31C4EFBD-78F8-41EC-886F-4526B6F5842F}" dt="2023-12-12T07:38:12.147" v="0" actId="2696"/>
        <pc:sldMasterMkLst>
          <pc:docMk/>
          <pc:sldMasterMk cId="3981417038" sldId="2147483695"/>
        </pc:sldMasterMkLst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287452749" sldId="2147483696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129275296" sldId="2147483697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2841176050" sldId="2147483698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2391414482" sldId="2147483699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3268328932" sldId="2147483700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3238666973" sldId="2147483701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3801809909" sldId="2147483702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2383388779" sldId="2147483703"/>
          </pc:sldLayoutMkLst>
        </pc:sldLayoutChg>
        <pc:sldLayoutChg chg="del">
          <pc:chgData name="nguyenthithu nguyenthithu" userId="d2b08f955c77d556" providerId="LiveId" clId="{31C4EFBD-78F8-41EC-886F-4526B6F5842F}" dt="2023-12-12T07:38:12.147" v="0" actId="2696"/>
          <pc:sldLayoutMkLst>
            <pc:docMk/>
            <pc:sldMasterMk cId="3981417038" sldId="2147483695"/>
            <pc:sldLayoutMk cId="543045739" sldId="214748370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432</Words>
  <Application>Microsoft Office PowerPoint</Application>
  <PresentationFormat>Widescreen</PresentationFormat>
  <Paragraphs>76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等线 Light</vt:lpstr>
      <vt:lpstr>黑体</vt:lpstr>
      <vt:lpstr>Arial</vt:lpstr>
      <vt:lpstr>Calibri</vt:lpstr>
      <vt:lpstr>Georgia</vt:lpstr>
      <vt:lpstr>UTM American Sans</vt:lpstr>
      <vt:lpstr>字魂105号-简雅黑</vt:lpstr>
      <vt:lpstr>字魂59号-创粗黑</vt:lpstr>
      <vt:lpstr>1_Office 主题</vt:lpstr>
      <vt:lpstr>Office 主题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34</cp:revision>
  <dcterms:created xsi:type="dcterms:W3CDTF">2022-09-12T06:36:19Z</dcterms:created>
  <dcterms:modified xsi:type="dcterms:W3CDTF">2023-12-12T07:38:36Z</dcterms:modified>
</cp:coreProperties>
</file>