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0" r:id="rId3"/>
    <p:sldMasterId id="2147483693" r:id="rId4"/>
    <p:sldMasterId id="2147483706" r:id="rId5"/>
    <p:sldMasterId id="2147483716" r:id="rId6"/>
    <p:sldMasterId id="2147483726" r:id="rId7"/>
  </p:sldMasterIdLst>
  <p:notesMasterIdLst>
    <p:notesMasterId r:id="rId34"/>
  </p:notesMasterIdLst>
  <p:handoutMasterIdLst>
    <p:handoutMasterId r:id="rId35"/>
  </p:handoutMasterIdLst>
  <p:sldIdLst>
    <p:sldId id="257" r:id="rId8"/>
    <p:sldId id="262" r:id="rId9"/>
    <p:sldId id="381" r:id="rId10"/>
    <p:sldId id="282" r:id="rId11"/>
    <p:sldId id="283" r:id="rId12"/>
    <p:sldId id="380" r:id="rId13"/>
    <p:sldId id="382" r:id="rId14"/>
    <p:sldId id="383" r:id="rId15"/>
    <p:sldId id="387" r:id="rId16"/>
    <p:sldId id="388" r:id="rId17"/>
    <p:sldId id="389" r:id="rId18"/>
    <p:sldId id="390" r:id="rId19"/>
    <p:sldId id="268" r:id="rId20"/>
    <p:sldId id="391" r:id="rId21"/>
    <p:sldId id="392" r:id="rId22"/>
    <p:sldId id="393" r:id="rId23"/>
    <p:sldId id="397" r:id="rId24"/>
    <p:sldId id="394" r:id="rId25"/>
    <p:sldId id="395" r:id="rId26"/>
    <p:sldId id="396" r:id="rId27"/>
    <p:sldId id="400" r:id="rId28"/>
    <p:sldId id="402" r:id="rId29"/>
    <p:sldId id="401" r:id="rId30"/>
    <p:sldId id="403" r:id="rId31"/>
    <p:sldId id="404" r:id="rId32"/>
    <p:sldId id="40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92" autoAdjust="0"/>
  </p:normalViewPr>
  <p:slideViewPr>
    <p:cSldViewPr snapToGrid="0">
      <p:cViewPr varScale="1">
        <p:scale>
          <a:sx n="90" d="100"/>
          <a:sy n="90" d="100"/>
        </p:scale>
        <p:origin x="398" y="58"/>
      </p:cViewPr>
      <p:guideLst/>
    </p:cSldViewPr>
  </p:slideViewPr>
  <p:outlineViewPr>
    <p:cViewPr>
      <p:scale>
        <a:sx n="33" d="100"/>
        <a:sy n="33" d="100"/>
      </p:scale>
      <p:origin x="0" y="-84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thithu nguyenthithu" userId="d2b08f955c77d556" providerId="LiveId" clId="{3A46C6E3-DB25-4ED8-95CA-225209C9FAF3}"/>
    <pc:docChg chg="delSld">
      <pc:chgData name="nguyenthithu nguyenthithu" userId="d2b08f955c77d556" providerId="LiveId" clId="{3A46C6E3-DB25-4ED8-95CA-225209C9FAF3}" dt="2023-12-12T07:37:52.589" v="5" actId="2696"/>
      <pc:docMkLst>
        <pc:docMk/>
      </pc:docMkLst>
      <pc:sldChg chg="del">
        <pc:chgData name="nguyenthithu nguyenthithu" userId="d2b08f955c77d556" providerId="LiveId" clId="{3A46C6E3-DB25-4ED8-95CA-225209C9FAF3}" dt="2023-12-12T07:37:28.808" v="0" actId="2696"/>
        <pc:sldMkLst>
          <pc:docMk/>
          <pc:sldMk cId="718425292" sldId="261"/>
        </pc:sldMkLst>
      </pc:sldChg>
      <pc:sldChg chg="del">
        <pc:chgData name="nguyenthithu nguyenthithu" userId="d2b08f955c77d556" providerId="LiveId" clId="{3A46C6E3-DB25-4ED8-95CA-225209C9FAF3}" dt="2023-12-12T07:37:45.491" v="4" actId="2696"/>
        <pc:sldMkLst>
          <pc:docMk/>
          <pc:sldMk cId="2294871048" sldId="263"/>
        </pc:sldMkLst>
      </pc:sldChg>
      <pc:sldChg chg="del">
        <pc:chgData name="nguyenthithu nguyenthithu" userId="d2b08f955c77d556" providerId="LiveId" clId="{3A46C6E3-DB25-4ED8-95CA-225209C9FAF3}" dt="2023-12-12T07:37:33.317" v="2" actId="2696"/>
        <pc:sldMkLst>
          <pc:docMk/>
          <pc:sldMk cId="642614390" sldId="266"/>
        </pc:sldMkLst>
      </pc:sldChg>
      <pc:sldChg chg="del">
        <pc:chgData name="nguyenthithu nguyenthithu" userId="d2b08f955c77d556" providerId="LiveId" clId="{3A46C6E3-DB25-4ED8-95CA-225209C9FAF3}" dt="2023-12-12T07:37:30.456" v="1" actId="2696"/>
        <pc:sldMkLst>
          <pc:docMk/>
          <pc:sldMk cId="1481819064" sldId="267"/>
        </pc:sldMkLst>
      </pc:sldChg>
      <pc:sldChg chg="del">
        <pc:chgData name="nguyenthithu nguyenthithu" userId="d2b08f955c77d556" providerId="LiveId" clId="{3A46C6E3-DB25-4ED8-95CA-225209C9FAF3}" dt="2023-12-12T07:37:52.589" v="5" actId="2696"/>
        <pc:sldMkLst>
          <pc:docMk/>
          <pc:sldMk cId="2191416011" sldId="281"/>
        </pc:sldMkLst>
      </pc:sldChg>
      <pc:sldChg chg="del">
        <pc:chgData name="nguyenthithu nguyenthithu" userId="d2b08f955c77d556" providerId="LiveId" clId="{3A46C6E3-DB25-4ED8-95CA-225209C9FAF3}" dt="2023-12-12T07:37:38.620" v="3" actId="2696"/>
        <pc:sldMkLst>
          <pc:docMk/>
          <pc:sldMk cId="4188781956" sldId="38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5F7B0CC-CE26-4151-A4E0-4542C8D726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A73299-375D-46D7-8269-F712B4CE8E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D71DF6-A67B-4613-B528-00CCE00B434D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821EED-4B5E-4591-BDCF-611B23DDC2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965FFD-71FD-440F-B5FD-E9A30D3A5B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C1241-4309-4785-9EA9-D9B11685C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01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6B027-1326-49BC-869A-5B61899C5315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37FC6-36FC-443E-BF48-B9AB844BE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86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417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818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08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502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37FC6-36FC-443E-BF48-B9AB844BE60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58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0972115126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39618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3F626-A68B-4DBF-A0DF-C05687EE98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940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28AD241-67EF-4D37-A32B-73292551D7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23" name="图片 2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A4C5D621-C2D4-49C5-A66A-C0ABFAF542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6" y="0"/>
            <a:ext cx="5409508" cy="4559968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97F56CAF-4FE7-41DF-8AFD-722DD4BC9915}"/>
              </a:ext>
            </a:extLst>
          </p:cNvPr>
          <p:cNvGrpSpPr/>
          <p:nvPr userDrawn="1"/>
        </p:nvGrpSpPr>
        <p:grpSpPr>
          <a:xfrm>
            <a:off x="2019300" y="1162049"/>
            <a:ext cx="7931966" cy="4295775"/>
            <a:chOff x="3100251" y="1601912"/>
            <a:chExt cx="7565360" cy="3101180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7025E8F-A0F4-4DD3-A0B9-6D9C2167A0C4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256F5323-E4AC-4AFF-88F9-DCBB7D460B6C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4649A41-B549-4E7A-991C-20A3627FF2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4425"/>
            <a:ext cx="12192000" cy="193325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828FE59-8728-4E67-8700-168ED251E4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2F924D0-FF27-481B-A046-712650696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4467225"/>
            <a:ext cx="12192000" cy="239045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D57F25C-7EC5-4167-AB34-270DE7430AC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409CAC2-DBBA-49AF-BCA4-24D461A72B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3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28AD241-67EF-4D37-A32B-73292551D7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23" name="图片 2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A4C5D621-C2D4-49C5-A66A-C0ABFAF542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6" y="0"/>
            <a:ext cx="5409508" cy="4559968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97F56CAF-4FE7-41DF-8AFD-722DD4BC9915}"/>
              </a:ext>
            </a:extLst>
          </p:cNvPr>
          <p:cNvGrpSpPr/>
          <p:nvPr userDrawn="1"/>
        </p:nvGrpSpPr>
        <p:grpSpPr>
          <a:xfrm>
            <a:off x="2019300" y="1162049"/>
            <a:ext cx="7931966" cy="4295775"/>
            <a:chOff x="3100251" y="1601912"/>
            <a:chExt cx="7565360" cy="3101180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7025E8F-A0F4-4DD3-A0B9-6D9C2167A0C4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256F5323-E4AC-4AFF-88F9-DCBB7D460B6C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4649A41-B549-4E7A-991C-20A3627FF2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4425"/>
            <a:ext cx="12192000" cy="193325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828FE59-8728-4E67-8700-168ED251E4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2F924D0-FF27-481B-A046-712650696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4467225"/>
            <a:ext cx="12192000" cy="239045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D57F25C-7EC5-4167-AB34-270DE7430AC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409CAC2-DBBA-49AF-BCA4-24D461A72B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73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2F4CC2F-6402-47A3-BD4B-093C8739A5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3" name="图片 2" descr="图片包含 物体, 人员&#10;&#10;描述已自动生成">
            <a:extLst>
              <a:ext uri="{FF2B5EF4-FFF2-40B4-BE49-F238E27FC236}">
                <a16:creationId xmlns:a16="http://schemas.microsoft.com/office/drawing/2014/main" id="{F17BD030-ABCB-4D74-B6C2-8A8AC77D9D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10" y="961645"/>
            <a:ext cx="2257648" cy="41517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6B6594F-2160-437A-B18B-3EE5918E2E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B8D98D-8735-479A-B76E-857C286359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092C4F7-1D80-4C1C-B83D-0582CCB1710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40397" y="813959"/>
            <a:ext cx="939583" cy="78844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D4F4B819-65F3-4E67-B96F-427045AF1271}"/>
              </a:ext>
            </a:extLst>
          </p:cNvPr>
          <p:cNvGrpSpPr/>
          <p:nvPr userDrawn="1"/>
        </p:nvGrpSpPr>
        <p:grpSpPr>
          <a:xfrm>
            <a:off x="2303943" y="1821440"/>
            <a:ext cx="1573994" cy="2997215"/>
            <a:chOff x="4241493" y="1810742"/>
            <a:chExt cx="1177388" cy="2241994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1AC95CAF-19F8-46F0-8F60-4093F942A126}"/>
                </a:ext>
              </a:extLst>
            </p:cNvPr>
            <p:cNvGrpSpPr/>
            <p:nvPr userDrawn="1"/>
          </p:nvGrpSpPr>
          <p:grpSpPr>
            <a:xfrm>
              <a:off x="4241494" y="1810742"/>
              <a:ext cx="1177387" cy="1177387"/>
              <a:chOff x="4123562" y="1456562"/>
              <a:chExt cx="3944875" cy="3944875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9C3B90C4-26AC-4011-A273-BC9E3BDA9C74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731A9ED-0B6B-463A-BE08-0F21A969739B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D02D5186-888E-4405-9B2A-69A06E9620FC}"/>
                </a:ext>
              </a:extLst>
            </p:cNvPr>
            <p:cNvGrpSpPr/>
            <p:nvPr userDrawn="1"/>
          </p:nvGrpSpPr>
          <p:grpSpPr>
            <a:xfrm>
              <a:off x="4241493" y="2875349"/>
              <a:ext cx="1177387" cy="1177387"/>
              <a:chOff x="4123562" y="1456562"/>
              <a:chExt cx="3944875" cy="3944875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A26E9C64-3C43-487D-9444-76CE57719D1F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8DBEAAC-EB46-457A-A4EF-909FB66041A1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6160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D5BF57F-0332-4F3B-9BE4-CC98481A9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94E91E-61FA-4034-A715-880ED9049C33}"/>
              </a:ext>
            </a:extLst>
          </p:cNvPr>
          <p:cNvGrpSpPr/>
          <p:nvPr userDrawn="1"/>
        </p:nvGrpSpPr>
        <p:grpSpPr>
          <a:xfrm>
            <a:off x="4123562" y="645474"/>
            <a:ext cx="3944875" cy="3944875"/>
            <a:chOff x="4123562" y="1456562"/>
            <a:chExt cx="3944875" cy="3944875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5094751-2DD4-4846-8B0F-163BD84E991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1EEAC64-50F3-4E2E-BAAE-FFB0825138B7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A17473D-56BE-4352-8692-15F20858B5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16A421-FEC6-4892-9085-219A52D4E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3212432"/>
            <a:ext cx="12192000" cy="3645245"/>
          </a:xfrm>
          <a:prstGeom prst="rect">
            <a:avLst/>
          </a:prstGeom>
        </p:spPr>
      </p:pic>
      <p:pic>
        <p:nvPicPr>
          <p:cNvPr id="20" name="图片 19" descr="图片包含 风筝, 放飞, 户外, 男士&#10;&#10;描述已自动生成">
            <a:extLst>
              <a:ext uri="{FF2B5EF4-FFF2-40B4-BE49-F238E27FC236}">
                <a16:creationId xmlns:a16="http://schemas.microsoft.com/office/drawing/2014/main" id="{42184D4F-2217-4B19-AE83-F7B9686766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0" y="-104227"/>
            <a:ext cx="5409508" cy="455996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B456752-0E6B-4E23-B476-F10E7B2217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0768494-01CA-4DEB-9B0E-9CF706A23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3BF1060-9D38-442B-B650-C56FFAABC4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45394101-C3C9-4C52-B8BA-914808A0EFA1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528365A8-FCD2-4C1B-B934-227FBB06A56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B6B88804-F260-4FCE-82A3-7A9EEA2FC9EA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F8F23204-87C2-4289-B849-D176F748B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 b="6433"/>
          <a:stretch/>
        </p:blipFill>
        <p:spPr>
          <a:xfrm>
            <a:off x="0" y="3653905"/>
            <a:ext cx="12192000" cy="320409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B0D6CFB-624C-479D-90BF-D6FDC0AB05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36F0092-7B80-47C5-802A-A46531C29C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15E950-7373-4D7F-AC22-B7CD801C90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2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4E622B2-6B78-426D-A826-1C82183B4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9" name="图片 18" descr="图片包含 风筝, 放飞, 户外, 男士&#10;&#10;描述已自动生成">
            <a:extLst>
              <a:ext uri="{FF2B5EF4-FFF2-40B4-BE49-F238E27FC236}">
                <a16:creationId xmlns:a16="http://schemas.microsoft.com/office/drawing/2014/main" id="{B8826A2F-DD57-4745-9916-D4C8463B7A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" y="2107025"/>
            <a:ext cx="5409508" cy="4559968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43E409D-6F89-4CCF-98C4-93F9066620D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3D03D3D2-B735-4B43-BC13-9518A6AEAC0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C5031E59-BD5E-4D70-B056-CA89A7238916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17A5146E-D406-4EDD-BB7E-0CF95841F6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06" y="5137210"/>
            <a:ext cx="7110663" cy="1720467"/>
          </a:xfrm>
          <a:prstGeom prst="rect">
            <a:avLst/>
          </a:prstGeom>
        </p:spPr>
      </p:pic>
      <p:pic>
        <p:nvPicPr>
          <p:cNvPr id="18" name="图片 17" descr="图片包含 物体, 人员&#10;&#10;描述已自动生成">
            <a:extLst>
              <a:ext uri="{FF2B5EF4-FFF2-40B4-BE49-F238E27FC236}">
                <a16:creationId xmlns:a16="http://schemas.microsoft.com/office/drawing/2014/main" id="{9C7D8451-2A5D-4CAF-BFF3-FBCEF9B3F6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48" y="2515218"/>
            <a:ext cx="2257648" cy="41517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98D8EC6-97DA-4DA7-9EBB-DB0E20A2362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DF20B4-4098-4DC7-B088-19ABD6801E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06178" y="5790774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1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210A084-F38B-4919-A93A-BD16E79CF8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A5C61505-38DB-4D0E-A2CC-86FDC6ACC676}"/>
              </a:ext>
            </a:extLst>
          </p:cNvPr>
          <p:cNvGrpSpPr/>
          <p:nvPr userDrawn="1"/>
        </p:nvGrpSpPr>
        <p:grpSpPr>
          <a:xfrm>
            <a:off x="390525" y="352426"/>
            <a:ext cx="11353799" cy="5753942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AC2B5106-50FA-468B-A8B9-60DAA9B6980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A5251F8-629A-4470-BC76-7E771BCFE5C1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74CD0BF-702C-46D0-909C-3677FB5BB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87" y="0"/>
            <a:ext cx="1448196" cy="12152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0DC7E05-01CC-4530-8F57-C46DFFF143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11233438" y="1385833"/>
            <a:ext cx="939583" cy="78844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50936C7-5C3B-4F80-BD5F-FB0A3A48A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36"/>
          <a:stretch/>
        </p:blipFill>
        <p:spPr>
          <a:xfrm>
            <a:off x="2943226" y="5695949"/>
            <a:ext cx="9305858" cy="11617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A6C654-D837-4AE7-B40A-0BF43EC003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74" y="5419725"/>
            <a:ext cx="5341874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0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74DFC1B-353D-4840-BD89-C9F51B649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89C60B6-FFB4-4B81-BC2C-244161BA54DC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2033343E-9142-4505-BD60-35219B9E97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2730350E-86BE-4E42-B347-D1D1282C7933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18BF4325-345D-4E32-96D9-33AED0ED6B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4D6B39F-1635-46ED-AD44-D3367F5E6E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DA7133A-6A20-4941-AFBE-E6B07D333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BC1DC05-7B7D-4F15-98AE-6A24E80E60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21" name="图片 20" descr="图片包含 风筝, 放飞, 户外, 男士&#10;&#10;描述已自动生成">
            <a:extLst>
              <a:ext uri="{FF2B5EF4-FFF2-40B4-BE49-F238E27FC236}">
                <a16:creationId xmlns:a16="http://schemas.microsoft.com/office/drawing/2014/main" id="{C4F8B62B-A729-44A4-93C3-EFA95BFA04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BC1095C-834A-4BA8-BCFB-3D5B199A2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7" name="图片 16" descr="图片包含 风筝, 放飞, 户外, 男士&#10;&#10;描述已自动生成">
            <a:extLst>
              <a:ext uri="{FF2B5EF4-FFF2-40B4-BE49-F238E27FC236}">
                <a16:creationId xmlns:a16="http://schemas.microsoft.com/office/drawing/2014/main" id="{FE2D20D6-ACF9-4C2E-B4E9-6EEB0D6BA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1" y="113331"/>
            <a:ext cx="5409508" cy="4559968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D159644-7CF6-4D94-97C9-09C432B66E70}"/>
              </a:ext>
            </a:extLst>
          </p:cNvPr>
          <p:cNvGrpSpPr/>
          <p:nvPr userDrawn="1"/>
        </p:nvGrpSpPr>
        <p:grpSpPr>
          <a:xfrm>
            <a:off x="2319231" y="1399660"/>
            <a:ext cx="7565360" cy="3101180"/>
            <a:chOff x="3100251" y="1601912"/>
            <a:chExt cx="7565360" cy="3101180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FFEB1E8C-4480-4D5B-8EDC-03B16B2CC36F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D24B32E-9940-4204-A683-FAE6629D30D7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B64D2B6A-E316-4370-B4E0-5684C1C935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24AD35A-9A13-464F-99D2-71D3736BE1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4197FF8-7464-4E17-9E6E-909DBCE7C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3272589"/>
            <a:ext cx="12192000" cy="358508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3AB5E3A-7DA0-490F-BDF1-C7BC0F6D3FB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B9E760-96E2-4D76-B081-FC893659049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1C9685D-5276-4D4C-BC32-3102DB437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E88CC7F5-0E4E-44D1-BFF4-6134E737A247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3D1BA0B-F826-4C67-BB7A-D4F920EF89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3F344303-5F3E-4BE8-BB67-DDA33FACDD59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1D2074ED-745E-47F2-A28D-7556C36D2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80EC09-CA68-41B4-B9BC-8919380041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F71DEF7-D83E-4C6D-933C-2D2AC3B4D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40A0BCD-6572-4563-811D-AEC7824035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13" name="图片 1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84B28A0B-3225-419B-A96F-A51BEEAC0A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8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00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2F4CC2F-6402-47A3-BD4B-093C8739A5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3" name="图片 2" descr="图片包含 物体, 人员&#10;&#10;描述已自动生成">
            <a:extLst>
              <a:ext uri="{FF2B5EF4-FFF2-40B4-BE49-F238E27FC236}">
                <a16:creationId xmlns:a16="http://schemas.microsoft.com/office/drawing/2014/main" id="{F17BD030-ABCB-4D74-B6C2-8A8AC77D9D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10" y="961645"/>
            <a:ext cx="2257648" cy="41517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6B6594F-2160-437A-B18B-3EE5918E2E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B8D98D-8735-479A-B76E-857C286359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092C4F7-1D80-4C1C-B83D-0582CCB1710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40397" y="813959"/>
            <a:ext cx="939583" cy="78844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D4F4B819-65F3-4E67-B96F-427045AF1271}"/>
              </a:ext>
            </a:extLst>
          </p:cNvPr>
          <p:cNvGrpSpPr/>
          <p:nvPr userDrawn="1"/>
        </p:nvGrpSpPr>
        <p:grpSpPr>
          <a:xfrm>
            <a:off x="2303943" y="1821440"/>
            <a:ext cx="1573994" cy="2997215"/>
            <a:chOff x="4241493" y="1810742"/>
            <a:chExt cx="1177388" cy="2241994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1AC95CAF-19F8-46F0-8F60-4093F942A126}"/>
                </a:ext>
              </a:extLst>
            </p:cNvPr>
            <p:cNvGrpSpPr/>
            <p:nvPr userDrawn="1"/>
          </p:nvGrpSpPr>
          <p:grpSpPr>
            <a:xfrm>
              <a:off x="4241494" y="1810742"/>
              <a:ext cx="1177387" cy="1177387"/>
              <a:chOff x="4123562" y="1456562"/>
              <a:chExt cx="3944875" cy="3944875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9C3B90C4-26AC-4011-A273-BC9E3BDA9C74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731A9ED-0B6B-463A-BE08-0F21A969739B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D02D5186-888E-4405-9B2A-69A06E9620FC}"/>
                </a:ext>
              </a:extLst>
            </p:cNvPr>
            <p:cNvGrpSpPr/>
            <p:nvPr userDrawn="1"/>
          </p:nvGrpSpPr>
          <p:grpSpPr>
            <a:xfrm>
              <a:off x="4241493" y="2875349"/>
              <a:ext cx="1177387" cy="1177387"/>
              <a:chOff x="4123562" y="1456562"/>
              <a:chExt cx="3944875" cy="3944875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A26E9C64-3C43-487D-9444-76CE57719D1F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8DBEAAC-EB46-457A-A4EF-909FB66041A1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1237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2390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735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697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7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89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867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24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953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26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77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D5BF57F-0332-4F3B-9BE4-CC98481A9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94E91E-61FA-4034-A715-880ED9049C33}"/>
              </a:ext>
            </a:extLst>
          </p:cNvPr>
          <p:cNvGrpSpPr/>
          <p:nvPr userDrawn="1"/>
        </p:nvGrpSpPr>
        <p:grpSpPr>
          <a:xfrm>
            <a:off x="4123562" y="645474"/>
            <a:ext cx="3944875" cy="3944875"/>
            <a:chOff x="4123562" y="1456562"/>
            <a:chExt cx="3944875" cy="3944875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5094751-2DD4-4846-8B0F-163BD84E991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1EEAC64-50F3-4E2E-BAAE-FFB0825138B7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A17473D-56BE-4352-8692-15F20858B5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16A421-FEC6-4892-9085-219A52D4E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3212432"/>
            <a:ext cx="12192000" cy="3645245"/>
          </a:xfrm>
          <a:prstGeom prst="rect">
            <a:avLst/>
          </a:prstGeom>
        </p:spPr>
      </p:pic>
      <p:pic>
        <p:nvPicPr>
          <p:cNvPr id="20" name="图片 19" descr="图片包含 风筝, 放飞, 户外, 男士&#10;&#10;描述已自动生成">
            <a:extLst>
              <a:ext uri="{FF2B5EF4-FFF2-40B4-BE49-F238E27FC236}">
                <a16:creationId xmlns:a16="http://schemas.microsoft.com/office/drawing/2014/main" id="{42184D4F-2217-4B19-AE83-F7B9686766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0" y="-104227"/>
            <a:ext cx="5409508" cy="455996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B456752-0E6B-4E23-B476-F10E7B2217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5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rot="3808118">
            <a:off x="2174769" y="1035517"/>
            <a:ext cx="7842467" cy="7394371"/>
          </a:xfrm>
          <a:custGeom>
            <a:avLst/>
            <a:gdLst/>
            <a:ahLst/>
            <a:cxnLst/>
            <a:rect l="l" t="t" r="r" b="b"/>
            <a:pathLst>
              <a:path w="11988" h="10924" extrusionOk="0">
                <a:moveTo>
                  <a:pt x="6905" y="1"/>
                </a:moveTo>
                <a:cubicBezTo>
                  <a:pt x="4889" y="1"/>
                  <a:pt x="3101" y="1782"/>
                  <a:pt x="4571" y="4403"/>
                </a:cubicBezTo>
                <a:cubicBezTo>
                  <a:pt x="4571" y="4403"/>
                  <a:pt x="4441" y="4391"/>
                  <a:pt x="4230" y="4391"/>
                </a:cubicBezTo>
                <a:cubicBezTo>
                  <a:pt x="3394" y="4391"/>
                  <a:pt x="1269" y="4581"/>
                  <a:pt x="721" y="6458"/>
                </a:cubicBezTo>
                <a:cubicBezTo>
                  <a:pt x="1" y="8928"/>
                  <a:pt x="2363" y="10923"/>
                  <a:pt x="6152" y="10923"/>
                </a:cubicBezTo>
                <a:cubicBezTo>
                  <a:pt x="7813" y="10923"/>
                  <a:pt x="9747" y="10540"/>
                  <a:pt x="11815" y="9646"/>
                </a:cubicBezTo>
                <a:cubicBezTo>
                  <a:pt x="11988" y="9573"/>
                  <a:pt x="11404" y="2483"/>
                  <a:pt x="8941" y="670"/>
                </a:cubicBezTo>
                <a:cubicBezTo>
                  <a:pt x="8317" y="211"/>
                  <a:pt x="7598" y="1"/>
                  <a:pt x="6905" y="1"/>
                </a:cubicBezTo>
                <a:close/>
              </a:path>
            </a:pathLst>
          </a:cu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631600" y="1529907"/>
            <a:ext cx="492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76400" y="1086247"/>
            <a:ext cx="30392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3631600" y="2652300"/>
            <a:ext cx="492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920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37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91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4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21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57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31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04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51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784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0768494-01CA-4DEB-9B0E-9CF706A23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3BF1060-9D38-442B-B650-C56FFAABC4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45394101-C3C9-4C52-B8BA-914808A0EFA1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528365A8-FCD2-4C1B-B934-227FBB06A56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B6B88804-F260-4FCE-82A3-7A9EEA2FC9EA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F8F23204-87C2-4289-B849-D176F748B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 b="6433"/>
          <a:stretch/>
        </p:blipFill>
        <p:spPr>
          <a:xfrm>
            <a:off x="0" y="3653905"/>
            <a:ext cx="12192000" cy="320409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B0D6CFB-624C-479D-90BF-D6FDC0AB05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36F0092-7B80-47C5-802A-A46531C29C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15E950-7373-4D7F-AC22-B7CD801C90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2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73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7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66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28AD241-67EF-4D37-A32B-73292551D7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23" name="图片 2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A4C5D621-C2D4-49C5-A66A-C0ABFAF542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6" y="0"/>
            <a:ext cx="5409508" cy="4559968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97F56CAF-4FE7-41DF-8AFD-722DD4BC9915}"/>
              </a:ext>
            </a:extLst>
          </p:cNvPr>
          <p:cNvGrpSpPr/>
          <p:nvPr userDrawn="1"/>
        </p:nvGrpSpPr>
        <p:grpSpPr>
          <a:xfrm>
            <a:off x="2019300" y="1162049"/>
            <a:ext cx="7931966" cy="4295775"/>
            <a:chOff x="3100251" y="1601912"/>
            <a:chExt cx="7565360" cy="3101180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7025E8F-A0F4-4DD3-A0B9-6D9C2167A0C4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256F5323-E4AC-4AFF-88F9-DCBB7D460B6C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4649A41-B549-4E7A-991C-20A3627FF2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4425"/>
            <a:ext cx="12192000" cy="193325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828FE59-8728-4E67-8700-168ED251E4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2F924D0-FF27-481B-A046-712650696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4467225"/>
            <a:ext cx="12192000" cy="239045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D57F25C-7EC5-4167-AB34-270DE7430AC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409CAC2-DBBA-49AF-BCA4-24D461A72B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6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2F4CC2F-6402-47A3-BD4B-093C8739A5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3" name="图片 2" descr="图片包含 物体, 人员&#10;&#10;描述已自动生成">
            <a:extLst>
              <a:ext uri="{FF2B5EF4-FFF2-40B4-BE49-F238E27FC236}">
                <a16:creationId xmlns:a16="http://schemas.microsoft.com/office/drawing/2014/main" id="{F17BD030-ABCB-4D74-B6C2-8A8AC77D9D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10" y="961645"/>
            <a:ext cx="2257648" cy="41517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6B6594F-2160-437A-B18B-3EE5918E2E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B8D98D-8735-479A-B76E-857C286359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092C4F7-1D80-4C1C-B83D-0582CCB1710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40397" y="813959"/>
            <a:ext cx="939583" cy="78844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D4F4B819-65F3-4E67-B96F-427045AF1271}"/>
              </a:ext>
            </a:extLst>
          </p:cNvPr>
          <p:cNvGrpSpPr/>
          <p:nvPr userDrawn="1"/>
        </p:nvGrpSpPr>
        <p:grpSpPr>
          <a:xfrm>
            <a:off x="2303943" y="1821440"/>
            <a:ext cx="1573994" cy="2997215"/>
            <a:chOff x="4241493" y="1810742"/>
            <a:chExt cx="1177388" cy="2241994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1AC95CAF-19F8-46F0-8F60-4093F942A126}"/>
                </a:ext>
              </a:extLst>
            </p:cNvPr>
            <p:cNvGrpSpPr/>
            <p:nvPr userDrawn="1"/>
          </p:nvGrpSpPr>
          <p:grpSpPr>
            <a:xfrm>
              <a:off x="4241494" y="1810742"/>
              <a:ext cx="1177387" cy="1177387"/>
              <a:chOff x="4123562" y="1456562"/>
              <a:chExt cx="3944875" cy="3944875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9C3B90C4-26AC-4011-A273-BC9E3BDA9C74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731A9ED-0B6B-463A-BE08-0F21A969739B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D02D5186-888E-4405-9B2A-69A06E9620FC}"/>
                </a:ext>
              </a:extLst>
            </p:cNvPr>
            <p:cNvGrpSpPr/>
            <p:nvPr userDrawn="1"/>
          </p:nvGrpSpPr>
          <p:grpSpPr>
            <a:xfrm>
              <a:off x="4241493" y="2875349"/>
              <a:ext cx="1177387" cy="1177387"/>
              <a:chOff x="4123562" y="1456562"/>
              <a:chExt cx="3944875" cy="3944875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A26E9C64-3C43-487D-9444-76CE57719D1F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8DBEAAC-EB46-457A-A4EF-909FB66041A1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875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D5BF57F-0332-4F3B-9BE4-CC98481A9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94E91E-61FA-4034-A715-880ED9049C33}"/>
              </a:ext>
            </a:extLst>
          </p:cNvPr>
          <p:cNvGrpSpPr/>
          <p:nvPr userDrawn="1"/>
        </p:nvGrpSpPr>
        <p:grpSpPr>
          <a:xfrm>
            <a:off x="4123562" y="645474"/>
            <a:ext cx="3944875" cy="3944875"/>
            <a:chOff x="4123562" y="1456562"/>
            <a:chExt cx="3944875" cy="3944875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5094751-2DD4-4846-8B0F-163BD84E991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1EEAC64-50F3-4E2E-BAAE-FFB0825138B7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A17473D-56BE-4352-8692-15F20858B5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16A421-FEC6-4892-9085-219A52D4E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3212432"/>
            <a:ext cx="12192000" cy="3645245"/>
          </a:xfrm>
          <a:prstGeom prst="rect">
            <a:avLst/>
          </a:prstGeom>
        </p:spPr>
      </p:pic>
      <p:pic>
        <p:nvPicPr>
          <p:cNvPr id="20" name="图片 19" descr="图片包含 风筝, 放飞, 户外, 男士&#10;&#10;描述已自动生成">
            <a:extLst>
              <a:ext uri="{FF2B5EF4-FFF2-40B4-BE49-F238E27FC236}">
                <a16:creationId xmlns:a16="http://schemas.microsoft.com/office/drawing/2014/main" id="{42184D4F-2217-4B19-AE83-F7B9686766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0" y="-104227"/>
            <a:ext cx="5409508" cy="455996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B456752-0E6B-4E23-B476-F10E7B2217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5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0768494-01CA-4DEB-9B0E-9CF706A23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3BF1060-9D38-442B-B650-C56FFAABC4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45394101-C3C9-4C52-B8BA-914808A0EFA1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528365A8-FCD2-4C1B-B934-227FBB06A56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B6B88804-F260-4FCE-82A3-7A9EEA2FC9EA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F8F23204-87C2-4289-B849-D176F748B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 b="6433"/>
          <a:stretch/>
        </p:blipFill>
        <p:spPr>
          <a:xfrm>
            <a:off x="0" y="3653905"/>
            <a:ext cx="12192000" cy="320409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36F0092-7B80-47C5-802A-A46531C29CD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15E950-7373-4D7F-AC22-B7CD801C90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3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4E622B2-6B78-426D-A826-1C82183B4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9" name="图片 18" descr="图片包含 风筝, 放飞, 户外, 男士&#10;&#10;描述已自动生成">
            <a:extLst>
              <a:ext uri="{FF2B5EF4-FFF2-40B4-BE49-F238E27FC236}">
                <a16:creationId xmlns:a16="http://schemas.microsoft.com/office/drawing/2014/main" id="{B8826A2F-DD57-4745-9916-D4C8463B7A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" y="2107025"/>
            <a:ext cx="5409508" cy="4559968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43E409D-6F89-4CCF-98C4-93F9066620D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3D03D3D2-B735-4B43-BC13-9518A6AEAC0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C5031E59-BD5E-4D70-B056-CA89A7238916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17A5146E-D406-4EDD-BB7E-0CF95841F6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06" y="5137210"/>
            <a:ext cx="7110663" cy="1720467"/>
          </a:xfrm>
          <a:prstGeom prst="rect">
            <a:avLst/>
          </a:prstGeom>
        </p:spPr>
      </p:pic>
      <p:pic>
        <p:nvPicPr>
          <p:cNvPr id="18" name="图片 17" descr="图片包含 物体, 人员&#10;&#10;描述已自动生成">
            <a:extLst>
              <a:ext uri="{FF2B5EF4-FFF2-40B4-BE49-F238E27FC236}">
                <a16:creationId xmlns:a16="http://schemas.microsoft.com/office/drawing/2014/main" id="{9C7D8451-2A5D-4CAF-BFF3-FBCEF9B3F6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48" y="2515218"/>
            <a:ext cx="2257648" cy="41517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98D8EC6-97DA-4DA7-9EBB-DB0E20A2362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DF20B4-4098-4DC7-B088-19ABD6801E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06178" y="5790774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8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210A084-F38B-4919-A93A-BD16E79CF8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A5C61505-38DB-4D0E-A2CC-86FDC6ACC676}"/>
              </a:ext>
            </a:extLst>
          </p:cNvPr>
          <p:cNvGrpSpPr/>
          <p:nvPr userDrawn="1"/>
        </p:nvGrpSpPr>
        <p:grpSpPr>
          <a:xfrm>
            <a:off x="390525" y="352426"/>
            <a:ext cx="11353799" cy="5753942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AC2B5106-50FA-468B-A8B9-60DAA9B6980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A5251F8-629A-4470-BC76-7E771BCFE5C1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74CD0BF-702C-46D0-909C-3677FB5BB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87" y="0"/>
            <a:ext cx="1448196" cy="12152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0DC7E05-01CC-4530-8F57-C46DFFF143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11233438" y="1385833"/>
            <a:ext cx="939583" cy="78844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50936C7-5C3B-4F80-BD5F-FB0A3A48A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36"/>
          <a:stretch/>
        </p:blipFill>
        <p:spPr>
          <a:xfrm>
            <a:off x="2943226" y="5695949"/>
            <a:ext cx="9305858" cy="11617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A6C654-D837-4AE7-B40A-0BF43EC003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74" y="5419725"/>
            <a:ext cx="5341874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51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74DFC1B-353D-4840-BD89-C9F51B649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89C60B6-FFB4-4B81-BC2C-244161BA54DC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2033343E-9142-4505-BD60-35219B9E97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2730350E-86BE-4E42-B347-D1D1282C7933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18BF4325-345D-4E32-96D9-33AED0ED6B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4D6B39F-1635-46ED-AD44-D3367F5E6E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DA7133A-6A20-4941-AFBE-E6B07D333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BC1DC05-7B7D-4F15-98AE-6A24E80E60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21" name="图片 20" descr="图片包含 风筝, 放飞, 户外, 男士&#10;&#10;描述已自动生成">
            <a:extLst>
              <a:ext uri="{FF2B5EF4-FFF2-40B4-BE49-F238E27FC236}">
                <a16:creationId xmlns:a16="http://schemas.microsoft.com/office/drawing/2014/main" id="{C4F8B62B-A729-44A4-93C3-EFA95BFA04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86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4E622B2-6B78-426D-A826-1C82183B4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9" name="图片 18" descr="图片包含 风筝, 放飞, 户外, 男士&#10;&#10;描述已自动生成">
            <a:extLst>
              <a:ext uri="{FF2B5EF4-FFF2-40B4-BE49-F238E27FC236}">
                <a16:creationId xmlns:a16="http://schemas.microsoft.com/office/drawing/2014/main" id="{B8826A2F-DD57-4745-9916-D4C8463B7A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" y="2107025"/>
            <a:ext cx="5409508" cy="4559968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43E409D-6F89-4CCF-98C4-93F9066620D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3D03D3D2-B735-4B43-BC13-9518A6AEAC0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C5031E59-BD5E-4D70-B056-CA89A7238916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17A5146E-D406-4EDD-BB7E-0CF95841F6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06" y="5137210"/>
            <a:ext cx="7110663" cy="1720467"/>
          </a:xfrm>
          <a:prstGeom prst="rect">
            <a:avLst/>
          </a:prstGeom>
        </p:spPr>
      </p:pic>
      <p:pic>
        <p:nvPicPr>
          <p:cNvPr id="18" name="图片 17" descr="图片包含 物体, 人员&#10;&#10;描述已自动生成">
            <a:extLst>
              <a:ext uri="{FF2B5EF4-FFF2-40B4-BE49-F238E27FC236}">
                <a16:creationId xmlns:a16="http://schemas.microsoft.com/office/drawing/2014/main" id="{9C7D8451-2A5D-4CAF-BFF3-FBCEF9B3F6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48" y="2515218"/>
            <a:ext cx="2257648" cy="41517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98D8EC6-97DA-4DA7-9EBB-DB0E20A2362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DF20B4-4098-4DC7-B088-19ABD6801E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06178" y="5790774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3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BC1095C-834A-4BA8-BCFB-3D5B199A2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7" name="图片 16" descr="图片包含 风筝, 放飞, 户外, 男士&#10;&#10;描述已自动生成">
            <a:extLst>
              <a:ext uri="{FF2B5EF4-FFF2-40B4-BE49-F238E27FC236}">
                <a16:creationId xmlns:a16="http://schemas.microsoft.com/office/drawing/2014/main" id="{FE2D20D6-ACF9-4C2E-B4E9-6EEB0D6BA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1" y="113331"/>
            <a:ext cx="5409508" cy="4559968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D159644-7CF6-4D94-97C9-09C432B66E70}"/>
              </a:ext>
            </a:extLst>
          </p:cNvPr>
          <p:cNvGrpSpPr/>
          <p:nvPr userDrawn="1"/>
        </p:nvGrpSpPr>
        <p:grpSpPr>
          <a:xfrm>
            <a:off x="2319231" y="1399660"/>
            <a:ext cx="7565360" cy="3101180"/>
            <a:chOff x="3100251" y="1601912"/>
            <a:chExt cx="7565360" cy="3101180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FFEB1E8C-4480-4D5B-8EDC-03B16B2CC36F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D24B32E-9940-4204-A683-FAE6629D30D7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B64D2B6A-E316-4370-B4E0-5684C1C935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24AD35A-9A13-464F-99D2-71D3736BE1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4197FF8-7464-4E17-9E6E-909DBCE7C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3272589"/>
            <a:ext cx="12192000" cy="358508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3AB5E3A-7DA0-490F-BDF1-C7BC0F6D3FB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B9E760-96E2-4D76-B081-FC893659049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3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1C9685D-5276-4D4C-BC32-3102DB437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E88CC7F5-0E4E-44D1-BFF4-6134E737A247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3D1BA0B-F826-4C67-BB7A-D4F920EF89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3F344303-5F3E-4BE8-BB67-DDA33FACDD59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1D2074ED-745E-47F2-A28D-7556C36D2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80EC09-CA68-41B4-B9BC-8919380041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F71DEF7-D83E-4C6D-933C-2D2AC3B4D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40A0BCD-6572-4563-811D-AEC7824035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13" name="图片 1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84B28A0B-3225-419B-A96F-A51BEEAC0A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28AD241-67EF-4D37-A32B-73292551D7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23" name="图片 2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A4C5D621-C2D4-49C5-A66A-C0ABFAF542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6" y="0"/>
            <a:ext cx="5409508" cy="4559968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97F56CAF-4FE7-41DF-8AFD-722DD4BC9915}"/>
              </a:ext>
            </a:extLst>
          </p:cNvPr>
          <p:cNvGrpSpPr/>
          <p:nvPr userDrawn="1"/>
        </p:nvGrpSpPr>
        <p:grpSpPr>
          <a:xfrm>
            <a:off x="2019300" y="1162049"/>
            <a:ext cx="7931966" cy="4295775"/>
            <a:chOff x="3100251" y="1601912"/>
            <a:chExt cx="7565360" cy="3101180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7025E8F-A0F4-4DD3-A0B9-6D9C2167A0C4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256F5323-E4AC-4AFF-88F9-DCBB7D460B6C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4649A41-B549-4E7A-991C-20A3627FF2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4425"/>
            <a:ext cx="12192000" cy="193325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828FE59-8728-4E67-8700-168ED251E4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2F924D0-FF27-481B-A046-712650696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4467225"/>
            <a:ext cx="12192000" cy="239045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D57F25C-7EC5-4167-AB34-270DE7430AC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409CAC2-DBBA-49AF-BCA4-24D461A72B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1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2F4CC2F-6402-47A3-BD4B-093C8739A5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3" name="图片 2" descr="图片包含 物体, 人员&#10;&#10;描述已自动生成">
            <a:extLst>
              <a:ext uri="{FF2B5EF4-FFF2-40B4-BE49-F238E27FC236}">
                <a16:creationId xmlns:a16="http://schemas.microsoft.com/office/drawing/2014/main" id="{F17BD030-ABCB-4D74-B6C2-8A8AC77D9D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10" y="961645"/>
            <a:ext cx="2257648" cy="41517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6B6594F-2160-437A-B18B-3EE5918E2E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B8D98D-8735-479A-B76E-857C286359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092C4F7-1D80-4C1C-B83D-0582CCB1710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40397" y="813959"/>
            <a:ext cx="939583" cy="78844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D4F4B819-65F3-4E67-B96F-427045AF1271}"/>
              </a:ext>
            </a:extLst>
          </p:cNvPr>
          <p:cNvGrpSpPr/>
          <p:nvPr userDrawn="1"/>
        </p:nvGrpSpPr>
        <p:grpSpPr>
          <a:xfrm>
            <a:off x="2303943" y="1821440"/>
            <a:ext cx="1573994" cy="2997215"/>
            <a:chOff x="4241493" y="1810742"/>
            <a:chExt cx="1177388" cy="2241994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1AC95CAF-19F8-46F0-8F60-4093F942A126}"/>
                </a:ext>
              </a:extLst>
            </p:cNvPr>
            <p:cNvGrpSpPr/>
            <p:nvPr userDrawn="1"/>
          </p:nvGrpSpPr>
          <p:grpSpPr>
            <a:xfrm>
              <a:off x="4241494" y="1810742"/>
              <a:ext cx="1177387" cy="1177387"/>
              <a:chOff x="4123562" y="1456562"/>
              <a:chExt cx="3944875" cy="3944875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9C3B90C4-26AC-4011-A273-BC9E3BDA9C74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731A9ED-0B6B-463A-BE08-0F21A969739B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D02D5186-888E-4405-9B2A-69A06E9620FC}"/>
                </a:ext>
              </a:extLst>
            </p:cNvPr>
            <p:cNvGrpSpPr/>
            <p:nvPr userDrawn="1"/>
          </p:nvGrpSpPr>
          <p:grpSpPr>
            <a:xfrm>
              <a:off x="4241493" y="2875349"/>
              <a:ext cx="1177387" cy="1177387"/>
              <a:chOff x="4123562" y="1456562"/>
              <a:chExt cx="3944875" cy="3944875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A26E9C64-3C43-487D-9444-76CE57719D1F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8DBEAAC-EB46-457A-A4EF-909FB66041A1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6668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D5BF57F-0332-4F3B-9BE4-CC98481A9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94E91E-61FA-4034-A715-880ED9049C33}"/>
              </a:ext>
            </a:extLst>
          </p:cNvPr>
          <p:cNvGrpSpPr/>
          <p:nvPr userDrawn="1"/>
        </p:nvGrpSpPr>
        <p:grpSpPr>
          <a:xfrm>
            <a:off x="4123562" y="645474"/>
            <a:ext cx="3944875" cy="3944875"/>
            <a:chOff x="4123562" y="1456562"/>
            <a:chExt cx="3944875" cy="3944875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5094751-2DD4-4846-8B0F-163BD84E991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1EEAC64-50F3-4E2E-BAAE-FFB0825138B7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A17473D-56BE-4352-8692-15F20858B5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16A421-FEC6-4892-9085-219A52D4E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3212432"/>
            <a:ext cx="12192000" cy="3645245"/>
          </a:xfrm>
          <a:prstGeom prst="rect">
            <a:avLst/>
          </a:prstGeom>
        </p:spPr>
      </p:pic>
      <p:pic>
        <p:nvPicPr>
          <p:cNvPr id="20" name="图片 19" descr="图片包含 风筝, 放飞, 户外, 男士&#10;&#10;描述已自动生成">
            <a:extLst>
              <a:ext uri="{FF2B5EF4-FFF2-40B4-BE49-F238E27FC236}">
                <a16:creationId xmlns:a16="http://schemas.microsoft.com/office/drawing/2014/main" id="{42184D4F-2217-4B19-AE83-F7B9686766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0" y="-104227"/>
            <a:ext cx="5409508" cy="455996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B456752-0E6B-4E23-B476-F10E7B2217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5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0768494-01CA-4DEB-9B0E-9CF706A23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3BF1060-9D38-442B-B650-C56FFAABC4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45394101-C3C9-4C52-B8BA-914808A0EFA1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528365A8-FCD2-4C1B-B934-227FBB06A56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B6B88804-F260-4FCE-82A3-7A9EEA2FC9EA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F8F23204-87C2-4289-B849-D176F748B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 b="6433"/>
          <a:stretch/>
        </p:blipFill>
        <p:spPr>
          <a:xfrm>
            <a:off x="0" y="3653905"/>
            <a:ext cx="12192000" cy="320409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B0D6CFB-624C-479D-90BF-D6FDC0AB05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36F0092-7B80-47C5-802A-A46531C29C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15E950-7373-4D7F-AC22-B7CD801C90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7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4E622B2-6B78-426D-A826-1C82183B4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9" name="图片 18" descr="图片包含 风筝, 放飞, 户外, 男士&#10;&#10;描述已自动生成">
            <a:extLst>
              <a:ext uri="{FF2B5EF4-FFF2-40B4-BE49-F238E27FC236}">
                <a16:creationId xmlns:a16="http://schemas.microsoft.com/office/drawing/2014/main" id="{B8826A2F-DD57-4745-9916-D4C8463B7A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" y="2107025"/>
            <a:ext cx="5409508" cy="4559968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43E409D-6F89-4CCF-98C4-93F9066620D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3D03D3D2-B735-4B43-BC13-9518A6AEAC0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C5031E59-BD5E-4D70-B056-CA89A7238916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17A5146E-D406-4EDD-BB7E-0CF95841F6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06" y="5137210"/>
            <a:ext cx="7110663" cy="1720467"/>
          </a:xfrm>
          <a:prstGeom prst="rect">
            <a:avLst/>
          </a:prstGeom>
        </p:spPr>
      </p:pic>
      <p:pic>
        <p:nvPicPr>
          <p:cNvPr id="18" name="图片 17" descr="图片包含 物体, 人员&#10;&#10;描述已自动生成">
            <a:extLst>
              <a:ext uri="{FF2B5EF4-FFF2-40B4-BE49-F238E27FC236}">
                <a16:creationId xmlns:a16="http://schemas.microsoft.com/office/drawing/2014/main" id="{9C7D8451-2A5D-4CAF-BFF3-FBCEF9B3F6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48" y="2515218"/>
            <a:ext cx="2257648" cy="41517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98D8EC6-97DA-4DA7-9EBB-DB0E20A2362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DF20B4-4098-4DC7-B088-19ABD6801E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06178" y="5790774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66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210A084-F38B-4919-A93A-BD16E79CF8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A5C61505-38DB-4D0E-A2CC-86FDC6ACC676}"/>
              </a:ext>
            </a:extLst>
          </p:cNvPr>
          <p:cNvGrpSpPr/>
          <p:nvPr userDrawn="1"/>
        </p:nvGrpSpPr>
        <p:grpSpPr>
          <a:xfrm>
            <a:off x="428625" y="238126"/>
            <a:ext cx="11363325" cy="6181724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AC2B5106-50FA-468B-A8B9-60DAA9B6980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A5251F8-629A-4470-BC76-7E771BCFE5C1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74CD0BF-702C-46D0-909C-3677FB5BB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87" y="0"/>
            <a:ext cx="1448196" cy="12152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0DC7E05-01CC-4530-8F57-C46DFFF143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11233438" y="1385833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2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74DFC1B-353D-4840-BD89-C9F51B649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89C60B6-FFB4-4B81-BC2C-244161BA54DC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2033343E-9142-4505-BD60-35219B9E97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2730350E-86BE-4E42-B347-D1D1282C7933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18BF4325-345D-4E32-96D9-33AED0ED6B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4D6B39F-1635-46ED-AD44-D3367F5E6E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DA7133A-6A20-4941-AFBE-E6B07D333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BC1DC05-7B7D-4F15-98AE-6A24E80E60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21" name="图片 20" descr="图片包含 风筝, 放飞, 户外, 男士&#10;&#10;描述已自动生成">
            <a:extLst>
              <a:ext uri="{FF2B5EF4-FFF2-40B4-BE49-F238E27FC236}">
                <a16:creationId xmlns:a16="http://schemas.microsoft.com/office/drawing/2014/main" id="{C4F8B62B-A729-44A4-93C3-EFA95BFA04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4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BC1095C-834A-4BA8-BCFB-3D5B199A2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7" name="图片 16" descr="图片包含 风筝, 放飞, 户外, 男士&#10;&#10;描述已自动生成">
            <a:extLst>
              <a:ext uri="{FF2B5EF4-FFF2-40B4-BE49-F238E27FC236}">
                <a16:creationId xmlns:a16="http://schemas.microsoft.com/office/drawing/2014/main" id="{FE2D20D6-ACF9-4C2E-B4E9-6EEB0D6BA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1" y="113331"/>
            <a:ext cx="5409508" cy="4559968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D159644-7CF6-4D94-97C9-09C432B66E70}"/>
              </a:ext>
            </a:extLst>
          </p:cNvPr>
          <p:cNvGrpSpPr/>
          <p:nvPr userDrawn="1"/>
        </p:nvGrpSpPr>
        <p:grpSpPr>
          <a:xfrm>
            <a:off x="2319231" y="1399660"/>
            <a:ext cx="7565360" cy="3101180"/>
            <a:chOff x="3100251" y="1601912"/>
            <a:chExt cx="7565360" cy="3101180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FFEB1E8C-4480-4D5B-8EDC-03B16B2CC36F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D24B32E-9940-4204-A683-FAE6629D30D7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B64D2B6A-E316-4370-B4E0-5684C1C935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24AD35A-9A13-464F-99D2-71D3736BE1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4197FF8-7464-4E17-9E6E-909DBCE7C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3272589"/>
            <a:ext cx="12192000" cy="358508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3AB5E3A-7DA0-490F-BDF1-C7BC0F6D3FB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B9E760-96E2-4D76-B081-FC893659049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6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210A084-F38B-4919-A93A-BD16E79CF8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A5C61505-38DB-4D0E-A2CC-86FDC6ACC676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AC2B5106-50FA-468B-A8B9-60DAA9B6980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A5251F8-629A-4470-BC76-7E771BCFE5C1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74CD0BF-702C-46D0-909C-3677FB5BB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87" y="0"/>
            <a:ext cx="1448196" cy="12152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0DC7E05-01CC-4530-8F57-C46DFFF143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11233438" y="1385833"/>
            <a:ext cx="939583" cy="78844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50936C7-5C3B-4F80-BD5F-FB0A3A48A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36"/>
          <a:stretch/>
        </p:blipFill>
        <p:spPr>
          <a:xfrm>
            <a:off x="3312902" y="5361709"/>
            <a:ext cx="8936182" cy="149596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A6C654-D837-4AE7-B40A-0BF43EC003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599" y="4920916"/>
            <a:ext cx="7852144" cy="19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74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1C9685D-5276-4D4C-BC32-3102DB437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E88CC7F5-0E4E-44D1-BFF4-6134E737A247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3D1BA0B-F826-4C67-BB7A-D4F920EF89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3F344303-5F3E-4BE8-BB67-DDA33FACDD59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1D2074ED-745E-47F2-A28D-7556C36D2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80EC09-CA68-41B4-B9BC-8919380041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F71DEF7-D83E-4C6D-933C-2D2AC3B4D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40A0BCD-6572-4563-811D-AEC7824035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13" name="图片 1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84B28A0B-3225-419B-A96F-A51BEEAC0A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1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28AD241-67EF-4D37-A32B-73292551D7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23" name="图片 2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A4C5D621-C2D4-49C5-A66A-C0ABFAF542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6" y="0"/>
            <a:ext cx="5409508" cy="4559968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97F56CAF-4FE7-41DF-8AFD-722DD4BC9915}"/>
              </a:ext>
            </a:extLst>
          </p:cNvPr>
          <p:cNvGrpSpPr/>
          <p:nvPr userDrawn="1"/>
        </p:nvGrpSpPr>
        <p:grpSpPr>
          <a:xfrm>
            <a:off x="2019300" y="1162049"/>
            <a:ext cx="7931966" cy="4295775"/>
            <a:chOff x="3100251" y="1601912"/>
            <a:chExt cx="7565360" cy="3101180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7025E8F-A0F4-4DD3-A0B9-6D9C2167A0C4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256F5323-E4AC-4AFF-88F9-DCBB7D460B6C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4649A41-B549-4E7A-991C-20A3627FF2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4425"/>
            <a:ext cx="12192000" cy="193325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828FE59-8728-4E67-8700-168ED251E4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2F924D0-FF27-481B-A046-712650696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4467225"/>
            <a:ext cx="12192000" cy="239045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D57F25C-7EC5-4167-AB34-270DE7430AC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409CAC2-DBBA-49AF-BCA4-24D461A72B2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54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2F4CC2F-6402-47A3-BD4B-093C8739A5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3" name="图片 2" descr="图片包含 物体, 人员&#10;&#10;描述已自动生成">
            <a:extLst>
              <a:ext uri="{FF2B5EF4-FFF2-40B4-BE49-F238E27FC236}">
                <a16:creationId xmlns:a16="http://schemas.microsoft.com/office/drawing/2014/main" id="{F17BD030-ABCB-4D74-B6C2-8A8AC77D9D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10" y="961645"/>
            <a:ext cx="2257648" cy="41517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6B6594F-2160-437A-B18B-3EE5918E2E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B8D98D-8735-479A-B76E-857C286359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092C4F7-1D80-4C1C-B83D-0582CCB1710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40397" y="813959"/>
            <a:ext cx="939583" cy="788449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D4F4B819-65F3-4E67-B96F-427045AF1271}"/>
              </a:ext>
            </a:extLst>
          </p:cNvPr>
          <p:cNvGrpSpPr/>
          <p:nvPr userDrawn="1"/>
        </p:nvGrpSpPr>
        <p:grpSpPr>
          <a:xfrm>
            <a:off x="2303943" y="1821440"/>
            <a:ext cx="1573994" cy="2997215"/>
            <a:chOff x="4241493" y="1810742"/>
            <a:chExt cx="1177388" cy="2241994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1AC95CAF-19F8-46F0-8F60-4093F942A126}"/>
                </a:ext>
              </a:extLst>
            </p:cNvPr>
            <p:cNvGrpSpPr/>
            <p:nvPr userDrawn="1"/>
          </p:nvGrpSpPr>
          <p:grpSpPr>
            <a:xfrm>
              <a:off x="4241494" y="1810742"/>
              <a:ext cx="1177387" cy="1177387"/>
              <a:chOff x="4123562" y="1456562"/>
              <a:chExt cx="3944875" cy="3944875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9C3B90C4-26AC-4011-A273-BC9E3BDA9C74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731A9ED-0B6B-463A-BE08-0F21A969739B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D02D5186-888E-4405-9B2A-69A06E9620FC}"/>
                </a:ext>
              </a:extLst>
            </p:cNvPr>
            <p:cNvGrpSpPr/>
            <p:nvPr userDrawn="1"/>
          </p:nvGrpSpPr>
          <p:grpSpPr>
            <a:xfrm>
              <a:off x="4241493" y="2875349"/>
              <a:ext cx="1177387" cy="1177387"/>
              <a:chOff x="4123562" y="1456562"/>
              <a:chExt cx="3944875" cy="3944875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A26E9C64-3C43-487D-9444-76CE57719D1F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69A42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8DBEAAC-EB46-457A-A4EF-909FB66041A1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69A42C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字魂27号-布丁体" panose="00000500000000000000" pitchFamily="2" charset="-122"/>
                  <a:ea typeface="字魂27号-布丁体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838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D5BF57F-0332-4F3B-9BE4-CC98481A9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94E91E-61FA-4034-A715-880ED9049C33}"/>
              </a:ext>
            </a:extLst>
          </p:cNvPr>
          <p:cNvGrpSpPr/>
          <p:nvPr userDrawn="1"/>
        </p:nvGrpSpPr>
        <p:grpSpPr>
          <a:xfrm>
            <a:off x="4123562" y="645474"/>
            <a:ext cx="3944875" cy="3944875"/>
            <a:chOff x="4123562" y="1456562"/>
            <a:chExt cx="3944875" cy="3944875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5094751-2DD4-4846-8B0F-163BD84E991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1EEAC64-50F3-4E2E-BAAE-FFB0825138B7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A17473D-56BE-4352-8692-15F20858B5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16A421-FEC6-4892-9085-219A52D4E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3212432"/>
            <a:ext cx="12192000" cy="3645245"/>
          </a:xfrm>
          <a:prstGeom prst="rect">
            <a:avLst/>
          </a:prstGeom>
        </p:spPr>
      </p:pic>
      <p:pic>
        <p:nvPicPr>
          <p:cNvPr id="20" name="图片 19" descr="图片包含 风筝, 放飞, 户外, 男士&#10;&#10;描述已自动生成">
            <a:extLst>
              <a:ext uri="{FF2B5EF4-FFF2-40B4-BE49-F238E27FC236}">
                <a16:creationId xmlns:a16="http://schemas.microsoft.com/office/drawing/2014/main" id="{42184D4F-2217-4B19-AE83-F7B9686766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10" y="-104227"/>
            <a:ext cx="5409508" cy="455996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B456752-0E6B-4E23-B476-F10E7B2217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8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0768494-01CA-4DEB-9B0E-9CF706A23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3BF1060-9D38-442B-B650-C56FFAABC4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45394101-C3C9-4C52-B8BA-914808A0EFA1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528365A8-FCD2-4C1B-B934-227FBB06A56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B6B88804-F260-4FCE-82A3-7A9EEA2FC9EA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F8F23204-87C2-4289-B849-D176F748B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 b="6433"/>
          <a:stretch/>
        </p:blipFill>
        <p:spPr>
          <a:xfrm>
            <a:off x="0" y="3653905"/>
            <a:ext cx="12192000" cy="320409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B0D6CFB-624C-479D-90BF-D6FDC0AB05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36F0092-7B80-47C5-802A-A46531C29C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15E950-7373-4D7F-AC22-B7CD801C90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4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4E622B2-6B78-426D-A826-1C82183B49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9" name="图片 18" descr="图片包含 风筝, 放飞, 户外, 男士&#10;&#10;描述已自动生成">
            <a:extLst>
              <a:ext uri="{FF2B5EF4-FFF2-40B4-BE49-F238E27FC236}">
                <a16:creationId xmlns:a16="http://schemas.microsoft.com/office/drawing/2014/main" id="{B8826A2F-DD57-4745-9916-D4C8463B7A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" y="2107025"/>
            <a:ext cx="5409508" cy="4559968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43E409D-6F89-4CCF-98C4-93F9066620D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3D03D3D2-B735-4B43-BC13-9518A6AEAC0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C5031E59-BD5E-4D70-B056-CA89A7238916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17A5146E-D406-4EDD-BB7E-0CF95841F6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06" y="5137210"/>
            <a:ext cx="7110663" cy="1720467"/>
          </a:xfrm>
          <a:prstGeom prst="rect">
            <a:avLst/>
          </a:prstGeom>
        </p:spPr>
      </p:pic>
      <p:pic>
        <p:nvPicPr>
          <p:cNvPr id="18" name="图片 17" descr="图片包含 物体, 人员&#10;&#10;描述已自动生成">
            <a:extLst>
              <a:ext uri="{FF2B5EF4-FFF2-40B4-BE49-F238E27FC236}">
                <a16:creationId xmlns:a16="http://schemas.microsoft.com/office/drawing/2014/main" id="{9C7D8451-2A5D-4CAF-BFF3-FBCEF9B3F6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48" y="2515218"/>
            <a:ext cx="2257648" cy="415177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98D8EC6-97DA-4DA7-9EBB-DB0E20A2362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DF20B4-4098-4DC7-B088-19ABD6801E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4606178" y="5790774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5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210A084-F38B-4919-A93A-BD16E79CF8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A5C61505-38DB-4D0E-A2CC-86FDC6ACC676}"/>
              </a:ext>
            </a:extLst>
          </p:cNvPr>
          <p:cNvGrpSpPr/>
          <p:nvPr userDrawn="1"/>
        </p:nvGrpSpPr>
        <p:grpSpPr>
          <a:xfrm>
            <a:off x="428625" y="238126"/>
            <a:ext cx="11363325" cy="6181724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AC2B5106-50FA-468B-A8B9-60DAA9B6980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A5251F8-629A-4470-BC76-7E771BCFE5C1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74CD0BF-702C-46D0-909C-3677FB5BB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87" y="0"/>
            <a:ext cx="1448196" cy="12152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0DC7E05-01CC-4530-8F57-C46DFFF143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11233438" y="1385833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6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74DFC1B-353D-4840-BD89-C9F51B649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89C60B6-FFB4-4B81-BC2C-244161BA54DC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2033343E-9142-4505-BD60-35219B9E97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2730350E-86BE-4E42-B347-D1D1282C7933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18BF4325-345D-4E32-96D9-33AED0ED6B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4D6B39F-1635-46ED-AD44-D3367F5E6E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DA7133A-6A20-4941-AFBE-E6B07D333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BC1DC05-7B7D-4F15-98AE-6A24E80E60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21" name="图片 20" descr="图片包含 风筝, 放飞, 户外, 男士&#10;&#10;描述已自动生成">
            <a:extLst>
              <a:ext uri="{FF2B5EF4-FFF2-40B4-BE49-F238E27FC236}">
                <a16:creationId xmlns:a16="http://schemas.microsoft.com/office/drawing/2014/main" id="{C4F8B62B-A729-44A4-93C3-EFA95BFA04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4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BC1095C-834A-4BA8-BCFB-3D5B199A2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7" name="图片 16" descr="图片包含 风筝, 放飞, 户外, 男士&#10;&#10;描述已自动生成">
            <a:extLst>
              <a:ext uri="{FF2B5EF4-FFF2-40B4-BE49-F238E27FC236}">
                <a16:creationId xmlns:a16="http://schemas.microsoft.com/office/drawing/2014/main" id="{FE2D20D6-ACF9-4C2E-B4E9-6EEB0D6BA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1" y="113331"/>
            <a:ext cx="5409508" cy="4559968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D159644-7CF6-4D94-97C9-09C432B66E70}"/>
              </a:ext>
            </a:extLst>
          </p:cNvPr>
          <p:cNvGrpSpPr/>
          <p:nvPr userDrawn="1"/>
        </p:nvGrpSpPr>
        <p:grpSpPr>
          <a:xfrm>
            <a:off x="2319231" y="1399660"/>
            <a:ext cx="7565360" cy="3101180"/>
            <a:chOff x="3100251" y="1601912"/>
            <a:chExt cx="7565360" cy="3101180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FFEB1E8C-4480-4D5B-8EDC-03B16B2CC36F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D24B32E-9940-4204-A683-FAE6629D30D7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B64D2B6A-E316-4370-B4E0-5684C1C935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24AD35A-9A13-464F-99D2-71D3736BE1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4197FF8-7464-4E17-9E6E-909DBCE7C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3272589"/>
            <a:ext cx="12192000" cy="358508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3AB5E3A-7DA0-490F-BDF1-C7BC0F6D3FB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B9E760-96E2-4D76-B081-FC893659049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4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1C9685D-5276-4D4C-BC32-3102DB437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E88CC7F5-0E4E-44D1-BFF4-6134E737A247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3D1BA0B-F826-4C67-BB7A-D4F920EF89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3F344303-5F3E-4BE8-BB67-DDA33FACDD59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1D2074ED-745E-47F2-A28D-7556C36D2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80EC09-CA68-41B4-B9BC-8919380041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F71DEF7-D83E-4C6D-933C-2D2AC3B4D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40A0BCD-6572-4563-811D-AEC7824035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13" name="图片 1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84B28A0B-3225-419B-A96F-A51BEEAC0A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9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74DFC1B-353D-4840-BD89-C9F51B649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89C60B6-FFB4-4B81-BC2C-244161BA54DC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2033343E-9142-4505-BD60-35219B9E97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2730350E-86BE-4E42-B347-D1D1282C7933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18BF4325-345D-4E32-96D9-33AED0ED6B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4D6B39F-1635-46ED-AD44-D3367F5E6E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DA7133A-6A20-4941-AFBE-E6B07D333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BC1DC05-7B7D-4F15-98AE-6A24E80E60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21" name="图片 20" descr="图片包含 风筝, 放飞, 户外, 男士&#10;&#10;描述已自动生成">
            <a:extLst>
              <a:ext uri="{FF2B5EF4-FFF2-40B4-BE49-F238E27FC236}">
                <a16:creationId xmlns:a16="http://schemas.microsoft.com/office/drawing/2014/main" id="{C4F8B62B-A729-44A4-93C3-EFA95BFA04A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BC1095C-834A-4BA8-BCFB-3D5B199A29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7" name="图片 16" descr="图片包含 风筝, 放飞, 户外, 男士&#10;&#10;描述已自动生成">
            <a:extLst>
              <a:ext uri="{FF2B5EF4-FFF2-40B4-BE49-F238E27FC236}">
                <a16:creationId xmlns:a16="http://schemas.microsoft.com/office/drawing/2014/main" id="{FE2D20D6-ACF9-4C2E-B4E9-6EEB0D6BA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1" y="113331"/>
            <a:ext cx="5409508" cy="4559968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D159644-7CF6-4D94-97C9-09C432B66E70}"/>
              </a:ext>
            </a:extLst>
          </p:cNvPr>
          <p:cNvGrpSpPr/>
          <p:nvPr userDrawn="1"/>
        </p:nvGrpSpPr>
        <p:grpSpPr>
          <a:xfrm>
            <a:off x="2319231" y="1399660"/>
            <a:ext cx="7565360" cy="3101180"/>
            <a:chOff x="3100251" y="1601912"/>
            <a:chExt cx="7565360" cy="3101180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FFEB1E8C-4480-4D5B-8EDC-03B16B2CC36F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FD24B32E-9940-4204-A683-FAE6629D30D7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B64D2B6A-E316-4370-B4E0-5684C1C935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750"/>
            <a:ext cx="12192000" cy="294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24AD35A-9A13-464F-99D2-71D3736BE1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589" y="-134286"/>
            <a:ext cx="3038623" cy="505520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4197FF8-7464-4E17-9E6E-909DBCE7C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/>
          <a:stretch/>
        </p:blipFill>
        <p:spPr>
          <a:xfrm>
            <a:off x="0" y="3272589"/>
            <a:ext cx="12192000" cy="358508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3AB5E3A-7DA0-490F-BDF1-C7BC0F6D3FB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99" y="127906"/>
            <a:ext cx="1448196" cy="121525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6B9E760-96E2-4D76-B081-FC893659049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9272554" y="554760"/>
            <a:ext cx="939583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9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1C9685D-5276-4D4C-BC32-3102DB437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E88CC7F5-0E4E-44D1-BFF4-6134E737A247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3D1BA0B-F826-4C67-BB7A-D4F920EF891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69A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3F344303-5F3E-4BE8-BB67-DDA33FACDD59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69A42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27号-布丁体" panose="00000500000000000000" pitchFamily="2" charset="-122"/>
                <a:ea typeface="字魂27号-布丁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1D2074ED-745E-47F2-A28D-7556C36D2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1" y="144008"/>
            <a:ext cx="1448196" cy="1215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80EC09-CA68-41B4-B9BC-8919380041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7520">
            <a:off x="8502533" y="99419"/>
            <a:ext cx="939583" cy="7884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F71DEF7-D83E-4C6D-933C-2D2AC3B4D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2"/>
          <a:stretch/>
        </p:blipFill>
        <p:spPr>
          <a:xfrm>
            <a:off x="0" y="4185878"/>
            <a:ext cx="8936182" cy="26717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40A0BCD-6572-4563-811D-AEC7824035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25" y="4842163"/>
            <a:ext cx="12192000" cy="2015513"/>
          </a:xfrm>
          <a:prstGeom prst="rect">
            <a:avLst/>
          </a:prstGeom>
        </p:spPr>
      </p:pic>
      <p:pic>
        <p:nvPicPr>
          <p:cNvPr id="13" name="图片 12" descr="图片包含 风筝, 放飞, 户外, 男士&#10;&#10;描述已自动生成">
            <a:extLst>
              <a:ext uri="{FF2B5EF4-FFF2-40B4-BE49-F238E27FC236}">
                <a16:creationId xmlns:a16="http://schemas.microsoft.com/office/drawing/2014/main" id="{84B28A0B-3225-419B-A96F-A51BEEAC0A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12" y="3038191"/>
            <a:ext cx="3733067" cy="3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4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3B89FE-BED5-4E57-8C21-C824CC1A2D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266700"/>
            <a:ext cx="1218902" cy="12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35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20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4C1BBF46-FF4E-40BA-8A10-741A8E27FD9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59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AFFEA6-B647-423D-A747-17E7B462EF1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093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80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6223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28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2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31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Relationship Id="rId1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A0C3D1-F344-4FEC-B569-3F1B11BD2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032" y="1805950"/>
            <a:ext cx="3212870" cy="6462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F48AC1-76E3-43D7-9BD9-8715A018D1B4}"/>
              </a:ext>
            </a:extLst>
          </p:cNvPr>
          <p:cNvSpPr txBox="1"/>
          <p:nvPr/>
        </p:nvSpPr>
        <p:spPr>
          <a:xfrm>
            <a:off x="3119437" y="1344285"/>
            <a:ext cx="6353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F83119-B432-4A1E-A17D-88681ED27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5218" y="2174242"/>
            <a:ext cx="7529213" cy="2871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AD834A-26CA-4709-A4A7-53CDB1B4D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3456" y="4287351"/>
            <a:ext cx="2042337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7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2610E46-5B15-47D2-958E-09DD231F3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2332" y="3580906"/>
            <a:ext cx="2093828" cy="2675185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3A9FA79-5934-450F-AEA9-780F37916782}"/>
              </a:ext>
            </a:extLst>
          </p:cNvPr>
          <p:cNvSpPr/>
          <p:nvPr/>
        </p:nvSpPr>
        <p:spPr>
          <a:xfrm>
            <a:off x="5400675" y="1613836"/>
            <a:ext cx="5440045" cy="248064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chùm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F28D25-9540-4052-9485-E5E164FC3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51B8EE-6198-4F9A-B613-B52A34115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74" y="1614487"/>
            <a:ext cx="4232667" cy="322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4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B69FD2B-4FC0-4076-98E2-C03AED0351E9}"/>
              </a:ext>
            </a:extLst>
          </p:cNvPr>
          <p:cNvSpPr txBox="1"/>
          <p:nvPr/>
        </p:nvSpPr>
        <p:spPr>
          <a:xfrm>
            <a:off x="2470785" y="1341461"/>
            <a:ext cx="6835140" cy="646331"/>
          </a:xfrm>
          <a:custGeom>
            <a:avLst/>
            <a:gdLst>
              <a:gd name="connsiteX0" fmla="*/ 0 w 6835140"/>
              <a:gd name="connsiteY0" fmla="*/ 0 h 646331"/>
              <a:gd name="connsiteX1" fmla="*/ 6835140 w 6835140"/>
              <a:gd name="connsiteY1" fmla="*/ 0 h 646331"/>
              <a:gd name="connsiteX2" fmla="*/ 6835140 w 6835140"/>
              <a:gd name="connsiteY2" fmla="*/ 646331 h 646331"/>
              <a:gd name="connsiteX3" fmla="*/ 0 w 6835140"/>
              <a:gd name="connsiteY3" fmla="*/ 646331 h 646331"/>
              <a:gd name="connsiteX4" fmla="*/ 0 w 6835140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5140" h="646331" fill="none" extrusionOk="0">
                <a:moveTo>
                  <a:pt x="0" y="0"/>
                </a:moveTo>
                <a:cubicBezTo>
                  <a:pt x="2567661" y="5222"/>
                  <a:pt x="4118379" y="24918"/>
                  <a:pt x="6835140" y="0"/>
                </a:cubicBezTo>
                <a:cubicBezTo>
                  <a:pt x="6835394" y="82799"/>
                  <a:pt x="6854918" y="500035"/>
                  <a:pt x="6835140" y="646331"/>
                </a:cubicBezTo>
                <a:cubicBezTo>
                  <a:pt x="5054377" y="481570"/>
                  <a:pt x="3377535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6835140" h="646331" stroke="0" extrusionOk="0">
                <a:moveTo>
                  <a:pt x="0" y="0"/>
                </a:moveTo>
                <a:cubicBezTo>
                  <a:pt x="813039" y="11849"/>
                  <a:pt x="5579619" y="-161459"/>
                  <a:pt x="6835140" y="0"/>
                </a:cubicBezTo>
                <a:cubicBezTo>
                  <a:pt x="6809958" y="272270"/>
                  <a:pt x="6889042" y="451941"/>
                  <a:pt x="6835140" y="646331"/>
                </a:cubicBezTo>
                <a:cubicBezTo>
                  <a:pt x="4803216" y="500471"/>
                  <a:pt x="1070316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Vậy rễ cây có mấy loại chính?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B91B6D-4FE3-43F0-8EC3-70D2A05C1BD9}"/>
              </a:ext>
            </a:extLst>
          </p:cNvPr>
          <p:cNvSpPr txBox="1"/>
          <p:nvPr/>
        </p:nvSpPr>
        <p:spPr>
          <a:xfrm>
            <a:off x="3180723" y="3105822"/>
            <a:ext cx="6582402" cy="1200329"/>
          </a:xfrm>
          <a:custGeom>
            <a:avLst/>
            <a:gdLst>
              <a:gd name="connsiteX0" fmla="*/ 0 w 6582402"/>
              <a:gd name="connsiteY0" fmla="*/ 0 h 1200329"/>
              <a:gd name="connsiteX1" fmla="*/ 6582402 w 6582402"/>
              <a:gd name="connsiteY1" fmla="*/ 0 h 1200329"/>
              <a:gd name="connsiteX2" fmla="*/ 6582402 w 6582402"/>
              <a:gd name="connsiteY2" fmla="*/ 1200329 h 1200329"/>
              <a:gd name="connsiteX3" fmla="*/ 0 w 6582402"/>
              <a:gd name="connsiteY3" fmla="*/ 1200329 h 1200329"/>
              <a:gd name="connsiteX4" fmla="*/ 0 w 6582402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82402" h="1200329" fill="none" extrusionOk="0">
                <a:moveTo>
                  <a:pt x="0" y="0"/>
                </a:moveTo>
                <a:cubicBezTo>
                  <a:pt x="1727042" y="5222"/>
                  <a:pt x="3587923" y="24918"/>
                  <a:pt x="6582402" y="0"/>
                </a:cubicBezTo>
                <a:cubicBezTo>
                  <a:pt x="6649136" y="180425"/>
                  <a:pt x="6635419" y="1037242"/>
                  <a:pt x="6582402" y="1200329"/>
                </a:cubicBezTo>
                <a:cubicBezTo>
                  <a:pt x="4399806" y="1035568"/>
                  <a:pt x="1763754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6582402" h="1200329" stroke="0" extrusionOk="0">
                <a:moveTo>
                  <a:pt x="0" y="0"/>
                </a:moveTo>
                <a:cubicBezTo>
                  <a:pt x="2695114" y="11849"/>
                  <a:pt x="3730438" y="-161459"/>
                  <a:pt x="6582402" y="0"/>
                </a:cubicBezTo>
                <a:cubicBezTo>
                  <a:pt x="6507360" y="255061"/>
                  <a:pt x="6652924" y="845340"/>
                  <a:pt x="6582402" y="1200329"/>
                </a:cubicBezTo>
                <a:cubicBezTo>
                  <a:pt x="3443368" y="1054469"/>
                  <a:pt x="1698576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Rễ cây có 2 loại chính đó là rễ cọc và rễ chùm.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: Shape 34">
            <a:extLst>
              <a:ext uri="{FF2B5EF4-FFF2-40B4-BE49-F238E27FC236}">
                <a16:creationId xmlns:a16="http://schemas.microsoft.com/office/drawing/2014/main" id="{533A2E30-7267-4ECA-9900-12EE1D23DAB0}"/>
              </a:ext>
            </a:extLst>
          </p:cNvPr>
          <p:cNvSpPr/>
          <p:nvPr/>
        </p:nvSpPr>
        <p:spPr>
          <a:xfrm>
            <a:off x="2311818" y="210180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5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1">
            <a:extLst>
              <a:ext uri="{FF2B5EF4-FFF2-40B4-BE49-F238E27FC236}">
                <a16:creationId xmlns:a16="http://schemas.microsoft.com/office/drawing/2014/main" id="{CF46EC05-CF70-40DB-9486-C8071FE89491}"/>
              </a:ext>
            </a:extLst>
          </p:cNvPr>
          <p:cNvCxnSpPr>
            <a:cxnSpLocks/>
          </p:cNvCxnSpPr>
          <p:nvPr/>
        </p:nvCxnSpPr>
        <p:spPr>
          <a:xfrm>
            <a:off x="2411162" y="1670731"/>
            <a:ext cx="60826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íṧļîḍè">
            <a:extLst>
              <a:ext uri="{FF2B5EF4-FFF2-40B4-BE49-F238E27FC236}">
                <a16:creationId xmlns:a16="http://schemas.microsoft.com/office/drawing/2014/main" id="{AE193E59-B9FE-46D2-AB47-E71932855473}"/>
              </a:ext>
            </a:extLst>
          </p:cNvPr>
          <p:cNvSpPr/>
          <p:nvPr/>
        </p:nvSpPr>
        <p:spPr>
          <a:xfrm>
            <a:off x="1102114" y="1021070"/>
            <a:ext cx="1307712" cy="1303029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endParaRPr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B7DA19-8EBD-443B-AD8F-7636D947F705}"/>
              </a:ext>
            </a:extLst>
          </p:cNvPr>
          <p:cNvGrpSpPr/>
          <p:nvPr/>
        </p:nvGrpSpPr>
        <p:grpSpPr>
          <a:xfrm>
            <a:off x="3002253" y="994845"/>
            <a:ext cx="5570247" cy="1310205"/>
            <a:chOff x="4897728" y="1156770"/>
            <a:chExt cx="5284497" cy="1836849"/>
          </a:xfrm>
        </p:grpSpPr>
        <p:sp>
          <p:nvSpPr>
            <p:cNvPr id="10" name="ísḷíḓê">
              <a:extLst>
                <a:ext uri="{FF2B5EF4-FFF2-40B4-BE49-F238E27FC236}">
                  <a16:creationId xmlns:a16="http://schemas.microsoft.com/office/drawing/2014/main" id="{E96C15AE-F938-418C-B5DA-28EC9FC6D5F7}"/>
                </a:ext>
              </a:extLst>
            </p:cNvPr>
            <p:cNvSpPr/>
            <p:nvPr/>
          </p:nvSpPr>
          <p:spPr>
            <a:xfrm>
              <a:off x="4897728" y="1156770"/>
              <a:ext cx="5276309" cy="1836849"/>
            </a:xfrm>
            <a:prstGeom prst="roundRect">
              <a:avLst>
                <a:gd name="adj" fmla="val 10444"/>
              </a:avLst>
            </a:prstGeom>
            <a:solidFill>
              <a:schemeClr val="accent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0" tIns="720000" bIns="0" anchor="t" anchorCtr="0">
              <a:norm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0B9BD3-229A-4186-9FE6-AE3A59299F39}"/>
                </a:ext>
              </a:extLst>
            </p:cNvPr>
            <p:cNvSpPr txBox="1"/>
            <p:nvPr/>
          </p:nvSpPr>
          <p:spPr>
            <a:xfrm>
              <a:off x="4962525" y="1390650"/>
              <a:ext cx="52197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Có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một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to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và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dài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,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xung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quanh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đó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đâm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ra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nhiều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con.</a:t>
              </a:r>
              <a:endParaRPr lang="zh-CN" altLang="en-US" sz="3200" dirty="0">
                <a:solidFill>
                  <a:schemeClr val="bg1"/>
                </a:solidFill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69CD6B0-A216-4835-8F85-622412903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7172" y="800099"/>
            <a:ext cx="1383153" cy="2269959"/>
          </a:xfrm>
          <a:prstGeom prst="rect">
            <a:avLst/>
          </a:prstGeom>
        </p:spPr>
      </p:pic>
      <p:cxnSp>
        <p:nvCxnSpPr>
          <p:cNvPr id="18" name="直接连接符 1">
            <a:extLst>
              <a:ext uri="{FF2B5EF4-FFF2-40B4-BE49-F238E27FC236}">
                <a16:creationId xmlns:a16="http://schemas.microsoft.com/office/drawing/2014/main" id="{A7FF63D5-06F6-49B2-ADD5-2F4D9987F212}"/>
              </a:ext>
            </a:extLst>
          </p:cNvPr>
          <p:cNvCxnSpPr>
            <a:cxnSpLocks/>
          </p:cNvCxnSpPr>
          <p:nvPr/>
        </p:nvCxnSpPr>
        <p:spPr>
          <a:xfrm>
            <a:off x="2392112" y="3718606"/>
            <a:ext cx="60826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íṧļîḍè">
            <a:extLst>
              <a:ext uri="{FF2B5EF4-FFF2-40B4-BE49-F238E27FC236}">
                <a16:creationId xmlns:a16="http://schemas.microsoft.com/office/drawing/2014/main" id="{F7CE99FB-672A-4F2E-BB17-B1CCF0CB8FEF}"/>
              </a:ext>
            </a:extLst>
          </p:cNvPr>
          <p:cNvSpPr/>
          <p:nvPr/>
        </p:nvSpPr>
        <p:spPr>
          <a:xfrm>
            <a:off x="447675" y="3068945"/>
            <a:ext cx="1943101" cy="1303029"/>
          </a:xfrm>
          <a:prstGeom prst="ellipse">
            <a:avLst/>
          </a:prstGeom>
          <a:solidFill>
            <a:schemeClr val="accent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endParaRPr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0753109-38D6-43FA-847C-E914CE0AE24B}"/>
              </a:ext>
            </a:extLst>
          </p:cNvPr>
          <p:cNvGrpSpPr/>
          <p:nvPr/>
        </p:nvGrpSpPr>
        <p:grpSpPr>
          <a:xfrm>
            <a:off x="2983203" y="3042720"/>
            <a:ext cx="5570247" cy="1310205"/>
            <a:chOff x="4897728" y="1156770"/>
            <a:chExt cx="5284497" cy="1836849"/>
          </a:xfrm>
        </p:grpSpPr>
        <p:sp>
          <p:nvSpPr>
            <p:cNvPr id="21" name="ísḷíḓê">
              <a:extLst>
                <a:ext uri="{FF2B5EF4-FFF2-40B4-BE49-F238E27FC236}">
                  <a16:creationId xmlns:a16="http://schemas.microsoft.com/office/drawing/2014/main" id="{37600329-5DE3-4FA8-AB9F-50215D364DD5}"/>
                </a:ext>
              </a:extLst>
            </p:cNvPr>
            <p:cNvSpPr/>
            <p:nvPr/>
          </p:nvSpPr>
          <p:spPr>
            <a:xfrm>
              <a:off x="4897728" y="1156770"/>
              <a:ext cx="5276309" cy="1836849"/>
            </a:xfrm>
            <a:prstGeom prst="roundRect">
              <a:avLst>
                <a:gd name="adj" fmla="val 10444"/>
              </a:avLst>
            </a:prstGeom>
            <a:solidFill>
              <a:schemeClr val="accent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0" tIns="720000" bIns="0" anchor="t" anchorCtr="0">
              <a:norm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200" dirty="0">
                <a:solidFill>
                  <a:schemeClr val="bg1"/>
                </a:solidFill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987FEE5-2FB7-402E-8999-375DABBE7E03}"/>
                </a:ext>
              </a:extLst>
            </p:cNvPr>
            <p:cNvSpPr txBox="1"/>
            <p:nvPr/>
          </p:nvSpPr>
          <p:spPr>
            <a:xfrm>
              <a:off x="4962525" y="1390650"/>
              <a:ext cx="52197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Có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một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to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và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dài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,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xung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quanh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đó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đâm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ra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nhiều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rễ</a:t>
              </a:r>
              <a:r>
                <a:rPr lang="en-US" altLang="zh-CN" sz="3200" dirty="0">
                  <a:solidFill>
                    <a:schemeClr val="bg1"/>
                  </a:solidFill>
                  <a:latin typeface="Calibri" panose="020F0502020204030204" pitchFamily="34" charset="0"/>
                  <a:ea typeface="思源黑体 Light" panose="020B0300000000000000" pitchFamily="34" charset="-122"/>
                  <a:cs typeface="Calibri" panose="020F0502020204030204" pitchFamily="34" charset="0"/>
                </a:rPr>
                <a:t> con.</a:t>
              </a:r>
              <a:endParaRPr lang="zh-CN" altLang="en-US" sz="3200" dirty="0">
                <a:solidFill>
                  <a:schemeClr val="bg1"/>
                </a:solidFill>
                <a:latin typeface="Calibri" panose="020F0502020204030204" pitchFamily="34" charset="0"/>
                <a:ea typeface="思源黑体 Light" panose="020B0300000000000000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64C00BF1-57A7-4534-A5C0-A4FDC06BA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2050" y="3444056"/>
            <a:ext cx="1500187" cy="230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5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83AEBC2-2DAA-4AE1-8E4B-2683C02F746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9809" y="3164930"/>
            <a:ext cx="3066930" cy="1896253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9D55478-E957-45FC-94D2-E1A7529641AA}"/>
              </a:ext>
            </a:extLst>
          </p:cNvPr>
          <p:cNvSpPr/>
          <p:nvPr/>
        </p:nvSpPr>
        <p:spPr>
          <a:xfrm>
            <a:off x="4310380" y="1771650"/>
            <a:ext cx="6045200" cy="1190902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75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9E293B-498A-436F-951D-6725D0664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597" y="899477"/>
            <a:ext cx="9113203" cy="511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7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43CFC7-9D3F-4704-9383-F4DA2ECD7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212" y="1135283"/>
            <a:ext cx="3212148" cy="43511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54910FD4-CD86-4F99-82DD-49EE436CA2D5}"/>
              </a:ext>
            </a:extLst>
          </p:cNvPr>
          <p:cNvSpPr/>
          <p:nvPr/>
        </p:nvSpPr>
        <p:spPr>
          <a:xfrm rot="2267352">
            <a:off x="4066757" y="3790366"/>
            <a:ext cx="481099" cy="9620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A14774FC-AD0D-4AF6-A184-C31E10D507C2}"/>
              </a:ext>
            </a:extLst>
          </p:cNvPr>
          <p:cNvSpPr/>
          <p:nvPr/>
        </p:nvSpPr>
        <p:spPr>
          <a:xfrm>
            <a:off x="4910455" y="1333500"/>
            <a:ext cx="6005196" cy="1190902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trầu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mọc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515A05-30C3-4F2C-8AEC-D6D233402CAC}"/>
              </a:ext>
            </a:extLst>
          </p:cNvPr>
          <p:cNvSpPr txBox="1"/>
          <p:nvPr/>
        </p:nvSpPr>
        <p:spPr>
          <a:xfrm>
            <a:off x="6504948" y="3772572"/>
            <a:ext cx="4563102" cy="1200329"/>
          </a:xfrm>
          <a:custGeom>
            <a:avLst/>
            <a:gdLst>
              <a:gd name="connsiteX0" fmla="*/ 0 w 4563102"/>
              <a:gd name="connsiteY0" fmla="*/ 0 h 1200329"/>
              <a:gd name="connsiteX1" fmla="*/ 4563102 w 4563102"/>
              <a:gd name="connsiteY1" fmla="*/ 0 h 1200329"/>
              <a:gd name="connsiteX2" fmla="*/ 4563102 w 4563102"/>
              <a:gd name="connsiteY2" fmla="*/ 1200329 h 1200329"/>
              <a:gd name="connsiteX3" fmla="*/ 0 w 4563102"/>
              <a:gd name="connsiteY3" fmla="*/ 1200329 h 1200329"/>
              <a:gd name="connsiteX4" fmla="*/ 0 w 4563102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3102" h="1200329" fill="none" extrusionOk="0">
                <a:moveTo>
                  <a:pt x="0" y="0"/>
                </a:moveTo>
                <a:cubicBezTo>
                  <a:pt x="904961" y="5222"/>
                  <a:pt x="4013028" y="24918"/>
                  <a:pt x="4563102" y="0"/>
                </a:cubicBezTo>
                <a:cubicBezTo>
                  <a:pt x="4629836" y="180425"/>
                  <a:pt x="4616119" y="1037242"/>
                  <a:pt x="4563102" y="1200329"/>
                </a:cubicBezTo>
                <a:cubicBezTo>
                  <a:pt x="3339821" y="1035568"/>
                  <a:pt x="1521421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4563102" h="1200329" stroke="0" extrusionOk="0">
                <a:moveTo>
                  <a:pt x="0" y="0"/>
                </a:moveTo>
                <a:cubicBezTo>
                  <a:pt x="1129303" y="11849"/>
                  <a:pt x="2686931" y="-161459"/>
                  <a:pt x="4563102" y="0"/>
                </a:cubicBezTo>
                <a:cubicBezTo>
                  <a:pt x="4488060" y="255061"/>
                  <a:pt x="4633624" y="845340"/>
                  <a:pt x="4563102" y="1200329"/>
                </a:cubicBezTo>
                <a:cubicBezTo>
                  <a:pt x="2759876" y="1054469"/>
                  <a:pt x="1351512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Rễ cây trầu không gọi là rễ phụ.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: Shape 34">
            <a:extLst>
              <a:ext uri="{FF2B5EF4-FFF2-40B4-BE49-F238E27FC236}">
                <a16:creationId xmlns:a16="http://schemas.microsoft.com/office/drawing/2014/main" id="{B25F85FB-F8AB-4681-A5BB-2B001FDE26CF}"/>
              </a:ext>
            </a:extLst>
          </p:cNvPr>
          <p:cNvSpPr/>
          <p:nvPr/>
        </p:nvSpPr>
        <p:spPr>
          <a:xfrm>
            <a:off x="5636043" y="276855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96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000125" y="96402"/>
            <a:ext cx="11049000" cy="954107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xét và so sánh hình dạng, kích thước các rễ cây đó.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07FDB2-3EB1-42AF-B3DE-C9C951766D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53" y="0"/>
            <a:ext cx="1102403" cy="14167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8EFE0E-19D0-494D-A576-BDB77839D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397" y="1328737"/>
            <a:ext cx="8405813" cy="382944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556BAF8-10AB-4156-A641-155C39E29188}"/>
              </a:ext>
            </a:extLst>
          </p:cNvPr>
          <p:cNvGrpSpPr/>
          <p:nvPr/>
        </p:nvGrpSpPr>
        <p:grpSpPr>
          <a:xfrm>
            <a:off x="7775030" y="4701414"/>
            <a:ext cx="4416970" cy="2156586"/>
            <a:chOff x="892354" y="3758439"/>
            <a:chExt cx="4278451" cy="217500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EABAD0F-B1F5-475B-9E7D-8169FDD90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5CEA493-AAB2-44AB-AA7C-85865A2887B0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347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21B6D4B-43D9-41E4-8C6A-A2DEFB3CD0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8139041"/>
              </p:ext>
            </p:extLst>
          </p:nvPr>
        </p:nvGraphicFramePr>
        <p:xfrm>
          <a:off x="797103" y="1636557"/>
          <a:ext cx="10730501" cy="3668018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947940">
                  <a:extLst>
                    <a:ext uri="{9D8B030D-6E8A-4147-A177-3AD203B41FA5}">
                      <a16:colId xmlns:a16="http://schemas.microsoft.com/office/drawing/2014/main" val="665835464"/>
                    </a:ext>
                  </a:extLst>
                </a:gridCol>
                <a:gridCol w="4936620">
                  <a:extLst>
                    <a:ext uri="{9D8B030D-6E8A-4147-A177-3AD203B41FA5}">
                      <a16:colId xmlns:a16="http://schemas.microsoft.com/office/drawing/2014/main" val="1989979809"/>
                    </a:ext>
                  </a:extLst>
                </a:gridCol>
                <a:gridCol w="2845941">
                  <a:extLst>
                    <a:ext uri="{9D8B030D-6E8A-4147-A177-3AD203B41FA5}">
                      <a16:colId xmlns:a16="http://schemas.microsoft.com/office/drawing/2014/main" val="3371431376"/>
                    </a:ext>
                  </a:extLst>
                </a:gridCol>
              </a:tblGrid>
              <a:tr h="79841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dạng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rễ</a:t>
                      </a:r>
                      <a:endParaRPr lang="vi-VN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Kích thước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rễ</a:t>
                      </a:r>
                      <a:endParaRPr lang="vi-VN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3487889"/>
                  </a:ext>
                </a:extLst>
              </a:tr>
              <a:tr h="71740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dền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3278174343"/>
                  </a:ext>
                </a:extLst>
              </a:tr>
              <a:tr h="71740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cần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tây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2402466617"/>
                  </a:ext>
                </a:extLst>
              </a:tr>
              <a:tr h="71740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lúa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2453677651"/>
                  </a:ext>
                </a:extLst>
              </a:tr>
              <a:tr h="717400"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 bưởi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85939256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72D40C7-DFEC-4DE2-BAA3-B213A3236227}"/>
              </a:ext>
            </a:extLst>
          </p:cNvPr>
          <p:cNvSpPr txBox="1"/>
          <p:nvPr/>
        </p:nvSpPr>
        <p:spPr>
          <a:xfrm>
            <a:off x="3689828" y="628680"/>
            <a:ext cx="5546639" cy="646331"/>
          </a:xfrm>
          <a:custGeom>
            <a:avLst/>
            <a:gdLst>
              <a:gd name="connsiteX0" fmla="*/ 0 w 5546639"/>
              <a:gd name="connsiteY0" fmla="*/ 0 h 646331"/>
              <a:gd name="connsiteX1" fmla="*/ 5546639 w 5546639"/>
              <a:gd name="connsiteY1" fmla="*/ 0 h 646331"/>
              <a:gd name="connsiteX2" fmla="*/ 5546639 w 5546639"/>
              <a:gd name="connsiteY2" fmla="*/ 646331 h 646331"/>
              <a:gd name="connsiteX3" fmla="*/ 0 w 5546639"/>
              <a:gd name="connsiteY3" fmla="*/ 646331 h 646331"/>
              <a:gd name="connsiteX4" fmla="*/ 0 w 5546639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6639" h="646331" fill="none" extrusionOk="0">
                <a:moveTo>
                  <a:pt x="0" y="0"/>
                </a:moveTo>
                <a:cubicBezTo>
                  <a:pt x="954307" y="5222"/>
                  <a:pt x="4205857" y="24918"/>
                  <a:pt x="5546639" y="0"/>
                </a:cubicBezTo>
                <a:cubicBezTo>
                  <a:pt x="5546893" y="82799"/>
                  <a:pt x="5566417" y="500035"/>
                  <a:pt x="5546639" y="646331"/>
                </a:cubicBezTo>
                <a:cubicBezTo>
                  <a:pt x="3919462" y="481570"/>
                  <a:pt x="795851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5546639" h="646331" stroke="0" extrusionOk="0">
                <a:moveTo>
                  <a:pt x="0" y="0"/>
                </a:moveTo>
                <a:cubicBezTo>
                  <a:pt x="1867582" y="11849"/>
                  <a:pt x="3492676" y="-161459"/>
                  <a:pt x="5546639" y="0"/>
                </a:cubicBezTo>
                <a:cubicBezTo>
                  <a:pt x="5521457" y="272270"/>
                  <a:pt x="5600541" y="451941"/>
                  <a:pt x="5546639" y="646331"/>
                </a:cubicBezTo>
                <a:cubicBezTo>
                  <a:pt x="4740912" y="500471"/>
                  <a:pt x="598932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Hoàn thành Phiếu bài tập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05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49137" y="1204175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1111FE6-E620-499D-A314-E2CC65907A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19550" y="2169024"/>
            <a:ext cx="4261485" cy="194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8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A515A05-30C3-4F2C-8AEC-D6D233402CAC}"/>
              </a:ext>
            </a:extLst>
          </p:cNvPr>
          <p:cNvSpPr txBox="1"/>
          <p:nvPr/>
        </p:nvSpPr>
        <p:spPr>
          <a:xfrm>
            <a:off x="1742448" y="1000797"/>
            <a:ext cx="2400927" cy="646331"/>
          </a:xfrm>
          <a:custGeom>
            <a:avLst/>
            <a:gdLst>
              <a:gd name="connsiteX0" fmla="*/ 0 w 2400927"/>
              <a:gd name="connsiteY0" fmla="*/ 0 h 646331"/>
              <a:gd name="connsiteX1" fmla="*/ 2400927 w 2400927"/>
              <a:gd name="connsiteY1" fmla="*/ 0 h 646331"/>
              <a:gd name="connsiteX2" fmla="*/ 2400927 w 2400927"/>
              <a:gd name="connsiteY2" fmla="*/ 646331 h 646331"/>
              <a:gd name="connsiteX3" fmla="*/ 0 w 2400927"/>
              <a:gd name="connsiteY3" fmla="*/ 646331 h 646331"/>
              <a:gd name="connsiteX4" fmla="*/ 0 w 2400927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0927" h="646331" fill="none" extrusionOk="0">
                <a:moveTo>
                  <a:pt x="0" y="0"/>
                </a:moveTo>
                <a:cubicBezTo>
                  <a:pt x="703784" y="5222"/>
                  <a:pt x="2043613" y="24918"/>
                  <a:pt x="2400927" y="0"/>
                </a:cubicBezTo>
                <a:cubicBezTo>
                  <a:pt x="2401181" y="82799"/>
                  <a:pt x="2420705" y="500035"/>
                  <a:pt x="2400927" y="646331"/>
                </a:cubicBezTo>
                <a:cubicBezTo>
                  <a:pt x="1227184" y="481570"/>
                  <a:pt x="1071524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2400927" h="646331" stroke="0" extrusionOk="0">
                <a:moveTo>
                  <a:pt x="0" y="0"/>
                </a:moveTo>
                <a:cubicBezTo>
                  <a:pt x="510530" y="11849"/>
                  <a:pt x="1593094" y="-161459"/>
                  <a:pt x="2400927" y="0"/>
                </a:cubicBezTo>
                <a:cubicBezTo>
                  <a:pt x="2375745" y="272270"/>
                  <a:pt x="2454829" y="451941"/>
                  <a:pt x="2400927" y="646331"/>
                </a:cubicBezTo>
                <a:cubicBezTo>
                  <a:pt x="1293315" y="500471"/>
                  <a:pt x="259004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nl-NL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F858EF-E4F3-48F4-91EA-244ADC9F0220}"/>
              </a:ext>
            </a:extLst>
          </p:cNvPr>
          <p:cNvSpPr txBox="1"/>
          <p:nvPr/>
        </p:nvSpPr>
        <p:spPr>
          <a:xfrm>
            <a:off x="7781298" y="981747"/>
            <a:ext cx="2400927" cy="646331"/>
          </a:xfrm>
          <a:custGeom>
            <a:avLst/>
            <a:gdLst>
              <a:gd name="connsiteX0" fmla="*/ 0 w 2400927"/>
              <a:gd name="connsiteY0" fmla="*/ 0 h 646331"/>
              <a:gd name="connsiteX1" fmla="*/ 2400927 w 2400927"/>
              <a:gd name="connsiteY1" fmla="*/ 0 h 646331"/>
              <a:gd name="connsiteX2" fmla="*/ 2400927 w 2400927"/>
              <a:gd name="connsiteY2" fmla="*/ 646331 h 646331"/>
              <a:gd name="connsiteX3" fmla="*/ 0 w 2400927"/>
              <a:gd name="connsiteY3" fmla="*/ 646331 h 646331"/>
              <a:gd name="connsiteX4" fmla="*/ 0 w 2400927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0927" h="646331" fill="none" extrusionOk="0">
                <a:moveTo>
                  <a:pt x="0" y="0"/>
                </a:moveTo>
                <a:cubicBezTo>
                  <a:pt x="703784" y="5222"/>
                  <a:pt x="2043613" y="24918"/>
                  <a:pt x="2400927" y="0"/>
                </a:cubicBezTo>
                <a:cubicBezTo>
                  <a:pt x="2401181" y="82799"/>
                  <a:pt x="2420705" y="500035"/>
                  <a:pt x="2400927" y="646331"/>
                </a:cubicBezTo>
                <a:cubicBezTo>
                  <a:pt x="1227184" y="481570"/>
                  <a:pt x="1071524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2400927" h="646331" stroke="0" extrusionOk="0">
                <a:moveTo>
                  <a:pt x="0" y="0"/>
                </a:moveTo>
                <a:cubicBezTo>
                  <a:pt x="510530" y="11849"/>
                  <a:pt x="1593094" y="-161459"/>
                  <a:pt x="2400927" y="0"/>
                </a:cubicBezTo>
                <a:cubicBezTo>
                  <a:pt x="2375745" y="272270"/>
                  <a:pt x="2454829" y="451941"/>
                  <a:pt x="2400927" y="646331"/>
                </a:cubicBezTo>
                <a:cubicBezTo>
                  <a:pt x="1293315" y="500471"/>
                  <a:pt x="259004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nl-NL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chùm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541AC9-C3DD-4F1D-ABB9-4523086F6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4" y="2014537"/>
            <a:ext cx="1628775" cy="31805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7F5823-CB4B-4091-8E05-C0F3FA732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199" y="2090737"/>
            <a:ext cx="1571625" cy="3045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8C31B3-30AE-4E9E-829B-C4EE78678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312" y="1914525"/>
            <a:ext cx="1719263" cy="31913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247804-25CB-49D1-8EDB-8D52ADABD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7312" y="1881187"/>
            <a:ext cx="1785938" cy="323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3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C340A4-801B-4548-AC26-80E27510F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795" y="1561227"/>
            <a:ext cx="3407959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8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CA80F3A-07A9-4FC7-9BEF-BAE86C2C70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66814"/>
              </p:ext>
            </p:extLst>
          </p:nvPr>
        </p:nvGraphicFramePr>
        <p:xfrm>
          <a:off x="776555" y="1099335"/>
          <a:ext cx="10730501" cy="4431488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947940">
                  <a:extLst>
                    <a:ext uri="{9D8B030D-6E8A-4147-A177-3AD203B41FA5}">
                      <a16:colId xmlns:a16="http://schemas.microsoft.com/office/drawing/2014/main" val="2989029538"/>
                    </a:ext>
                  </a:extLst>
                </a:gridCol>
                <a:gridCol w="5953761">
                  <a:extLst>
                    <a:ext uri="{9D8B030D-6E8A-4147-A177-3AD203B41FA5}">
                      <a16:colId xmlns:a16="http://schemas.microsoft.com/office/drawing/2014/main" val="2168556937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145998435"/>
                    </a:ext>
                  </a:extLst>
                </a:gridCol>
              </a:tblGrid>
              <a:tr h="102237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dạng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rễ</a:t>
                      </a:r>
                      <a:endParaRPr lang="vi-VN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Kích thước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rễ</a:t>
                      </a:r>
                      <a:endParaRPr lang="vi-VN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896404"/>
                  </a:ext>
                </a:extLst>
              </a:tr>
              <a:tr h="84117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dền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2967000148"/>
                  </a:ext>
                </a:extLst>
              </a:tr>
              <a:tr h="84117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cần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tây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1722677400"/>
                  </a:ext>
                </a:extLst>
              </a:tr>
              <a:tr h="84117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lúa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265570710"/>
                  </a:ext>
                </a:extLst>
              </a:tr>
              <a:tr h="841172">
                <a:tc>
                  <a:txBody>
                    <a:bodyPr/>
                    <a:lstStyle/>
                    <a:p>
                      <a:pPr algn="just" fontAlgn="t"/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Cây bưởi</a:t>
                      </a: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38930948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29B6469-1EFC-4DEC-A9A3-58315678D145}"/>
              </a:ext>
            </a:extLst>
          </p:cNvPr>
          <p:cNvSpPr txBox="1"/>
          <p:nvPr/>
        </p:nvSpPr>
        <p:spPr>
          <a:xfrm>
            <a:off x="3791163" y="2260315"/>
            <a:ext cx="5917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BC7CAF-1E5B-4BE6-9E6F-D68C7C53F5F8}"/>
              </a:ext>
            </a:extLst>
          </p:cNvPr>
          <p:cNvSpPr txBox="1"/>
          <p:nvPr/>
        </p:nvSpPr>
        <p:spPr>
          <a:xfrm>
            <a:off x="9965934" y="2291137"/>
            <a:ext cx="1458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92C90A-6A7C-4144-9CED-93DBC8F3E7A9}"/>
              </a:ext>
            </a:extLst>
          </p:cNvPr>
          <p:cNvSpPr txBox="1"/>
          <p:nvPr/>
        </p:nvSpPr>
        <p:spPr>
          <a:xfrm>
            <a:off x="3955550" y="3205537"/>
            <a:ext cx="5178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2A9C65-2ED1-457C-A0DB-E99602552B1E}"/>
              </a:ext>
            </a:extLst>
          </p:cNvPr>
          <p:cNvSpPr txBox="1"/>
          <p:nvPr/>
        </p:nvSpPr>
        <p:spPr>
          <a:xfrm>
            <a:off x="10024153" y="3174714"/>
            <a:ext cx="2167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877CC0-249F-4349-A9F4-499CAF364D27}"/>
              </a:ext>
            </a:extLst>
          </p:cNvPr>
          <p:cNvSpPr txBox="1"/>
          <p:nvPr/>
        </p:nvSpPr>
        <p:spPr>
          <a:xfrm>
            <a:off x="3996646" y="4119937"/>
            <a:ext cx="5178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72B4F0-0DA6-4A44-8121-D7E95DA116C9}"/>
              </a:ext>
            </a:extLst>
          </p:cNvPr>
          <p:cNvSpPr txBox="1"/>
          <p:nvPr/>
        </p:nvSpPr>
        <p:spPr>
          <a:xfrm>
            <a:off x="10024153" y="4058292"/>
            <a:ext cx="2167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2D6495-EE58-4498-8197-5106AE9279D0}"/>
              </a:ext>
            </a:extLst>
          </p:cNvPr>
          <p:cNvSpPr txBox="1"/>
          <p:nvPr/>
        </p:nvSpPr>
        <p:spPr>
          <a:xfrm>
            <a:off x="3719245" y="4828855"/>
            <a:ext cx="6164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cọc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86A4AA-7E8A-4F90-8366-ED6ED2E824DB}"/>
              </a:ext>
            </a:extLst>
          </p:cNvPr>
          <p:cNvSpPr txBox="1"/>
          <p:nvPr/>
        </p:nvSpPr>
        <p:spPr>
          <a:xfrm>
            <a:off x="10212512" y="4849401"/>
            <a:ext cx="2167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</a:p>
        </p:txBody>
      </p:sp>
    </p:spTree>
    <p:extLst>
      <p:ext uri="{BB962C8B-B14F-4D97-AF65-F5344CB8AC3E}">
        <p14:creationId xmlns:p14="http://schemas.microsoft.com/office/powerpoint/2010/main" val="197788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4" grpId="0"/>
      <p:bldP spid="16" grpId="0"/>
      <p:bldP spid="17" grpId="0"/>
      <p:bldP spid="19" grpId="0"/>
      <p:bldP spid="2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C340A4-801B-4548-AC26-80E27510F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795" y="1561227"/>
            <a:ext cx="3407959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2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1C8326-A4EA-43C5-ACDE-08A4D1C2B119}"/>
              </a:ext>
            </a:extLst>
          </p:cNvPr>
          <p:cNvSpPr/>
          <p:nvPr/>
        </p:nvSpPr>
        <p:spPr>
          <a:xfrm>
            <a:off x="1326515" y="96402"/>
            <a:ext cx="10396298" cy="646331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các hình dưới đây và cho biết: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4AD6E4-3B62-4701-898F-5CE55844219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4" y="-82193"/>
            <a:ext cx="1416728" cy="14167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9DFAAF-149E-424F-99BC-915896117528}"/>
              </a:ext>
            </a:extLst>
          </p:cNvPr>
          <p:cNvSpPr txBox="1"/>
          <p:nvPr/>
        </p:nvSpPr>
        <p:spPr>
          <a:xfrm>
            <a:off x="2434975" y="976045"/>
            <a:ext cx="85789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bò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gỗ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A975F0-419D-404A-ABAF-20CAB5604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780" y="2131941"/>
            <a:ext cx="2962275" cy="1895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1A0903-29D1-4884-9BB6-5F213F714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416" y="2122042"/>
            <a:ext cx="2095500" cy="2819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BB54B2-BFB0-48B4-9F19-889E3B89CA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8116" y="2141840"/>
            <a:ext cx="2133600" cy="28003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EAEA73-E58B-4B6E-98F2-9493A3F0A4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3005" y="2275780"/>
            <a:ext cx="3441309" cy="2329321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0C4CB54-F4CE-4995-B848-6852DD92118A}"/>
              </a:ext>
            </a:extLst>
          </p:cNvPr>
          <p:cNvSpPr/>
          <p:nvPr/>
        </p:nvSpPr>
        <p:spPr>
          <a:xfrm>
            <a:off x="729465" y="4212404"/>
            <a:ext cx="2732926" cy="821933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DA111A1-783A-4D23-AD25-839E559D841E}"/>
              </a:ext>
            </a:extLst>
          </p:cNvPr>
          <p:cNvSpPr/>
          <p:nvPr/>
        </p:nvSpPr>
        <p:spPr>
          <a:xfrm>
            <a:off x="3729519" y="5003514"/>
            <a:ext cx="2260315" cy="904126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851E21C-37A8-4958-838C-436233D5BD58}"/>
              </a:ext>
            </a:extLst>
          </p:cNvPr>
          <p:cNvSpPr/>
          <p:nvPr/>
        </p:nvSpPr>
        <p:spPr>
          <a:xfrm>
            <a:off x="6174769" y="5003514"/>
            <a:ext cx="2260315" cy="904126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gỗ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350BAF0-6955-4E4C-BC01-70B0C717B235}"/>
              </a:ext>
            </a:extLst>
          </p:cNvPr>
          <p:cNvSpPr/>
          <p:nvPr/>
        </p:nvSpPr>
        <p:spPr>
          <a:xfrm>
            <a:off x="8959065" y="4633645"/>
            <a:ext cx="2260315" cy="904126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bò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55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22" grpId="0" animBg="1"/>
      <p:bldP spid="23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326515" y="96402"/>
            <a:ext cx="10396298" cy="1200329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xét, so sánh về đặc điểm, hình dạng của các thân cây.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07FDB2-3EB1-42AF-B3DE-C9C951766D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EE1D5D5-421F-48ED-AA7E-44A02399E689}"/>
              </a:ext>
            </a:extLst>
          </p:cNvPr>
          <p:cNvSpPr/>
          <p:nvPr/>
        </p:nvSpPr>
        <p:spPr>
          <a:xfrm>
            <a:off x="2883506" y="2230285"/>
            <a:ext cx="6918040" cy="2480643"/>
          </a:xfrm>
          <a:prstGeom prst="wedgeRoundRectCallout">
            <a:avLst>
              <a:gd name="adj1" fmla="val 26996"/>
              <a:gd name="adj2" fmla="val -78237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73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883C63-536A-4936-82DC-BEA660E4E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460" y="1611973"/>
            <a:ext cx="5171797" cy="2754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FBA648-6F1D-4E03-B5CE-CBE89E78B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841" y="1441056"/>
            <a:ext cx="5273967" cy="313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6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326515" y="96402"/>
            <a:ext cx="10396298" cy="1200329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thực vật xung quanh, viết vào vở tên cây theo gợi ý: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07FDB2-3EB1-42AF-B3DE-C9C951766D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pic>
        <p:nvPicPr>
          <p:cNvPr id="1026" name="Picture 2" descr="Tự nhiên xã hội lớp 3 Bài 13 trang 56 Thực hành - Kết nối tri thức">
            <a:extLst>
              <a:ext uri="{FF2B5EF4-FFF2-40B4-BE49-F238E27FC236}">
                <a16:creationId xmlns:a16="http://schemas.microsoft.com/office/drawing/2014/main" id="{D21607F4-C036-401E-BF30-6E7C0B02F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7" y="2424702"/>
            <a:ext cx="10215576" cy="146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4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008016" y="1103270"/>
            <a:ext cx="10396298" cy="646331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 đứng: cây phượng, cây đào, cây ổi, cây xà cừ, 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DBC1E4-1F54-4319-A2CE-343E5F8E9091}"/>
              </a:ext>
            </a:extLst>
          </p:cNvPr>
          <p:cNvSpPr/>
          <p:nvPr/>
        </p:nvSpPr>
        <p:spPr>
          <a:xfrm>
            <a:off x="966920" y="2253976"/>
            <a:ext cx="10396298" cy="1200329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 bò: cây rau má, cây bí đỏ, cây rau khoai, cây dưa hấu,…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2B9D26-72B8-43AB-9016-114C72E7BA28}"/>
              </a:ext>
            </a:extLst>
          </p:cNvPr>
          <p:cNvSpPr/>
          <p:nvPr/>
        </p:nvSpPr>
        <p:spPr>
          <a:xfrm>
            <a:off x="874452" y="3846471"/>
            <a:ext cx="10396298" cy="646331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 leo: cây mướp, cây mồng tơi, cây đậu, …</a:t>
            </a:r>
          </a:p>
        </p:txBody>
      </p:sp>
    </p:spTree>
    <p:extLst>
      <p:ext uri="{BB962C8B-B14F-4D97-AF65-F5344CB8AC3E}">
        <p14:creationId xmlns:p14="http://schemas.microsoft.com/office/powerpoint/2010/main" val="266204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4A9C75E-9CFF-43B4-83D7-07EECD188703}"/>
              </a:ext>
            </a:extLst>
          </p:cNvPr>
          <p:cNvSpPr txBox="1"/>
          <p:nvPr/>
        </p:nvSpPr>
        <p:spPr>
          <a:xfrm>
            <a:off x="2790825" y="1952625"/>
            <a:ext cx="67246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5400" b="1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hiểu về sự đa dạng của thực vật </a:t>
            </a:r>
            <a:endParaRPr lang="en-US" sz="5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45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326515" y="96402"/>
            <a:ext cx="10322460" cy="1077218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07FDB2-3EB1-42AF-B3DE-C9C951766D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FE8D7B0-61C2-4947-9805-456853955C45}"/>
              </a:ext>
            </a:extLst>
          </p:cNvPr>
          <p:cNvGrpSpPr/>
          <p:nvPr/>
        </p:nvGrpSpPr>
        <p:grpSpPr>
          <a:xfrm>
            <a:off x="2867025" y="1347787"/>
            <a:ext cx="5133975" cy="4643438"/>
            <a:chOff x="4429125" y="2243137"/>
            <a:chExt cx="5253037" cy="47053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B663ED9-4FC6-4937-8A8F-0638324F2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9125" y="2276699"/>
              <a:ext cx="5253037" cy="467178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8C1E1F3-E660-40D1-B227-441B1BF23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8650" y="2243137"/>
              <a:ext cx="3019425" cy="861483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D9F47F6-DBDB-4A39-9B2D-763F0B35E15D}"/>
              </a:ext>
            </a:extLst>
          </p:cNvPr>
          <p:cNvGrpSpPr/>
          <p:nvPr/>
        </p:nvGrpSpPr>
        <p:grpSpPr>
          <a:xfrm>
            <a:off x="8366217" y="3472561"/>
            <a:ext cx="3197033" cy="2272284"/>
            <a:chOff x="781262" y="3217613"/>
            <a:chExt cx="4761331" cy="385564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47C8F9B-EDC3-4BCA-9C43-2ABD998C1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7CBD115-274B-41AD-A033-D2234D629C5E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đôi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082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326515" y="96402"/>
            <a:ext cx="10322460" cy="1077218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đang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07FDB2-3EB1-42AF-B3DE-C9C951766D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FE8D7B0-61C2-4947-9805-456853955C45}"/>
              </a:ext>
            </a:extLst>
          </p:cNvPr>
          <p:cNvGrpSpPr/>
          <p:nvPr/>
        </p:nvGrpSpPr>
        <p:grpSpPr>
          <a:xfrm>
            <a:off x="552450" y="1271587"/>
            <a:ext cx="5133975" cy="4643438"/>
            <a:chOff x="4429125" y="2243137"/>
            <a:chExt cx="5253037" cy="47053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B663ED9-4FC6-4937-8A8F-0638324F2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9125" y="2276699"/>
              <a:ext cx="5253037" cy="467178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8C1E1F3-E660-40D1-B227-441B1BF23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8650" y="2243137"/>
              <a:ext cx="3019425" cy="861483"/>
            </a:xfrm>
            <a:prstGeom prst="rect">
              <a:avLst/>
            </a:prstGeom>
          </p:spPr>
        </p:pic>
      </p:grp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2A265C7B-999F-4567-A7AF-BCF51E6E90F1}"/>
              </a:ext>
            </a:extLst>
          </p:cNvPr>
          <p:cNvSpPr/>
          <p:nvPr/>
        </p:nvSpPr>
        <p:spPr>
          <a:xfrm>
            <a:off x="5767705" y="1456709"/>
            <a:ext cx="6045200" cy="1077218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hào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trầu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378F30-5A82-4168-8849-262478FEDD4C}"/>
              </a:ext>
            </a:extLst>
          </p:cNvPr>
          <p:cNvSpPr txBox="1"/>
          <p:nvPr/>
        </p:nvSpPr>
        <p:spPr>
          <a:xfrm>
            <a:off x="5791200" y="3305847"/>
            <a:ext cx="5772150" cy="830997"/>
          </a:xfrm>
          <a:custGeom>
            <a:avLst/>
            <a:gdLst>
              <a:gd name="connsiteX0" fmla="*/ 0 w 5772150"/>
              <a:gd name="connsiteY0" fmla="*/ 0 h 830997"/>
              <a:gd name="connsiteX1" fmla="*/ 5772150 w 5772150"/>
              <a:gd name="connsiteY1" fmla="*/ 0 h 830997"/>
              <a:gd name="connsiteX2" fmla="*/ 5772150 w 5772150"/>
              <a:gd name="connsiteY2" fmla="*/ 830997 h 830997"/>
              <a:gd name="connsiteX3" fmla="*/ 0 w 5772150"/>
              <a:gd name="connsiteY3" fmla="*/ 830997 h 830997"/>
              <a:gd name="connsiteX4" fmla="*/ 0 w 577215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150" h="830997" fill="none" extrusionOk="0">
                <a:moveTo>
                  <a:pt x="0" y="0"/>
                </a:moveTo>
                <a:cubicBezTo>
                  <a:pt x="1597140" y="5222"/>
                  <a:pt x="3810697" y="24918"/>
                  <a:pt x="5772150" y="0"/>
                </a:cubicBezTo>
                <a:cubicBezTo>
                  <a:pt x="5838884" y="288481"/>
                  <a:pt x="5758688" y="519308"/>
                  <a:pt x="5772150" y="830997"/>
                </a:cubicBezTo>
                <a:cubicBezTo>
                  <a:pt x="4952843" y="666236"/>
                  <a:pt x="994521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5772150" h="830997" stroke="0" extrusionOk="0">
                <a:moveTo>
                  <a:pt x="0" y="0"/>
                </a:moveTo>
                <a:cubicBezTo>
                  <a:pt x="2700115" y="11849"/>
                  <a:pt x="3872902" y="-161459"/>
                  <a:pt x="5772150" y="0"/>
                </a:cubicBezTo>
                <a:cubicBezTo>
                  <a:pt x="5813448" y="365209"/>
                  <a:pt x="5826052" y="657770"/>
                  <a:pt x="5772150" y="830997"/>
                </a:cubicBezTo>
                <a:cubicBezTo>
                  <a:pt x="2932213" y="685137"/>
                  <a:pt x="763006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cây su hào: Lá dài, thân biển đổi thành củ, lá có màu xanh....</a:t>
            </a:r>
          </a:p>
        </p:txBody>
      </p:sp>
      <p:sp>
        <p:nvSpPr>
          <p:cNvPr id="17" name="Freeform: Shape 34">
            <a:extLst>
              <a:ext uri="{FF2B5EF4-FFF2-40B4-BE49-F238E27FC236}">
                <a16:creationId xmlns:a16="http://schemas.microsoft.com/office/drawing/2014/main" id="{36E91FB2-8FB0-4E76-8781-1DC35DED1754}"/>
              </a:ext>
            </a:extLst>
          </p:cNvPr>
          <p:cNvSpPr/>
          <p:nvPr/>
        </p:nvSpPr>
        <p:spPr>
          <a:xfrm>
            <a:off x="6483767" y="2654258"/>
            <a:ext cx="1374357" cy="57471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F29699-B076-4611-B9BC-2B52C0FC0897}"/>
              </a:ext>
            </a:extLst>
          </p:cNvPr>
          <p:cNvSpPr txBox="1"/>
          <p:nvPr/>
        </p:nvSpPr>
        <p:spPr>
          <a:xfrm>
            <a:off x="5791200" y="4848897"/>
            <a:ext cx="5772150" cy="830997"/>
          </a:xfrm>
          <a:custGeom>
            <a:avLst/>
            <a:gdLst>
              <a:gd name="connsiteX0" fmla="*/ 0 w 5772150"/>
              <a:gd name="connsiteY0" fmla="*/ 0 h 830997"/>
              <a:gd name="connsiteX1" fmla="*/ 5772150 w 5772150"/>
              <a:gd name="connsiteY1" fmla="*/ 0 h 830997"/>
              <a:gd name="connsiteX2" fmla="*/ 5772150 w 5772150"/>
              <a:gd name="connsiteY2" fmla="*/ 830997 h 830997"/>
              <a:gd name="connsiteX3" fmla="*/ 0 w 5772150"/>
              <a:gd name="connsiteY3" fmla="*/ 830997 h 830997"/>
              <a:gd name="connsiteX4" fmla="*/ 0 w 577215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150" h="830997" fill="none" extrusionOk="0">
                <a:moveTo>
                  <a:pt x="0" y="0"/>
                </a:moveTo>
                <a:cubicBezTo>
                  <a:pt x="1597140" y="5222"/>
                  <a:pt x="3810697" y="24918"/>
                  <a:pt x="5772150" y="0"/>
                </a:cubicBezTo>
                <a:cubicBezTo>
                  <a:pt x="5838884" y="288481"/>
                  <a:pt x="5758688" y="519308"/>
                  <a:pt x="5772150" y="830997"/>
                </a:cubicBezTo>
                <a:cubicBezTo>
                  <a:pt x="4952843" y="666236"/>
                  <a:pt x="994521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5772150" h="830997" stroke="0" extrusionOk="0">
                <a:moveTo>
                  <a:pt x="0" y="0"/>
                </a:moveTo>
                <a:cubicBezTo>
                  <a:pt x="2700115" y="11849"/>
                  <a:pt x="3872902" y="-161459"/>
                  <a:pt x="5772150" y="0"/>
                </a:cubicBezTo>
                <a:cubicBezTo>
                  <a:pt x="5813448" y="365209"/>
                  <a:pt x="5826052" y="657770"/>
                  <a:pt x="5772150" y="830997"/>
                </a:cubicBezTo>
                <a:cubicBezTo>
                  <a:pt x="2932213" y="685137"/>
                  <a:pt x="763006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cây trầu không: Thân leo, lá hình trái tim, lá có màu xanh......</a:t>
            </a:r>
          </a:p>
        </p:txBody>
      </p:sp>
      <p:sp>
        <p:nvSpPr>
          <p:cNvPr id="22" name="Freeform: Shape 34">
            <a:extLst>
              <a:ext uri="{FF2B5EF4-FFF2-40B4-BE49-F238E27FC236}">
                <a16:creationId xmlns:a16="http://schemas.microsoft.com/office/drawing/2014/main" id="{B8E6A053-14CE-4259-AD18-05E6FD665327}"/>
              </a:ext>
            </a:extLst>
          </p:cNvPr>
          <p:cNvSpPr/>
          <p:nvPr/>
        </p:nvSpPr>
        <p:spPr>
          <a:xfrm>
            <a:off x="6226592" y="4159208"/>
            <a:ext cx="1374357" cy="57471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51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7" grpId="0" animBg="1"/>
      <p:bldP spid="18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5400000">
            <a:off x="7993574" y="2764083"/>
            <a:ext cx="59365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Ghi</a:t>
            </a: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nhớ</a:t>
            </a: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merican Sans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1046480" y="1923803"/>
            <a:ext cx="812402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>
              <a:spcBef>
                <a:spcPct val="50000"/>
              </a:spcBef>
              <a:buNone/>
              <a:defRPr/>
            </a:pPr>
            <a:r>
              <a:rPr lang="vi-VN" alt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vật rất đa dạng, các loại cây khác nhau có những đặc điểm khác nhau</a:t>
            </a:r>
            <a:r>
              <a:rPr lang="en-US" alt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62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4A9C75E-9CFF-43B4-83D7-07EECD188703}"/>
              </a:ext>
            </a:extLst>
          </p:cNvPr>
          <p:cNvSpPr txBox="1"/>
          <p:nvPr/>
        </p:nvSpPr>
        <p:spPr>
          <a:xfrm>
            <a:off x="2790824" y="1952625"/>
            <a:ext cx="6905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hiểu đặc điểm của rễ cọc, rễ chùm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44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B8E2D5-F6C8-45D9-BA71-A70F9754F6C3}"/>
              </a:ext>
            </a:extLst>
          </p:cNvPr>
          <p:cNvSpPr/>
          <p:nvPr/>
        </p:nvSpPr>
        <p:spPr>
          <a:xfrm>
            <a:off x="1326515" y="96402"/>
            <a:ext cx="10513060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Quan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chùm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07FDB2-3EB1-42AF-B3DE-C9C951766D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E63610-D86F-4893-8F8A-51016985B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737" y="966787"/>
            <a:ext cx="7542176" cy="324326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C09AD3F-6CB1-45B4-81E1-633D4E3841EC}"/>
              </a:ext>
            </a:extLst>
          </p:cNvPr>
          <p:cNvGrpSpPr/>
          <p:nvPr/>
        </p:nvGrpSpPr>
        <p:grpSpPr>
          <a:xfrm>
            <a:off x="4029075" y="3876675"/>
            <a:ext cx="4416970" cy="2156586"/>
            <a:chOff x="892354" y="3758439"/>
            <a:chExt cx="4278451" cy="217500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DB20AAC-4808-4BB9-A440-FC5D24105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FB39DFD4-3A14-4E73-B906-431331493D5A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752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68C000-A45F-4A3B-9690-B00E5E88B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37" y="1457325"/>
            <a:ext cx="4560888" cy="36487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610E46-5B15-47D2-958E-09DD231F3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2332" y="3580906"/>
            <a:ext cx="2093828" cy="2675185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3A9FA79-5934-450F-AEA9-780F37916782}"/>
              </a:ext>
            </a:extLst>
          </p:cNvPr>
          <p:cNvSpPr/>
          <p:nvPr/>
        </p:nvSpPr>
        <p:spPr>
          <a:xfrm>
            <a:off x="5400675" y="1613836"/>
            <a:ext cx="5440045" cy="248064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F28D25-9540-4052-9485-E5E164FC3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5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597</Words>
  <Application>Microsoft Office PowerPoint</Application>
  <PresentationFormat>Widescreen</PresentationFormat>
  <Paragraphs>75</Paragraphs>
  <Slides>26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等线</vt:lpstr>
      <vt:lpstr>等线 Light</vt:lpstr>
      <vt:lpstr>微软雅黑</vt:lpstr>
      <vt:lpstr>Arial</vt:lpstr>
      <vt:lpstr>Calibri</vt:lpstr>
      <vt:lpstr>Georgia</vt:lpstr>
      <vt:lpstr>Tahoma</vt:lpstr>
      <vt:lpstr>UTM American Sans</vt:lpstr>
      <vt:lpstr>字魂27号-布丁体</vt:lpstr>
      <vt:lpstr>字魂59号-创粗黑</vt:lpstr>
      <vt:lpstr>千图网海量PPT模板www.58pic.com​​</vt:lpstr>
      <vt:lpstr>1_千图网海量PPT模板www.58pic.com​​</vt:lpstr>
      <vt:lpstr>3_Office 主题​​</vt:lpstr>
      <vt:lpstr>1_Simple Light</vt:lpstr>
      <vt:lpstr>2_千图网海量PPT模板www.58pic.com​​</vt:lpstr>
      <vt:lpstr>3_千图网海量PPT模板www.58pic.com​​</vt:lpstr>
      <vt:lpstr>4_千图网海量PPT模板www.58pic.com​​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nguyenthithu nguyenthithu</cp:lastModifiedBy>
  <cp:revision>57</cp:revision>
  <dcterms:created xsi:type="dcterms:W3CDTF">2022-09-12T02:11:59Z</dcterms:created>
  <dcterms:modified xsi:type="dcterms:W3CDTF">2023-12-12T07:37:53Z</dcterms:modified>
</cp:coreProperties>
</file>