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478" r:id="rId3"/>
    <p:sldId id="268" r:id="rId4"/>
    <p:sldId id="443" r:id="rId5"/>
    <p:sldId id="446" r:id="rId6"/>
    <p:sldId id="444" r:id="rId7"/>
    <p:sldId id="447" r:id="rId8"/>
    <p:sldId id="270" r:id="rId9"/>
    <p:sldId id="308" r:id="rId10"/>
    <p:sldId id="449" r:id="rId11"/>
    <p:sldId id="450" r:id="rId12"/>
    <p:sldId id="452" r:id="rId13"/>
    <p:sldId id="280" r:id="rId14"/>
    <p:sldId id="440" r:id="rId15"/>
    <p:sldId id="453" r:id="rId16"/>
    <p:sldId id="454" r:id="rId17"/>
    <p:sldId id="455" r:id="rId18"/>
    <p:sldId id="479" r:id="rId19"/>
    <p:sldId id="480" r:id="rId20"/>
    <p:sldId id="293" r:id="rId21"/>
    <p:sldId id="294" r:id="rId22"/>
    <p:sldId id="295" r:id="rId23"/>
    <p:sldId id="296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97E"/>
    <a:srgbClr val="EC5442"/>
    <a:srgbClr val="4EC2BF"/>
    <a:srgbClr val="0DB39B"/>
    <a:srgbClr val="0A6093"/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1" d="100"/>
          <a:sy n="71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6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</a:t>
            </a:r>
            <a:r>
              <a:rPr lang="en-US" baseline="0" dirty="0" smtClean="0">
                <a:solidFill>
                  <a:srgbClr val="FF0000"/>
                </a:solidFill>
              </a:rPr>
              <a:t> Weather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81" r:id="rId15"/>
    <p:sldLayoutId id="2147483694" r:id="rId16"/>
    <p:sldLayoutId id="2147483695" r:id="rId17"/>
    <p:sldLayoutId id="2147483699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4.2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44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72">
            <a:hlinkClick r:id="" action="ppaction://media"/>
            <a:extLst>
              <a:ext uri="{FF2B5EF4-FFF2-40B4-BE49-F238E27FC236}">
                <a16:creationId xmlns:a16="http://schemas.microsoft.com/office/drawing/2014/main" id="{8A4D5ED3-5075-0513-AE33-C09AEE2020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9606" y="65186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4CBEC-ABE8-36FE-BDAC-B29F7E480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53" y="433398"/>
            <a:ext cx="3459780" cy="655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6D00EA-8458-B0EB-974F-9EB5C195193D}"/>
              </a:ext>
            </a:extLst>
          </p:cNvPr>
          <p:cNvSpPr txBox="1"/>
          <p:nvPr/>
        </p:nvSpPr>
        <p:spPr>
          <a:xfrm>
            <a:off x="670236" y="1210616"/>
            <a:ext cx="654126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Hi! I’m Kevin, and I’m form the USA. The weather in my city changes a lot. I like swimming when it’s hot. I like riding a bike when it’s cool. I like painting when it’s rainy. I like playing the piano when it’s stormy.</a:t>
            </a:r>
          </a:p>
          <a:p>
            <a:pPr algn="just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388AB-61BC-D0AD-BC1B-B73F874C6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599" y="895546"/>
            <a:ext cx="3884831" cy="54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6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73">
            <a:hlinkClick r:id="" action="ppaction://media"/>
            <a:extLst>
              <a:ext uri="{FF2B5EF4-FFF2-40B4-BE49-F238E27FC236}">
                <a16:creationId xmlns:a16="http://schemas.microsoft.com/office/drawing/2014/main" id="{96073AAD-CD87-932F-4CF3-EDE28D501B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911" y="571377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5DC3C4-9E0C-E4F2-1214-EA3641976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5" y="471107"/>
            <a:ext cx="4602879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AA6023-4955-9976-098C-5387ED0BA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167" y="1285677"/>
            <a:ext cx="5621649" cy="5141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A9832-8AC9-587F-433E-1366038F0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011" y="718860"/>
            <a:ext cx="3391194" cy="57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AA6023-4955-9976-098C-5387ED0BA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533" y="1080608"/>
            <a:ext cx="5845888" cy="5346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A9832-8AC9-587F-433E-1366038F0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2279" y="718860"/>
            <a:ext cx="3391194" cy="5707875"/>
          </a:xfrm>
          <a:prstGeom prst="rect">
            <a:avLst/>
          </a:prstGeom>
        </p:spPr>
      </p:pic>
      <p:pic>
        <p:nvPicPr>
          <p:cNvPr id="3" name="CD1 TRACK 74">
            <a:hlinkClick r:id="" action="ppaction://media"/>
            <a:extLst>
              <a:ext uri="{FF2B5EF4-FFF2-40B4-BE49-F238E27FC236}">
                <a16:creationId xmlns:a16="http://schemas.microsoft.com/office/drawing/2014/main" id="{3251D7AF-8866-6638-152F-E0F8CB2E7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2910" y="601538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CBBC53-B7F6-AC03-A336-799B6E3A67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533" y="395421"/>
            <a:ext cx="3696020" cy="693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02CA0A-0C7C-BE63-74E8-AB361B36257A}"/>
              </a:ext>
            </a:extLst>
          </p:cNvPr>
          <p:cNvSpPr txBox="1"/>
          <p:nvPr/>
        </p:nvSpPr>
        <p:spPr>
          <a:xfrm>
            <a:off x="3332239" y="2968174"/>
            <a:ext cx="990086" cy="46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rainy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84048-8206-A401-7D2E-5BA2F2F60489}"/>
              </a:ext>
            </a:extLst>
          </p:cNvPr>
          <p:cNvSpPr txBox="1"/>
          <p:nvPr/>
        </p:nvSpPr>
        <p:spPr>
          <a:xfrm>
            <a:off x="2034442" y="4289398"/>
            <a:ext cx="1107719" cy="46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stormy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992978-EC8C-10BD-ABD4-A796DAF94181}"/>
              </a:ext>
            </a:extLst>
          </p:cNvPr>
          <p:cNvSpPr txBox="1"/>
          <p:nvPr/>
        </p:nvSpPr>
        <p:spPr>
          <a:xfrm>
            <a:off x="2012617" y="5229294"/>
            <a:ext cx="1319622" cy="460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freezing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CD1 TRACK 73">
            <a:hlinkClick r:id="" action="ppaction://media"/>
            <a:extLst>
              <a:ext uri="{FF2B5EF4-FFF2-40B4-BE49-F238E27FC236}">
                <a16:creationId xmlns:a16="http://schemas.microsoft.com/office/drawing/2014/main" id="{96073AAD-CD87-932F-4CF3-EDE28D501B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7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0911" y="571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" y="3291443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267" y="2782211"/>
            <a:ext cx="1821338" cy="1348857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686875" y="2078956"/>
            <a:ext cx="6170673" cy="998307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Hey, what do you like when it’s hot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5910606" y="3780738"/>
            <a:ext cx="4100661" cy="591081"/>
          </a:xfrm>
          <a:prstGeom prst="wedgeRoundRectCallout">
            <a:avLst>
              <a:gd name="adj1" fmla="val 43927"/>
              <a:gd name="adj2" fmla="val -110147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Oh, I like swimming.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68166" y="4885579"/>
            <a:ext cx="3229172" cy="684959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Really? Me too.</a:t>
            </a:r>
          </a:p>
        </p:txBody>
      </p:sp>
    </p:spTree>
    <p:extLst>
      <p:ext uri="{BB962C8B-B14F-4D97-AF65-F5344CB8AC3E}">
        <p14:creationId xmlns:p14="http://schemas.microsoft.com/office/powerpoint/2010/main" val="1263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" y="3291443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267" y="2782211"/>
            <a:ext cx="1821338" cy="1348857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686875" y="2078956"/>
            <a:ext cx="6170673" cy="998307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Hey, what do you like when it’s warm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5476974" y="3780738"/>
            <a:ext cx="4534294" cy="591081"/>
          </a:xfrm>
          <a:prstGeom prst="wedgeRoundRectCallout">
            <a:avLst>
              <a:gd name="adj1" fmla="val 43927"/>
              <a:gd name="adj2" fmla="val -110147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Oh, I like go for a walk.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68165" y="4885579"/>
            <a:ext cx="5410985" cy="684959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Really? I like playing soccer.</a:t>
            </a:r>
          </a:p>
        </p:txBody>
      </p:sp>
    </p:spTree>
    <p:extLst>
      <p:ext uri="{BB962C8B-B14F-4D97-AF65-F5344CB8AC3E}">
        <p14:creationId xmlns:p14="http://schemas.microsoft.com/office/powerpoint/2010/main" val="34396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" y="3291443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267" y="2782211"/>
            <a:ext cx="1821338" cy="1348857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686875" y="2078956"/>
            <a:ext cx="6170673" cy="998307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Hey, what do you like when it’s freezing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4321886" y="3780738"/>
            <a:ext cx="5689382" cy="591081"/>
          </a:xfrm>
          <a:prstGeom prst="wedgeRoundRectCallout">
            <a:avLst>
              <a:gd name="adj1" fmla="val 43927"/>
              <a:gd name="adj2" fmla="val -110147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Oh, I like making a snowman.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68166" y="4885579"/>
            <a:ext cx="3229172" cy="684959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That’s great</a:t>
            </a:r>
          </a:p>
        </p:txBody>
      </p:sp>
    </p:spTree>
    <p:extLst>
      <p:ext uri="{BB962C8B-B14F-4D97-AF65-F5344CB8AC3E}">
        <p14:creationId xmlns:p14="http://schemas.microsoft.com/office/powerpoint/2010/main" val="27933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" y="3291443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267" y="2782211"/>
            <a:ext cx="1821338" cy="1348857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686875" y="2078956"/>
            <a:ext cx="6170673" cy="998307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Hey, what do you like when it’s stormy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5203596" y="3780738"/>
            <a:ext cx="4807671" cy="591081"/>
          </a:xfrm>
          <a:prstGeom prst="wedgeRoundRectCallout">
            <a:avLst>
              <a:gd name="adj1" fmla="val 43927"/>
              <a:gd name="adj2" fmla="val -110147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Oh, I like listening music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68165" y="4885579"/>
            <a:ext cx="4807671" cy="684959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Cool! I like watching TV.</a:t>
            </a:r>
          </a:p>
        </p:txBody>
      </p:sp>
    </p:spTree>
    <p:extLst>
      <p:ext uri="{BB962C8B-B14F-4D97-AF65-F5344CB8AC3E}">
        <p14:creationId xmlns:p14="http://schemas.microsoft.com/office/powerpoint/2010/main" val="20342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" y="3291443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267" y="2782211"/>
            <a:ext cx="1821338" cy="1348857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686875" y="2078956"/>
            <a:ext cx="6170673" cy="998307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Hey, what do you like when it’s cold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6096000" y="3780738"/>
            <a:ext cx="3915267" cy="591081"/>
          </a:xfrm>
          <a:prstGeom prst="wedgeRoundRectCallout">
            <a:avLst>
              <a:gd name="adj1" fmla="val 43927"/>
              <a:gd name="adj2" fmla="val -110147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Oh, I like sleeping.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68165" y="4885579"/>
            <a:ext cx="4807671" cy="684959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That’s sound great.</a:t>
            </a:r>
          </a:p>
        </p:txBody>
      </p:sp>
    </p:spTree>
    <p:extLst>
      <p:ext uri="{BB962C8B-B14F-4D97-AF65-F5344CB8AC3E}">
        <p14:creationId xmlns:p14="http://schemas.microsoft.com/office/powerpoint/2010/main" val="19164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" y="3291443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267" y="2782211"/>
            <a:ext cx="1821338" cy="1348857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830765" y="2078955"/>
            <a:ext cx="6170673" cy="998307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Hey, what do you like when it’s cool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5778632" y="3780738"/>
            <a:ext cx="4232636" cy="591081"/>
          </a:xfrm>
          <a:prstGeom prst="wedgeRoundRectCallout">
            <a:avLst>
              <a:gd name="adj1" fmla="val 43927"/>
              <a:gd name="adj2" fmla="val -110147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Oh, I like flying a kite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87019" y="4885579"/>
            <a:ext cx="3591613" cy="684959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Really? Me too.</a:t>
            </a:r>
          </a:p>
        </p:txBody>
      </p:sp>
    </p:spTree>
    <p:extLst>
      <p:ext uri="{BB962C8B-B14F-4D97-AF65-F5344CB8AC3E}">
        <p14:creationId xmlns:p14="http://schemas.microsoft.com/office/powerpoint/2010/main" val="26373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the weather like today.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Cold, Hot, Warm, Freezing, Cool, Stormy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 smtClean="0">
                <a:solidFill>
                  <a:srgbClr val="0070C0"/>
                </a:solidFill>
              </a:rPr>
              <a:t> What </a:t>
            </a:r>
            <a:r>
              <a:rPr lang="en-US" sz="3600" dirty="0">
                <a:solidFill>
                  <a:srgbClr val="0070C0"/>
                </a:solidFill>
              </a:rPr>
              <a:t>do you like doing when it's hot?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                     I </a:t>
            </a:r>
            <a:r>
              <a:rPr lang="en-US" sz="3600" dirty="0">
                <a:solidFill>
                  <a:srgbClr val="0070C0"/>
                </a:solidFill>
              </a:rPr>
              <a:t>like swimming. 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268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9985" y="1815293"/>
            <a:ext cx="27212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Hot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Cold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Warm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Cool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Freezing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Stormy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17239" y="1815293"/>
            <a:ext cx="580809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 you like doing when it's hot?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like swimming.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29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45 </a:t>
            </a:r>
            <a:r>
              <a:rPr lang="en-US" sz="3600" i="1">
                <a:solidFill>
                  <a:srgbClr val="0070C0"/>
                </a:solidFill>
              </a:rPr>
              <a:t>SB</a:t>
            </a:r>
            <a:r>
              <a:rPr lang="en-US" sz="3600" i="1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09FD3-0BAB-68F1-014E-581B04A09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345" y="2573329"/>
            <a:ext cx="2949309" cy="2597462"/>
          </a:xfrm>
          <a:prstGeom prst="rect">
            <a:avLst/>
          </a:prstGeom>
        </p:spPr>
      </p:pic>
      <p:sp>
        <p:nvSpPr>
          <p:cNvPr id="13" name="4 Rectángulo redondeado">
            <a:extLst>
              <a:ext uri="{FF2B5EF4-FFF2-40B4-BE49-F238E27FC236}">
                <a16:creationId xmlns:a16="http://schemas.microsoft.com/office/drawing/2014/main" id="{F82C4FF5-B430-2785-65C0-A09C3D7C802B}"/>
              </a:ext>
            </a:extLst>
          </p:cNvPr>
          <p:cNvSpPr/>
          <p:nvPr/>
        </p:nvSpPr>
        <p:spPr>
          <a:xfrm>
            <a:off x="1772469" y="3199447"/>
            <a:ext cx="2663825" cy="1008063"/>
          </a:xfrm>
          <a:prstGeom prst="roundRect">
            <a:avLst/>
          </a:prstGeom>
          <a:solidFill>
            <a:srgbClr val="E6797E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Warm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5 Rectángulo redondeado">
            <a:extLst>
              <a:ext uri="{FF2B5EF4-FFF2-40B4-BE49-F238E27FC236}">
                <a16:creationId xmlns:a16="http://schemas.microsoft.com/office/drawing/2014/main" id="{9D5F3346-7E0D-63D1-A678-C04ADBE66BD8}"/>
              </a:ext>
            </a:extLst>
          </p:cNvPr>
          <p:cNvSpPr/>
          <p:nvPr/>
        </p:nvSpPr>
        <p:spPr>
          <a:xfrm>
            <a:off x="7755705" y="3199448"/>
            <a:ext cx="2663825" cy="1008063"/>
          </a:xfrm>
          <a:prstGeom prst="roundRect">
            <a:avLst/>
          </a:prstGeom>
          <a:solidFill>
            <a:srgbClr val="E6797E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Hot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10 Imagen">
            <a:extLst>
              <a:ext uri="{FF2B5EF4-FFF2-40B4-BE49-F238E27FC236}">
                <a16:creationId xmlns:a16="http://schemas.microsoft.com/office/drawing/2014/main" id="{398A63E9-4074-58B3-8597-2C4BA9D62F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48295" y="3191513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EDD2F440-63B5-4A4B-D3C5-6DA5EE684B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5581" y="320659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5239EC-2B77-EE99-AC69-9E7B9A86B4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6917" y="5518837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1 CuadroTexto">
            <a:extLst>
              <a:ext uri="{FF2B5EF4-FFF2-40B4-BE49-F238E27FC236}">
                <a16:creationId xmlns:a16="http://schemas.microsoft.com/office/drawing/2014/main" id="{9DA4390D-351F-39BB-D7FC-BC2BDCD84665}"/>
              </a:ext>
            </a:extLst>
          </p:cNvPr>
          <p:cNvSpPr txBox="1"/>
          <p:nvPr/>
        </p:nvSpPr>
        <p:spPr>
          <a:xfrm>
            <a:off x="3291525" y="877282"/>
            <a:ext cx="5608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E67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126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Rectángulo redondeado">
            <a:extLst>
              <a:ext uri="{FF2B5EF4-FFF2-40B4-BE49-F238E27FC236}">
                <a16:creationId xmlns:a16="http://schemas.microsoft.com/office/drawing/2014/main" id="{F82C4FF5-B430-2785-65C0-A09C3D7C802B}"/>
              </a:ext>
            </a:extLst>
          </p:cNvPr>
          <p:cNvSpPr/>
          <p:nvPr/>
        </p:nvSpPr>
        <p:spPr>
          <a:xfrm>
            <a:off x="7862185" y="3368028"/>
            <a:ext cx="2663825" cy="1008063"/>
          </a:xfrm>
          <a:prstGeom prst="roundRect">
            <a:avLst/>
          </a:prstGeom>
          <a:solidFill>
            <a:srgbClr val="E6797E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Stormy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5 Rectángulo redondeado">
            <a:extLst>
              <a:ext uri="{FF2B5EF4-FFF2-40B4-BE49-F238E27FC236}">
                <a16:creationId xmlns:a16="http://schemas.microsoft.com/office/drawing/2014/main" id="{9D5F3346-7E0D-63D1-A678-C04ADBE66BD8}"/>
              </a:ext>
            </a:extLst>
          </p:cNvPr>
          <p:cNvSpPr/>
          <p:nvPr/>
        </p:nvSpPr>
        <p:spPr>
          <a:xfrm>
            <a:off x="1665989" y="3368028"/>
            <a:ext cx="2663825" cy="1008063"/>
          </a:xfrm>
          <a:prstGeom prst="roundRect">
            <a:avLst/>
          </a:prstGeom>
          <a:solidFill>
            <a:srgbClr val="E6797E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Cold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10 Imagen">
            <a:extLst>
              <a:ext uri="{FF2B5EF4-FFF2-40B4-BE49-F238E27FC236}">
                <a16:creationId xmlns:a16="http://schemas.microsoft.com/office/drawing/2014/main" id="{398A63E9-4074-58B3-8597-2C4BA9D62F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2451" y="334501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EDD2F440-63B5-4A4B-D3C5-6DA5EE684B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29122" y="338231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5239EC-2B77-EE99-AC69-9E7B9A86B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917" y="5518837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DAD527-D3F7-0052-7982-68AC961A1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813" y="2488511"/>
            <a:ext cx="2830373" cy="2578560"/>
          </a:xfrm>
          <a:prstGeom prst="rect">
            <a:avLst/>
          </a:prstGeom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978064C1-EE4F-A461-F7F8-84BB55DE3067}"/>
              </a:ext>
            </a:extLst>
          </p:cNvPr>
          <p:cNvSpPr txBox="1"/>
          <p:nvPr/>
        </p:nvSpPr>
        <p:spPr>
          <a:xfrm>
            <a:off x="3291525" y="877282"/>
            <a:ext cx="5608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E67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9513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Rectángulo redondeado">
            <a:extLst>
              <a:ext uri="{FF2B5EF4-FFF2-40B4-BE49-F238E27FC236}">
                <a16:creationId xmlns:a16="http://schemas.microsoft.com/office/drawing/2014/main" id="{F82C4FF5-B430-2785-65C0-A09C3D7C802B}"/>
              </a:ext>
            </a:extLst>
          </p:cNvPr>
          <p:cNvSpPr/>
          <p:nvPr/>
        </p:nvSpPr>
        <p:spPr>
          <a:xfrm>
            <a:off x="1772469" y="3199447"/>
            <a:ext cx="2663825" cy="1008063"/>
          </a:xfrm>
          <a:prstGeom prst="roundRect">
            <a:avLst/>
          </a:prstGeom>
          <a:solidFill>
            <a:srgbClr val="E6797E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Hot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5 Rectángulo redondeado">
            <a:extLst>
              <a:ext uri="{FF2B5EF4-FFF2-40B4-BE49-F238E27FC236}">
                <a16:creationId xmlns:a16="http://schemas.microsoft.com/office/drawing/2014/main" id="{9D5F3346-7E0D-63D1-A678-C04ADBE66BD8}"/>
              </a:ext>
            </a:extLst>
          </p:cNvPr>
          <p:cNvSpPr/>
          <p:nvPr/>
        </p:nvSpPr>
        <p:spPr>
          <a:xfrm>
            <a:off x="7755705" y="3199448"/>
            <a:ext cx="2663825" cy="1008063"/>
          </a:xfrm>
          <a:prstGeom prst="roundRect">
            <a:avLst/>
          </a:prstGeom>
          <a:solidFill>
            <a:srgbClr val="E6797E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Warm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10 Imagen">
            <a:extLst>
              <a:ext uri="{FF2B5EF4-FFF2-40B4-BE49-F238E27FC236}">
                <a16:creationId xmlns:a16="http://schemas.microsoft.com/office/drawing/2014/main" id="{398A63E9-4074-58B3-8597-2C4BA9D62F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27405" y="3199447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EDD2F440-63B5-4A4B-D3C5-6DA5EE684B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5581" y="320659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5239EC-2B77-EE99-AC69-9E7B9A86B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917" y="5518837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3446C-12DB-F4D7-809A-F1BEE5F08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2407" y="2430849"/>
            <a:ext cx="2907186" cy="2531428"/>
          </a:xfrm>
          <a:prstGeom prst="rect">
            <a:avLst/>
          </a:prstGeom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B8FD0081-B261-DBB2-6A34-0DBDE5808F84}"/>
              </a:ext>
            </a:extLst>
          </p:cNvPr>
          <p:cNvSpPr txBox="1"/>
          <p:nvPr/>
        </p:nvSpPr>
        <p:spPr>
          <a:xfrm>
            <a:off x="3291525" y="877282"/>
            <a:ext cx="5608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E67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0506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Rectángulo redondeado">
            <a:extLst>
              <a:ext uri="{FF2B5EF4-FFF2-40B4-BE49-F238E27FC236}">
                <a16:creationId xmlns:a16="http://schemas.microsoft.com/office/drawing/2014/main" id="{F82C4FF5-B430-2785-65C0-A09C3D7C802B}"/>
              </a:ext>
            </a:extLst>
          </p:cNvPr>
          <p:cNvSpPr/>
          <p:nvPr/>
        </p:nvSpPr>
        <p:spPr>
          <a:xfrm>
            <a:off x="7862185" y="3368028"/>
            <a:ext cx="2663825" cy="1008063"/>
          </a:xfrm>
          <a:prstGeom prst="roundRect">
            <a:avLst/>
          </a:prstGeom>
          <a:solidFill>
            <a:srgbClr val="E6797E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noProof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Freezing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5 Rectángulo redondeado">
            <a:extLst>
              <a:ext uri="{FF2B5EF4-FFF2-40B4-BE49-F238E27FC236}">
                <a16:creationId xmlns:a16="http://schemas.microsoft.com/office/drawing/2014/main" id="{9D5F3346-7E0D-63D1-A678-C04ADBE66BD8}"/>
              </a:ext>
            </a:extLst>
          </p:cNvPr>
          <p:cNvSpPr/>
          <p:nvPr/>
        </p:nvSpPr>
        <p:spPr>
          <a:xfrm>
            <a:off x="1665989" y="3368028"/>
            <a:ext cx="2663825" cy="1008063"/>
          </a:xfrm>
          <a:prstGeom prst="roundRect">
            <a:avLst/>
          </a:prstGeom>
          <a:solidFill>
            <a:srgbClr val="E6797E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Cool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10 Imagen">
            <a:extLst>
              <a:ext uri="{FF2B5EF4-FFF2-40B4-BE49-F238E27FC236}">
                <a16:creationId xmlns:a16="http://schemas.microsoft.com/office/drawing/2014/main" id="{398A63E9-4074-58B3-8597-2C4BA9D62F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2451" y="334501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EDD2F440-63B5-4A4B-D3C5-6DA5EE684B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83953" y="337517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5239EC-2B77-EE99-AC69-9E7B9A86B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917" y="5518837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05184-2321-A469-59C3-20657C232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644" y="2512904"/>
            <a:ext cx="3022710" cy="2650047"/>
          </a:xfrm>
          <a:prstGeom prst="rect">
            <a:avLst/>
          </a:prstGeom>
        </p:spPr>
      </p:pic>
      <p:sp>
        <p:nvSpPr>
          <p:cNvPr id="3" name="1 CuadroTexto">
            <a:extLst>
              <a:ext uri="{FF2B5EF4-FFF2-40B4-BE49-F238E27FC236}">
                <a16:creationId xmlns:a16="http://schemas.microsoft.com/office/drawing/2014/main" id="{7A10A43C-2F0C-72EA-4AA4-1B4B53B73BF0}"/>
              </a:ext>
            </a:extLst>
          </p:cNvPr>
          <p:cNvSpPr txBox="1"/>
          <p:nvPr/>
        </p:nvSpPr>
        <p:spPr>
          <a:xfrm>
            <a:off x="3291525" y="877282"/>
            <a:ext cx="5608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6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E679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9367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D09A48-2AB5-F88B-2B98-3ABEC438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791" y="1435369"/>
            <a:ext cx="3495323" cy="4928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88FA5-30B0-59DB-6BB7-7BF1C5EBF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354"/>
            <a:ext cx="5286512" cy="56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CCC14-6E80-287A-E1B1-4A11E7500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32" y="1435370"/>
            <a:ext cx="8044588" cy="1941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66850-4A55-726B-9297-B8416DBFD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32" y="3582187"/>
            <a:ext cx="7534088" cy="26595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64A86B-434D-B571-5FA2-9E411E2A7CBF}"/>
              </a:ext>
            </a:extLst>
          </p:cNvPr>
          <p:cNvSpPr txBox="1"/>
          <p:nvPr/>
        </p:nvSpPr>
        <p:spPr>
          <a:xfrm>
            <a:off x="1923068" y="4092338"/>
            <a:ext cx="194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swimming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9B0D2A-75C8-250F-AC93-EFE37D48175C}"/>
              </a:ext>
            </a:extLst>
          </p:cNvPr>
          <p:cNvSpPr txBox="1"/>
          <p:nvPr/>
        </p:nvSpPr>
        <p:spPr>
          <a:xfrm>
            <a:off x="5121277" y="4649689"/>
            <a:ext cx="194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cool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08D9F-47CE-C535-69C8-573AD1599468}"/>
              </a:ext>
            </a:extLst>
          </p:cNvPr>
          <p:cNvSpPr txBox="1"/>
          <p:nvPr/>
        </p:nvSpPr>
        <p:spPr>
          <a:xfrm>
            <a:off x="1923068" y="5147847"/>
            <a:ext cx="194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painting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446417-A715-9489-ABC6-0E2D1E857C76}"/>
              </a:ext>
            </a:extLst>
          </p:cNvPr>
          <p:cNvSpPr txBox="1"/>
          <p:nvPr/>
        </p:nvSpPr>
        <p:spPr>
          <a:xfrm>
            <a:off x="5568099" y="5679415"/>
            <a:ext cx="1949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stormy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E71868-38DC-EBB7-23AC-DEC7E16D3C0D}"/>
              </a:ext>
            </a:extLst>
          </p:cNvPr>
          <p:cNvSpPr txBox="1"/>
          <p:nvPr/>
        </p:nvSpPr>
        <p:spPr>
          <a:xfrm>
            <a:off x="2125813" y="5573001"/>
            <a:ext cx="1830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playing the piano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385</Words>
  <Application>Microsoft Office PowerPoint</Application>
  <PresentationFormat>Widescreen</PresentationFormat>
  <Paragraphs>70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Aharoni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59</cp:revision>
  <dcterms:created xsi:type="dcterms:W3CDTF">2023-01-31T08:21:18Z</dcterms:created>
  <dcterms:modified xsi:type="dcterms:W3CDTF">2023-11-14T15:35:20Z</dcterms:modified>
</cp:coreProperties>
</file>