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78" r:id="rId3"/>
    <p:sldId id="268" r:id="rId4"/>
    <p:sldId id="369" r:id="rId5"/>
    <p:sldId id="486" r:id="rId6"/>
    <p:sldId id="796" r:id="rId7"/>
    <p:sldId id="490" r:id="rId8"/>
    <p:sldId id="781" r:id="rId9"/>
    <p:sldId id="280" r:id="rId10"/>
    <p:sldId id="275" r:id="rId11"/>
    <p:sldId id="491" r:id="rId12"/>
    <p:sldId id="782" r:id="rId13"/>
    <p:sldId id="783" r:id="rId14"/>
    <p:sldId id="293" r:id="rId15"/>
    <p:sldId id="294" r:id="rId16"/>
    <p:sldId id="295" r:id="rId17"/>
    <p:sldId id="296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Legion" initials="L" lastIdx="1" clrIdx="1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1" d="100"/>
          <a:sy n="71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7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NULL" TargetMode="External"/><Relationship Id="rId7" Type="http://schemas.openxmlformats.org/officeDocument/2006/relationships/image" Target="../media/image2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4.1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7019" y="711255"/>
            <a:ext cx="567452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What do you like </a:t>
            </a:r>
          </a:p>
          <a:p>
            <a:r>
              <a:rPr lang="en-US" sz="3600" i="1" dirty="0"/>
              <a:t>doing when it's hot?</a:t>
            </a:r>
          </a:p>
          <a:p>
            <a:r>
              <a:rPr lang="en-US" sz="3600" dirty="0"/>
              <a:t>I like swimming.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D1 TRACK 71">
            <a:hlinkClick r:id="" action="ppaction://media"/>
            <a:extLst>
              <a:ext uri="{FF2B5EF4-FFF2-40B4-BE49-F238E27FC236}">
                <a16:creationId xmlns:a16="http://schemas.microsoft.com/office/drawing/2014/main" id="{10665BDE-DC21-2BB7-91DE-15E800DD9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5448" y="692817"/>
            <a:ext cx="1313783" cy="1313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51D03-8A14-1565-1587-6EA795BC7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02" y="517340"/>
            <a:ext cx="5928874" cy="68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542CD-DD0E-F46D-944F-43C1DA8F7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811" y="3642960"/>
            <a:ext cx="1607959" cy="149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5806D-3ABF-5CFB-83D3-2465B7983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02" y="3460189"/>
            <a:ext cx="1630821" cy="1425063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542F142-42C0-87FA-54F4-454AF857ED1B}"/>
              </a:ext>
            </a:extLst>
          </p:cNvPr>
          <p:cNvSpPr/>
          <p:nvPr/>
        </p:nvSpPr>
        <p:spPr>
          <a:xfrm>
            <a:off x="1979629" y="2149311"/>
            <a:ext cx="3978111" cy="1493649"/>
          </a:xfrm>
          <a:prstGeom prst="wedgeRoundRectCallout">
            <a:avLst>
              <a:gd name="adj1" fmla="val -38605"/>
              <a:gd name="adj2" fmla="val 7259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do you like doing when it's hot?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A39F067-50E2-ABB1-5A87-F1F26EA4BBA5}"/>
              </a:ext>
            </a:extLst>
          </p:cNvPr>
          <p:cNvSpPr/>
          <p:nvPr/>
        </p:nvSpPr>
        <p:spPr>
          <a:xfrm>
            <a:off x="6947821" y="3642960"/>
            <a:ext cx="3165990" cy="1059523"/>
          </a:xfrm>
          <a:prstGeom prst="wedgeRoundRectCallout">
            <a:avLst>
              <a:gd name="adj1" fmla="val 43777"/>
              <a:gd name="adj2" fmla="val 7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 like swimming.</a:t>
            </a:r>
          </a:p>
        </p:txBody>
      </p:sp>
      <p:pic>
        <p:nvPicPr>
          <p:cNvPr id="8" name="CD1 TRACK 71">
            <a:hlinkClick r:id="" action="ppaction://media"/>
            <a:extLst>
              <a:ext uri="{FF2B5EF4-FFF2-40B4-BE49-F238E27FC236}">
                <a16:creationId xmlns:a16="http://schemas.microsoft.com/office/drawing/2014/main" id="{10665BDE-DC21-2BB7-91DE-15E800DD9A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661" end="434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1597" y="3972275"/>
            <a:ext cx="1313783" cy="1313783"/>
          </a:xfrm>
          <a:prstGeom prst="rect">
            <a:avLst/>
          </a:prstGeom>
        </p:spPr>
      </p:pic>
      <p:pic>
        <p:nvPicPr>
          <p:cNvPr id="9" name="CD1 TRACK 71">
            <a:hlinkClick r:id="" action="ppaction://media"/>
            <a:extLst>
              <a:ext uri="{FF2B5EF4-FFF2-40B4-BE49-F238E27FC236}">
                <a16:creationId xmlns:a16="http://schemas.microsoft.com/office/drawing/2014/main" id="{10665BDE-DC21-2BB7-91DE-15E800DD9A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8581" end="2002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4007" y="5286058"/>
            <a:ext cx="1313783" cy="13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AF3D3-216A-7727-DC5E-AB4B0C00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5" y="459802"/>
            <a:ext cx="5707875" cy="678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F32A9-BFAD-3108-4457-664D4864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5" y="2007747"/>
            <a:ext cx="11758679" cy="2842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A21A2-41DF-5DC3-246C-4CF3CE1A48A1}"/>
              </a:ext>
            </a:extLst>
          </p:cNvPr>
          <p:cNvSpPr txBox="1"/>
          <p:nvPr/>
        </p:nvSpPr>
        <p:spPr>
          <a:xfrm>
            <a:off x="6702458" y="2965843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D5D84-74EA-144A-5F69-93EF8EFF1828}"/>
              </a:ext>
            </a:extLst>
          </p:cNvPr>
          <p:cNvSpPr txBox="1"/>
          <p:nvPr/>
        </p:nvSpPr>
        <p:spPr>
          <a:xfrm>
            <a:off x="6702458" y="3892157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stormy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6C1A7-ACB1-FB3F-94D1-AB01BADF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" y="2657976"/>
            <a:ext cx="11728196" cy="1897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AF3D3-216A-7727-DC5E-AB4B0C00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5" y="459802"/>
            <a:ext cx="5707875" cy="678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A21A2-41DF-5DC3-246C-4CF3CE1A48A1}"/>
              </a:ext>
            </a:extLst>
          </p:cNvPr>
          <p:cNvSpPr txBox="1"/>
          <p:nvPr/>
        </p:nvSpPr>
        <p:spPr>
          <a:xfrm>
            <a:off x="6495069" y="2663803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D5D84-74EA-144A-5F69-93EF8EFF1828}"/>
              </a:ext>
            </a:extLst>
          </p:cNvPr>
          <p:cNvSpPr txBox="1"/>
          <p:nvPr/>
        </p:nvSpPr>
        <p:spPr>
          <a:xfrm>
            <a:off x="6495069" y="3606748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freezing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1705" y="1815293"/>
            <a:ext cx="27212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Hot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Cold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Warm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Cool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Freezing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Stormy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974" y="1815293"/>
            <a:ext cx="578923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like doing when it's hot?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like swimming.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28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19).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44 </a:t>
            </a:r>
            <a:r>
              <a:rPr lang="en-US" sz="3600" i="1">
                <a:solidFill>
                  <a:srgbClr val="0070C0"/>
                </a:solidFill>
              </a:rPr>
              <a:t>SB</a:t>
            </a:r>
            <a:r>
              <a:rPr lang="en-US" sz="3600" i="1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i="1" dirty="0">
                <a:solidFill>
                  <a:srgbClr val="0070C0"/>
                </a:solidFill>
              </a:rPr>
              <a:t> Cold, Hot, Warm, Freezing, Cool, Stormy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Structure</a:t>
            </a:r>
            <a:r>
              <a:rPr lang="en-US" sz="3600" dirty="0" smtClean="0">
                <a:solidFill>
                  <a:srgbClr val="0070C0"/>
                </a:solidFill>
              </a:rPr>
              <a:t>:  What </a:t>
            </a:r>
            <a:r>
              <a:rPr lang="en-US" sz="3600" dirty="0">
                <a:solidFill>
                  <a:srgbClr val="0070C0"/>
                </a:solidFill>
              </a:rPr>
              <a:t>do you like doing when it's hot?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                     I </a:t>
            </a:r>
            <a:r>
              <a:rPr lang="en-US" sz="3600" dirty="0">
                <a:solidFill>
                  <a:srgbClr val="0070C0"/>
                </a:solidFill>
              </a:rPr>
              <a:t>like swimming.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D1 TRACK 70">
            <a:hlinkClick r:id="" action="ppaction://media"/>
            <a:extLst>
              <a:ext uri="{FF2B5EF4-FFF2-40B4-BE49-F238E27FC236}">
                <a16:creationId xmlns:a16="http://schemas.microsoft.com/office/drawing/2014/main" id="{0AF716CB-3D01-A948-60C6-93F7ECC71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8651" y="648429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FF14E-5847-DD28-AC26-66AD3E7D73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675" y="597340"/>
            <a:ext cx="5408457" cy="538452"/>
          </a:xfrm>
          <a:prstGeom prst="rect">
            <a:avLst/>
          </a:prstGeom>
        </p:spPr>
      </p:pic>
      <p:pic>
        <p:nvPicPr>
          <p:cNvPr id="4" name="hot">
            <a:hlinkClick r:id="" action="ppaction://media"/>
            <a:extLst>
              <a:ext uri="{FF2B5EF4-FFF2-40B4-BE49-F238E27FC236}">
                <a16:creationId xmlns:a16="http://schemas.microsoft.com/office/drawing/2014/main" id="{84D4A39B-030B-8061-54A0-3A01DD5593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6219" y="4501301"/>
            <a:ext cx="487363" cy="487363"/>
          </a:xfrm>
          <a:prstGeom prst="rect">
            <a:avLst/>
          </a:prstGeom>
        </p:spPr>
      </p:pic>
      <p:pic>
        <p:nvPicPr>
          <p:cNvPr id="6" name="cold">
            <a:hlinkClick r:id="" action="ppaction://media"/>
            <a:extLst>
              <a:ext uri="{FF2B5EF4-FFF2-40B4-BE49-F238E27FC236}">
                <a16:creationId xmlns:a16="http://schemas.microsoft.com/office/drawing/2014/main" id="{DE1DD89B-4CFC-0046-AE4A-9C07F7AA75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64423" y="4501300"/>
            <a:ext cx="487363" cy="487363"/>
          </a:xfrm>
          <a:prstGeom prst="rect">
            <a:avLst/>
          </a:prstGeom>
        </p:spPr>
      </p:pic>
      <p:pic>
        <p:nvPicPr>
          <p:cNvPr id="7" name="warm">
            <a:hlinkClick r:id="" action="ppaction://media"/>
            <a:extLst>
              <a:ext uri="{FF2B5EF4-FFF2-40B4-BE49-F238E27FC236}">
                <a16:creationId xmlns:a16="http://schemas.microsoft.com/office/drawing/2014/main" id="{8403C683-583F-675E-730B-442A2A9729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78769" y="4501302"/>
            <a:ext cx="487363" cy="487363"/>
          </a:xfrm>
          <a:prstGeom prst="rect">
            <a:avLst/>
          </a:prstGeom>
        </p:spPr>
      </p:pic>
      <p:pic>
        <p:nvPicPr>
          <p:cNvPr id="8" name="cool">
            <a:hlinkClick r:id="" action="ppaction://media"/>
            <a:extLst>
              <a:ext uri="{FF2B5EF4-FFF2-40B4-BE49-F238E27FC236}">
                <a16:creationId xmlns:a16="http://schemas.microsoft.com/office/drawing/2014/main" id="{3FA0E541-52DD-2235-75C7-3237CA69A8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24538" y="4501302"/>
            <a:ext cx="487363" cy="487363"/>
          </a:xfrm>
          <a:prstGeom prst="rect">
            <a:avLst/>
          </a:prstGeom>
        </p:spPr>
      </p:pic>
      <p:pic>
        <p:nvPicPr>
          <p:cNvPr id="11" name="freezing">
            <a:hlinkClick r:id="" action="ppaction://media"/>
            <a:extLst>
              <a:ext uri="{FF2B5EF4-FFF2-40B4-BE49-F238E27FC236}">
                <a16:creationId xmlns:a16="http://schemas.microsoft.com/office/drawing/2014/main" id="{6901F4C0-7DAF-DE3C-070B-9514580E2F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41319" y="4585268"/>
            <a:ext cx="487363" cy="487363"/>
          </a:xfrm>
          <a:prstGeom prst="rect">
            <a:avLst/>
          </a:prstGeom>
        </p:spPr>
      </p:pic>
      <p:pic>
        <p:nvPicPr>
          <p:cNvPr id="12" name="stormy">
            <a:hlinkClick r:id="" action="ppaction://media"/>
            <a:extLst>
              <a:ext uri="{FF2B5EF4-FFF2-40B4-BE49-F238E27FC236}">
                <a16:creationId xmlns:a16="http://schemas.microsoft.com/office/drawing/2014/main" id="{CD57577F-CD4D-76EA-7B82-1B905FC58D0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5665" y="4501301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35661-5E3C-2B31-8AFB-49BA0F3FC7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785368"/>
            <a:ext cx="12192000" cy="3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3639"/>
            <a:ext cx="7974952" cy="5316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295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003BB-E6EE-81F3-F902-4E00C3B6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319"/>
            <a:ext cx="12192000" cy="389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C7E24-77F2-BF1F-E9DE-5DA84BB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558"/>
            <a:ext cx="3703641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7D4F8E4-2C98-BF38-D9BF-8365B43F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4614827"/>
            <a:ext cx="1775526" cy="1775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F9331-E775-2983-C76E-DD41AE44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6" y="541915"/>
            <a:ext cx="2164268" cy="1928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2AF34-5A38-10E2-D720-EE7B1CDE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83" y="2507910"/>
            <a:ext cx="2209992" cy="1950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28CA0-16B6-42F3-A392-64370E0FF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83" y="4520025"/>
            <a:ext cx="2209992" cy="194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466D5-54DF-D758-8AF2-F6AA829FB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136" y="536076"/>
            <a:ext cx="2179509" cy="1928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5E698-3EBB-42D3-097D-1592B6E67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136" y="2538393"/>
            <a:ext cx="2187130" cy="1920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26615-EA90-550B-5B16-2860340BB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136" y="4535266"/>
            <a:ext cx="2225233" cy="19280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8DBA7-DB5E-E852-DDF0-B0F26A91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612326"/>
            <a:ext cx="1775526" cy="17755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B2601B-D834-E9C0-B377-E94B8A333EE3}"/>
              </a:ext>
            </a:extLst>
          </p:cNvPr>
          <p:cNvSpPr txBox="1"/>
          <p:nvPr/>
        </p:nvSpPr>
        <p:spPr>
          <a:xfrm>
            <a:off x="3363920" y="1238479"/>
            <a:ext cx="10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Hot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CDAC3A-4205-7BE4-53D3-46702626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2595591"/>
            <a:ext cx="1775526" cy="1775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2A25A0-6416-D0AA-7302-AB4DD440E77C}"/>
              </a:ext>
            </a:extLst>
          </p:cNvPr>
          <p:cNvSpPr txBox="1"/>
          <p:nvPr/>
        </p:nvSpPr>
        <p:spPr>
          <a:xfrm>
            <a:off x="3363921" y="3221744"/>
            <a:ext cx="10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Cold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85A0E-9638-34BD-78A6-745AB95B8A63}"/>
              </a:ext>
            </a:extLst>
          </p:cNvPr>
          <p:cNvSpPr txBox="1"/>
          <p:nvPr/>
        </p:nvSpPr>
        <p:spPr>
          <a:xfrm>
            <a:off x="3262227" y="5230049"/>
            <a:ext cx="12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Warm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237EB7-5348-CD90-97FD-525AD201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7800" y="612326"/>
            <a:ext cx="1775526" cy="17755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B52673-9899-9119-B097-8538E42C9658}"/>
              </a:ext>
            </a:extLst>
          </p:cNvPr>
          <p:cNvSpPr txBox="1"/>
          <p:nvPr/>
        </p:nvSpPr>
        <p:spPr>
          <a:xfrm>
            <a:off x="7591523" y="1238479"/>
            <a:ext cx="12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</a:rPr>
              <a:t>Cool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19D93C-0E93-F4D1-705C-EE118E91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9887" y="4614827"/>
            <a:ext cx="1775526" cy="17755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AA7464-6F45-FA09-C97F-5A8060F84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7800" y="2595591"/>
            <a:ext cx="1775526" cy="17755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1BBA13-5749-B85C-9243-9D48FEBD5E33}"/>
              </a:ext>
            </a:extLst>
          </p:cNvPr>
          <p:cNvSpPr txBox="1"/>
          <p:nvPr/>
        </p:nvSpPr>
        <p:spPr>
          <a:xfrm>
            <a:off x="7479845" y="3221744"/>
            <a:ext cx="14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Freezing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C55CDF-8976-25B3-0C47-462CD54B129A}"/>
              </a:ext>
            </a:extLst>
          </p:cNvPr>
          <p:cNvSpPr txBox="1"/>
          <p:nvPr/>
        </p:nvSpPr>
        <p:spPr>
          <a:xfrm>
            <a:off x="7479844" y="5230049"/>
            <a:ext cx="14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Stormy</a:t>
            </a:r>
          </a:p>
        </p:txBody>
      </p:sp>
    </p:spTree>
    <p:extLst>
      <p:ext uri="{BB962C8B-B14F-4D97-AF65-F5344CB8AC3E}">
        <p14:creationId xmlns:p14="http://schemas.microsoft.com/office/powerpoint/2010/main" val="30935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9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199</Words>
  <Application>Microsoft Office PowerPoint</Application>
  <PresentationFormat>Widescreen</PresentationFormat>
  <Paragraphs>49</Paragraphs>
  <Slides>18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77</cp:revision>
  <dcterms:created xsi:type="dcterms:W3CDTF">2023-01-31T08:21:18Z</dcterms:created>
  <dcterms:modified xsi:type="dcterms:W3CDTF">2023-11-14T15:36:00Z</dcterms:modified>
</cp:coreProperties>
</file>