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ags/tag1.xml" ContentType="application/vnd.openxmlformats-officedocument.presentationml.tags+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5" r:id="rId2"/>
    <p:sldMasterId id="2147483677" r:id="rId3"/>
    <p:sldMasterId id="2147483689" r:id="rId4"/>
  </p:sldMasterIdLst>
  <p:notesMasterIdLst>
    <p:notesMasterId r:id="rId44"/>
  </p:notesMasterIdLst>
  <p:sldIdLst>
    <p:sldId id="256" r:id="rId5"/>
    <p:sldId id="518" r:id="rId6"/>
    <p:sldId id="257" r:id="rId7"/>
    <p:sldId id="258" r:id="rId8"/>
    <p:sldId id="259" r:id="rId9"/>
    <p:sldId id="260" r:id="rId10"/>
    <p:sldId id="261" r:id="rId11"/>
    <p:sldId id="264" r:id="rId12"/>
    <p:sldId id="515" r:id="rId13"/>
    <p:sldId id="543" r:id="rId14"/>
    <p:sldId id="532" r:id="rId15"/>
    <p:sldId id="567" r:id="rId16"/>
    <p:sldId id="564" r:id="rId17"/>
    <p:sldId id="566" r:id="rId18"/>
    <p:sldId id="516" r:id="rId19"/>
    <p:sldId id="568" r:id="rId20"/>
    <p:sldId id="520" r:id="rId21"/>
    <p:sldId id="2007577099" r:id="rId22"/>
    <p:sldId id="2007577101" r:id="rId23"/>
    <p:sldId id="2007577100" r:id="rId24"/>
    <p:sldId id="546" r:id="rId25"/>
    <p:sldId id="295" r:id="rId26"/>
    <p:sldId id="2007577102" r:id="rId27"/>
    <p:sldId id="2007577103" r:id="rId28"/>
    <p:sldId id="2007577104" r:id="rId29"/>
    <p:sldId id="326" r:id="rId30"/>
    <p:sldId id="545" r:id="rId31"/>
    <p:sldId id="2007577105" r:id="rId32"/>
    <p:sldId id="2007577106" r:id="rId33"/>
    <p:sldId id="2007577107" r:id="rId34"/>
    <p:sldId id="323" r:id="rId35"/>
    <p:sldId id="2007577108" r:id="rId36"/>
    <p:sldId id="306" r:id="rId37"/>
    <p:sldId id="528" r:id="rId38"/>
    <p:sldId id="375" r:id="rId39"/>
    <p:sldId id="343" r:id="rId40"/>
    <p:sldId id="533" r:id="rId41"/>
    <p:sldId id="308" r:id="rId42"/>
    <p:sldId id="283" r:id="rId4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CC"/>
    <a:srgbClr val="0000FF"/>
    <a:srgbClr val="FF66FF"/>
    <a:srgbClr val="FFE5FF"/>
    <a:srgbClr val="E6CD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817" autoAdjust="0"/>
    <p:restoredTop sz="94660"/>
  </p:normalViewPr>
  <p:slideViewPr>
    <p:cSldViewPr snapToGrid="0">
      <p:cViewPr>
        <p:scale>
          <a:sx n="40" d="100"/>
          <a:sy n="40" d="100"/>
        </p:scale>
        <p:origin x="328" y="6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5C7C870-01CD-44BE-B8B4-B3FCA5C58FD9}" type="datetimeFigureOut">
              <a:rPr lang="en-US" smtClean="0"/>
              <a:t>11/17/2021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9EFD831-A322-40CE-9411-6E8D2E6C1938}" type="slidenum">
              <a:rPr lang="en-US" smtClean="0"/>
              <a:t>‹#›</a:t>
            </a:fld>
            <a:endParaRPr lang="en-US"/>
          </a:p>
        </p:txBody>
      </p:sp>
    </p:spTree>
    <p:extLst>
      <p:ext uri="{BB962C8B-B14F-4D97-AF65-F5344CB8AC3E}">
        <p14:creationId xmlns:p14="http://schemas.microsoft.com/office/powerpoint/2010/main" val="25439987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US">
                <a:sym typeface="+mn-ea"/>
              </a:rPr>
              <a:t>Thiết kế bởi: Hương Thảo - tranthao121006@gmail.com</a:t>
            </a: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US">
                <a:sym typeface="+mn-ea"/>
              </a:rPr>
              <a:t>Thiết kế bởi: Hương Thảo - tranthao121006@gmail.com</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tranthao121006@gmail.com</a:t>
            </a:r>
            <a:endParaRPr 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7AF81A-5A48-44B6-BFB3-5A2D3370088C}"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4020279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tranthao121006@gmail.com</a:t>
            </a:r>
            <a:endParaRPr 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77B884C-8C00-4394-9DB6-15A5CAE11C79}"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729880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77B884C-8C00-4394-9DB6-15A5CAE11C79}"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0744316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tranthao121006@gmail.com</a:t>
            </a:r>
            <a:endParaRPr 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77B884C-8C00-4394-9DB6-15A5CAE11C79}"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5888972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6D33800-9EF5-458B-9C8B-85636545FB54}" type="slidenum">
              <a:rPr lang="zh-CN" altLang="en-US" smtClean="0"/>
              <a:t>39</a:t>
            </a:fld>
            <a:endParaRPr lang="zh-CN" altLang="en-US"/>
          </a:p>
        </p:txBody>
      </p:sp>
    </p:spTree>
    <p:extLst>
      <p:ext uri="{BB962C8B-B14F-4D97-AF65-F5344CB8AC3E}">
        <p14:creationId xmlns:p14="http://schemas.microsoft.com/office/powerpoint/2010/main" val="41940193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3.png"/><Relationship Id="rId5" Type="http://schemas.openxmlformats.org/officeDocument/2006/relationships/image" Target="../media/image5.png"/><Relationship Id="rId4" Type="http://schemas.openxmlformats.org/officeDocument/2006/relationships/image" Target="../media/image12.png"/></Relationships>
</file>

<file path=ppt/slideLayouts/_rels/slideLayout1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5.png"/><Relationship Id="rId4" Type="http://schemas.openxmlformats.org/officeDocument/2006/relationships/image" Target="../media/image14.jp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png"/><Relationship Id="rId3" Type="http://schemas.openxmlformats.org/officeDocument/2006/relationships/image" Target="../media/image7.png"/><Relationship Id="rId7" Type="http://schemas.openxmlformats.org/officeDocument/2006/relationships/image" Target="../media/image20.png"/><Relationship Id="rId12" Type="http://schemas.openxmlformats.org/officeDocument/2006/relationships/image" Target="../media/image25.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1F203C-26B7-4FFE-BE5E-0E3DE940E96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3EE8102-9CB9-4EC7-8C08-3CD968720C6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6E74408-354A-4938-B7C6-B4E1E21E33FA}"/>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5" name="Footer Placeholder 4">
            <a:extLst>
              <a:ext uri="{FF2B5EF4-FFF2-40B4-BE49-F238E27FC236}">
                <a16:creationId xmlns:a16="http://schemas.microsoft.com/office/drawing/2014/main" id="{8888F464-37B1-4A5C-A8FD-3DF9EDF27C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27CD406-0728-4961-82AD-8277EE1DD6DC}"/>
              </a:ext>
            </a:extLst>
          </p:cNvPr>
          <p:cNvSpPr>
            <a:spLocks noGrp="1"/>
          </p:cNvSpPr>
          <p:nvPr>
            <p:ph type="sldNum" sz="quarter" idx="12"/>
          </p:nvPr>
        </p:nvSpPr>
        <p:spPr/>
        <p:txBody>
          <a:bodyPr/>
          <a:lstStyle/>
          <a:p>
            <a:fld id="{37634F2D-4F96-4A1A-A648-518B1AFE058E}" type="slidenum">
              <a:rPr lang="en-US" smtClean="0"/>
              <a:t>‹#›</a:t>
            </a:fld>
            <a:endParaRPr lang="en-US"/>
          </a:p>
        </p:txBody>
      </p:sp>
    </p:spTree>
    <p:extLst>
      <p:ext uri="{BB962C8B-B14F-4D97-AF65-F5344CB8AC3E}">
        <p14:creationId xmlns:p14="http://schemas.microsoft.com/office/powerpoint/2010/main" val="5983930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pic>
        <p:nvPicPr>
          <p:cNvPr id="6" name="Picture 8" descr="nen1">
            <a:extLst>
              <a:ext uri="{FF2B5EF4-FFF2-40B4-BE49-F238E27FC236}">
                <a16:creationId xmlns:a16="http://schemas.microsoft.com/office/drawing/2014/main" id="{0ED50697-74BC-4EFA-B781-F79743CC2C59}"/>
              </a:ext>
            </a:extLst>
          </p:cNvPr>
          <p:cNvPicPr>
            <a:picLocks noChangeAspect="1"/>
          </p:cNvPicPr>
          <p:nvPr userDrawn="1"/>
        </p:nvPicPr>
        <p:blipFill>
          <a:blip r:embed="rId2"/>
          <a:stretch>
            <a:fillRect/>
          </a:stretch>
        </p:blipFill>
        <p:spPr>
          <a:xfrm>
            <a:off x="0" y="0"/>
            <a:ext cx="12192000" cy="6886575"/>
          </a:xfrm>
          <a:prstGeom prst="rect">
            <a:avLst/>
          </a:prstGeom>
          <a:noFill/>
          <a:ln w="9525">
            <a:noFill/>
          </a:ln>
        </p:spPr>
      </p:pic>
      <p:sp>
        <p:nvSpPr>
          <p:cNvPr id="7" name="TextBox 6">
            <a:extLst>
              <a:ext uri="{FF2B5EF4-FFF2-40B4-BE49-F238E27FC236}">
                <a16:creationId xmlns:a16="http://schemas.microsoft.com/office/drawing/2014/main" id="{513B3005-989A-4064-A3A2-8F1316801303}"/>
              </a:ext>
            </a:extLst>
          </p:cNvPr>
          <p:cNvSpPr txBox="1"/>
          <p:nvPr userDrawn="1"/>
        </p:nvSpPr>
        <p:spPr>
          <a:xfrm>
            <a:off x="9250680" y="47238"/>
            <a:ext cx="3467272" cy="276999"/>
          </a:xfrm>
          <a:prstGeom prst="rect">
            <a:avLst/>
          </a:prstGeom>
          <a:noFill/>
        </p:spPr>
        <p:txBody>
          <a:bodyPr wrap="square" rtlCol="0">
            <a:spAutoFit/>
          </a:bodyPr>
          <a:lstStyle/>
          <a:p>
            <a:pPr>
              <a:buClr>
                <a:srgbClr val="000000"/>
              </a:buClr>
              <a:buFont typeface="Arial"/>
              <a:buNone/>
            </a:pPr>
            <a:r>
              <a:rPr lang="en-US" sz="1200" kern="0" dirty="0" err="1">
                <a:solidFill>
                  <a:schemeClr val="tx1">
                    <a:lumMod val="50000"/>
                    <a:lumOff val="50000"/>
                  </a:schemeClr>
                </a:solidFill>
                <a:cs typeface="Arial"/>
                <a:sym typeface="Arial"/>
              </a:rPr>
              <a:t>Hương</a:t>
            </a:r>
            <a:r>
              <a:rPr lang="en-US" sz="1200" kern="0" dirty="0">
                <a:solidFill>
                  <a:schemeClr val="tx1">
                    <a:lumMod val="50000"/>
                    <a:lumOff val="50000"/>
                  </a:schemeClr>
                </a:solidFill>
                <a:cs typeface="Arial"/>
                <a:sym typeface="Arial"/>
              </a:rPr>
              <a:t> </a:t>
            </a:r>
            <a:r>
              <a:rPr lang="en-US" sz="1200" kern="0" dirty="0" err="1">
                <a:solidFill>
                  <a:schemeClr val="tx1">
                    <a:lumMod val="50000"/>
                    <a:lumOff val="50000"/>
                  </a:schemeClr>
                </a:solidFill>
                <a:cs typeface="Arial"/>
                <a:sym typeface="Arial"/>
              </a:rPr>
              <a:t>Thảo</a:t>
            </a:r>
            <a:r>
              <a:rPr lang="en-US" sz="1200" kern="0" dirty="0">
                <a:solidFill>
                  <a:schemeClr val="tx1">
                    <a:lumMod val="50000"/>
                    <a:lumOff val="50000"/>
                  </a:schemeClr>
                </a:solidFill>
                <a:cs typeface="Arial"/>
                <a:sym typeface="Arial"/>
              </a:rPr>
              <a:t>: tranthao121004@gmail.com</a:t>
            </a:r>
          </a:p>
        </p:txBody>
      </p:sp>
    </p:spTree>
    <p:extLst>
      <p:ext uri="{BB962C8B-B14F-4D97-AF65-F5344CB8AC3E}">
        <p14:creationId xmlns:p14="http://schemas.microsoft.com/office/powerpoint/2010/main" val="11512865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1DD7-7292-401E-98AF-8847AD905B8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C12AE14-5EB4-4E85-A1A3-121F33C3C62A}"/>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4" name="Footer Placeholder 3">
            <a:extLst>
              <a:ext uri="{FF2B5EF4-FFF2-40B4-BE49-F238E27FC236}">
                <a16:creationId xmlns:a16="http://schemas.microsoft.com/office/drawing/2014/main" id="{1C74F8C4-628E-4E94-8A26-94934DBC2B8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E19B215-BF9B-4614-BFC1-CB0F0F9B34D3}"/>
              </a:ext>
            </a:extLst>
          </p:cNvPr>
          <p:cNvSpPr>
            <a:spLocks noGrp="1"/>
          </p:cNvSpPr>
          <p:nvPr>
            <p:ph type="sldNum" sz="quarter" idx="12"/>
          </p:nvPr>
        </p:nvSpPr>
        <p:spPr/>
        <p:txBody>
          <a:bodyPr/>
          <a:lstStyle/>
          <a:p>
            <a:fld id="{37634F2D-4F96-4A1A-A648-518B1AFE058E}" type="slidenum">
              <a:rPr lang="en-US" smtClean="0"/>
              <a:t>‹#›</a:t>
            </a:fld>
            <a:endParaRPr lang="en-US"/>
          </a:p>
        </p:txBody>
      </p:sp>
    </p:spTree>
    <p:extLst>
      <p:ext uri="{BB962C8B-B14F-4D97-AF65-F5344CB8AC3E}">
        <p14:creationId xmlns:p14="http://schemas.microsoft.com/office/powerpoint/2010/main" val="311647116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2FE1EAE2-2D75-466D-AF47-208DCDA32730}"/>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5" name="Footer Placeholder 4">
            <a:extLst>
              <a:ext uri="{FF2B5EF4-FFF2-40B4-BE49-F238E27FC236}">
                <a16:creationId xmlns:a16="http://schemas.microsoft.com/office/drawing/2014/main" id="{A33A7CAC-56E0-43EC-9C88-5F957FB61D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A17C680-3799-40B0-ABB3-F65E69A1A056}"/>
              </a:ext>
            </a:extLst>
          </p:cNvPr>
          <p:cNvSpPr>
            <a:spLocks noGrp="1"/>
          </p:cNvSpPr>
          <p:nvPr>
            <p:ph type="sldNum" sz="quarter" idx="12"/>
          </p:nvPr>
        </p:nvSpPr>
        <p:spPr/>
        <p:txBody>
          <a:bodyPr/>
          <a:lstStyle/>
          <a:p>
            <a:fld id="{37634F2D-4F96-4A1A-A648-518B1AFE058E}" type="slidenum">
              <a:rPr lang="en-US" smtClean="0"/>
              <a:t>‹#›</a:t>
            </a:fld>
            <a:endParaRPr lang="en-US"/>
          </a:p>
        </p:txBody>
      </p:sp>
      <p:pic>
        <p:nvPicPr>
          <p:cNvPr id="7" name="10">
            <a:extLst>
              <a:ext uri="{FF2B5EF4-FFF2-40B4-BE49-F238E27FC236}">
                <a16:creationId xmlns:a16="http://schemas.microsoft.com/office/drawing/2014/main" id="{3DF38B27-1082-401F-91DD-A33BC451FD79}"/>
              </a:ext>
            </a:extLst>
          </p:cNvPr>
          <p:cNvPicPr>
            <a:picLocks noChangeAspect="1"/>
          </p:cNvPicPr>
          <p:nvPr userDrawn="1"/>
        </p:nvPicPr>
        <p:blipFill>
          <a:blip r:embed="rId2" cstate="screen"/>
          <a:stretch>
            <a:fillRect/>
          </a:stretch>
        </p:blipFill>
        <p:spPr>
          <a:xfrm>
            <a:off x="4301603" y="4901803"/>
            <a:ext cx="7918522" cy="1956197"/>
          </a:xfrm>
          <a:prstGeom prst="rect">
            <a:avLst/>
          </a:prstGeom>
        </p:spPr>
      </p:pic>
      <p:pic>
        <p:nvPicPr>
          <p:cNvPr id="8" name="13">
            <a:extLst>
              <a:ext uri="{FF2B5EF4-FFF2-40B4-BE49-F238E27FC236}">
                <a16:creationId xmlns:a16="http://schemas.microsoft.com/office/drawing/2014/main" id="{DC523EAF-88A8-4AA0-9FCC-904DE7B06366}"/>
              </a:ext>
            </a:extLst>
          </p:cNvPr>
          <p:cNvPicPr>
            <a:picLocks noChangeAspect="1"/>
          </p:cNvPicPr>
          <p:nvPr userDrawn="1"/>
        </p:nvPicPr>
        <p:blipFill>
          <a:blip r:embed="rId3"/>
          <a:stretch>
            <a:fillRect/>
          </a:stretch>
        </p:blipFill>
        <p:spPr>
          <a:xfrm>
            <a:off x="8800215" y="4001444"/>
            <a:ext cx="3419910" cy="2720031"/>
          </a:xfrm>
          <a:prstGeom prst="rect">
            <a:avLst/>
          </a:prstGeom>
        </p:spPr>
      </p:pic>
      <p:pic>
        <p:nvPicPr>
          <p:cNvPr id="9" name="16">
            <a:extLst>
              <a:ext uri="{FF2B5EF4-FFF2-40B4-BE49-F238E27FC236}">
                <a16:creationId xmlns:a16="http://schemas.microsoft.com/office/drawing/2014/main" id="{112F61C9-C7A0-409F-98FF-3A8B41055B1E}"/>
              </a:ext>
            </a:extLst>
          </p:cNvPr>
          <p:cNvPicPr>
            <a:picLocks noChangeAspect="1"/>
          </p:cNvPicPr>
          <p:nvPr userDrawn="1"/>
        </p:nvPicPr>
        <p:blipFill>
          <a:blip r:embed="rId2" cstate="screen"/>
          <a:stretch>
            <a:fillRect/>
          </a:stretch>
        </p:blipFill>
        <p:spPr>
          <a:xfrm>
            <a:off x="0" y="4901803"/>
            <a:ext cx="7918522" cy="1956197"/>
          </a:xfrm>
          <a:prstGeom prst="rect">
            <a:avLst/>
          </a:prstGeom>
        </p:spPr>
      </p:pic>
    </p:spTree>
    <p:extLst>
      <p:ext uri="{BB962C8B-B14F-4D97-AF65-F5344CB8AC3E}">
        <p14:creationId xmlns:p14="http://schemas.microsoft.com/office/powerpoint/2010/main" val="17901205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6E15F07-3376-4EB4-851C-C01CF14852C9}"/>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5" name="Slide Number Placeholder 4">
            <a:extLst>
              <a:ext uri="{FF2B5EF4-FFF2-40B4-BE49-F238E27FC236}">
                <a16:creationId xmlns:a16="http://schemas.microsoft.com/office/drawing/2014/main" id="{37B2C266-EC5F-43A6-86D4-1CC2C7AD615D}"/>
              </a:ext>
            </a:extLst>
          </p:cNvPr>
          <p:cNvSpPr>
            <a:spLocks noGrp="1"/>
          </p:cNvSpPr>
          <p:nvPr>
            <p:ph type="sldNum" sz="quarter" idx="12"/>
          </p:nvPr>
        </p:nvSpPr>
        <p:spPr/>
        <p:txBody>
          <a:bodyPr/>
          <a:lstStyle/>
          <a:p>
            <a:fld id="{37634F2D-4F96-4A1A-A648-518B1AFE058E}" type="slidenum">
              <a:rPr lang="en-US" smtClean="0"/>
              <a:t>‹#›</a:t>
            </a:fld>
            <a:endParaRPr lang="en-US"/>
          </a:p>
        </p:txBody>
      </p:sp>
      <p:pic>
        <p:nvPicPr>
          <p:cNvPr id="6" name="图片 9">
            <a:extLst>
              <a:ext uri="{FF2B5EF4-FFF2-40B4-BE49-F238E27FC236}">
                <a16:creationId xmlns:a16="http://schemas.microsoft.com/office/drawing/2014/main" id="{4B1DF6FC-7E16-4635-8A35-944AD89C606B}"/>
              </a:ext>
            </a:extLst>
          </p:cNvPr>
          <p:cNvPicPr>
            <a:picLocks noChangeAspect="1"/>
          </p:cNvPicPr>
          <p:nvPr userDrawn="1"/>
        </p:nvPicPr>
        <p:blipFill>
          <a:blip r:embed="rId2" cstate="screen">
            <a:extLst>
              <a:ext uri="{28A0092B-C50C-407E-A947-70E740481C1C}">
                <a14:useLocalDpi xmlns:a14="http://schemas.microsoft.com/office/drawing/2010/main"/>
              </a:ext>
            </a:extLst>
          </a:blip>
          <a:srcRect l="11908" t="16713" b="14111"/>
          <a:stretch>
            <a:fillRect/>
          </a:stretch>
        </p:blipFill>
        <p:spPr>
          <a:xfrm>
            <a:off x="2456500" y="508763"/>
            <a:ext cx="7558181" cy="5808575"/>
          </a:xfrm>
          <a:prstGeom prst="rect">
            <a:avLst/>
          </a:prstGeom>
          <a:noFill/>
          <a:ln w="9525">
            <a:noFill/>
          </a:ln>
        </p:spPr>
      </p:pic>
      <p:pic>
        <p:nvPicPr>
          <p:cNvPr id="7" name="图片 12">
            <a:extLst>
              <a:ext uri="{FF2B5EF4-FFF2-40B4-BE49-F238E27FC236}">
                <a16:creationId xmlns:a16="http://schemas.microsoft.com/office/drawing/2014/main" id="{97358077-9EE7-44A7-97C6-315D9C46C89B}"/>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a:fillRect/>
          </a:stretch>
        </p:blipFill>
        <p:spPr>
          <a:xfrm>
            <a:off x="3487479" y="1331058"/>
            <a:ext cx="5507665" cy="1549970"/>
          </a:xfrm>
          <a:prstGeom prst="rect">
            <a:avLst/>
          </a:prstGeom>
        </p:spPr>
      </p:pic>
      <p:pic>
        <p:nvPicPr>
          <p:cNvPr id="8" name="图片 1">
            <a:extLst>
              <a:ext uri="{FF2B5EF4-FFF2-40B4-BE49-F238E27FC236}">
                <a16:creationId xmlns:a16="http://schemas.microsoft.com/office/drawing/2014/main" id="{9646E44B-3867-4CC2-B640-09E839EA1031}"/>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l="4193" t="2191" r="2694" b="6031"/>
          <a:stretch>
            <a:fillRect/>
          </a:stretch>
        </p:blipFill>
        <p:spPr>
          <a:xfrm>
            <a:off x="112395" y="3453134"/>
            <a:ext cx="3482340" cy="3165475"/>
          </a:xfrm>
          <a:prstGeom prst="rect">
            <a:avLst/>
          </a:prstGeom>
        </p:spPr>
      </p:pic>
      <p:pic>
        <p:nvPicPr>
          <p:cNvPr id="9" name="图片 20">
            <a:extLst>
              <a:ext uri="{FF2B5EF4-FFF2-40B4-BE49-F238E27FC236}">
                <a16:creationId xmlns:a16="http://schemas.microsoft.com/office/drawing/2014/main" id="{A048540C-02AE-45F9-A868-5AF452F0EFD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26137" y="142240"/>
            <a:ext cx="1630363" cy="1485900"/>
          </a:xfrm>
          <a:prstGeom prst="rect">
            <a:avLst/>
          </a:prstGeom>
          <a:noFill/>
          <a:ln w="9525">
            <a:noFill/>
          </a:ln>
        </p:spPr>
      </p:pic>
      <p:pic>
        <p:nvPicPr>
          <p:cNvPr id="10" name="图片 9" descr="7025f93bab81e29a45dfc8ebfbf481b9">
            <a:extLst>
              <a:ext uri="{FF2B5EF4-FFF2-40B4-BE49-F238E27FC236}">
                <a16:creationId xmlns:a16="http://schemas.microsoft.com/office/drawing/2014/main" id="{890BE992-9077-47BD-BA72-99B4456EAB4A}"/>
              </a:ext>
            </a:extLst>
          </p:cNvPr>
          <p:cNvPicPr>
            <a:picLocks noChangeAspect="1"/>
          </p:cNvPicPr>
          <p:nvPr userDrawn="1"/>
        </p:nvPicPr>
        <p:blipFill>
          <a:blip r:embed="rId6"/>
          <a:stretch>
            <a:fillRect/>
          </a:stretch>
        </p:blipFill>
        <p:spPr>
          <a:xfrm>
            <a:off x="7913372" y="955675"/>
            <a:ext cx="4785995" cy="6764020"/>
          </a:xfrm>
          <a:prstGeom prst="rect">
            <a:avLst/>
          </a:prstGeom>
        </p:spPr>
      </p:pic>
      <p:sp>
        <p:nvSpPr>
          <p:cNvPr id="11" name="矩形 8">
            <a:extLst>
              <a:ext uri="{FF2B5EF4-FFF2-40B4-BE49-F238E27FC236}">
                <a16:creationId xmlns:a16="http://schemas.microsoft.com/office/drawing/2014/main" id="{93040D19-7743-43B1-A900-286D474B37E7}"/>
              </a:ext>
            </a:extLst>
          </p:cNvPr>
          <p:cNvSpPr/>
          <p:nvPr userDrawn="1"/>
        </p:nvSpPr>
        <p:spPr>
          <a:xfrm>
            <a:off x="106327" y="95693"/>
            <a:ext cx="11972260" cy="6634716"/>
          </a:xfrm>
          <a:prstGeom prst="rect">
            <a:avLst/>
          </a:prstGeom>
          <a:noFill/>
          <a:ln w="28575">
            <a:solidFill>
              <a:srgbClr val="DC5D3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cs typeface="+mn-ea"/>
              <a:sym typeface="+mn-lt"/>
            </a:endParaRPr>
          </a:p>
        </p:txBody>
      </p:sp>
    </p:spTree>
    <p:extLst>
      <p:ext uri="{BB962C8B-B14F-4D97-AF65-F5344CB8AC3E}">
        <p14:creationId xmlns:p14="http://schemas.microsoft.com/office/powerpoint/2010/main" val="477344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55"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1000" fill="hold"/>
                                        <p:tgtEl>
                                          <p:spTgt spid="7"/>
                                        </p:tgtEl>
                                        <p:attrNameLst>
                                          <p:attrName>ppt_w</p:attrName>
                                        </p:attrNameLst>
                                      </p:cBhvr>
                                      <p:tavLst>
                                        <p:tav tm="0">
                                          <p:val>
                                            <p:strVal val="#ppt_w*0.70"/>
                                          </p:val>
                                        </p:tav>
                                        <p:tav tm="100000">
                                          <p:val>
                                            <p:strVal val="#ppt_w"/>
                                          </p:val>
                                        </p:tav>
                                      </p:tavLst>
                                    </p:anim>
                                    <p:anim calcmode="lin" valueType="num">
                                      <p:cBhvr>
                                        <p:cTn id="15" dur="1000" fill="hold"/>
                                        <p:tgtEl>
                                          <p:spTgt spid="7"/>
                                        </p:tgtEl>
                                        <p:attrNameLst>
                                          <p:attrName>ppt_h</p:attrName>
                                        </p:attrNameLst>
                                      </p:cBhvr>
                                      <p:tavLst>
                                        <p:tav tm="0">
                                          <p:val>
                                            <p:strVal val="#ppt_h"/>
                                          </p:val>
                                        </p:tav>
                                        <p:tav tm="100000">
                                          <p:val>
                                            <p:strVal val="#ppt_h"/>
                                          </p:val>
                                        </p:tav>
                                      </p:tavLst>
                                    </p:anim>
                                    <p:animEffect transition="in" filter="fade">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09AE12-2383-4AF9-8359-698ABAA21BE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39FAA95-4383-4919-B4B6-17A3DE4A2175}"/>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4" name="Footer Placeholder 3">
            <a:extLst>
              <a:ext uri="{FF2B5EF4-FFF2-40B4-BE49-F238E27FC236}">
                <a16:creationId xmlns:a16="http://schemas.microsoft.com/office/drawing/2014/main" id="{AC5D1CFC-5940-49FA-A9B1-F0F1922C2EC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25B394D-F8FC-4D7A-A8E5-32FE0A8DD176}"/>
              </a:ext>
            </a:extLst>
          </p:cNvPr>
          <p:cNvSpPr>
            <a:spLocks noGrp="1"/>
          </p:cNvSpPr>
          <p:nvPr>
            <p:ph type="sldNum" sz="quarter" idx="12"/>
          </p:nvPr>
        </p:nvSpPr>
        <p:spPr/>
        <p:txBody>
          <a:bodyPr/>
          <a:lstStyle/>
          <a:p>
            <a:fld id="{37634F2D-4F96-4A1A-A648-518B1AFE058E}" type="slidenum">
              <a:rPr lang="en-US" smtClean="0"/>
              <a:t>‹#›</a:t>
            </a:fld>
            <a:endParaRPr lang="en-US"/>
          </a:p>
        </p:txBody>
      </p:sp>
      <p:pic>
        <p:nvPicPr>
          <p:cNvPr id="6" name="图片 2">
            <a:extLst>
              <a:ext uri="{FF2B5EF4-FFF2-40B4-BE49-F238E27FC236}">
                <a16:creationId xmlns:a16="http://schemas.microsoft.com/office/drawing/2014/main" id="{316C996C-61E1-487A-B996-5A13664185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7" name="龚芝怡 - 卓别林">
            <a:hlinkClick r:id="" action="ppaction://media"/>
            <a:extLst>
              <a:ext uri="{FF2B5EF4-FFF2-40B4-BE49-F238E27FC236}">
                <a16:creationId xmlns:a16="http://schemas.microsoft.com/office/drawing/2014/main" id="{4BBE9D32-A35B-4C15-927C-15CB5DD7FEA9}"/>
              </a:ext>
            </a:extLst>
          </p:cNvPr>
          <p:cNvPicPr>
            <a:picLocks noChangeAspect="1"/>
          </p:cNvPicPr>
          <p:nvPr userDrawn="1">
            <a:audioFile r:link="rId2"/>
            <p:extLst>
              <p:ext uri="{DAA4B4D4-6D71-4841-9C94-3DE7FCFB9230}">
                <p14:media xmlns:p14="http://schemas.microsoft.com/office/powerpoint/2010/main" r:embed="rId1"/>
              </p:ext>
            </p:extLst>
          </p:nvPr>
        </p:nvPicPr>
        <p:blipFill>
          <a:blip r:embed="rId5"/>
          <a:stretch>
            <a:fillRect/>
          </a:stretch>
        </p:blipFill>
        <p:spPr>
          <a:xfrm>
            <a:off x="1027113" y="-1600200"/>
            <a:ext cx="609600" cy="609600"/>
          </a:xfrm>
          <a:prstGeom prst="rect">
            <a:avLst/>
          </a:prstGeom>
        </p:spPr>
      </p:pic>
      <p:sp>
        <p:nvSpPr>
          <p:cNvPr id="8" name="TextBox 7">
            <a:extLst>
              <a:ext uri="{FF2B5EF4-FFF2-40B4-BE49-F238E27FC236}">
                <a16:creationId xmlns:a16="http://schemas.microsoft.com/office/drawing/2014/main" id="{367ECCED-74AF-4222-ACEA-AF0F161A1948}"/>
              </a:ext>
            </a:extLst>
          </p:cNvPr>
          <p:cNvSpPr txBox="1"/>
          <p:nvPr userDrawn="1"/>
        </p:nvSpPr>
        <p:spPr>
          <a:xfrm>
            <a:off x="2968651" y="2321004"/>
            <a:ext cx="656059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Đọc</a:t>
            </a:r>
            <a:r>
              <a:rPr kumimoji="0" lang="en-US" sz="72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a:t>
            </a:r>
            <a:r>
              <a:rPr kumimoji="0" lang="en-US" sz="72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mở</a:t>
            </a:r>
            <a:r>
              <a:rPr kumimoji="0" lang="en-US" sz="72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a:t>
            </a:r>
            <a:r>
              <a:rPr kumimoji="0" lang="en-US" sz="72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rộng</a:t>
            </a:r>
            <a:endParaRPr kumimoji="0" lang="en-US" sz="72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F1285DAF-BC7B-4DEA-9336-B1E7E1A835AE}"/>
              </a:ext>
            </a:extLst>
          </p:cNvPr>
          <p:cNvSpPr txBox="1"/>
          <p:nvPr userDrawn="1"/>
        </p:nvSpPr>
        <p:spPr>
          <a:xfrm>
            <a:off x="8248564" y="5910407"/>
            <a:ext cx="3467272" cy="276999"/>
          </a:xfrm>
          <a:prstGeom prst="rect">
            <a:avLst/>
          </a:prstGeom>
          <a:noFill/>
        </p:spPr>
        <p:txBody>
          <a:bodyPr wrap="square" rtlCol="0">
            <a:spAutoFit/>
          </a:bodyPr>
          <a:lstStyle/>
          <a:p>
            <a:pPr>
              <a:buClr>
                <a:srgbClr val="000000"/>
              </a:buClr>
              <a:buFont typeface="Arial"/>
              <a:buNone/>
            </a:pPr>
            <a:r>
              <a:rPr lang="en-US" sz="1200" kern="0" dirty="0" err="1">
                <a:solidFill>
                  <a:schemeClr val="tx1"/>
                </a:solidFill>
                <a:cs typeface="Arial"/>
                <a:sym typeface="Arial"/>
              </a:rPr>
              <a:t>Hương</a:t>
            </a:r>
            <a:r>
              <a:rPr lang="en-US" sz="1200" kern="0" dirty="0">
                <a:solidFill>
                  <a:schemeClr val="tx1"/>
                </a:solidFill>
                <a:cs typeface="Arial"/>
                <a:sym typeface="Arial"/>
              </a:rPr>
              <a:t> </a:t>
            </a:r>
            <a:r>
              <a:rPr lang="en-US" sz="1200" kern="0" dirty="0" err="1">
                <a:solidFill>
                  <a:schemeClr val="tx1"/>
                </a:solidFill>
                <a:cs typeface="Arial"/>
                <a:sym typeface="Arial"/>
              </a:rPr>
              <a:t>Thảo</a:t>
            </a:r>
            <a:r>
              <a:rPr lang="en-US" sz="1200" kern="0" dirty="0">
                <a:solidFill>
                  <a:schemeClr val="tx1"/>
                </a:solidFill>
                <a:cs typeface="Arial"/>
                <a:sym typeface="Arial"/>
              </a:rPr>
              <a:t>: tranthao121004@gmail.com</a:t>
            </a:r>
          </a:p>
        </p:txBody>
      </p:sp>
    </p:spTree>
    <p:extLst>
      <p:ext uri="{BB962C8B-B14F-4D97-AF65-F5344CB8AC3E}">
        <p14:creationId xmlns:p14="http://schemas.microsoft.com/office/powerpoint/2010/main" val="2782944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75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arn(inVertical)">
                                      <p:cBhvr>
                                        <p:cTn id="12"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numSld="999" showWhenStopped="0">
                <p:cTn id="13" repeatCount="indefinite" fill="remove" display="0">
                  <p:stCondLst>
                    <p:cond delay="indefinite"/>
                  </p:stCondLst>
                  <p:endCondLst>
                    <p:cond evt="onStopAudio" delay="0">
                      <p:tgtEl>
                        <p:sldTgt/>
                      </p:tgtEl>
                    </p:cond>
                  </p:endCondLst>
                </p:cTn>
                <p:tgtEl>
                  <p:spTgt spid="7"/>
                </p:tgtEl>
              </p:cMediaNode>
            </p:audio>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pic>
        <p:nvPicPr>
          <p:cNvPr id="2" name="图片 6">
            <a:extLst>
              <a:ext uri="{FF2B5EF4-FFF2-40B4-BE49-F238E27FC236}">
                <a16:creationId xmlns:a16="http://schemas.microsoft.com/office/drawing/2014/main" id="{B06B21EF-4290-4023-8D12-6133B345606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6200000">
            <a:off x="2628900" y="-2705103"/>
            <a:ext cx="6858000" cy="12268204"/>
          </a:xfrm>
          <a:prstGeom prst="rect">
            <a:avLst/>
          </a:prstGeom>
        </p:spPr>
      </p:pic>
      <p:pic>
        <p:nvPicPr>
          <p:cNvPr id="3" name="图片 8">
            <a:extLst>
              <a:ext uri="{FF2B5EF4-FFF2-40B4-BE49-F238E27FC236}">
                <a16:creationId xmlns:a16="http://schemas.microsoft.com/office/drawing/2014/main" id="{73C579E6-EAF1-422D-AC51-D4A36153AB7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rot="16200000">
            <a:off x="3007678" y="-2289879"/>
            <a:ext cx="6224681" cy="11494606"/>
          </a:xfrm>
          <a:prstGeom prst="rect">
            <a:avLst/>
          </a:prstGeom>
        </p:spPr>
      </p:pic>
      <p:pic>
        <p:nvPicPr>
          <p:cNvPr id="4" name="图片 10">
            <a:extLst>
              <a:ext uri="{FF2B5EF4-FFF2-40B4-BE49-F238E27FC236}">
                <a16:creationId xmlns:a16="http://schemas.microsoft.com/office/drawing/2014/main" id="{1220DD6E-E2D4-4158-9681-6CFE69A19E8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6363865" y="1274025"/>
            <a:ext cx="5215801" cy="5583975"/>
          </a:xfrm>
          <a:prstGeom prst="rect">
            <a:avLst/>
          </a:prstGeom>
        </p:spPr>
      </p:pic>
      <p:pic>
        <p:nvPicPr>
          <p:cNvPr id="5" name="图片 14">
            <a:extLst>
              <a:ext uri="{FF2B5EF4-FFF2-40B4-BE49-F238E27FC236}">
                <a16:creationId xmlns:a16="http://schemas.microsoft.com/office/drawing/2014/main" id="{3E428603-5A8C-47DE-80E7-95AD414D89F3}"/>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539876" y="6143219"/>
            <a:ext cx="656057" cy="677220"/>
          </a:xfrm>
          <a:prstGeom prst="rect">
            <a:avLst/>
          </a:prstGeom>
        </p:spPr>
      </p:pic>
      <p:pic>
        <p:nvPicPr>
          <p:cNvPr id="6" name="图片 16">
            <a:extLst>
              <a:ext uri="{FF2B5EF4-FFF2-40B4-BE49-F238E27FC236}">
                <a16:creationId xmlns:a16="http://schemas.microsoft.com/office/drawing/2014/main" id="{F3F40050-FF5E-4375-9241-620E3FAC999F}"/>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rot="1374652">
            <a:off x="115079" y="968971"/>
            <a:ext cx="419196" cy="1232181"/>
          </a:xfrm>
          <a:prstGeom prst="rect">
            <a:avLst/>
          </a:prstGeom>
        </p:spPr>
      </p:pic>
      <p:pic>
        <p:nvPicPr>
          <p:cNvPr id="7" name="图片 18">
            <a:extLst>
              <a:ext uri="{FF2B5EF4-FFF2-40B4-BE49-F238E27FC236}">
                <a16:creationId xmlns:a16="http://schemas.microsoft.com/office/drawing/2014/main" id="{604A78A6-248E-4841-9FCB-2B52759943ED}"/>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6115329" y="5756310"/>
            <a:ext cx="497071" cy="529665"/>
          </a:xfrm>
          <a:prstGeom prst="rect">
            <a:avLst/>
          </a:prstGeom>
        </p:spPr>
      </p:pic>
      <p:pic>
        <p:nvPicPr>
          <p:cNvPr id="8" name="图片 20">
            <a:extLst>
              <a:ext uri="{FF2B5EF4-FFF2-40B4-BE49-F238E27FC236}">
                <a16:creationId xmlns:a16="http://schemas.microsoft.com/office/drawing/2014/main" id="{452DF785-0E58-4CAE-AFE9-171977E4668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8132862" y="94409"/>
            <a:ext cx="498012" cy="597614"/>
          </a:xfrm>
          <a:prstGeom prst="rect">
            <a:avLst/>
          </a:prstGeom>
        </p:spPr>
      </p:pic>
      <p:pic>
        <p:nvPicPr>
          <p:cNvPr id="9" name="图片 24">
            <a:extLst>
              <a:ext uri="{FF2B5EF4-FFF2-40B4-BE49-F238E27FC236}">
                <a16:creationId xmlns:a16="http://schemas.microsoft.com/office/drawing/2014/main" id="{D4D8A061-494A-4B32-A7C3-42E31E5A3762}"/>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634872" y="1274025"/>
            <a:ext cx="571630" cy="787579"/>
          </a:xfrm>
          <a:prstGeom prst="rect">
            <a:avLst/>
          </a:prstGeom>
        </p:spPr>
      </p:pic>
      <p:pic>
        <p:nvPicPr>
          <p:cNvPr id="10" name="图片 26">
            <a:extLst>
              <a:ext uri="{FF2B5EF4-FFF2-40B4-BE49-F238E27FC236}">
                <a16:creationId xmlns:a16="http://schemas.microsoft.com/office/drawing/2014/main" id="{1DF9917B-E90E-4946-84E5-4E3AC4D3CDF3}"/>
              </a:ext>
            </a:extLst>
          </p:cNvPr>
          <p:cNvPicPr>
            <a:picLocks noChangeAspect="1"/>
          </p:cNvPicPr>
          <p:nvPr userDrawn="1"/>
        </p:nvPicPr>
        <p:blipFill rotWithShape="1">
          <a:blip r:embed="rId10">
            <a:extLst>
              <a:ext uri="{28A0092B-C50C-407E-A947-70E740481C1C}">
                <a14:useLocalDpi xmlns:a14="http://schemas.microsoft.com/office/drawing/2010/main" val="0"/>
              </a:ext>
            </a:extLst>
          </a:blip>
          <a:srcRect l="66515" b="75097"/>
          <a:stretch/>
        </p:blipFill>
        <p:spPr>
          <a:xfrm rot="7290495">
            <a:off x="10805766" y="5220749"/>
            <a:ext cx="2044871" cy="2130452"/>
          </a:xfrm>
          <a:prstGeom prst="rect">
            <a:avLst/>
          </a:prstGeom>
        </p:spPr>
      </p:pic>
      <p:pic>
        <p:nvPicPr>
          <p:cNvPr id="11" name="图片 28">
            <a:extLst>
              <a:ext uri="{FF2B5EF4-FFF2-40B4-BE49-F238E27FC236}">
                <a16:creationId xmlns:a16="http://schemas.microsoft.com/office/drawing/2014/main" id="{1FC472B4-0239-4099-BDB8-3CD9C4FFBBB4}"/>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9652791" y="753947"/>
            <a:ext cx="444494" cy="732592"/>
          </a:xfrm>
          <a:prstGeom prst="rect">
            <a:avLst/>
          </a:prstGeom>
        </p:spPr>
      </p:pic>
      <p:pic>
        <p:nvPicPr>
          <p:cNvPr id="12" name="图片 36">
            <a:extLst>
              <a:ext uri="{FF2B5EF4-FFF2-40B4-BE49-F238E27FC236}">
                <a16:creationId xmlns:a16="http://schemas.microsoft.com/office/drawing/2014/main" id="{3F5532E2-9ED9-4571-B262-DB498E11489E}"/>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940156" y="4004224"/>
            <a:ext cx="532692" cy="594157"/>
          </a:xfrm>
          <a:prstGeom prst="rect">
            <a:avLst/>
          </a:prstGeom>
        </p:spPr>
      </p:pic>
      <p:sp>
        <p:nvSpPr>
          <p:cNvPr id="13" name="矩形 39">
            <a:extLst>
              <a:ext uri="{FF2B5EF4-FFF2-40B4-BE49-F238E27FC236}">
                <a16:creationId xmlns:a16="http://schemas.microsoft.com/office/drawing/2014/main" id="{BC667135-285B-43E4-9109-FD5A575A6D8C}"/>
              </a:ext>
            </a:extLst>
          </p:cNvPr>
          <p:cNvSpPr/>
          <p:nvPr userDrawn="1"/>
        </p:nvSpPr>
        <p:spPr>
          <a:xfrm>
            <a:off x="11460235" y="699479"/>
            <a:ext cx="99112" cy="858080"/>
          </a:xfrm>
          <a:prstGeom prst="rect">
            <a:avLst/>
          </a:prstGeom>
          <a:solidFill>
            <a:srgbClr val="49D9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4" name="图片 23">
            <a:extLst>
              <a:ext uri="{FF2B5EF4-FFF2-40B4-BE49-F238E27FC236}">
                <a16:creationId xmlns:a16="http://schemas.microsoft.com/office/drawing/2014/main" id="{89A685F2-D426-47F1-9E6E-91E41B3E6B60}"/>
              </a:ext>
            </a:extLst>
          </p:cNvPr>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8630874" y="4953111"/>
            <a:ext cx="716833" cy="803199"/>
          </a:xfrm>
          <a:prstGeom prst="rect">
            <a:avLst/>
          </a:prstGeom>
        </p:spPr>
      </p:pic>
      <p:sp>
        <p:nvSpPr>
          <p:cNvPr id="15" name="Rectangle 14">
            <a:extLst>
              <a:ext uri="{FF2B5EF4-FFF2-40B4-BE49-F238E27FC236}">
                <a16:creationId xmlns:a16="http://schemas.microsoft.com/office/drawing/2014/main" id="{E1050C6A-EBF3-4AAC-9E6B-85FB9AC093B4}"/>
              </a:ext>
            </a:extLst>
          </p:cNvPr>
          <p:cNvSpPr/>
          <p:nvPr userDrawn="1"/>
        </p:nvSpPr>
        <p:spPr>
          <a:xfrm>
            <a:off x="490782" y="2406689"/>
            <a:ext cx="5944848" cy="992579"/>
          </a:xfrm>
          <a:prstGeom prst="rect">
            <a:avLst/>
          </a:prstGeom>
          <a:noFill/>
        </p:spPr>
        <p:txBody>
          <a:bodyPr wrap="square" lIns="68580" tIns="34290" rIns="68580" bIns="3429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err="1">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Củng</a:t>
            </a:r>
            <a:r>
              <a:rPr kumimoji="0" lang="en-US" sz="6000" b="1" i="0" u="none" strike="noStrike" kern="1200" cap="none" spc="0" normalizeH="0" baseline="0" noProof="0" dirty="0">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1" i="0" u="none" strike="noStrike" kern="1200" cap="none" spc="0" normalizeH="0" baseline="0" noProof="0" dirty="0" err="1">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cố</a:t>
            </a:r>
            <a:r>
              <a:rPr kumimoji="0" lang="en-US" sz="6000" b="1" i="0" u="none" strike="noStrike" kern="1200" cap="none" spc="0" normalizeH="0" baseline="0" noProof="0" dirty="0">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1" i="0" u="none" strike="noStrike" kern="1200" cap="none" spc="0" normalizeH="0" baseline="0" noProof="0" dirty="0" err="1">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dặn</a:t>
            </a:r>
            <a:r>
              <a:rPr kumimoji="0" lang="en-US" sz="6000" b="1" i="0" u="none" strike="noStrike" kern="1200" cap="none" spc="0" normalizeH="0" baseline="0" noProof="0" dirty="0">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1" i="0" u="none" strike="noStrike" kern="1200" cap="none" spc="0" normalizeH="0" baseline="0" noProof="0" dirty="0" err="1">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dò</a:t>
            </a:r>
            <a:endParaRPr kumimoji="0" lang="en-US" sz="6000" b="1" i="0" u="none" strike="noStrike" kern="1200" cap="none" spc="0" normalizeH="0" baseline="0" noProof="0" dirty="0">
              <a:ln w="22225">
                <a:solidFill>
                  <a:srgbClr val="ED7D31"/>
                </a:solidFill>
                <a:prstDash val="solid"/>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407418003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hasCustomPrompt="1"/>
          </p:nvPr>
        </p:nvSpPr>
        <p:spPr/>
        <p:txBody>
          <a:bodyPr/>
          <a:lstStyle>
            <a:lvl1pPr>
              <a:defRPr>
                <a:latin typeface="Arial" panose="020B0604020202020204" pitchFamily="34" charset="0"/>
                <a:cs typeface="Arial" panose="020B0604020202020204" pitchFamily="34" charset="0"/>
              </a:defRPr>
            </a:lvl1pPr>
          </a:lstStyle>
          <a:p>
            <a:r>
              <a:rPr lang="en-US" altLang="zh-CN"/>
              <a:t>Title</a:t>
            </a:r>
            <a:endParaRPr lang="zh-CN" altLang="en-US"/>
          </a:p>
        </p:txBody>
      </p:sp>
      <p:sp>
        <p:nvSpPr>
          <p:cNvPr id="3" name="内容占位符 2"/>
          <p:cNvSpPr>
            <a:spLocks noGrp="1"/>
          </p:cNvSpPr>
          <p:nvPr>
            <p:ph idx="1" hasCustomPrompt="1"/>
          </p:nvPr>
        </p:nvSpPr>
        <p:spPr/>
        <p:txBody>
          <a:bodyPr/>
          <a:lstStyle>
            <a:lvl1pPr>
              <a:defRPr>
                <a:latin typeface="Arial" panose="020B0604020202020204" pitchFamily="34" charset="0"/>
                <a:cs typeface="Arial" panose="020B0604020202020204" pitchFamily="34" charset="0"/>
              </a:defRPr>
            </a:lvl1pPr>
            <a:lvl2pPr>
              <a:defRPr baseline="0">
                <a:latin typeface="Arial" panose="020B0604020202020204" pitchFamily="34" charset="0"/>
                <a:cs typeface="Arial" panose="020B0604020202020204" pitchFamily="34" charset="0"/>
              </a:defRPr>
            </a:lvl2pPr>
            <a:lvl3pPr>
              <a:defRPr baseline="0">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ltLang="zh-CN"/>
              <a:t>Content</a:t>
            </a:r>
            <a:endParaRPr lang="zh-CN" altLang="en-US"/>
          </a:p>
          <a:p>
            <a:pPr lvl="1"/>
            <a:r>
              <a:rPr lang="en-US" altLang="zh-CN"/>
              <a:t>Branch 1</a:t>
            </a:r>
            <a:endParaRPr lang="zh-CN" altLang="en-US"/>
          </a:p>
          <a:p>
            <a:pPr lvl="2"/>
            <a:r>
              <a:rPr lang="en-US" altLang="zh-CN"/>
              <a:t>Branch 2</a:t>
            </a:r>
            <a:endParaRPr lang="zh-CN" altLang="en-US"/>
          </a:p>
          <a:p>
            <a:pPr lvl="3"/>
            <a:r>
              <a:rPr lang="en-US" altLang="zh-CN"/>
              <a:t>Branch 3</a:t>
            </a:r>
            <a:endParaRPr lang="zh-CN" altLang="en-US"/>
          </a:p>
          <a:p>
            <a:pPr lvl="4"/>
            <a:r>
              <a:rPr lang="en-US" altLang="zh-CN"/>
              <a:t>Branch 4</a:t>
            </a:r>
            <a:endParaRPr lang="zh-CN" altLang="en-US"/>
          </a:p>
        </p:txBody>
      </p:sp>
      <p:sp>
        <p:nvSpPr>
          <p:cNvPr id="4" name="日期占位符 3"/>
          <p:cNvSpPr>
            <a:spLocks noGrp="1"/>
          </p:cNvSpPr>
          <p:nvPr>
            <p:ph type="dt" sz="half" idx="10"/>
          </p:nvPr>
        </p:nvSpPr>
        <p:spPr/>
        <p:txBody>
          <a:bodyPr/>
          <a:lstStyle/>
          <a:p>
            <a:fld id="{4E08E231-020E-454B-814C-04386EE4B12D}" type="datetimeFigureOut">
              <a:rPr lang="zh-CN" altLang="en-US" smtClean="0"/>
              <a:t>2021/11/17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BE349D6-2446-475D-9F9F-B6A9DFEA62F2}" type="slidenum">
              <a:rPr lang="zh-CN" altLang="en-US" smtClean="0"/>
              <a:t>‹#›</a:t>
            </a:fld>
            <a:endParaRPr lang="zh-CN" altLang="en-US"/>
          </a:p>
        </p:txBody>
      </p:sp>
    </p:spTree>
    <p:extLst>
      <p:ext uri="{BB962C8B-B14F-4D97-AF65-F5344CB8AC3E}">
        <p14:creationId xmlns:p14="http://schemas.microsoft.com/office/powerpoint/2010/main" val="37150429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050" name="Picture 2" descr="C:\Users\Thinkpad\Desktop\未标题-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6011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36FF3A7C-AD87-4FD5-B36B-820E975C156B}"/>
              </a:ext>
            </a:extLst>
          </p:cNvPr>
          <p:cNvSpPr txBox="1"/>
          <p:nvPr userDrawn="1"/>
        </p:nvSpPr>
        <p:spPr>
          <a:xfrm>
            <a:off x="8906608" y="6596390"/>
            <a:ext cx="4097215" cy="261610"/>
          </a:xfrm>
          <a:prstGeom prst="rect">
            <a:avLst/>
          </a:prstGeom>
          <a:noFill/>
        </p:spPr>
        <p:txBody>
          <a:bodyPr wrap="square" rtlCol="0">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26186426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710200991"/>
      </p:ext>
    </p:extLst>
  </p:cSld>
  <p:clrMapOvr>
    <a:masterClrMapping/>
  </p:clrMapOvr>
  <p:transition spd="slow" advClick="0" advTm="0">
    <p:random/>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9764783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Vertical Title and Text">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7" name="矩形 1">
            <a:extLst>
              <a:ext uri="{FF2B5EF4-FFF2-40B4-BE49-F238E27FC236}">
                <a16:creationId xmlns:a16="http://schemas.microsoft.com/office/drawing/2014/main" id="{B22B1E67-3008-4521-AE81-657AB5E1176C}"/>
              </a:ext>
            </a:extLst>
          </p:cNvPr>
          <p:cNvSpPr/>
          <p:nvPr userDrawn="1"/>
        </p:nvSpPr>
        <p:spPr>
          <a:xfrm>
            <a:off x="106327" y="95693"/>
            <a:ext cx="11972260" cy="6634716"/>
          </a:xfrm>
          <a:prstGeom prst="rect">
            <a:avLst/>
          </a:prstGeom>
          <a:noFill/>
          <a:ln w="28575">
            <a:solidFill>
              <a:srgbClr val="DC5D3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cs typeface="+mn-ea"/>
              <a:sym typeface="+mn-lt"/>
            </a:endParaRPr>
          </a:p>
        </p:txBody>
      </p:sp>
      <p:pic>
        <p:nvPicPr>
          <p:cNvPr id="8" name="图片 8">
            <a:extLst>
              <a:ext uri="{FF2B5EF4-FFF2-40B4-BE49-F238E27FC236}">
                <a16:creationId xmlns:a16="http://schemas.microsoft.com/office/drawing/2014/main" id="{318CC0AA-2F1C-47E2-96E1-12F350AB09CC}"/>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a:fillRect/>
          </a:stretch>
        </p:blipFill>
        <p:spPr>
          <a:xfrm>
            <a:off x="3594895" y="56367"/>
            <a:ext cx="5002213" cy="1549970"/>
          </a:xfrm>
          <a:prstGeom prst="rect">
            <a:avLst/>
          </a:prstGeom>
        </p:spPr>
      </p:pic>
      <p:pic>
        <p:nvPicPr>
          <p:cNvPr id="9" name="PA_图片 2">
            <a:extLst>
              <a:ext uri="{FF2B5EF4-FFF2-40B4-BE49-F238E27FC236}">
                <a16:creationId xmlns:a16="http://schemas.microsoft.com/office/drawing/2014/main" id="{F453868A-7C7E-4C9C-BFDE-8FEE5AE3420C}"/>
              </a:ext>
            </a:extLst>
          </p:cNvPr>
          <p:cNvPicPr>
            <a:picLocks noChangeAspect="1"/>
          </p:cNvPicPr>
          <p:nvPr userDrawn="1">
            <p:custDataLst>
              <p:tags r:id="rId1"/>
            </p:custDataLst>
          </p:nvPr>
        </p:nvPicPr>
        <p:blipFill>
          <a:blip r:embed="rId4"/>
          <a:stretch>
            <a:fillRect/>
          </a:stretch>
        </p:blipFill>
        <p:spPr>
          <a:xfrm>
            <a:off x="2538663" y="1049796"/>
            <a:ext cx="7547145" cy="6071588"/>
          </a:xfrm>
          <a:prstGeom prst="rect">
            <a:avLst/>
          </a:prstGeom>
          <a:noFill/>
          <a:ln w="9525">
            <a:noFill/>
          </a:ln>
        </p:spPr>
      </p:pic>
      <p:pic>
        <p:nvPicPr>
          <p:cNvPr id="11" name="图片 22">
            <a:extLst>
              <a:ext uri="{FF2B5EF4-FFF2-40B4-BE49-F238E27FC236}">
                <a16:creationId xmlns:a16="http://schemas.microsoft.com/office/drawing/2014/main" id="{3FCE1FC1-F6CB-4EDD-B53D-CAC516587933}"/>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9199881" y="4085590"/>
            <a:ext cx="2421891" cy="2250440"/>
          </a:xfrm>
          <a:prstGeom prst="rect">
            <a:avLst/>
          </a:prstGeom>
        </p:spPr>
      </p:pic>
      <p:pic>
        <p:nvPicPr>
          <p:cNvPr id="12" name="图片 20">
            <a:extLst>
              <a:ext uri="{FF2B5EF4-FFF2-40B4-BE49-F238E27FC236}">
                <a16:creationId xmlns:a16="http://schemas.microsoft.com/office/drawing/2014/main" id="{12D22E61-431C-4BF7-B86C-F36DBA00E06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648337" y="408940"/>
            <a:ext cx="1630363" cy="1485900"/>
          </a:xfrm>
          <a:prstGeom prst="rect">
            <a:avLst/>
          </a:prstGeom>
          <a:noFill/>
          <a:ln w="9525">
            <a:noFill/>
          </a:ln>
        </p:spPr>
      </p:pic>
    </p:spTree>
    <p:extLst>
      <p:ext uri="{BB962C8B-B14F-4D97-AF65-F5344CB8AC3E}">
        <p14:creationId xmlns:p14="http://schemas.microsoft.com/office/powerpoint/2010/main" val="360573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1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7284379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26295770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135222823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6118683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3778465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04739829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13407406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7855360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9898096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26442631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2">
            <a:lumMod val="20000"/>
            <a:lumOff val="80000"/>
          </a:schemeClr>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57655D7-831E-4361-B238-F2CAB201269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6F8D30F-F0A2-4A3B-B58D-661FFB5B9FF0}"/>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5" name="Footer Placeholder 4">
            <a:extLst>
              <a:ext uri="{FF2B5EF4-FFF2-40B4-BE49-F238E27FC236}">
                <a16:creationId xmlns:a16="http://schemas.microsoft.com/office/drawing/2014/main" id="{5721126F-EAB8-450A-8D64-688E673241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BE0255-8A45-49EF-924E-CB064091B697}"/>
              </a:ext>
            </a:extLst>
          </p:cNvPr>
          <p:cNvSpPr>
            <a:spLocks noGrp="1"/>
          </p:cNvSpPr>
          <p:nvPr>
            <p:ph type="sldNum" sz="quarter" idx="12"/>
          </p:nvPr>
        </p:nvSpPr>
        <p:spPr/>
        <p:txBody>
          <a:bodyPr/>
          <a:lstStyle/>
          <a:p>
            <a:fld id="{37634F2D-4F96-4A1A-A648-518B1AFE058E}" type="slidenum">
              <a:rPr lang="en-US" smtClean="0"/>
              <a:t>‹#›</a:t>
            </a:fld>
            <a:endParaRPr lang="en-US"/>
          </a:p>
        </p:txBody>
      </p:sp>
      <p:sp>
        <p:nvSpPr>
          <p:cNvPr id="12" name="Freeform 17">
            <a:extLst>
              <a:ext uri="{FF2B5EF4-FFF2-40B4-BE49-F238E27FC236}">
                <a16:creationId xmlns:a16="http://schemas.microsoft.com/office/drawing/2014/main" id="{211953F5-6B26-4EF9-80F1-8C59D26D86B6}"/>
              </a:ext>
            </a:extLst>
          </p:cNvPr>
          <p:cNvSpPr/>
          <p:nvPr userDrawn="1"/>
        </p:nvSpPr>
        <p:spPr>
          <a:xfrm>
            <a:off x="280793" y="1122218"/>
            <a:ext cx="11640697" cy="5479962"/>
          </a:xfrm>
          <a:prstGeom prst="rect">
            <a:avLst/>
          </a:prstGeom>
          <a:solidFill>
            <a:srgbClr val="FFFFFF"/>
          </a:solidFill>
          <a:ln w="25400" cap="flat" cmpd="sng" algn="ctr">
            <a:solidFill>
              <a:srgbClr val="FFAB4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nvGrpSpPr>
          <p:cNvPr id="13" name="Group 12">
            <a:extLst>
              <a:ext uri="{FF2B5EF4-FFF2-40B4-BE49-F238E27FC236}">
                <a16:creationId xmlns:a16="http://schemas.microsoft.com/office/drawing/2014/main" id="{5292217B-AAAB-4C97-A9F3-72484E8C0407}"/>
              </a:ext>
            </a:extLst>
          </p:cNvPr>
          <p:cNvGrpSpPr/>
          <p:nvPr userDrawn="1"/>
        </p:nvGrpSpPr>
        <p:grpSpPr>
          <a:xfrm>
            <a:off x="377049" y="255821"/>
            <a:ext cx="2619178" cy="2075610"/>
            <a:chOff x="237072" y="234585"/>
            <a:chExt cx="1448294" cy="1448294"/>
          </a:xfrm>
        </p:grpSpPr>
        <p:sp>
          <p:nvSpPr>
            <p:cNvPr id="14" name="Oval 13">
              <a:extLst>
                <a:ext uri="{FF2B5EF4-FFF2-40B4-BE49-F238E27FC236}">
                  <a16:creationId xmlns:a16="http://schemas.microsoft.com/office/drawing/2014/main" id="{2376D84D-018E-4D01-942E-AE923E1C4CE8}"/>
                </a:ext>
              </a:extLst>
            </p:cNvPr>
            <p:cNvSpPr/>
            <p:nvPr/>
          </p:nvSpPr>
          <p:spPr>
            <a:xfrm>
              <a:off x="237072" y="234585"/>
              <a:ext cx="1448294" cy="1448294"/>
            </a:xfrm>
            <a:prstGeom prst="ellipse">
              <a:avLst/>
            </a:prstGeom>
            <a:solidFill>
              <a:srgbClr val="FFAB4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5" name="Oval 14">
              <a:extLst>
                <a:ext uri="{FF2B5EF4-FFF2-40B4-BE49-F238E27FC236}">
                  <a16:creationId xmlns:a16="http://schemas.microsoft.com/office/drawing/2014/main" id="{F916C782-6A15-4A1C-B436-6AA78F90670C}"/>
                </a:ext>
              </a:extLst>
            </p:cNvPr>
            <p:cNvSpPr/>
            <p:nvPr/>
          </p:nvSpPr>
          <p:spPr>
            <a:xfrm>
              <a:off x="283311" y="280824"/>
              <a:ext cx="1355815" cy="1355815"/>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6" name="Oval 15">
              <a:extLst>
                <a:ext uri="{FF2B5EF4-FFF2-40B4-BE49-F238E27FC236}">
                  <a16:creationId xmlns:a16="http://schemas.microsoft.com/office/drawing/2014/main" id="{7E3CAB66-C4EE-4FB9-95A3-DAF258DCF997}"/>
                </a:ext>
              </a:extLst>
            </p:cNvPr>
            <p:cNvSpPr/>
            <p:nvPr/>
          </p:nvSpPr>
          <p:spPr>
            <a:xfrm>
              <a:off x="251674" y="248347"/>
              <a:ext cx="1419087" cy="1419087"/>
            </a:xfrm>
            <a:prstGeom prst="ellipse">
              <a:avLst/>
            </a:prstGeom>
            <a:noFill/>
            <a:ln w="9525" cap="flat" cmpd="sng" algn="ctr">
              <a:solidFill>
                <a:srgbClr val="BAE5E4">
                  <a:lumMod val="25000"/>
                </a:srgbClr>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spTree>
    <p:extLst>
      <p:ext uri="{BB962C8B-B14F-4D97-AF65-F5344CB8AC3E}">
        <p14:creationId xmlns:p14="http://schemas.microsoft.com/office/powerpoint/2010/main" val="424288004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8C6DAB4-A5EE-47F3-865F-194124662A48}"/>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26718609-D0E2-44F0-884B-8C20021452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3537104A-EDBB-4DEF-9A8D-A6F97EEB849D}"/>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C3BB8D15-C499-48CF-9D0D-45CCC65AD73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F90E66EA-B0D5-46D2-BB63-E9AAA5F595CC}"/>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324242071"/>
      </p:ext>
    </p:extLst>
  </p:cSld>
  <p:clrMapOvr>
    <a:masterClrMapping/>
  </p:clrMapOvr>
  <p:transition spd="slow">
    <p:comb/>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5639B58-E9A9-4E5B-8675-D220511DD163}"/>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12A3A9B5-0BCA-4364-AAED-F89099EC6474}"/>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B48A98A-4FCE-42D0-A2D1-F2BF8D5F439F}"/>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6D531CB1-8E0F-41C9-8C45-E6F609050599}"/>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4173D3C7-0FA6-4E51-9224-B3032E1C9505}"/>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903849403"/>
      </p:ext>
    </p:extLst>
  </p:cSld>
  <p:clrMapOvr>
    <a:masterClrMapping/>
  </p:clrMapOvr>
  <p:transition spd="slow">
    <p:comb/>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38AA695-E720-45FC-8C4C-6F6C5E2BA6C5}"/>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02C41949-D699-407F-88A2-7FC57A3E028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66ACF3AE-4FCF-43CB-A2A9-4E450D2A7FBF}"/>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6FDA009A-460D-4113-B559-A393D1BB4259}"/>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6E93440B-F521-41F1-A213-95A86A6BD7DC}"/>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736335582"/>
      </p:ext>
    </p:extLst>
  </p:cSld>
  <p:clrMapOvr>
    <a:masterClrMapping/>
  </p:clrMapOvr>
  <p:transition spd="slow">
    <p:comb/>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76D234B-710B-476F-A562-025229248719}"/>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DC09F18-3F51-4860-9392-02DE5C82397F}"/>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58E86988-EB0B-4F17-BEB3-07B32D524513}"/>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64E94802-C01D-48B5-8391-188A661F4773}"/>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6" name="页脚占位符 5">
            <a:extLst>
              <a:ext uri="{FF2B5EF4-FFF2-40B4-BE49-F238E27FC236}">
                <a16:creationId xmlns:a16="http://schemas.microsoft.com/office/drawing/2014/main" id="{108B485E-E3A1-4721-92B2-3C28EDE80B2F}"/>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E792178D-C56F-4DF2-8122-76C9CB4F6C61}"/>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1122895233"/>
      </p:ext>
    </p:extLst>
  </p:cSld>
  <p:clrMapOvr>
    <a:masterClrMapping/>
  </p:clrMapOvr>
  <p:transition spd="slow">
    <p:comb/>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EFC6D8B-6DBC-49C6-AEF1-5C6BE136E574}"/>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33C5B6C7-4872-454E-8FFD-B878CACFF34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EC7AF5EB-2631-4C52-96F0-84103E525DC0}"/>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84DBCDA7-42BB-4232-A969-B037711A68E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EAC1CD09-D00E-45F6-8410-0CA18A5F4D6D}"/>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761B2AA4-2571-4A46-AEF9-C6600AAE3F93}"/>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8" name="页脚占位符 7">
            <a:extLst>
              <a:ext uri="{FF2B5EF4-FFF2-40B4-BE49-F238E27FC236}">
                <a16:creationId xmlns:a16="http://schemas.microsoft.com/office/drawing/2014/main" id="{06FFAF36-201A-4E03-81DA-3C56988D9542}"/>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AC3F275F-5247-493E-B457-DE9B3AA81ABF}"/>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1853380179"/>
      </p:ext>
    </p:extLst>
  </p:cSld>
  <p:clrMapOvr>
    <a:masterClrMapping/>
  </p:clrMapOvr>
  <p:transition spd="slow">
    <p:comb/>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BE288C6-5431-4B45-A828-10CE8FE0F81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5E2965DF-0155-4483-BA71-E600CD0762AB}"/>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4" name="页脚占位符 3">
            <a:extLst>
              <a:ext uri="{FF2B5EF4-FFF2-40B4-BE49-F238E27FC236}">
                <a16:creationId xmlns:a16="http://schemas.microsoft.com/office/drawing/2014/main" id="{30025267-2129-4AAC-B988-516394B8C6A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855C9AA8-61C4-4754-8BD1-ABBF30B69740}"/>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1500784407"/>
      </p:ext>
    </p:extLst>
  </p:cSld>
  <p:clrMapOvr>
    <a:masterClrMapping/>
  </p:clrMapOvr>
  <p:transition spd="slow">
    <p:comb/>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26E89B8B-92FE-4CCE-A6FD-1EA0AA2CB889}"/>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3" name="页脚占位符 2">
            <a:extLst>
              <a:ext uri="{FF2B5EF4-FFF2-40B4-BE49-F238E27FC236}">
                <a16:creationId xmlns:a16="http://schemas.microsoft.com/office/drawing/2014/main" id="{8C28E2A2-AD64-42B3-A87A-68E10771FDFD}"/>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CC82940-4DCD-4457-AC93-5C941D344732}"/>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2633478106"/>
      </p:ext>
    </p:extLst>
  </p:cSld>
  <p:clrMapOvr>
    <a:masterClrMapping/>
  </p:clrMapOvr>
  <p:transition spd="slow">
    <p:comb/>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DB1AE5F-13EA-4C3A-AAAA-8D04B81C9CC5}"/>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459F9721-3C03-4ACA-8D2A-9BAC7D3A342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F777210C-3F98-44F0-9B0B-7484D05835B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B67F33BF-7248-4CF2-9D5F-FC2D4AF5A79E}"/>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6" name="页脚占位符 5">
            <a:extLst>
              <a:ext uri="{FF2B5EF4-FFF2-40B4-BE49-F238E27FC236}">
                <a16:creationId xmlns:a16="http://schemas.microsoft.com/office/drawing/2014/main" id="{F5BCF3C9-36E7-4968-9859-517B2D7F0E9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C894AE19-449C-4FE9-A53C-35890F0B0F77}"/>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4062070761"/>
      </p:ext>
    </p:extLst>
  </p:cSld>
  <p:clrMapOvr>
    <a:masterClrMapping/>
  </p:clrMapOvr>
  <p:transition spd="slow">
    <p:comb/>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490885D-D561-4A0F-BAF1-DFBEBF17EDDC}"/>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A0DFF409-D77E-4AB5-9B38-5C47DC875FC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A4B0F19C-3D29-4AF3-8173-1DB66EE0CA8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CA0F909C-0267-40BE-B34E-CFAE371EE401}"/>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6" name="页脚占位符 5">
            <a:extLst>
              <a:ext uri="{FF2B5EF4-FFF2-40B4-BE49-F238E27FC236}">
                <a16:creationId xmlns:a16="http://schemas.microsoft.com/office/drawing/2014/main" id="{BF55CE51-8FC0-4E46-857D-7C025FADFD0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8426E691-5222-4EE9-9D13-2D12712BAF26}"/>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387476026"/>
      </p:ext>
    </p:extLst>
  </p:cSld>
  <p:clrMapOvr>
    <a:masterClrMapping/>
  </p:clrMapOvr>
  <p:transition spd="slow">
    <p:comb/>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3E38F3-2F70-42E3-A938-BF34763BDD12}"/>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CC9835C3-98C9-4BB0-AB48-C0A5F94D36B9}"/>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68319BC4-A8AF-4B6F-A6AC-B29D151381CC}"/>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2FEB5DED-A7DE-4EE4-B6AB-433C67613F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BB61E76-AAA8-4A4D-AC7A-811B321C7B55}"/>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3845126763"/>
      </p:ext>
    </p:extLst>
  </p:cSld>
  <p:clrMapOvr>
    <a:masterClrMapping/>
  </p:clrMapOvr>
  <p:transition spd="slow">
    <p:comb/>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Flowchart: Document 17">
            <a:extLst>
              <a:ext uri="{FF2B5EF4-FFF2-40B4-BE49-F238E27FC236}">
                <a16:creationId xmlns:a16="http://schemas.microsoft.com/office/drawing/2014/main" id="{32888698-6355-46B4-87D5-BC0381CA579C}"/>
              </a:ext>
            </a:extLst>
          </p:cNvPr>
          <p:cNvSpPr/>
          <p:nvPr userDrawn="1"/>
        </p:nvSpPr>
        <p:spPr>
          <a:xfrm>
            <a:off x="-138222" y="0"/>
            <a:ext cx="12346422" cy="1741732"/>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1" fmla="*/ 0 w 21600"/>
              <a:gd name="connsiteY0-2" fmla="*/ 0 h 17322"/>
              <a:gd name="connsiteX1-3" fmla="*/ 21600 w 21600"/>
              <a:gd name="connsiteY1-4" fmla="*/ 0 h 17322"/>
              <a:gd name="connsiteX2-5" fmla="*/ 21600 w 21600"/>
              <a:gd name="connsiteY2-6" fmla="*/ 17322 h 17322"/>
              <a:gd name="connsiteX3-7" fmla="*/ 50 w 21600"/>
              <a:gd name="connsiteY3-8" fmla="*/ 13503 h 17322"/>
              <a:gd name="connsiteX4-9" fmla="*/ 0 w 21600"/>
              <a:gd name="connsiteY4-10" fmla="*/ 0 h 17322"/>
              <a:gd name="connsiteX0-11" fmla="*/ 0 w 21600"/>
              <a:gd name="connsiteY0-12" fmla="*/ 0 h 18888"/>
              <a:gd name="connsiteX1-13" fmla="*/ 21600 w 21600"/>
              <a:gd name="connsiteY1-14" fmla="*/ 0 h 18888"/>
              <a:gd name="connsiteX2-15" fmla="*/ 21600 w 21600"/>
              <a:gd name="connsiteY2-16" fmla="*/ 17322 h 18888"/>
              <a:gd name="connsiteX3-17" fmla="*/ 50 w 21600"/>
              <a:gd name="connsiteY3-18" fmla="*/ 13503 h 18888"/>
              <a:gd name="connsiteX4-19" fmla="*/ 0 w 21600"/>
              <a:gd name="connsiteY4-20" fmla="*/ 0 h 18888"/>
              <a:gd name="connsiteX0-21" fmla="*/ 0 w 21600"/>
              <a:gd name="connsiteY0-22" fmla="*/ 0 h 18322"/>
              <a:gd name="connsiteX1-23" fmla="*/ 21600 w 21600"/>
              <a:gd name="connsiteY1-24" fmla="*/ 0 h 18322"/>
              <a:gd name="connsiteX2-25" fmla="*/ 21600 w 21600"/>
              <a:gd name="connsiteY2-26" fmla="*/ 17322 h 18322"/>
              <a:gd name="connsiteX3-27" fmla="*/ 15726 w 21600"/>
              <a:gd name="connsiteY3-28" fmla="*/ 14955 h 18322"/>
              <a:gd name="connsiteX4-29" fmla="*/ 50 w 21600"/>
              <a:gd name="connsiteY4-30" fmla="*/ 13503 h 18322"/>
              <a:gd name="connsiteX5" fmla="*/ 0 w 21600"/>
              <a:gd name="connsiteY5" fmla="*/ 0 h 18322"/>
              <a:gd name="connsiteX0-31" fmla="*/ 0 w 21600"/>
              <a:gd name="connsiteY0-32" fmla="*/ 0 h 18400"/>
              <a:gd name="connsiteX1-33" fmla="*/ 21600 w 21600"/>
              <a:gd name="connsiteY1-34" fmla="*/ 0 h 18400"/>
              <a:gd name="connsiteX2-35" fmla="*/ 21600 w 21600"/>
              <a:gd name="connsiteY2-36" fmla="*/ 17322 h 18400"/>
              <a:gd name="connsiteX3-37" fmla="*/ 15726 w 21600"/>
              <a:gd name="connsiteY3-38" fmla="*/ 14955 h 18400"/>
              <a:gd name="connsiteX4-39" fmla="*/ 5570 w 21600"/>
              <a:gd name="connsiteY4-40" fmla="*/ 18390 h 18400"/>
              <a:gd name="connsiteX5-41" fmla="*/ 50 w 21600"/>
              <a:gd name="connsiteY5-42" fmla="*/ 13503 h 18400"/>
              <a:gd name="connsiteX6" fmla="*/ 0 w 21600"/>
              <a:gd name="connsiteY6" fmla="*/ 0 h 18400"/>
              <a:gd name="connsiteX0-43" fmla="*/ 0 w 21600"/>
              <a:gd name="connsiteY0-44" fmla="*/ 0 h 18400"/>
              <a:gd name="connsiteX1-45" fmla="*/ 21600 w 21600"/>
              <a:gd name="connsiteY1-46" fmla="*/ 0 h 18400"/>
              <a:gd name="connsiteX2-47" fmla="*/ 21600 w 21600"/>
              <a:gd name="connsiteY2-48" fmla="*/ 17322 h 18400"/>
              <a:gd name="connsiteX3-49" fmla="*/ 15726 w 21600"/>
              <a:gd name="connsiteY3-50" fmla="*/ 14955 h 18400"/>
              <a:gd name="connsiteX4-51" fmla="*/ 5570 w 21600"/>
              <a:gd name="connsiteY4-52" fmla="*/ 18390 h 18400"/>
              <a:gd name="connsiteX5-53" fmla="*/ 50 w 21600"/>
              <a:gd name="connsiteY5-54" fmla="*/ 13503 h 18400"/>
              <a:gd name="connsiteX6-55" fmla="*/ 0 w 21600"/>
              <a:gd name="connsiteY6-56" fmla="*/ 0 h 18400"/>
              <a:gd name="connsiteX0-57" fmla="*/ 0 w 21600"/>
              <a:gd name="connsiteY0-58" fmla="*/ 0 h 18400"/>
              <a:gd name="connsiteX1-59" fmla="*/ 21600 w 21600"/>
              <a:gd name="connsiteY1-60" fmla="*/ 0 h 18400"/>
              <a:gd name="connsiteX2-61" fmla="*/ 21499 w 21600"/>
              <a:gd name="connsiteY2-62" fmla="*/ 15907 h 18400"/>
              <a:gd name="connsiteX3-63" fmla="*/ 15726 w 21600"/>
              <a:gd name="connsiteY3-64" fmla="*/ 14955 h 18400"/>
              <a:gd name="connsiteX4-65" fmla="*/ 5570 w 21600"/>
              <a:gd name="connsiteY4-66" fmla="*/ 18390 h 18400"/>
              <a:gd name="connsiteX5-67" fmla="*/ 50 w 21600"/>
              <a:gd name="connsiteY5-68" fmla="*/ 13503 h 18400"/>
              <a:gd name="connsiteX6-69" fmla="*/ 0 w 21600"/>
              <a:gd name="connsiteY6-70" fmla="*/ 0 h 18400"/>
              <a:gd name="connsiteX0-71" fmla="*/ 0 w 21600"/>
              <a:gd name="connsiteY0-72" fmla="*/ 0 h 18736"/>
              <a:gd name="connsiteX1-73" fmla="*/ 21600 w 21600"/>
              <a:gd name="connsiteY1-74" fmla="*/ 0 h 18736"/>
              <a:gd name="connsiteX2-75" fmla="*/ 21524 w 21600"/>
              <a:gd name="connsiteY2-76" fmla="*/ 18736 h 18736"/>
              <a:gd name="connsiteX3-77" fmla="*/ 15726 w 21600"/>
              <a:gd name="connsiteY3-78" fmla="*/ 14955 h 18736"/>
              <a:gd name="connsiteX4-79" fmla="*/ 5570 w 21600"/>
              <a:gd name="connsiteY4-80" fmla="*/ 18390 h 18736"/>
              <a:gd name="connsiteX5-81" fmla="*/ 50 w 21600"/>
              <a:gd name="connsiteY5-82" fmla="*/ 13503 h 18736"/>
              <a:gd name="connsiteX6-83" fmla="*/ 0 w 21600"/>
              <a:gd name="connsiteY6-84" fmla="*/ 0 h 18736"/>
              <a:gd name="connsiteX0-85" fmla="*/ 0 w 21600"/>
              <a:gd name="connsiteY0-86" fmla="*/ 0 h 18736"/>
              <a:gd name="connsiteX1-87" fmla="*/ 21600 w 21600"/>
              <a:gd name="connsiteY1-88" fmla="*/ 0 h 18736"/>
              <a:gd name="connsiteX2-89" fmla="*/ 21524 w 21600"/>
              <a:gd name="connsiteY2-90" fmla="*/ 18736 h 18736"/>
              <a:gd name="connsiteX3-91" fmla="*/ 15726 w 21600"/>
              <a:gd name="connsiteY3-92" fmla="*/ 14147 h 18736"/>
              <a:gd name="connsiteX4-93" fmla="*/ 5570 w 21600"/>
              <a:gd name="connsiteY4-94" fmla="*/ 18390 h 18736"/>
              <a:gd name="connsiteX5-95" fmla="*/ 50 w 21600"/>
              <a:gd name="connsiteY5-96" fmla="*/ 13503 h 18736"/>
              <a:gd name="connsiteX6-97" fmla="*/ 0 w 21600"/>
              <a:gd name="connsiteY6-98" fmla="*/ 0 h 18736"/>
              <a:gd name="connsiteX0-99" fmla="*/ 0 w 21600"/>
              <a:gd name="connsiteY0-100" fmla="*/ 0 h 19811"/>
              <a:gd name="connsiteX1-101" fmla="*/ 21600 w 21600"/>
              <a:gd name="connsiteY1-102" fmla="*/ 0 h 19811"/>
              <a:gd name="connsiteX2-103" fmla="*/ 21524 w 21600"/>
              <a:gd name="connsiteY2-104" fmla="*/ 18736 h 19811"/>
              <a:gd name="connsiteX3-105" fmla="*/ 15726 w 21600"/>
              <a:gd name="connsiteY3-106" fmla="*/ 14147 h 19811"/>
              <a:gd name="connsiteX4-107" fmla="*/ 5545 w 21600"/>
              <a:gd name="connsiteY4-108" fmla="*/ 19805 h 19811"/>
              <a:gd name="connsiteX5-109" fmla="*/ 50 w 21600"/>
              <a:gd name="connsiteY5-110" fmla="*/ 13503 h 19811"/>
              <a:gd name="connsiteX6-111" fmla="*/ 0 w 21600"/>
              <a:gd name="connsiteY6-112" fmla="*/ 0 h 19811"/>
              <a:gd name="connsiteX0-113" fmla="*/ 0 w 21600"/>
              <a:gd name="connsiteY0-114" fmla="*/ 0 h 19811"/>
              <a:gd name="connsiteX1-115" fmla="*/ 21600 w 21600"/>
              <a:gd name="connsiteY1-116" fmla="*/ 0 h 19811"/>
              <a:gd name="connsiteX2-117" fmla="*/ 21524 w 21600"/>
              <a:gd name="connsiteY2-118" fmla="*/ 18736 h 19811"/>
              <a:gd name="connsiteX3-119" fmla="*/ 15726 w 21600"/>
              <a:gd name="connsiteY3-120" fmla="*/ 14147 h 19811"/>
              <a:gd name="connsiteX4-121" fmla="*/ 5545 w 21600"/>
              <a:gd name="connsiteY4-122" fmla="*/ 19805 h 19811"/>
              <a:gd name="connsiteX5-123" fmla="*/ 25 w 21600"/>
              <a:gd name="connsiteY5-124" fmla="*/ 17343 h 19811"/>
              <a:gd name="connsiteX6-125" fmla="*/ 0 w 21600"/>
              <a:gd name="connsiteY6-126" fmla="*/ 0 h 19811"/>
              <a:gd name="connsiteX0-127" fmla="*/ 0 w 21600"/>
              <a:gd name="connsiteY0-128" fmla="*/ 0 h 19811"/>
              <a:gd name="connsiteX1-129" fmla="*/ 21600 w 21600"/>
              <a:gd name="connsiteY1-130" fmla="*/ 0 h 19811"/>
              <a:gd name="connsiteX2-131" fmla="*/ 21524 w 21600"/>
              <a:gd name="connsiteY2-132" fmla="*/ 18736 h 19811"/>
              <a:gd name="connsiteX3-133" fmla="*/ 15726 w 21600"/>
              <a:gd name="connsiteY3-134" fmla="*/ 14147 h 19811"/>
              <a:gd name="connsiteX4-135" fmla="*/ 5545 w 21600"/>
              <a:gd name="connsiteY4-136" fmla="*/ 19805 h 19811"/>
              <a:gd name="connsiteX5-137" fmla="*/ 25 w 21600"/>
              <a:gd name="connsiteY5-138" fmla="*/ 17343 h 19811"/>
              <a:gd name="connsiteX6-139" fmla="*/ 0 w 21600"/>
              <a:gd name="connsiteY6-140" fmla="*/ 0 h 19811"/>
              <a:gd name="connsiteX0-141" fmla="*/ 0 w 21600"/>
              <a:gd name="connsiteY0-142" fmla="*/ 0 h 20417"/>
              <a:gd name="connsiteX1-143" fmla="*/ 21600 w 21600"/>
              <a:gd name="connsiteY1-144" fmla="*/ 0 h 20417"/>
              <a:gd name="connsiteX2-145" fmla="*/ 21524 w 21600"/>
              <a:gd name="connsiteY2-146" fmla="*/ 18736 h 20417"/>
              <a:gd name="connsiteX3-147" fmla="*/ 15726 w 21600"/>
              <a:gd name="connsiteY3-148" fmla="*/ 14147 h 20417"/>
              <a:gd name="connsiteX4-149" fmla="*/ 8393 w 21600"/>
              <a:gd name="connsiteY4-150" fmla="*/ 20411 h 20417"/>
              <a:gd name="connsiteX5-151" fmla="*/ 25 w 21600"/>
              <a:gd name="connsiteY5-152" fmla="*/ 17343 h 20417"/>
              <a:gd name="connsiteX6-153" fmla="*/ 0 w 21600"/>
              <a:gd name="connsiteY6-154" fmla="*/ 0 h 20417"/>
              <a:gd name="connsiteX0-155" fmla="*/ 0 w 21600"/>
              <a:gd name="connsiteY0-156" fmla="*/ 0 h 20605"/>
              <a:gd name="connsiteX1-157" fmla="*/ 21600 w 21600"/>
              <a:gd name="connsiteY1-158" fmla="*/ 0 h 20605"/>
              <a:gd name="connsiteX2-159" fmla="*/ 21524 w 21600"/>
              <a:gd name="connsiteY2-160" fmla="*/ 18736 h 20605"/>
              <a:gd name="connsiteX3-161" fmla="*/ 15726 w 21600"/>
              <a:gd name="connsiteY3-162" fmla="*/ 14147 h 20605"/>
              <a:gd name="connsiteX4-163" fmla="*/ 8393 w 21600"/>
              <a:gd name="connsiteY4-164" fmla="*/ 20411 h 20605"/>
              <a:gd name="connsiteX5-165" fmla="*/ 25 w 21600"/>
              <a:gd name="connsiteY5-166" fmla="*/ 17343 h 20605"/>
              <a:gd name="connsiteX6-167" fmla="*/ 0 w 21600"/>
              <a:gd name="connsiteY6-168" fmla="*/ 0 h 20605"/>
              <a:gd name="connsiteX0-169" fmla="*/ 0 w 21600"/>
              <a:gd name="connsiteY0-170" fmla="*/ 0 h 20658"/>
              <a:gd name="connsiteX1-171" fmla="*/ 21600 w 21600"/>
              <a:gd name="connsiteY1-172" fmla="*/ 0 h 20658"/>
              <a:gd name="connsiteX2-173" fmla="*/ 21524 w 21600"/>
              <a:gd name="connsiteY2-174" fmla="*/ 18736 h 20658"/>
              <a:gd name="connsiteX3-175" fmla="*/ 15726 w 21600"/>
              <a:gd name="connsiteY3-176" fmla="*/ 14147 h 20658"/>
              <a:gd name="connsiteX4-177" fmla="*/ 8393 w 21600"/>
              <a:gd name="connsiteY4-178" fmla="*/ 20411 h 20658"/>
              <a:gd name="connsiteX5-179" fmla="*/ 101 w 21600"/>
              <a:gd name="connsiteY5-180" fmla="*/ 18151 h 20658"/>
              <a:gd name="connsiteX6-181" fmla="*/ 0 w 21600"/>
              <a:gd name="connsiteY6-182" fmla="*/ 0 h 20658"/>
              <a:gd name="connsiteX0-183" fmla="*/ 0 w 21600"/>
              <a:gd name="connsiteY0-184" fmla="*/ 0 h 20618"/>
              <a:gd name="connsiteX1-185" fmla="*/ 21600 w 21600"/>
              <a:gd name="connsiteY1-186" fmla="*/ 0 h 20618"/>
              <a:gd name="connsiteX2-187" fmla="*/ 21524 w 21600"/>
              <a:gd name="connsiteY2-188" fmla="*/ 18736 h 20618"/>
              <a:gd name="connsiteX3-189" fmla="*/ 15726 w 21600"/>
              <a:gd name="connsiteY3-190" fmla="*/ 14147 h 20618"/>
              <a:gd name="connsiteX4-191" fmla="*/ 8393 w 21600"/>
              <a:gd name="connsiteY4-192" fmla="*/ 20411 h 20618"/>
              <a:gd name="connsiteX5-193" fmla="*/ 101 w 21600"/>
              <a:gd name="connsiteY5-194" fmla="*/ 18151 h 20618"/>
              <a:gd name="connsiteX6-195" fmla="*/ 0 w 21600"/>
              <a:gd name="connsiteY6-196" fmla="*/ 0 h 20618"/>
              <a:gd name="connsiteX0-197" fmla="*/ 76 w 21676"/>
              <a:gd name="connsiteY0-198" fmla="*/ 0 h 20662"/>
              <a:gd name="connsiteX1-199" fmla="*/ 21676 w 21676"/>
              <a:gd name="connsiteY1-200" fmla="*/ 0 h 20662"/>
              <a:gd name="connsiteX2-201" fmla="*/ 21600 w 21676"/>
              <a:gd name="connsiteY2-202" fmla="*/ 18736 h 20662"/>
              <a:gd name="connsiteX3-203" fmla="*/ 15802 w 21676"/>
              <a:gd name="connsiteY3-204" fmla="*/ 14147 h 20662"/>
              <a:gd name="connsiteX4-205" fmla="*/ 8469 w 21676"/>
              <a:gd name="connsiteY4-206" fmla="*/ 20411 h 20662"/>
              <a:gd name="connsiteX5-207" fmla="*/ 1 w 21676"/>
              <a:gd name="connsiteY5-208" fmla="*/ 18757 h 20662"/>
              <a:gd name="connsiteX6-209" fmla="*/ 76 w 21676"/>
              <a:gd name="connsiteY6-210" fmla="*/ 0 h 20662"/>
              <a:gd name="connsiteX0-211" fmla="*/ 76 w 21676"/>
              <a:gd name="connsiteY0-212" fmla="*/ 0 h 23168"/>
              <a:gd name="connsiteX1-213" fmla="*/ 21676 w 21676"/>
              <a:gd name="connsiteY1-214" fmla="*/ 0 h 23168"/>
              <a:gd name="connsiteX2-215" fmla="*/ 21600 w 21676"/>
              <a:gd name="connsiteY2-216" fmla="*/ 18736 h 23168"/>
              <a:gd name="connsiteX3-217" fmla="*/ 15802 w 21676"/>
              <a:gd name="connsiteY3-218" fmla="*/ 14147 h 23168"/>
              <a:gd name="connsiteX4-219" fmla="*/ 8469 w 21676"/>
              <a:gd name="connsiteY4-220" fmla="*/ 23038 h 23168"/>
              <a:gd name="connsiteX5-221" fmla="*/ 1 w 21676"/>
              <a:gd name="connsiteY5-222" fmla="*/ 18757 h 23168"/>
              <a:gd name="connsiteX6-223" fmla="*/ 76 w 21676"/>
              <a:gd name="connsiteY6-224" fmla="*/ 0 h 23168"/>
              <a:gd name="connsiteX0-225" fmla="*/ 76 w 21676"/>
              <a:gd name="connsiteY0-226" fmla="*/ 0 h 23168"/>
              <a:gd name="connsiteX1-227" fmla="*/ 21676 w 21676"/>
              <a:gd name="connsiteY1-228" fmla="*/ 0 h 23168"/>
              <a:gd name="connsiteX2-229" fmla="*/ 21600 w 21676"/>
              <a:gd name="connsiteY2-230" fmla="*/ 18736 h 23168"/>
              <a:gd name="connsiteX3-231" fmla="*/ 15802 w 21676"/>
              <a:gd name="connsiteY3-232" fmla="*/ 15764 h 23168"/>
              <a:gd name="connsiteX4-233" fmla="*/ 8469 w 21676"/>
              <a:gd name="connsiteY4-234" fmla="*/ 23038 h 23168"/>
              <a:gd name="connsiteX5-235" fmla="*/ 1 w 21676"/>
              <a:gd name="connsiteY5-236" fmla="*/ 18757 h 23168"/>
              <a:gd name="connsiteX6-237" fmla="*/ 76 w 21676"/>
              <a:gd name="connsiteY6-238" fmla="*/ 0 h 23168"/>
              <a:gd name="connsiteX0-239" fmla="*/ 76 w 21676"/>
              <a:gd name="connsiteY0-240" fmla="*/ 0 h 23168"/>
              <a:gd name="connsiteX1-241" fmla="*/ 21676 w 21676"/>
              <a:gd name="connsiteY1-242" fmla="*/ 0 h 23168"/>
              <a:gd name="connsiteX2-243" fmla="*/ 21600 w 21676"/>
              <a:gd name="connsiteY2-244" fmla="*/ 18736 h 23168"/>
              <a:gd name="connsiteX3-245" fmla="*/ 15802 w 21676"/>
              <a:gd name="connsiteY3-246" fmla="*/ 15764 h 23168"/>
              <a:gd name="connsiteX4-247" fmla="*/ 8469 w 21676"/>
              <a:gd name="connsiteY4-248" fmla="*/ 23038 h 23168"/>
              <a:gd name="connsiteX5-249" fmla="*/ 1 w 21676"/>
              <a:gd name="connsiteY5-250" fmla="*/ 18757 h 23168"/>
              <a:gd name="connsiteX6-251" fmla="*/ 76 w 21676"/>
              <a:gd name="connsiteY6-252" fmla="*/ 0 h 23168"/>
              <a:gd name="connsiteX0-253" fmla="*/ 76 w 21676"/>
              <a:gd name="connsiteY0-254" fmla="*/ 0 h 23168"/>
              <a:gd name="connsiteX1-255" fmla="*/ 21676 w 21676"/>
              <a:gd name="connsiteY1-256" fmla="*/ 0 h 23168"/>
              <a:gd name="connsiteX2-257" fmla="*/ 21600 w 21676"/>
              <a:gd name="connsiteY2-258" fmla="*/ 18736 h 23168"/>
              <a:gd name="connsiteX3-259" fmla="*/ 15802 w 21676"/>
              <a:gd name="connsiteY3-260" fmla="*/ 15764 h 23168"/>
              <a:gd name="connsiteX4-261" fmla="*/ 8469 w 21676"/>
              <a:gd name="connsiteY4-262" fmla="*/ 23038 h 23168"/>
              <a:gd name="connsiteX5-263" fmla="*/ 1 w 21676"/>
              <a:gd name="connsiteY5-264" fmla="*/ 18757 h 23168"/>
              <a:gd name="connsiteX6-265" fmla="*/ 76 w 21676"/>
              <a:gd name="connsiteY6-266" fmla="*/ 0 h 23168"/>
              <a:gd name="connsiteX0-267" fmla="*/ 76 w 21676"/>
              <a:gd name="connsiteY0-268" fmla="*/ 0 h 23168"/>
              <a:gd name="connsiteX1-269" fmla="*/ 21676 w 21676"/>
              <a:gd name="connsiteY1-270" fmla="*/ 0 h 23168"/>
              <a:gd name="connsiteX2-271" fmla="*/ 21600 w 21676"/>
              <a:gd name="connsiteY2-272" fmla="*/ 18736 h 23168"/>
              <a:gd name="connsiteX3-273" fmla="*/ 17163 w 21676"/>
              <a:gd name="connsiteY3-274" fmla="*/ 16168 h 23168"/>
              <a:gd name="connsiteX4-275" fmla="*/ 8469 w 21676"/>
              <a:gd name="connsiteY4-276" fmla="*/ 23038 h 23168"/>
              <a:gd name="connsiteX5-277" fmla="*/ 1 w 21676"/>
              <a:gd name="connsiteY5-278" fmla="*/ 18757 h 23168"/>
              <a:gd name="connsiteX6-279" fmla="*/ 76 w 21676"/>
              <a:gd name="connsiteY6-280" fmla="*/ 0 h 23168"/>
              <a:gd name="connsiteX0-281" fmla="*/ 76 w 21676"/>
              <a:gd name="connsiteY0-282" fmla="*/ 0 h 23168"/>
              <a:gd name="connsiteX1-283" fmla="*/ 21676 w 21676"/>
              <a:gd name="connsiteY1-284" fmla="*/ 0 h 23168"/>
              <a:gd name="connsiteX2-285" fmla="*/ 21600 w 21676"/>
              <a:gd name="connsiteY2-286" fmla="*/ 18736 h 23168"/>
              <a:gd name="connsiteX3-287" fmla="*/ 17793 w 21676"/>
              <a:gd name="connsiteY3-288" fmla="*/ 17785 h 23168"/>
              <a:gd name="connsiteX4-289" fmla="*/ 8469 w 21676"/>
              <a:gd name="connsiteY4-290" fmla="*/ 23038 h 23168"/>
              <a:gd name="connsiteX5-291" fmla="*/ 1 w 21676"/>
              <a:gd name="connsiteY5-292" fmla="*/ 18757 h 23168"/>
              <a:gd name="connsiteX6-293" fmla="*/ 76 w 21676"/>
              <a:gd name="connsiteY6-294" fmla="*/ 0 h 23168"/>
              <a:gd name="connsiteX0-295" fmla="*/ 76 w 21676"/>
              <a:gd name="connsiteY0-296" fmla="*/ 0 h 23168"/>
              <a:gd name="connsiteX1-297" fmla="*/ 21676 w 21676"/>
              <a:gd name="connsiteY1-298" fmla="*/ 0 h 23168"/>
              <a:gd name="connsiteX2-299" fmla="*/ 21600 w 21676"/>
              <a:gd name="connsiteY2-300" fmla="*/ 20353 h 23168"/>
              <a:gd name="connsiteX3-301" fmla="*/ 17793 w 21676"/>
              <a:gd name="connsiteY3-302" fmla="*/ 17785 h 23168"/>
              <a:gd name="connsiteX4-303" fmla="*/ 8469 w 21676"/>
              <a:gd name="connsiteY4-304" fmla="*/ 23038 h 23168"/>
              <a:gd name="connsiteX5-305" fmla="*/ 1 w 21676"/>
              <a:gd name="connsiteY5-306" fmla="*/ 18757 h 23168"/>
              <a:gd name="connsiteX6-307" fmla="*/ 76 w 21676"/>
              <a:gd name="connsiteY6-308" fmla="*/ 0 h 23168"/>
              <a:gd name="connsiteX0-309" fmla="*/ 76 w 21676"/>
              <a:gd name="connsiteY0-310" fmla="*/ 0 h 23168"/>
              <a:gd name="connsiteX1-311" fmla="*/ 21676 w 21676"/>
              <a:gd name="connsiteY1-312" fmla="*/ 0 h 23168"/>
              <a:gd name="connsiteX2-313" fmla="*/ 21600 w 21676"/>
              <a:gd name="connsiteY2-314" fmla="*/ 20353 h 23168"/>
              <a:gd name="connsiteX3-315" fmla="*/ 17793 w 21676"/>
              <a:gd name="connsiteY3-316" fmla="*/ 17785 h 23168"/>
              <a:gd name="connsiteX4-317" fmla="*/ 8469 w 21676"/>
              <a:gd name="connsiteY4-318" fmla="*/ 23038 h 23168"/>
              <a:gd name="connsiteX5-319" fmla="*/ 1 w 21676"/>
              <a:gd name="connsiteY5-320" fmla="*/ 18757 h 23168"/>
              <a:gd name="connsiteX6-321" fmla="*/ 76 w 21676"/>
              <a:gd name="connsiteY6-322" fmla="*/ 0 h 23168"/>
              <a:gd name="connsiteX0-323" fmla="*/ 76 w 21676"/>
              <a:gd name="connsiteY0-324" fmla="*/ 0 h 23168"/>
              <a:gd name="connsiteX1-325" fmla="*/ 21676 w 21676"/>
              <a:gd name="connsiteY1-326" fmla="*/ 0 h 23168"/>
              <a:gd name="connsiteX2-327" fmla="*/ 21600 w 21676"/>
              <a:gd name="connsiteY2-328" fmla="*/ 20353 h 23168"/>
              <a:gd name="connsiteX3-329" fmla="*/ 17591 w 21676"/>
              <a:gd name="connsiteY3-330" fmla="*/ 19806 h 23168"/>
              <a:gd name="connsiteX4-331" fmla="*/ 8469 w 21676"/>
              <a:gd name="connsiteY4-332" fmla="*/ 23038 h 23168"/>
              <a:gd name="connsiteX5-333" fmla="*/ 1 w 21676"/>
              <a:gd name="connsiteY5-334" fmla="*/ 18757 h 23168"/>
              <a:gd name="connsiteX6-335" fmla="*/ 76 w 21676"/>
              <a:gd name="connsiteY6-336" fmla="*/ 0 h 23168"/>
              <a:gd name="connsiteX0-337" fmla="*/ 76 w 21676"/>
              <a:gd name="connsiteY0-338" fmla="*/ 0 h 23168"/>
              <a:gd name="connsiteX1-339" fmla="*/ 21676 w 21676"/>
              <a:gd name="connsiteY1-340" fmla="*/ 0 h 23168"/>
              <a:gd name="connsiteX2-341" fmla="*/ 21600 w 21676"/>
              <a:gd name="connsiteY2-342" fmla="*/ 20353 h 23168"/>
              <a:gd name="connsiteX3-343" fmla="*/ 17591 w 21676"/>
              <a:gd name="connsiteY3-344" fmla="*/ 19806 h 23168"/>
              <a:gd name="connsiteX4-345" fmla="*/ 8469 w 21676"/>
              <a:gd name="connsiteY4-346" fmla="*/ 23038 h 23168"/>
              <a:gd name="connsiteX5-347" fmla="*/ 1 w 21676"/>
              <a:gd name="connsiteY5-348" fmla="*/ 18757 h 23168"/>
              <a:gd name="connsiteX6-349" fmla="*/ 76 w 21676"/>
              <a:gd name="connsiteY6-350" fmla="*/ 0 h 23168"/>
              <a:gd name="connsiteX0-351" fmla="*/ 76 w 21676"/>
              <a:gd name="connsiteY0-352" fmla="*/ 0 h 23168"/>
              <a:gd name="connsiteX1-353" fmla="*/ 21676 w 21676"/>
              <a:gd name="connsiteY1-354" fmla="*/ 0 h 23168"/>
              <a:gd name="connsiteX2-355" fmla="*/ 21600 w 21676"/>
              <a:gd name="connsiteY2-356" fmla="*/ 20353 h 23168"/>
              <a:gd name="connsiteX3-357" fmla="*/ 17591 w 21676"/>
              <a:gd name="connsiteY3-358" fmla="*/ 19806 h 23168"/>
              <a:gd name="connsiteX4-359" fmla="*/ 8469 w 21676"/>
              <a:gd name="connsiteY4-360" fmla="*/ 23038 h 23168"/>
              <a:gd name="connsiteX5-361" fmla="*/ 1 w 21676"/>
              <a:gd name="connsiteY5-362" fmla="*/ 18757 h 23168"/>
              <a:gd name="connsiteX6-363" fmla="*/ 76 w 21676"/>
              <a:gd name="connsiteY6-364" fmla="*/ 0 h 23168"/>
              <a:gd name="connsiteX0-365" fmla="*/ 76 w 21676"/>
              <a:gd name="connsiteY0-366" fmla="*/ 0 h 23168"/>
              <a:gd name="connsiteX1-367" fmla="*/ 21676 w 21676"/>
              <a:gd name="connsiteY1-368" fmla="*/ 0 h 23168"/>
              <a:gd name="connsiteX2-369" fmla="*/ 21625 w 21676"/>
              <a:gd name="connsiteY2-370" fmla="*/ 20757 h 23168"/>
              <a:gd name="connsiteX3-371" fmla="*/ 17591 w 21676"/>
              <a:gd name="connsiteY3-372" fmla="*/ 19806 h 23168"/>
              <a:gd name="connsiteX4-373" fmla="*/ 8469 w 21676"/>
              <a:gd name="connsiteY4-374" fmla="*/ 23038 h 23168"/>
              <a:gd name="connsiteX5-375" fmla="*/ 1 w 21676"/>
              <a:gd name="connsiteY5-376" fmla="*/ 18757 h 23168"/>
              <a:gd name="connsiteX6-377" fmla="*/ 76 w 21676"/>
              <a:gd name="connsiteY6-378" fmla="*/ 0 h 23168"/>
              <a:gd name="connsiteX0-379" fmla="*/ 76 w 21676"/>
              <a:gd name="connsiteY0-380" fmla="*/ 0 h 23168"/>
              <a:gd name="connsiteX1-381" fmla="*/ 21676 w 21676"/>
              <a:gd name="connsiteY1-382" fmla="*/ 0 h 23168"/>
              <a:gd name="connsiteX2-383" fmla="*/ 21650 w 21676"/>
              <a:gd name="connsiteY2-384" fmla="*/ 17928 h 23168"/>
              <a:gd name="connsiteX3-385" fmla="*/ 17591 w 21676"/>
              <a:gd name="connsiteY3-386" fmla="*/ 19806 h 23168"/>
              <a:gd name="connsiteX4-387" fmla="*/ 8469 w 21676"/>
              <a:gd name="connsiteY4-388" fmla="*/ 23038 h 23168"/>
              <a:gd name="connsiteX5-389" fmla="*/ 1 w 21676"/>
              <a:gd name="connsiteY5-390" fmla="*/ 18757 h 23168"/>
              <a:gd name="connsiteX6-391" fmla="*/ 76 w 21676"/>
              <a:gd name="connsiteY6-392" fmla="*/ 0 h 23168"/>
              <a:gd name="connsiteX0-393" fmla="*/ 76 w 21676"/>
              <a:gd name="connsiteY0-394" fmla="*/ 0 h 23168"/>
              <a:gd name="connsiteX1-395" fmla="*/ 21676 w 21676"/>
              <a:gd name="connsiteY1-396" fmla="*/ 0 h 23168"/>
              <a:gd name="connsiteX2-397" fmla="*/ 21650 w 21676"/>
              <a:gd name="connsiteY2-398" fmla="*/ 17928 h 23168"/>
              <a:gd name="connsiteX3-399" fmla="*/ 17591 w 21676"/>
              <a:gd name="connsiteY3-400" fmla="*/ 19806 h 23168"/>
              <a:gd name="connsiteX4-401" fmla="*/ 8469 w 21676"/>
              <a:gd name="connsiteY4-402" fmla="*/ 23038 h 23168"/>
              <a:gd name="connsiteX5-403" fmla="*/ 1 w 21676"/>
              <a:gd name="connsiteY5-404" fmla="*/ 18757 h 23168"/>
              <a:gd name="connsiteX6-405" fmla="*/ 76 w 21676"/>
              <a:gd name="connsiteY6-406" fmla="*/ 0 h 23168"/>
              <a:gd name="connsiteX0-407" fmla="*/ 76 w 21676"/>
              <a:gd name="connsiteY0-408" fmla="*/ 0 h 23168"/>
              <a:gd name="connsiteX1-409" fmla="*/ 21676 w 21676"/>
              <a:gd name="connsiteY1-410" fmla="*/ 0 h 23168"/>
              <a:gd name="connsiteX2-411" fmla="*/ 21650 w 21676"/>
              <a:gd name="connsiteY2-412" fmla="*/ 17928 h 23168"/>
              <a:gd name="connsiteX3-413" fmla="*/ 17591 w 21676"/>
              <a:gd name="connsiteY3-414" fmla="*/ 19806 h 23168"/>
              <a:gd name="connsiteX4-415" fmla="*/ 8469 w 21676"/>
              <a:gd name="connsiteY4-416" fmla="*/ 23038 h 23168"/>
              <a:gd name="connsiteX5-417" fmla="*/ 1 w 21676"/>
              <a:gd name="connsiteY5-418" fmla="*/ 18757 h 23168"/>
              <a:gd name="connsiteX6-419" fmla="*/ 76 w 21676"/>
              <a:gd name="connsiteY6-420" fmla="*/ 0 h 23168"/>
              <a:gd name="connsiteX0-421" fmla="*/ 76 w 21676"/>
              <a:gd name="connsiteY0-422" fmla="*/ 0 h 23168"/>
              <a:gd name="connsiteX1-423" fmla="*/ 21676 w 21676"/>
              <a:gd name="connsiteY1-424" fmla="*/ 0 h 23168"/>
              <a:gd name="connsiteX2-425" fmla="*/ 21625 w 21676"/>
              <a:gd name="connsiteY2-426" fmla="*/ 18938 h 23168"/>
              <a:gd name="connsiteX3-427" fmla="*/ 17591 w 21676"/>
              <a:gd name="connsiteY3-428" fmla="*/ 19806 h 23168"/>
              <a:gd name="connsiteX4-429" fmla="*/ 8469 w 21676"/>
              <a:gd name="connsiteY4-430" fmla="*/ 23038 h 23168"/>
              <a:gd name="connsiteX5-431" fmla="*/ 1 w 21676"/>
              <a:gd name="connsiteY5-432" fmla="*/ 18757 h 23168"/>
              <a:gd name="connsiteX6-433" fmla="*/ 76 w 21676"/>
              <a:gd name="connsiteY6-434" fmla="*/ 0 h 23168"/>
              <a:gd name="connsiteX0-435" fmla="*/ 76 w 21676"/>
              <a:gd name="connsiteY0-436" fmla="*/ 0 h 23168"/>
              <a:gd name="connsiteX1-437" fmla="*/ 21676 w 21676"/>
              <a:gd name="connsiteY1-438" fmla="*/ 0 h 23168"/>
              <a:gd name="connsiteX2-439" fmla="*/ 21625 w 21676"/>
              <a:gd name="connsiteY2-440" fmla="*/ 18938 h 23168"/>
              <a:gd name="connsiteX3-441" fmla="*/ 17591 w 21676"/>
              <a:gd name="connsiteY3-442" fmla="*/ 19806 h 23168"/>
              <a:gd name="connsiteX4-443" fmla="*/ 8469 w 21676"/>
              <a:gd name="connsiteY4-444" fmla="*/ 23038 h 23168"/>
              <a:gd name="connsiteX5-445" fmla="*/ 1 w 21676"/>
              <a:gd name="connsiteY5-446" fmla="*/ 18757 h 23168"/>
              <a:gd name="connsiteX6-447" fmla="*/ 76 w 21676"/>
              <a:gd name="connsiteY6-448" fmla="*/ 0 h 2316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41" y="connsiteY5-42"/>
              </a:cxn>
              <a:cxn ang="0">
                <a:pos x="connsiteX6-55" y="connsiteY6-56"/>
              </a:cxn>
            </a:cxnLst>
            <a:rect l="l" t="t" r="r" b="b"/>
            <a:pathLst>
              <a:path w="21676" h="23168">
                <a:moveTo>
                  <a:pt x="76" y="0"/>
                </a:moveTo>
                <a:lnTo>
                  <a:pt x="21676" y="0"/>
                </a:lnTo>
                <a:cubicBezTo>
                  <a:pt x="21642" y="5302"/>
                  <a:pt x="21659" y="13636"/>
                  <a:pt x="21625" y="18938"/>
                </a:cubicBezTo>
                <a:cubicBezTo>
                  <a:pt x="19315" y="18936"/>
                  <a:pt x="19771" y="19028"/>
                  <a:pt x="17591" y="19806"/>
                </a:cubicBezTo>
                <a:cubicBezTo>
                  <a:pt x="14874" y="20859"/>
                  <a:pt x="11082" y="23280"/>
                  <a:pt x="8469" y="23038"/>
                </a:cubicBezTo>
                <a:cubicBezTo>
                  <a:pt x="5856" y="24009"/>
                  <a:pt x="1035" y="19262"/>
                  <a:pt x="1" y="18757"/>
                </a:cubicBezTo>
                <a:cubicBezTo>
                  <a:pt x="-16" y="14256"/>
                  <a:pt x="93" y="4501"/>
                  <a:pt x="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52" tIns="34277" rIns="68552" bIns="34277" rtlCol="0" anchor="ctr"/>
          <a:lstStyle/>
          <a:p>
            <a:pPr algn="ctr" defTabSz="685800">
              <a:buClrTx/>
              <a:defRPr/>
            </a:pPr>
            <a:endParaRPr lang="en-US" sz="1350" kern="1200">
              <a:solidFill>
                <a:prstClr val="white"/>
              </a:solidFill>
              <a:latin typeface="Calibri"/>
              <a:ea typeface="Arial-Rounded"/>
            </a:endParaRPr>
          </a:p>
        </p:txBody>
      </p:sp>
      <p:sp>
        <p:nvSpPr>
          <p:cNvPr id="4" name="Date Placeholder 3">
            <a:extLst>
              <a:ext uri="{FF2B5EF4-FFF2-40B4-BE49-F238E27FC236}">
                <a16:creationId xmlns:a16="http://schemas.microsoft.com/office/drawing/2014/main" id="{A177E1ED-35EE-4A35-AB1B-C27E8E85F6EE}"/>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5" name="Footer Placeholder 4">
            <a:extLst>
              <a:ext uri="{FF2B5EF4-FFF2-40B4-BE49-F238E27FC236}">
                <a16:creationId xmlns:a16="http://schemas.microsoft.com/office/drawing/2014/main" id="{659F781B-348E-4241-AEB5-EDA391A21F8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42938E5-D814-47FF-8739-F01A13BC6DD8}"/>
              </a:ext>
            </a:extLst>
          </p:cNvPr>
          <p:cNvSpPr>
            <a:spLocks noGrp="1"/>
          </p:cNvSpPr>
          <p:nvPr>
            <p:ph type="sldNum" sz="quarter" idx="12"/>
          </p:nvPr>
        </p:nvSpPr>
        <p:spPr/>
        <p:txBody>
          <a:bodyPr/>
          <a:lstStyle/>
          <a:p>
            <a:fld id="{37634F2D-4F96-4A1A-A648-518B1AFE058E}" type="slidenum">
              <a:rPr lang="en-US" smtClean="0"/>
              <a:t>‹#›</a:t>
            </a:fld>
            <a:endParaRPr lang="en-US"/>
          </a:p>
        </p:txBody>
      </p:sp>
      <p:grpSp>
        <p:nvGrpSpPr>
          <p:cNvPr id="10" name="Group 9">
            <a:extLst>
              <a:ext uri="{FF2B5EF4-FFF2-40B4-BE49-F238E27FC236}">
                <a16:creationId xmlns:a16="http://schemas.microsoft.com/office/drawing/2014/main" id="{AD6C5AC5-4737-4E0C-AF3A-BE5C93980E77}"/>
              </a:ext>
            </a:extLst>
          </p:cNvPr>
          <p:cNvGrpSpPr/>
          <p:nvPr userDrawn="1"/>
        </p:nvGrpSpPr>
        <p:grpSpPr>
          <a:xfrm>
            <a:off x="2222205" y="2224564"/>
            <a:ext cx="9845748" cy="1783150"/>
            <a:chOff x="9566064" y="964372"/>
            <a:chExt cx="5446164" cy="698253"/>
          </a:xfrm>
        </p:grpSpPr>
        <p:sp>
          <p:nvSpPr>
            <p:cNvPr id="11" name="Rectangle 10">
              <a:extLst>
                <a:ext uri="{FF2B5EF4-FFF2-40B4-BE49-F238E27FC236}">
                  <a16:creationId xmlns:a16="http://schemas.microsoft.com/office/drawing/2014/main" id="{BF655384-50D8-4A34-9319-7850232AC3C4}"/>
                </a:ext>
              </a:extLst>
            </p:cNvPr>
            <p:cNvSpPr/>
            <p:nvPr/>
          </p:nvSpPr>
          <p:spPr>
            <a:xfrm rot="416356">
              <a:off x="13066912" y="966823"/>
              <a:ext cx="1945316" cy="695802"/>
            </a:xfrm>
            <a:custGeom>
              <a:avLst/>
              <a:gdLst>
                <a:gd name="connsiteX0" fmla="*/ 0 w 5334000"/>
                <a:gd name="connsiteY0" fmla="*/ 0 h 724766"/>
                <a:gd name="connsiteX1" fmla="*/ 5334000 w 5334000"/>
                <a:gd name="connsiteY1" fmla="*/ 0 h 724766"/>
                <a:gd name="connsiteX2" fmla="*/ 5334000 w 5334000"/>
                <a:gd name="connsiteY2" fmla="*/ 724766 h 724766"/>
                <a:gd name="connsiteX3" fmla="*/ 0 w 5334000"/>
                <a:gd name="connsiteY3" fmla="*/ 724766 h 724766"/>
                <a:gd name="connsiteX4" fmla="*/ 0 w 5334000"/>
                <a:gd name="connsiteY4" fmla="*/ 0 h 724766"/>
                <a:gd name="connsiteX0-1" fmla="*/ 0 w 5334002"/>
                <a:gd name="connsiteY0-2" fmla="*/ 0 h 724766"/>
                <a:gd name="connsiteX1-3" fmla="*/ 5334000 w 5334002"/>
                <a:gd name="connsiteY1-4" fmla="*/ 0 h 724766"/>
                <a:gd name="connsiteX2-5" fmla="*/ 4869873 w 5334002"/>
                <a:gd name="connsiteY2-6" fmla="*/ 506124 h 724766"/>
                <a:gd name="connsiteX3-7" fmla="*/ 5334000 w 5334002"/>
                <a:gd name="connsiteY3-8" fmla="*/ 724766 h 724766"/>
                <a:gd name="connsiteX4-9" fmla="*/ 0 w 5334002"/>
                <a:gd name="connsiteY4-10" fmla="*/ 724766 h 724766"/>
                <a:gd name="connsiteX5" fmla="*/ 0 w 5334002"/>
                <a:gd name="connsiteY5" fmla="*/ 0 h 724766"/>
                <a:gd name="connsiteX0-11" fmla="*/ 0 w 5334002"/>
                <a:gd name="connsiteY0-12" fmla="*/ 0 h 724766"/>
                <a:gd name="connsiteX1-13" fmla="*/ 5334000 w 5334002"/>
                <a:gd name="connsiteY1-14" fmla="*/ 0 h 724766"/>
                <a:gd name="connsiteX2-15" fmla="*/ 4849092 w 5334002"/>
                <a:gd name="connsiteY2-16" fmla="*/ 454170 h 724766"/>
                <a:gd name="connsiteX3-17" fmla="*/ 5334000 w 5334002"/>
                <a:gd name="connsiteY3-18" fmla="*/ 724766 h 724766"/>
                <a:gd name="connsiteX4-19" fmla="*/ 0 w 5334002"/>
                <a:gd name="connsiteY4-20" fmla="*/ 724766 h 724766"/>
                <a:gd name="connsiteX5-21" fmla="*/ 0 w 5334002"/>
                <a:gd name="connsiteY5-22" fmla="*/ 0 h 724766"/>
                <a:gd name="connsiteX0-23" fmla="*/ 0 w 5333999"/>
                <a:gd name="connsiteY0-24" fmla="*/ 0 h 724766"/>
                <a:gd name="connsiteX1-25" fmla="*/ 5334000 w 5333999"/>
                <a:gd name="connsiteY1-26" fmla="*/ 0 h 724766"/>
                <a:gd name="connsiteX2-27" fmla="*/ 3970191 w 5333999"/>
                <a:gd name="connsiteY2-28" fmla="*/ 513468 h 724766"/>
                <a:gd name="connsiteX3-29" fmla="*/ 5334000 w 5333999"/>
                <a:gd name="connsiteY3-30" fmla="*/ 724766 h 724766"/>
                <a:gd name="connsiteX4-31" fmla="*/ 0 w 5333999"/>
                <a:gd name="connsiteY4-32" fmla="*/ 724766 h 724766"/>
                <a:gd name="connsiteX5-33" fmla="*/ 0 w 5333999"/>
                <a:gd name="connsiteY5-34" fmla="*/ 0 h 724766"/>
                <a:gd name="connsiteX0-35" fmla="*/ 0 w 5334002"/>
                <a:gd name="connsiteY0-36" fmla="*/ 0 h 724766"/>
                <a:gd name="connsiteX1-37" fmla="*/ 5334000 w 5334002"/>
                <a:gd name="connsiteY1-38" fmla="*/ 0 h 724766"/>
                <a:gd name="connsiteX2-39" fmla="*/ 4572681 w 5334002"/>
                <a:gd name="connsiteY2-40" fmla="*/ 409907 h 724766"/>
                <a:gd name="connsiteX3-41" fmla="*/ 5334000 w 5334002"/>
                <a:gd name="connsiteY3-42" fmla="*/ 724766 h 724766"/>
                <a:gd name="connsiteX4-43" fmla="*/ 0 w 5334002"/>
                <a:gd name="connsiteY4-44" fmla="*/ 724766 h 724766"/>
                <a:gd name="connsiteX5-45" fmla="*/ 0 w 5334002"/>
                <a:gd name="connsiteY5-46" fmla="*/ 0 h 724766"/>
                <a:gd name="connsiteX0-47" fmla="*/ 0 w 5649495"/>
                <a:gd name="connsiteY0-48" fmla="*/ 0 h 724766"/>
                <a:gd name="connsiteX1-49" fmla="*/ 5649496 w 5649495"/>
                <a:gd name="connsiteY1-50" fmla="*/ 27302 h 724766"/>
                <a:gd name="connsiteX2-51" fmla="*/ 4572681 w 5649495"/>
                <a:gd name="connsiteY2-52" fmla="*/ 409907 h 724766"/>
                <a:gd name="connsiteX3-53" fmla="*/ 5334000 w 5649495"/>
                <a:gd name="connsiteY3-54" fmla="*/ 724766 h 724766"/>
                <a:gd name="connsiteX4-55" fmla="*/ 0 w 5649495"/>
                <a:gd name="connsiteY4-56" fmla="*/ 724766 h 724766"/>
                <a:gd name="connsiteX5-57" fmla="*/ 0 w 5649495"/>
                <a:gd name="connsiteY5-58" fmla="*/ 0 h 724766"/>
                <a:gd name="connsiteX0-59" fmla="*/ -1 w 5673840"/>
                <a:gd name="connsiteY0-60" fmla="*/ 152873 h 697464"/>
                <a:gd name="connsiteX1-61" fmla="*/ 5673841 w 5673840"/>
                <a:gd name="connsiteY1-62" fmla="*/ 0 h 697464"/>
                <a:gd name="connsiteX2-63" fmla="*/ 4597026 w 5673840"/>
                <a:gd name="connsiteY2-64" fmla="*/ 382605 h 697464"/>
                <a:gd name="connsiteX3-65" fmla="*/ 5358345 w 5673840"/>
                <a:gd name="connsiteY3-66" fmla="*/ 697464 h 697464"/>
                <a:gd name="connsiteX4-67" fmla="*/ 24345 w 5673840"/>
                <a:gd name="connsiteY4-68" fmla="*/ 697464 h 697464"/>
                <a:gd name="connsiteX5-69" fmla="*/ -1 w 5673840"/>
                <a:gd name="connsiteY5-70" fmla="*/ 152873 h 697464"/>
                <a:gd name="connsiteX0-71" fmla="*/ -1 w 5673840"/>
                <a:gd name="connsiteY0-72" fmla="*/ 152873 h 697464"/>
                <a:gd name="connsiteX1-73" fmla="*/ 5673841 w 5673840"/>
                <a:gd name="connsiteY1-74" fmla="*/ 0 h 697464"/>
                <a:gd name="connsiteX2-75" fmla="*/ 4597026 w 5673840"/>
                <a:gd name="connsiteY2-76" fmla="*/ 382605 h 697464"/>
                <a:gd name="connsiteX3-77" fmla="*/ 5358345 w 5673840"/>
                <a:gd name="connsiteY3-78" fmla="*/ 697464 h 697464"/>
                <a:gd name="connsiteX4-79" fmla="*/ 6831 w 5673840"/>
                <a:gd name="connsiteY4-80" fmla="*/ 568730 h 697464"/>
                <a:gd name="connsiteX5-81" fmla="*/ -1 w 5673840"/>
                <a:gd name="connsiteY5-82" fmla="*/ 152873 h 697464"/>
                <a:gd name="connsiteX0-83" fmla="*/ -1 w 5673840"/>
                <a:gd name="connsiteY0-84" fmla="*/ 152873 h 661803"/>
                <a:gd name="connsiteX1-85" fmla="*/ 5673841 w 5673840"/>
                <a:gd name="connsiteY1-86" fmla="*/ 0 h 661803"/>
                <a:gd name="connsiteX2-87" fmla="*/ 4597026 w 5673840"/>
                <a:gd name="connsiteY2-88" fmla="*/ 382605 h 661803"/>
                <a:gd name="connsiteX3-89" fmla="*/ 5253439 w 5673840"/>
                <a:gd name="connsiteY3-90" fmla="*/ 661803 h 661803"/>
                <a:gd name="connsiteX4-91" fmla="*/ 6831 w 5673840"/>
                <a:gd name="connsiteY4-92" fmla="*/ 568730 h 661803"/>
                <a:gd name="connsiteX5-93" fmla="*/ -1 w 5673840"/>
                <a:gd name="connsiteY5-94" fmla="*/ 152873 h 66180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5673840" h="661803">
                  <a:moveTo>
                    <a:pt x="-1" y="152873"/>
                  </a:moveTo>
                  <a:lnTo>
                    <a:pt x="5673841" y="0"/>
                  </a:lnTo>
                  <a:cubicBezTo>
                    <a:pt x="5674995" y="102899"/>
                    <a:pt x="4595872" y="279706"/>
                    <a:pt x="4597026" y="382605"/>
                  </a:cubicBezTo>
                  <a:lnTo>
                    <a:pt x="5253439" y="661803"/>
                  </a:lnTo>
                  <a:lnTo>
                    <a:pt x="6831" y="568730"/>
                  </a:lnTo>
                  <a:lnTo>
                    <a:pt x="-1" y="1528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6" rIns="68571" bIns="34286" spcCol="0" rtlCol="0" anchor="ctr"/>
            <a:lstStyle/>
            <a:p>
              <a:pPr algn="ctr" defTabSz="685800">
                <a:buClrTx/>
                <a:defRPr/>
              </a:pPr>
              <a:endParaRPr lang="en-US" sz="1350" kern="1200">
                <a:solidFill>
                  <a:prstClr val="white"/>
                </a:solidFill>
                <a:latin typeface="Calibri"/>
                <a:ea typeface="Arial-Rounded"/>
              </a:endParaRPr>
            </a:p>
          </p:txBody>
        </p:sp>
        <p:sp>
          <p:nvSpPr>
            <p:cNvPr id="12" name="Rectangle 10">
              <a:extLst>
                <a:ext uri="{FF2B5EF4-FFF2-40B4-BE49-F238E27FC236}">
                  <a16:creationId xmlns:a16="http://schemas.microsoft.com/office/drawing/2014/main" id="{61F8DAC8-BEF5-47CE-809B-214CCD5FC825}"/>
                </a:ext>
              </a:extLst>
            </p:cNvPr>
            <p:cNvSpPr/>
            <p:nvPr/>
          </p:nvSpPr>
          <p:spPr>
            <a:xfrm>
              <a:off x="9566064" y="964372"/>
              <a:ext cx="5334002" cy="646524"/>
            </a:xfrm>
            <a:custGeom>
              <a:avLst/>
              <a:gdLst>
                <a:gd name="connsiteX0" fmla="*/ 0 w 5334000"/>
                <a:gd name="connsiteY0" fmla="*/ 0 h 724766"/>
                <a:gd name="connsiteX1" fmla="*/ 5334000 w 5334000"/>
                <a:gd name="connsiteY1" fmla="*/ 0 h 724766"/>
                <a:gd name="connsiteX2" fmla="*/ 5334000 w 5334000"/>
                <a:gd name="connsiteY2" fmla="*/ 724766 h 724766"/>
                <a:gd name="connsiteX3" fmla="*/ 0 w 5334000"/>
                <a:gd name="connsiteY3" fmla="*/ 724766 h 724766"/>
                <a:gd name="connsiteX4" fmla="*/ 0 w 5334000"/>
                <a:gd name="connsiteY4" fmla="*/ 0 h 724766"/>
                <a:gd name="connsiteX0-1" fmla="*/ 0 w 5334002"/>
                <a:gd name="connsiteY0-2" fmla="*/ 0 h 724766"/>
                <a:gd name="connsiteX1-3" fmla="*/ 5334000 w 5334002"/>
                <a:gd name="connsiteY1-4" fmla="*/ 0 h 724766"/>
                <a:gd name="connsiteX2-5" fmla="*/ 4869873 w 5334002"/>
                <a:gd name="connsiteY2-6" fmla="*/ 506124 h 724766"/>
                <a:gd name="connsiteX3-7" fmla="*/ 5334000 w 5334002"/>
                <a:gd name="connsiteY3-8" fmla="*/ 724766 h 724766"/>
                <a:gd name="connsiteX4-9" fmla="*/ 0 w 5334002"/>
                <a:gd name="connsiteY4-10" fmla="*/ 724766 h 724766"/>
                <a:gd name="connsiteX5" fmla="*/ 0 w 5334002"/>
                <a:gd name="connsiteY5" fmla="*/ 0 h 724766"/>
                <a:gd name="connsiteX0-11" fmla="*/ 0 w 5334002"/>
                <a:gd name="connsiteY0-12" fmla="*/ 0 h 724766"/>
                <a:gd name="connsiteX1-13" fmla="*/ 5334000 w 5334002"/>
                <a:gd name="connsiteY1-14" fmla="*/ 0 h 724766"/>
                <a:gd name="connsiteX2-15" fmla="*/ 4849092 w 5334002"/>
                <a:gd name="connsiteY2-16" fmla="*/ 454170 h 724766"/>
                <a:gd name="connsiteX3-17" fmla="*/ 5334000 w 5334002"/>
                <a:gd name="connsiteY3-18" fmla="*/ 724766 h 724766"/>
                <a:gd name="connsiteX4-19" fmla="*/ 0 w 5334002"/>
                <a:gd name="connsiteY4-20" fmla="*/ 724766 h 724766"/>
                <a:gd name="connsiteX5-21" fmla="*/ 0 w 5334002"/>
                <a:gd name="connsiteY5-22" fmla="*/ 0 h 724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5334002" h="724766">
                  <a:moveTo>
                    <a:pt x="0" y="0"/>
                  </a:moveTo>
                  <a:lnTo>
                    <a:pt x="5334000" y="0"/>
                  </a:lnTo>
                  <a:cubicBezTo>
                    <a:pt x="5335154" y="102899"/>
                    <a:pt x="4847938" y="351271"/>
                    <a:pt x="4849092" y="454170"/>
                  </a:cubicBezTo>
                  <a:lnTo>
                    <a:pt x="5334000" y="724766"/>
                  </a:lnTo>
                  <a:lnTo>
                    <a:pt x="0" y="724766"/>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6" rIns="68571" bIns="34286" spcCol="0" rtlCol="0" anchor="ctr"/>
            <a:lstStyle/>
            <a:p>
              <a:pPr algn="ctr" defTabSz="685800">
                <a:buClrTx/>
                <a:defRPr/>
              </a:pPr>
              <a:endParaRPr lang="en-US" sz="1350" kern="1200">
                <a:solidFill>
                  <a:prstClr val="white"/>
                </a:solidFill>
                <a:latin typeface="Calibri"/>
                <a:ea typeface="Arial-Rounded"/>
              </a:endParaRPr>
            </a:p>
          </p:txBody>
        </p:sp>
        <p:sp>
          <p:nvSpPr>
            <p:cNvPr id="13" name="Rectangle 10">
              <a:extLst>
                <a:ext uri="{FF2B5EF4-FFF2-40B4-BE49-F238E27FC236}">
                  <a16:creationId xmlns:a16="http://schemas.microsoft.com/office/drawing/2014/main" id="{F092A2B4-2FAA-4A47-9149-9FA895BC8381}"/>
                </a:ext>
              </a:extLst>
            </p:cNvPr>
            <p:cNvSpPr/>
            <p:nvPr/>
          </p:nvSpPr>
          <p:spPr>
            <a:xfrm>
              <a:off x="9623715" y="1023319"/>
              <a:ext cx="5049983" cy="543791"/>
            </a:xfrm>
            <a:custGeom>
              <a:avLst/>
              <a:gdLst>
                <a:gd name="connsiteX0" fmla="*/ 0 w 5334000"/>
                <a:gd name="connsiteY0" fmla="*/ 0 h 724766"/>
                <a:gd name="connsiteX1" fmla="*/ 5334000 w 5334000"/>
                <a:gd name="connsiteY1" fmla="*/ 0 h 724766"/>
                <a:gd name="connsiteX2" fmla="*/ 5334000 w 5334000"/>
                <a:gd name="connsiteY2" fmla="*/ 724766 h 724766"/>
                <a:gd name="connsiteX3" fmla="*/ 0 w 5334000"/>
                <a:gd name="connsiteY3" fmla="*/ 724766 h 724766"/>
                <a:gd name="connsiteX4" fmla="*/ 0 w 5334000"/>
                <a:gd name="connsiteY4" fmla="*/ 0 h 724766"/>
                <a:gd name="connsiteX0-1" fmla="*/ 0 w 5334002"/>
                <a:gd name="connsiteY0-2" fmla="*/ 0 h 724766"/>
                <a:gd name="connsiteX1-3" fmla="*/ 5334000 w 5334002"/>
                <a:gd name="connsiteY1-4" fmla="*/ 0 h 724766"/>
                <a:gd name="connsiteX2-5" fmla="*/ 4869873 w 5334002"/>
                <a:gd name="connsiteY2-6" fmla="*/ 506124 h 724766"/>
                <a:gd name="connsiteX3-7" fmla="*/ 5334000 w 5334002"/>
                <a:gd name="connsiteY3-8" fmla="*/ 724766 h 724766"/>
                <a:gd name="connsiteX4-9" fmla="*/ 0 w 5334002"/>
                <a:gd name="connsiteY4-10" fmla="*/ 724766 h 724766"/>
                <a:gd name="connsiteX5" fmla="*/ 0 w 5334002"/>
                <a:gd name="connsiteY5" fmla="*/ 0 h 724766"/>
                <a:gd name="connsiteX0-11" fmla="*/ 0 w 5334002"/>
                <a:gd name="connsiteY0-12" fmla="*/ 0 h 724766"/>
                <a:gd name="connsiteX1-13" fmla="*/ 5334000 w 5334002"/>
                <a:gd name="connsiteY1-14" fmla="*/ 0 h 724766"/>
                <a:gd name="connsiteX2-15" fmla="*/ 4849092 w 5334002"/>
                <a:gd name="connsiteY2-16" fmla="*/ 454170 h 724766"/>
                <a:gd name="connsiteX3-17" fmla="*/ 5334000 w 5334002"/>
                <a:gd name="connsiteY3-18" fmla="*/ 724766 h 724766"/>
                <a:gd name="connsiteX4-19" fmla="*/ 0 w 5334002"/>
                <a:gd name="connsiteY4-20" fmla="*/ 724766 h 724766"/>
                <a:gd name="connsiteX5-21" fmla="*/ 0 w 5334002"/>
                <a:gd name="connsiteY5-22" fmla="*/ 0 h 72476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5334002" h="724766">
                  <a:moveTo>
                    <a:pt x="0" y="0"/>
                  </a:moveTo>
                  <a:lnTo>
                    <a:pt x="5334000" y="0"/>
                  </a:lnTo>
                  <a:cubicBezTo>
                    <a:pt x="5335154" y="102899"/>
                    <a:pt x="4847938" y="351271"/>
                    <a:pt x="4849092" y="454170"/>
                  </a:cubicBezTo>
                  <a:lnTo>
                    <a:pt x="5334000" y="724766"/>
                  </a:lnTo>
                  <a:lnTo>
                    <a:pt x="0" y="72476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6" rIns="68571" bIns="34286" spcCol="0" rtlCol="0" anchor="ctr"/>
            <a:lstStyle/>
            <a:p>
              <a:pPr algn="ctr" defTabSz="685800">
                <a:buClrTx/>
                <a:defRPr/>
              </a:pPr>
              <a:endParaRPr lang="en-US" sz="1350" kern="1200">
                <a:solidFill>
                  <a:prstClr val="white"/>
                </a:solidFill>
                <a:latin typeface="Calibri"/>
                <a:ea typeface="Arial-Rounded"/>
              </a:endParaRPr>
            </a:p>
          </p:txBody>
        </p:sp>
      </p:grpSp>
      <p:sp>
        <p:nvSpPr>
          <p:cNvPr id="17" name="Rectangle 17">
            <a:extLst>
              <a:ext uri="{FF2B5EF4-FFF2-40B4-BE49-F238E27FC236}">
                <a16:creationId xmlns:a16="http://schemas.microsoft.com/office/drawing/2014/main" id="{AB5ABAEB-B6DE-4128-ACA3-6591223A9BC3}"/>
              </a:ext>
            </a:extLst>
          </p:cNvPr>
          <p:cNvSpPr/>
          <p:nvPr userDrawn="1"/>
        </p:nvSpPr>
        <p:spPr>
          <a:xfrm>
            <a:off x="121324" y="2161349"/>
            <a:ext cx="1545885" cy="1761680"/>
          </a:xfrm>
          <a:custGeom>
            <a:avLst/>
            <a:gdLst>
              <a:gd name="connsiteX0" fmla="*/ 0 w 1371600"/>
              <a:gd name="connsiteY0" fmla="*/ 0 h 1295400"/>
              <a:gd name="connsiteX1" fmla="*/ 1371600 w 1371600"/>
              <a:gd name="connsiteY1" fmla="*/ 0 h 1295400"/>
              <a:gd name="connsiteX2" fmla="*/ 1371600 w 1371600"/>
              <a:gd name="connsiteY2" fmla="*/ 1295400 h 1295400"/>
              <a:gd name="connsiteX3" fmla="*/ 0 w 1371600"/>
              <a:gd name="connsiteY3" fmla="*/ 1295400 h 1295400"/>
              <a:gd name="connsiteX4" fmla="*/ 0 w 1371600"/>
              <a:gd name="connsiteY4" fmla="*/ 0 h 1295400"/>
              <a:gd name="connsiteX0-1" fmla="*/ 6 w 1371606"/>
              <a:gd name="connsiteY0-2" fmla="*/ 0 h 1295400"/>
              <a:gd name="connsiteX1-3" fmla="*/ 1371606 w 1371606"/>
              <a:gd name="connsiteY1-4" fmla="*/ 0 h 1295400"/>
              <a:gd name="connsiteX2-5" fmla="*/ 1371606 w 1371606"/>
              <a:gd name="connsiteY2-6" fmla="*/ 1295400 h 1295400"/>
              <a:gd name="connsiteX3-7" fmla="*/ 6 w 1371606"/>
              <a:gd name="connsiteY3-8" fmla="*/ 1295400 h 1295400"/>
              <a:gd name="connsiteX4-9" fmla="*/ 630388 w 1371606"/>
              <a:gd name="connsiteY4-10" fmla="*/ 609600 h 1295400"/>
              <a:gd name="connsiteX5" fmla="*/ 6 w 1371606"/>
              <a:gd name="connsiteY5" fmla="*/ 0 h 1295400"/>
              <a:gd name="connsiteX0-11" fmla="*/ 9 w 1371609"/>
              <a:gd name="connsiteY0-12" fmla="*/ 0 h 1295400"/>
              <a:gd name="connsiteX1-13" fmla="*/ 1371609 w 1371609"/>
              <a:gd name="connsiteY1-14" fmla="*/ 0 h 1295400"/>
              <a:gd name="connsiteX2-15" fmla="*/ 1371609 w 1371609"/>
              <a:gd name="connsiteY2-16" fmla="*/ 1295400 h 1295400"/>
              <a:gd name="connsiteX3-17" fmla="*/ 9 w 1371609"/>
              <a:gd name="connsiteY3-18" fmla="*/ 1295400 h 1295400"/>
              <a:gd name="connsiteX4-19" fmla="*/ 434971 w 1371609"/>
              <a:gd name="connsiteY4-20" fmla="*/ 564951 h 1295400"/>
              <a:gd name="connsiteX5-21" fmla="*/ 9 w 1371609"/>
              <a:gd name="connsiteY5-22" fmla="*/ 0 h 12954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Lst>
            <a:rect l="l" t="t" r="r" b="b"/>
            <a:pathLst>
              <a:path w="1371609" h="1295400">
                <a:moveTo>
                  <a:pt x="9" y="0"/>
                </a:moveTo>
                <a:lnTo>
                  <a:pt x="1371609" y="0"/>
                </a:lnTo>
                <a:lnTo>
                  <a:pt x="1371609" y="1295400"/>
                </a:lnTo>
                <a:lnTo>
                  <a:pt x="9" y="1295400"/>
                </a:lnTo>
                <a:cubicBezTo>
                  <a:pt x="-2300" y="1071418"/>
                  <a:pt x="437280" y="788933"/>
                  <a:pt x="434971" y="564951"/>
                </a:cubicBezTo>
                <a:lnTo>
                  <a:pt x="9" y="0"/>
                </a:lnTo>
                <a:close/>
              </a:path>
            </a:pathLst>
          </a:custGeom>
          <a:solidFill>
            <a:srgbClr val="F79646"/>
          </a:solidFill>
          <a:ln w="25400" cap="flat" cmpd="sng" algn="ctr">
            <a:solidFill>
              <a:srgbClr val="F79646">
                <a:lumMod val="60000"/>
                <a:lumOff val="40000"/>
              </a:srgb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dirty="0">
              <a:ln>
                <a:noFill/>
              </a:ln>
              <a:solidFill>
                <a:prstClr val="white"/>
              </a:solidFill>
              <a:effectLst/>
              <a:uLnTx/>
              <a:uFillTx/>
              <a:latin typeface="Calibri"/>
              <a:ea typeface="Arial-Rounded"/>
              <a:cs typeface="+mn-cs"/>
              <a:sym typeface="Arial"/>
            </a:endParaRPr>
          </a:p>
        </p:txBody>
      </p:sp>
      <p:sp>
        <p:nvSpPr>
          <p:cNvPr id="14" name="Rectangle 16">
            <a:extLst>
              <a:ext uri="{FF2B5EF4-FFF2-40B4-BE49-F238E27FC236}">
                <a16:creationId xmlns:a16="http://schemas.microsoft.com/office/drawing/2014/main" id="{51DF8B52-6FB7-427D-B981-7B81EC39B6C8}"/>
              </a:ext>
            </a:extLst>
          </p:cNvPr>
          <p:cNvSpPr/>
          <p:nvPr userDrawn="1"/>
        </p:nvSpPr>
        <p:spPr>
          <a:xfrm>
            <a:off x="418553" y="2224564"/>
            <a:ext cx="1394416" cy="1581352"/>
          </a:xfrm>
          <a:custGeom>
            <a:avLst/>
            <a:gdLst>
              <a:gd name="connsiteX0" fmla="*/ 0 w 1246092"/>
              <a:gd name="connsiteY0" fmla="*/ 0 h 1219200"/>
              <a:gd name="connsiteX1" fmla="*/ 1246092 w 1246092"/>
              <a:gd name="connsiteY1" fmla="*/ 0 h 1219200"/>
              <a:gd name="connsiteX2" fmla="*/ 1246092 w 1246092"/>
              <a:gd name="connsiteY2" fmla="*/ 1219200 h 1219200"/>
              <a:gd name="connsiteX3" fmla="*/ 0 w 1246092"/>
              <a:gd name="connsiteY3" fmla="*/ 1219200 h 1219200"/>
              <a:gd name="connsiteX4" fmla="*/ 0 w 1246092"/>
              <a:gd name="connsiteY4" fmla="*/ 0 h 1219200"/>
              <a:gd name="connsiteX0-1" fmla="*/ 307 w 1246399"/>
              <a:gd name="connsiteY0-2" fmla="*/ 0 h 1219200"/>
              <a:gd name="connsiteX1-3" fmla="*/ 1246399 w 1246399"/>
              <a:gd name="connsiteY1-4" fmla="*/ 0 h 1219200"/>
              <a:gd name="connsiteX2-5" fmla="*/ 1246399 w 1246399"/>
              <a:gd name="connsiteY2-6" fmla="*/ 1219200 h 1219200"/>
              <a:gd name="connsiteX3-7" fmla="*/ 307 w 1246399"/>
              <a:gd name="connsiteY3-8" fmla="*/ 1219200 h 1219200"/>
              <a:gd name="connsiteX4-9" fmla="*/ 7234 w 1246399"/>
              <a:gd name="connsiteY4-10" fmla="*/ 41564 h 1219200"/>
              <a:gd name="connsiteX5" fmla="*/ 307 w 1246399"/>
              <a:gd name="connsiteY5" fmla="*/ 0 h 1219200"/>
              <a:gd name="connsiteX0-11" fmla="*/ 307 w 1246399"/>
              <a:gd name="connsiteY0-12" fmla="*/ 0 h 1219200"/>
              <a:gd name="connsiteX1-13" fmla="*/ 1246399 w 1246399"/>
              <a:gd name="connsiteY1-14" fmla="*/ 0 h 1219200"/>
              <a:gd name="connsiteX2-15" fmla="*/ 1246399 w 1246399"/>
              <a:gd name="connsiteY2-16" fmla="*/ 1219200 h 1219200"/>
              <a:gd name="connsiteX3-17" fmla="*/ 307 w 1246399"/>
              <a:gd name="connsiteY3-18" fmla="*/ 1219200 h 1219200"/>
              <a:gd name="connsiteX4-19" fmla="*/ 7234 w 1246399"/>
              <a:gd name="connsiteY4-20" fmla="*/ 41564 h 1219200"/>
              <a:gd name="connsiteX5-21" fmla="*/ 307 w 1246399"/>
              <a:gd name="connsiteY5-22" fmla="*/ 0 h 1219200"/>
              <a:gd name="connsiteX0-23" fmla="*/ 3 w 1246095"/>
              <a:gd name="connsiteY0-24" fmla="*/ 0 h 1219200"/>
              <a:gd name="connsiteX1-25" fmla="*/ 1246095 w 1246095"/>
              <a:gd name="connsiteY1-26" fmla="*/ 0 h 1219200"/>
              <a:gd name="connsiteX2-27" fmla="*/ 1246095 w 1246095"/>
              <a:gd name="connsiteY2-28" fmla="*/ 1219200 h 1219200"/>
              <a:gd name="connsiteX3-29" fmla="*/ 3 w 1246095"/>
              <a:gd name="connsiteY3-30" fmla="*/ 1219200 h 1219200"/>
              <a:gd name="connsiteX4-31" fmla="*/ 6930 w 1246095"/>
              <a:gd name="connsiteY4-32" fmla="*/ 41564 h 1219200"/>
              <a:gd name="connsiteX5-33" fmla="*/ 3 w 1246095"/>
              <a:gd name="connsiteY5-34" fmla="*/ 0 h 1219200"/>
              <a:gd name="connsiteX0-35" fmla="*/ 11917 w 1258009"/>
              <a:gd name="connsiteY0-36" fmla="*/ 0 h 1219200"/>
              <a:gd name="connsiteX1-37" fmla="*/ 1258009 w 1258009"/>
              <a:gd name="connsiteY1-38" fmla="*/ 0 h 1219200"/>
              <a:gd name="connsiteX2-39" fmla="*/ 1258009 w 1258009"/>
              <a:gd name="connsiteY2-40" fmla="*/ 1219200 h 1219200"/>
              <a:gd name="connsiteX3-41" fmla="*/ 11917 w 1258009"/>
              <a:gd name="connsiteY3-42" fmla="*/ 1219200 h 1219200"/>
              <a:gd name="connsiteX4-43" fmla="*/ 441405 w 1258009"/>
              <a:gd name="connsiteY4-44" fmla="*/ 625256 h 1219200"/>
              <a:gd name="connsiteX5-45" fmla="*/ 18844 w 1258009"/>
              <a:gd name="connsiteY5-46" fmla="*/ 41564 h 1219200"/>
              <a:gd name="connsiteX6" fmla="*/ 11917 w 1258009"/>
              <a:gd name="connsiteY6" fmla="*/ 0 h 12192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 y="connsiteY6"/>
              </a:cxn>
            </a:cxnLst>
            <a:rect l="l" t="t" r="r" b="b"/>
            <a:pathLst>
              <a:path w="1258009" h="1219200">
                <a:moveTo>
                  <a:pt x="11917" y="0"/>
                </a:moveTo>
                <a:lnTo>
                  <a:pt x="1258009" y="0"/>
                </a:lnTo>
                <a:lnTo>
                  <a:pt x="1258009" y="1219200"/>
                </a:lnTo>
                <a:lnTo>
                  <a:pt x="11917" y="1219200"/>
                </a:lnTo>
                <a:cubicBezTo>
                  <a:pt x="-84929" y="1123024"/>
                  <a:pt x="440251" y="821529"/>
                  <a:pt x="441405" y="625256"/>
                </a:cubicBezTo>
                <a:cubicBezTo>
                  <a:pt x="442560" y="428983"/>
                  <a:pt x="129680" y="148589"/>
                  <a:pt x="18844" y="41564"/>
                </a:cubicBezTo>
                <a:lnTo>
                  <a:pt x="11917" y="0"/>
                </a:lnTo>
                <a:close/>
              </a:path>
            </a:pathLst>
          </a:cu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white"/>
              </a:solidFill>
              <a:latin typeface="Calibri"/>
              <a:ea typeface="Arial-Rounded"/>
            </a:endParaRPr>
          </a:p>
        </p:txBody>
      </p:sp>
      <p:grpSp>
        <p:nvGrpSpPr>
          <p:cNvPr id="24" name="Group 23">
            <a:extLst>
              <a:ext uri="{FF2B5EF4-FFF2-40B4-BE49-F238E27FC236}">
                <a16:creationId xmlns:a16="http://schemas.microsoft.com/office/drawing/2014/main" id="{C0C2327F-772D-471F-A831-A1DEF1E65AF1}"/>
              </a:ext>
            </a:extLst>
          </p:cNvPr>
          <p:cNvGrpSpPr/>
          <p:nvPr userDrawn="1"/>
        </p:nvGrpSpPr>
        <p:grpSpPr>
          <a:xfrm>
            <a:off x="825316" y="2087841"/>
            <a:ext cx="1861680" cy="1924493"/>
            <a:chOff x="1149549" y="1066515"/>
            <a:chExt cx="992332" cy="992332"/>
          </a:xfrm>
          <a:solidFill>
            <a:srgbClr val="F79646">
              <a:lumMod val="75000"/>
            </a:srgbClr>
          </a:solidFill>
        </p:grpSpPr>
        <p:sp>
          <p:nvSpPr>
            <p:cNvPr id="25" name="Oval 24">
              <a:extLst>
                <a:ext uri="{FF2B5EF4-FFF2-40B4-BE49-F238E27FC236}">
                  <a16:creationId xmlns:a16="http://schemas.microsoft.com/office/drawing/2014/main" id="{53C7C092-C2E1-4EAB-81DD-9FBC247ABEE4}"/>
                </a:ext>
              </a:extLst>
            </p:cNvPr>
            <p:cNvSpPr/>
            <p:nvPr/>
          </p:nvSpPr>
          <p:spPr>
            <a:xfrm>
              <a:off x="1149549" y="1066515"/>
              <a:ext cx="992332" cy="992332"/>
            </a:xfrm>
            <a:prstGeom prst="ellipse">
              <a:avLst/>
            </a:prstGeom>
            <a:grpFill/>
            <a:ln w="2540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a:ln>
                  <a:noFill/>
                </a:ln>
                <a:solidFill>
                  <a:prstClr val="white"/>
                </a:solidFill>
                <a:effectLst/>
                <a:uLnTx/>
                <a:uFillTx/>
                <a:latin typeface="Calibri"/>
                <a:ea typeface="Arial-Rounded"/>
                <a:cs typeface="+mn-cs"/>
                <a:sym typeface="Arial"/>
              </a:endParaRPr>
            </a:p>
          </p:txBody>
        </p:sp>
        <p:sp>
          <p:nvSpPr>
            <p:cNvPr id="26" name="Oval 25">
              <a:extLst>
                <a:ext uri="{FF2B5EF4-FFF2-40B4-BE49-F238E27FC236}">
                  <a16:creationId xmlns:a16="http://schemas.microsoft.com/office/drawing/2014/main" id="{B55C85B9-5AD0-477D-800F-329C4602AFE8}"/>
                </a:ext>
              </a:extLst>
            </p:cNvPr>
            <p:cNvSpPr/>
            <p:nvPr/>
          </p:nvSpPr>
          <p:spPr>
            <a:xfrm>
              <a:off x="1188515" y="1081392"/>
              <a:ext cx="914400" cy="914400"/>
            </a:xfrm>
            <a:prstGeom prst="ellipse">
              <a:avLst/>
            </a:prstGeom>
            <a:grpFill/>
            <a:ln w="2540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a:ln>
                  <a:noFill/>
                </a:ln>
                <a:solidFill>
                  <a:prstClr val="white"/>
                </a:solidFill>
                <a:effectLst/>
                <a:uLnTx/>
                <a:uFillTx/>
                <a:latin typeface="Calibri"/>
                <a:ea typeface="Arial-Rounded"/>
                <a:cs typeface="+mn-cs"/>
                <a:sym typeface="Arial"/>
              </a:endParaRPr>
            </a:p>
          </p:txBody>
        </p:sp>
      </p:grpSp>
      <p:sp>
        <p:nvSpPr>
          <p:cNvPr id="27" name="TextBox 26">
            <a:extLst>
              <a:ext uri="{FF2B5EF4-FFF2-40B4-BE49-F238E27FC236}">
                <a16:creationId xmlns:a16="http://schemas.microsoft.com/office/drawing/2014/main" id="{E929A2D4-A6E4-4062-8DEA-65CE7EA4FE50}"/>
              </a:ext>
            </a:extLst>
          </p:cNvPr>
          <p:cNvSpPr txBox="1"/>
          <p:nvPr userDrawn="1"/>
        </p:nvSpPr>
        <p:spPr>
          <a:xfrm>
            <a:off x="9271945" y="6473418"/>
            <a:ext cx="3467272" cy="276999"/>
          </a:xfrm>
          <a:prstGeom prst="rect">
            <a:avLst/>
          </a:prstGeom>
          <a:noFill/>
        </p:spPr>
        <p:txBody>
          <a:bodyPr wrap="square" rtlCol="0">
            <a:spAutoFit/>
          </a:bodyPr>
          <a:lstStyle/>
          <a:p>
            <a:pPr>
              <a:buClr>
                <a:srgbClr val="000000"/>
              </a:buClr>
              <a:buFont typeface="Arial"/>
              <a:buNone/>
            </a:pPr>
            <a:r>
              <a:rPr lang="en-US" sz="1200" kern="0" dirty="0" err="1">
                <a:solidFill>
                  <a:schemeClr val="tx1">
                    <a:lumMod val="50000"/>
                    <a:lumOff val="50000"/>
                  </a:schemeClr>
                </a:solidFill>
                <a:cs typeface="Arial"/>
                <a:sym typeface="Arial"/>
              </a:rPr>
              <a:t>Hương</a:t>
            </a:r>
            <a:r>
              <a:rPr lang="en-US" sz="1200" kern="0" dirty="0">
                <a:solidFill>
                  <a:schemeClr val="tx1">
                    <a:lumMod val="50000"/>
                    <a:lumOff val="50000"/>
                  </a:schemeClr>
                </a:solidFill>
                <a:cs typeface="Arial"/>
                <a:sym typeface="Arial"/>
              </a:rPr>
              <a:t> </a:t>
            </a:r>
            <a:r>
              <a:rPr lang="en-US" sz="1200" kern="0" dirty="0" err="1">
                <a:solidFill>
                  <a:schemeClr val="tx1">
                    <a:lumMod val="50000"/>
                    <a:lumOff val="50000"/>
                  </a:schemeClr>
                </a:solidFill>
                <a:cs typeface="Arial"/>
                <a:sym typeface="Arial"/>
              </a:rPr>
              <a:t>Thảo</a:t>
            </a:r>
            <a:r>
              <a:rPr lang="en-US" sz="1200" kern="0" dirty="0">
                <a:solidFill>
                  <a:schemeClr val="tx1">
                    <a:lumMod val="50000"/>
                    <a:lumOff val="50000"/>
                  </a:schemeClr>
                </a:solidFill>
                <a:cs typeface="Arial"/>
                <a:sym typeface="Arial"/>
              </a:rPr>
              <a:t>: tranthao121004@gmail.com</a:t>
            </a:r>
          </a:p>
        </p:txBody>
      </p:sp>
    </p:spTree>
    <p:extLst>
      <p:ext uri="{BB962C8B-B14F-4D97-AF65-F5344CB8AC3E}">
        <p14:creationId xmlns:p14="http://schemas.microsoft.com/office/powerpoint/2010/main" val="68712670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88696E78-5D50-4462-927E-3A63F54EEAF2}"/>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CAF02305-A9EB-4761-B11C-9AB7DF065184}"/>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D13E1FFF-8862-47C7-A800-1AAF9D7C5086}"/>
              </a:ext>
            </a:extLst>
          </p:cNvPr>
          <p:cNvSpPr>
            <a:spLocks noGrp="1"/>
          </p:cNvSpPr>
          <p:nvPr>
            <p:ph type="dt" sz="half" idx="10"/>
          </p:nvPr>
        </p:nvSpPr>
        <p:spPr/>
        <p:txBody>
          <a:body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62650148-B950-43C8-9DCD-DE25E61062D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4578DFF-1A5C-47A7-BF63-30AA9540AB11}"/>
              </a:ext>
            </a:extLst>
          </p:cNvPr>
          <p:cNvSpPr>
            <a:spLocks noGrp="1"/>
          </p:cNvSpPr>
          <p:nvPr>
            <p:ph type="sldNum" sz="quarter" idx="12"/>
          </p:nvPr>
        </p:nvSpPr>
        <p:spPr/>
        <p:txBody>
          <a:bodyPr/>
          <a:lstStyle/>
          <a:p>
            <a:fld id="{8C750DBB-D116-4F5E-87A5-6486A7600B90}" type="slidenum">
              <a:rPr lang="zh-CN" altLang="en-US" smtClean="0"/>
              <a:t>‹#›</a:t>
            </a:fld>
            <a:endParaRPr lang="zh-CN" altLang="en-US"/>
          </a:p>
        </p:txBody>
      </p:sp>
    </p:spTree>
    <p:extLst>
      <p:ext uri="{BB962C8B-B14F-4D97-AF65-F5344CB8AC3E}">
        <p14:creationId xmlns:p14="http://schemas.microsoft.com/office/powerpoint/2010/main" val="3463594736"/>
      </p:ext>
    </p:extLst>
  </p:cSld>
  <p:clrMapOvr>
    <a:masterClrMapping/>
  </p:clrMapOvr>
  <p:transition spd="slow">
    <p:comb/>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2523" y="-46891"/>
            <a:ext cx="12285784" cy="6940061"/>
          </a:xfrm>
          <a:prstGeom prst="rect">
            <a:avLst/>
          </a:prstGeom>
        </p:spPr>
      </p:pic>
      <p:sp>
        <p:nvSpPr>
          <p:cNvPr id="3" name="TextBox 2">
            <a:extLst>
              <a:ext uri="{FF2B5EF4-FFF2-40B4-BE49-F238E27FC236}">
                <a16:creationId xmlns:a16="http://schemas.microsoft.com/office/drawing/2014/main" id="{BC43E940-FD56-480F-B6E7-315A965CF5CC}"/>
              </a:ext>
            </a:extLst>
          </p:cNvPr>
          <p:cNvSpPr txBox="1"/>
          <p:nvPr userDrawn="1"/>
        </p:nvSpPr>
        <p:spPr>
          <a:xfrm>
            <a:off x="-79132" y="6596390"/>
            <a:ext cx="3288323" cy="261610"/>
          </a:xfrm>
          <a:prstGeom prst="rect">
            <a:avLst/>
          </a:prstGeom>
          <a:noFill/>
        </p:spPr>
        <p:txBody>
          <a:bodyPr wrap="square" rtlCol="0">
            <a:spAutoFit/>
          </a:bodyPr>
          <a:lstStyle/>
          <a:p>
            <a:r>
              <a:rPr lang="en-US" sz="1100" i="1" dirty="0" err="1"/>
              <a:t>Hương</a:t>
            </a:r>
            <a:r>
              <a:rPr lang="en-US" sz="1100" i="1" dirty="0"/>
              <a:t> </a:t>
            </a:r>
            <a:r>
              <a:rPr lang="en-US" sz="1100" i="1" dirty="0" err="1"/>
              <a:t>Thảo</a:t>
            </a:r>
            <a:r>
              <a:rPr lang="en-US" sz="1100" i="1" dirty="0"/>
              <a:t>: tranthao121004@gmail.com</a:t>
            </a:r>
          </a:p>
        </p:txBody>
      </p:sp>
    </p:spTree>
    <p:extLst>
      <p:ext uri="{BB962C8B-B14F-4D97-AF65-F5344CB8AC3E}">
        <p14:creationId xmlns:p14="http://schemas.microsoft.com/office/powerpoint/2010/main" val="9752819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5E68AA-BE64-F049-AE4B-6D22E5791D6E}"/>
              </a:ext>
            </a:extLst>
          </p:cNvPr>
          <p:cNvSpPr>
            <a:spLocks noGrp="1"/>
          </p:cNvSpPr>
          <p:nvPr>
            <p:ph type="ctrTitle"/>
          </p:nvPr>
        </p:nvSpPr>
        <p:spPr>
          <a:xfrm>
            <a:off x="1524000" y="1122363"/>
            <a:ext cx="9144000" cy="2387600"/>
          </a:xfrm>
        </p:spPr>
        <p:txBody>
          <a:bodyPr anchor="b"/>
          <a:lstStyle>
            <a:lvl1pPr algn="ctr">
              <a:defRPr sz="6000"/>
            </a:lvl1pPr>
          </a:lstStyle>
          <a:p>
            <a:r>
              <a:rPr kumimoji="1" lang="zh-CN" altLang="en-US"/>
              <a:t>单击此处编辑母版标题样式</a:t>
            </a:r>
          </a:p>
        </p:txBody>
      </p:sp>
      <p:sp>
        <p:nvSpPr>
          <p:cNvPr id="3" name="副标题 2">
            <a:extLst>
              <a:ext uri="{FF2B5EF4-FFF2-40B4-BE49-F238E27FC236}">
                <a16:creationId xmlns:a16="http://schemas.microsoft.com/office/drawing/2014/main" id="{68FB45DC-93A6-9E46-B68E-4C1658CC14B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zh-CN" altLang="en-US"/>
              <a:t>单击此处编辑母版副标题样式</a:t>
            </a:r>
          </a:p>
        </p:txBody>
      </p:sp>
      <p:sp>
        <p:nvSpPr>
          <p:cNvPr id="4" name="日期占位符 3">
            <a:extLst>
              <a:ext uri="{FF2B5EF4-FFF2-40B4-BE49-F238E27FC236}">
                <a16:creationId xmlns:a16="http://schemas.microsoft.com/office/drawing/2014/main" id="{60C71B9E-72DF-9B46-9E11-92FD14AF7800}"/>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CD64AA69-0CEE-B14A-BDC5-308DDC8C2D60}"/>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5DFAF48E-F9F8-1C46-8EEE-61E4A181629A}"/>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800871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90AC2C-89A7-5B45-AA29-0F43CAD1792B}"/>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FF0F5861-FF02-9541-AD80-582F186482D6}"/>
              </a:ext>
            </a:extLst>
          </p:cNvPr>
          <p:cNvSpPr>
            <a:spLocks noGrp="1"/>
          </p:cNvSpPr>
          <p:nvPr>
            <p:ph idx="1"/>
          </p:nvPr>
        </p:nvSpPr>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2E655C0A-AF44-4240-926F-CF039BC8D213}"/>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70AFDC4E-8BFD-B54A-BF9A-81919CC721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89656241-BFAA-974E-8319-98CB08180971}"/>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34347100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22A9BE9-7F72-794D-9F3C-9A8FE2E8F64B}"/>
              </a:ext>
            </a:extLst>
          </p:cNvPr>
          <p:cNvSpPr>
            <a:spLocks noGrp="1"/>
          </p:cNvSpPr>
          <p:nvPr>
            <p:ph type="title"/>
          </p:nvPr>
        </p:nvSpPr>
        <p:spPr>
          <a:xfrm>
            <a:off x="831850" y="1709738"/>
            <a:ext cx="10515600" cy="2852737"/>
          </a:xfrm>
        </p:spPr>
        <p:txBody>
          <a:bodyPr anchor="b"/>
          <a:lstStyle>
            <a:lvl1pPr>
              <a:defRPr sz="6000"/>
            </a:lvl1pPr>
          </a:lstStyle>
          <a:p>
            <a:r>
              <a:rPr kumimoji="1" lang="zh-CN" altLang="en-US"/>
              <a:t>单击此处编辑母版标题样式</a:t>
            </a:r>
          </a:p>
        </p:txBody>
      </p:sp>
      <p:sp>
        <p:nvSpPr>
          <p:cNvPr id="3" name="文本占位符 2">
            <a:extLst>
              <a:ext uri="{FF2B5EF4-FFF2-40B4-BE49-F238E27FC236}">
                <a16:creationId xmlns:a16="http://schemas.microsoft.com/office/drawing/2014/main" id="{13AC6F02-871E-DE47-AC93-1CD134CED5F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a:extLst>
              <a:ext uri="{FF2B5EF4-FFF2-40B4-BE49-F238E27FC236}">
                <a16:creationId xmlns:a16="http://schemas.microsoft.com/office/drawing/2014/main" id="{1C55CEBD-7C39-394B-A99F-80554FC46B49}"/>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AB24BB0A-6CBD-2E41-ACC7-D29880DA3B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0CDC3A08-879E-9449-ADFD-682ABDEB913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5921258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403AC0A-0AC7-E046-A454-45AF18903BBF}"/>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BCFDF19E-3B3B-4842-9CFB-FEE132D206CF}"/>
              </a:ext>
            </a:extLst>
          </p:cNvPr>
          <p:cNvSpPr>
            <a:spLocks noGrp="1"/>
          </p:cNvSpPr>
          <p:nvPr>
            <p:ph sz="half" idx="1"/>
          </p:nvPr>
        </p:nvSpPr>
        <p:spPr>
          <a:xfrm>
            <a:off x="838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内容占位符 3">
            <a:extLst>
              <a:ext uri="{FF2B5EF4-FFF2-40B4-BE49-F238E27FC236}">
                <a16:creationId xmlns:a16="http://schemas.microsoft.com/office/drawing/2014/main" id="{6E65A68E-44C5-224D-8CA2-CC2B095E1927}"/>
              </a:ext>
            </a:extLst>
          </p:cNvPr>
          <p:cNvSpPr>
            <a:spLocks noGrp="1"/>
          </p:cNvSpPr>
          <p:nvPr>
            <p:ph sz="half" idx="2"/>
          </p:nvPr>
        </p:nvSpPr>
        <p:spPr>
          <a:xfrm>
            <a:off x="6172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日期占位符 4">
            <a:extLst>
              <a:ext uri="{FF2B5EF4-FFF2-40B4-BE49-F238E27FC236}">
                <a16:creationId xmlns:a16="http://schemas.microsoft.com/office/drawing/2014/main" id="{2D30D364-0692-4248-99C8-3F14D2E4ABF8}"/>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6" name="页脚占位符 5">
            <a:extLst>
              <a:ext uri="{FF2B5EF4-FFF2-40B4-BE49-F238E27FC236}">
                <a16:creationId xmlns:a16="http://schemas.microsoft.com/office/drawing/2014/main" id="{EC7A17F9-1059-CB44-9EC4-3DC90DCBC098}"/>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088F51C2-BC0A-9647-96E7-996BE581CB4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414872917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D20C3A-97FD-EC48-8472-14766CCB9D92}"/>
              </a:ext>
            </a:extLst>
          </p:cNvPr>
          <p:cNvSpPr>
            <a:spLocks noGrp="1"/>
          </p:cNvSpPr>
          <p:nvPr>
            <p:ph type="title"/>
          </p:nvPr>
        </p:nvSpPr>
        <p:spPr>
          <a:xfrm>
            <a:off x="839788" y="365125"/>
            <a:ext cx="10515600" cy="1325563"/>
          </a:xfrm>
        </p:spPr>
        <p:txBody>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CB998ED0-C05E-BF44-803B-F32434D9694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4" name="内容占位符 3">
            <a:extLst>
              <a:ext uri="{FF2B5EF4-FFF2-40B4-BE49-F238E27FC236}">
                <a16:creationId xmlns:a16="http://schemas.microsoft.com/office/drawing/2014/main" id="{9C2F7DA8-241B-6E41-B115-7DD4AB88F1CE}"/>
              </a:ext>
            </a:extLst>
          </p:cNvPr>
          <p:cNvSpPr>
            <a:spLocks noGrp="1"/>
          </p:cNvSpPr>
          <p:nvPr>
            <p:ph sz="half" idx="2"/>
          </p:nvPr>
        </p:nvSpPr>
        <p:spPr>
          <a:xfrm>
            <a:off x="839788" y="2505075"/>
            <a:ext cx="5157787"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文本占位符 4">
            <a:extLst>
              <a:ext uri="{FF2B5EF4-FFF2-40B4-BE49-F238E27FC236}">
                <a16:creationId xmlns:a16="http://schemas.microsoft.com/office/drawing/2014/main" id="{1763B39A-3922-DC4C-A9E0-E8F6F55BCC6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6" name="内容占位符 5">
            <a:extLst>
              <a:ext uri="{FF2B5EF4-FFF2-40B4-BE49-F238E27FC236}">
                <a16:creationId xmlns:a16="http://schemas.microsoft.com/office/drawing/2014/main" id="{D1B154D5-EB01-C546-8E33-06C61DAFCD03}"/>
              </a:ext>
            </a:extLst>
          </p:cNvPr>
          <p:cNvSpPr>
            <a:spLocks noGrp="1"/>
          </p:cNvSpPr>
          <p:nvPr>
            <p:ph sz="quarter" idx="4"/>
          </p:nvPr>
        </p:nvSpPr>
        <p:spPr>
          <a:xfrm>
            <a:off x="6172200" y="2505075"/>
            <a:ext cx="5183188"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7" name="日期占位符 6">
            <a:extLst>
              <a:ext uri="{FF2B5EF4-FFF2-40B4-BE49-F238E27FC236}">
                <a16:creationId xmlns:a16="http://schemas.microsoft.com/office/drawing/2014/main" id="{072C4281-F8A6-F144-B529-6697CA44A29E}"/>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8" name="页脚占位符 7">
            <a:extLst>
              <a:ext uri="{FF2B5EF4-FFF2-40B4-BE49-F238E27FC236}">
                <a16:creationId xmlns:a16="http://schemas.microsoft.com/office/drawing/2014/main" id="{DE8B9C80-60CA-A34E-BFF9-C5EF301C401D}"/>
              </a:ext>
            </a:extLst>
          </p:cNvPr>
          <p:cNvSpPr>
            <a:spLocks noGrp="1"/>
          </p:cNvSpPr>
          <p:nvPr>
            <p:ph type="ftr" sz="quarter" idx="11"/>
          </p:nvPr>
        </p:nvSpPr>
        <p:spPr/>
        <p:txBody>
          <a:bodyPr/>
          <a:lstStyle/>
          <a:p>
            <a:endParaRPr kumimoji="1" lang="zh-CN" altLang="en-US"/>
          </a:p>
        </p:txBody>
      </p:sp>
      <p:sp>
        <p:nvSpPr>
          <p:cNvPr id="9" name="灯片编号占位符 8">
            <a:extLst>
              <a:ext uri="{FF2B5EF4-FFF2-40B4-BE49-F238E27FC236}">
                <a16:creationId xmlns:a16="http://schemas.microsoft.com/office/drawing/2014/main" id="{BF90AAA6-55AF-1F43-85E0-154D6A6111AB}"/>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5081126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B57A5C9-2CA0-5C4F-B0AC-699302B218E6}"/>
              </a:ext>
            </a:extLst>
          </p:cNvPr>
          <p:cNvSpPr>
            <a:spLocks noGrp="1"/>
          </p:cNvSpPr>
          <p:nvPr>
            <p:ph type="title"/>
          </p:nvPr>
        </p:nvSpPr>
        <p:spPr/>
        <p:txBody>
          <a:bodyPr/>
          <a:lstStyle/>
          <a:p>
            <a:r>
              <a:rPr kumimoji="1" lang="zh-CN" altLang="en-US"/>
              <a:t>单击此处编辑母版标题样式</a:t>
            </a:r>
          </a:p>
        </p:txBody>
      </p:sp>
      <p:sp>
        <p:nvSpPr>
          <p:cNvPr id="3" name="日期占位符 2">
            <a:extLst>
              <a:ext uri="{FF2B5EF4-FFF2-40B4-BE49-F238E27FC236}">
                <a16:creationId xmlns:a16="http://schemas.microsoft.com/office/drawing/2014/main" id="{FE2BD9DE-4F17-9E46-85D8-E2B12EE2279A}"/>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4" name="页脚占位符 3">
            <a:extLst>
              <a:ext uri="{FF2B5EF4-FFF2-40B4-BE49-F238E27FC236}">
                <a16:creationId xmlns:a16="http://schemas.microsoft.com/office/drawing/2014/main" id="{531FE32F-DD65-4F4F-A322-76B6249BA721}"/>
              </a:ext>
            </a:extLst>
          </p:cNvPr>
          <p:cNvSpPr>
            <a:spLocks noGrp="1"/>
          </p:cNvSpPr>
          <p:nvPr>
            <p:ph type="ftr" sz="quarter" idx="11"/>
          </p:nvPr>
        </p:nvSpPr>
        <p:spPr/>
        <p:txBody>
          <a:bodyPr/>
          <a:lstStyle/>
          <a:p>
            <a:endParaRPr kumimoji="1" lang="zh-CN" altLang="en-US"/>
          </a:p>
        </p:txBody>
      </p:sp>
      <p:sp>
        <p:nvSpPr>
          <p:cNvPr id="5" name="灯片编号占位符 4">
            <a:extLst>
              <a:ext uri="{FF2B5EF4-FFF2-40B4-BE49-F238E27FC236}">
                <a16:creationId xmlns:a16="http://schemas.microsoft.com/office/drawing/2014/main" id="{F1B1DDF3-917A-F04E-96B7-4D0D88E6378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5041131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0AF1B7EC-7263-EF4F-B8F8-7BC4A0926652}"/>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3" name="页脚占位符 2">
            <a:extLst>
              <a:ext uri="{FF2B5EF4-FFF2-40B4-BE49-F238E27FC236}">
                <a16:creationId xmlns:a16="http://schemas.microsoft.com/office/drawing/2014/main" id="{A87EA049-7CA7-2242-BC65-574B701167D0}"/>
              </a:ext>
            </a:extLst>
          </p:cNvPr>
          <p:cNvSpPr>
            <a:spLocks noGrp="1"/>
          </p:cNvSpPr>
          <p:nvPr>
            <p:ph type="ftr" sz="quarter" idx="11"/>
          </p:nvPr>
        </p:nvSpPr>
        <p:spPr/>
        <p:txBody>
          <a:bodyPr/>
          <a:lstStyle/>
          <a:p>
            <a:endParaRPr kumimoji="1" lang="zh-CN" altLang="en-US"/>
          </a:p>
        </p:txBody>
      </p:sp>
      <p:sp>
        <p:nvSpPr>
          <p:cNvPr id="4" name="灯片编号占位符 3">
            <a:extLst>
              <a:ext uri="{FF2B5EF4-FFF2-40B4-BE49-F238E27FC236}">
                <a16:creationId xmlns:a16="http://schemas.microsoft.com/office/drawing/2014/main" id="{8581E859-109B-1D4E-BD7F-295BD77D5879}"/>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9440733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F08FA14-2A56-8F40-B578-1AF41EF3438B}"/>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内容占位符 2">
            <a:extLst>
              <a:ext uri="{FF2B5EF4-FFF2-40B4-BE49-F238E27FC236}">
                <a16:creationId xmlns:a16="http://schemas.microsoft.com/office/drawing/2014/main" id="{40FD8ED5-6CD0-9A49-908F-DD8F31EFE59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文本占位符 3">
            <a:extLst>
              <a:ext uri="{FF2B5EF4-FFF2-40B4-BE49-F238E27FC236}">
                <a16:creationId xmlns:a16="http://schemas.microsoft.com/office/drawing/2014/main" id="{3F95D50D-3854-BF41-B1B4-C14B47F0A8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DE198175-F7BB-9649-87FC-791054344719}"/>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6" name="页脚占位符 5">
            <a:extLst>
              <a:ext uri="{FF2B5EF4-FFF2-40B4-BE49-F238E27FC236}">
                <a16:creationId xmlns:a16="http://schemas.microsoft.com/office/drawing/2014/main" id="{780D134F-22C8-A147-86A1-AFCE01B66131}"/>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92ABE2F8-7F2B-084D-AA59-F1D650034195}"/>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565234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bg>
      <p:bgPr>
        <a:solidFill>
          <a:srgbClr val="E6CDFF"/>
        </a:solidFill>
        <a:effectLst/>
      </p:bgPr>
    </p:bg>
    <p:spTree>
      <p:nvGrpSpPr>
        <p:cNvPr id="1" name=""/>
        <p:cNvGrpSpPr/>
        <p:nvPr/>
      </p:nvGrpSpPr>
      <p:grpSpPr>
        <a:xfrm>
          <a:off x="0" y="0"/>
          <a:ext cx="0" cy="0"/>
          <a:chOff x="0" y="0"/>
          <a:chExt cx="0" cy="0"/>
        </a:xfrm>
      </p:grpSpPr>
      <p:sp>
        <p:nvSpPr>
          <p:cNvPr id="13" name="Freeform 17">
            <a:extLst>
              <a:ext uri="{FF2B5EF4-FFF2-40B4-BE49-F238E27FC236}">
                <a16:creationId xmlns:a16="http://schemas.microsoft.com/office/drawing/2014/main" id="{9F4ACC47-C9C6-4F81-BB25-DACCF7DD0A1C}"/>
              </a:ext>
            </a:extLst>
          </p:cNvPr>
          <p:cNvSpPr/>
          <p:nvPr userDrawn="1"/>
        </p:nvSpPr>
        <p:spPr>
          <a:xfrm>
            <a:off x="280793" y="1122217"/>
            <a:ext cx="11691467" cy="5523131"/>
          </a:xfrm>
          <a:prstGeom prst="rect">
            <a:avLst/>
          </a:prstGeom>
          <a:solidFill>
            <a:srgbClr val="FFFFFF"/>
          </a:solidFill>
          <a:ln w="25400" cap="flat" cmpd="sng" algn="ctr">
            <a:solidFill>
              <a:srgbClr val="A889CC"/>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nvGrpSpPr>
          <p:cNvPr id="14" name="Group 13">
            <a:extLst>
              <a:ext uri="{FF2B5EF4-FFF2-40B4-BE49-F238E27FC236}">
                <a16:creationId xmlns:a16="http://schemas.microsoft.com/office/drawing/2014/main" id="{373B789B-7F2E-4429-A489-1553207A25DE}"/>
              </a:ext>
            </a:extLst>
          </p:cNvPr>
          <p:cNvGrpSpPr/>
          <p:nvPr userDrawn="1"/>
        </p:nvGrpSpPr>
        <p:grpSpPr>
          <a:xfrm>
            <a:off x="377049" y="255821"/>
            <a:ext cx="2630602" cy="2047390"/>
            <a:chOff x="237072" y="234585"/>
            <a:chExt cx="1448294" cy="1448294"/>
          </a:xfrm>
        </p:grpSpPr>
        <p:sp>
          <p:nvSpPr>
            <p:cNvPr id="15" name="Oval 14">
              <a:extLst>
                <a:ext uri="{FF2B5EF4-FFF2-40B4-BE49-F238E27FC236}">
                  <a16:creationId xmlns:a16="http://schemas.microsoft.com/office/drawing/2014/main" id="{E4EE6655-F091-4A19-B7C1-4C7F8015D865}"/>
                </a:ext>
              </a:extLst>
            </p:cNvPr>
            <p:cNvSpPr/>
            <p:nvPr/>
          </p:nvSpPr>
          <p:spPr>
            <a:xfrm>
              <a:off x="237072" y="234585"/>
              <a:ext cx="1448294" cy="1448294"/>
            </a:xfrm>
            <a:prstGeom prst="ellipse">
              <a:avLst/>
            </a:prstGeom>
            <a:solidFill>
              <a:srgbClr val="A889CC">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6" name="Oval 15">
              <a:extLst>
                <a:ext uri="{FF2B5EF4-FFF2-40B4-BE49-F238E27FC236}">
                  <a16:creationId xmlns:a16="http://schemas.microsoft.com/office/drawing/2014/main" id="{181BBDEA-EA5F-44EB-9888-7D77B1301735}"/>
                </a:ext>
              </a:extLst>
            </p:cNvPr>
            <p:cNvSpPr/>
            <p:nvPr/>
          </p:nvSpPr>
          <p:spPr>
            <a:xfrm>
              <a:off x="283311" y="280824"/>
              <a:ext cx="1355815" cy="1355815"/>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7" name="Oval 16">
              <a:extLst>
                <a:ext uri="{FF2B5EF4-FFF2-40B4-BE49-F238E27FC236}">
                  <a16:creationId xmlns:a16="http://schemas.microsoft.com/office/drawing/2014/main" id="{7E7A3F90-C945-4A54-87CF-B865A1B2E4B3}"/>
                </a:ext>
              </a:extLst>
            </p:cNvPr>
            <p:cNvSpPr/>
            <p:nvPr/>
          </p:nvSpPr>
          <p:spPr>
            <a:xfrm>
              <a:off x="254348" y="252246"/>
              <a:ext cx="1419087" cy="1419087"/>
            </a:xfrm>
            <a:prstGeom prst="ellipse">
              <a:avLst/>
            </a:prstGeom>
            <a:noFill/>
            <a:ln w="9525" cap="flat" cmpd="sng" algn="ctr">
              <a:solidFill>
                <a:srgbClr val="BAE5E4">
                  <a:lumMod val="25000"/>
                </a:srgbClr>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spTree>
    <p:extLst>
      <p:ext uri="{BB962C8B-B14F-4D97-AF65-F5344CB8AC3E}">
        <p14:creationId xmlns:p14="http://schemas.microsoft.com/office/powerpoint/2010/main" val="426909787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FA1B7CB-265E-FE4B-85A7-85095EA77647}"/>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图片占位符 2">
            <a:extLst>
              <a:ext uri="{FF2B5EF4-FFF2-40B4-BE49-F238E27FC236}">
                <a16:creationId xmlns:a16="http://schemas.microsoft.com/office/drawing/2014/main" id="{45B568F0-876F-3A42-8E9A-F2E0E4E16B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zh-CN" altLang="en-US"/>
          </a:p>
        </p:txBody>
      </p:sp>
      <p:sp>
        <p:nvSpPr>
          <p:cNvPr id="4" name="文本占位符 3">
            <a:extLst>
              <a:ext uri="{FF2B5EF4-FFF2-40B4-BE49-F238E27FC236}">
                <a16:creationId xmlns:a16="http://schemas.microsoft.com/office/drawing/2014/main" id="{C9EE148B-7F31-6C4B-91AC-A6DC3C13CA1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9EFCCCA7-808E-BA49-9D15-415B8AA9BFC1}"/>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6" name="页脚占位符 5">
            <a:extLst>
              <a:ext uri="{FF2B5EF4-FFF2-40B4-BE49-F238E27FC236}">
                <a16:creationId xmlns:a16="http://schemas.microsoft.com/office/drawing/2014/main" id="{2C58DD2B-251A-234C-8A57-5ABF94C4A877}"/>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C18CB2A8-5CD9-D04E-B567-7EBEF490AB7F}"/>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4573303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27507A8-15E2-164F-9615-442CE6395961}"/>
              </a:ext>
            </a:extLst>
          </p:cNvPr>
          <p:cNvSpPr>
            <a:spLocks noGrp="1"/>
          </p:cNvSpPr>
          <p:nvPr>
            <p:ph type="title"/>
          </p:nvPr>
        </p:nvSpPr>
        <p:spPr/>
        <p:txBody>
          <a:bodyPr/>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8762B35F-BAD2-B942-AD3F-6CFBFC720ECF}"/>
              </a:ext>
            </a:extLst>
          </p:cNvPr>
          <p:cNvSpPr>
            <a:spLocks noGrp="1"/>
          </p:cNvSpPr>
          <p:nvPr>
            <p:ph type="body" orient="vert" idx="1"/>
          </p:nvPr>
        </p:nvSpPr>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EF2FC632-FBB0-AC4F-A2C8-C309889175E8}"/>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5264E695-6EE6-3B41-9BB3-E9CE59E44B07}"/>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47B6FE20-DD6A-434B-8F8B-53D28B1A6E5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42052809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8317262-3A48-C44B-BE0D-EB1E54F694B6}"/>
              </a:ext>
            </a:extLst>
          </p:cNvPr>
          <p:cNvSpPr>
            <a:spLocks noGrp="1"/>
          </p:cNvSpPr>
          <p:nvPr>
            <p:ph type="title" orient="vert"/>
          </p:nvPr>
        </p:nvSpPr>
        <p:spPr>
          <a:xfrm>
            <a:off x="8724900" y="365125"/>
            <a:ext cx="2628900" cy="5811838"/>
          </a:xfrm>
        </p:spPr>
        <p:txBody>
          <a:bodyPr vert="eaVert"/>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B655E45A-0599-A545-9244-C8A808CE4B4E}"/>
              </a:ext>
            </a:extLst>
          </p:cNvPr>
          <p:cNvSpPr>
            <a:spLocks noGrp="1"/>
          </p:cNvSpPr>
          <p:nvPr>
            <p:ph type="body" orient="vert" idx="1"/>
          </p:nvPr>
        </p:nvSpPr>
        <p:spPr>
          <a:xfrm>
            <a:off x="838200" y="365125"/>
            <a:ext cx="7734300" cy="5811838"/>
          </a:xfrm>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6ED0EFA3-E423-1E43-9429-EFEE76FC64A0}"/>
              </a:ext>
            </a:extLst>
          </p:cNvPr>
          <p:cNvSpPr>
            <a:spLocks noGrp="1"/>
          </p:cNvSpPr>
          <p:nvPr>
            <p:ph type="dt" sz="half" idx="10"/>
          </p:nvPr>
        </p:nvSpPr>
        <p:spPr/>
        <p:txBody>
          <a:body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FCE18421-96FF-A942-AB92-9E8C9E3D538D}"/>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A76B1616-54B9-7149-8109-223505AD0D8E}"/>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1797039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99312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11" name="Freeform 17">
            <a:extLst>
              <a:ext uri="{FF2B5EF4-FFF2-40B4-BE49-F238E27FC236}">
                <a16:creationId xmlns:a16="http://schemas.microsoft.com/office/drawing/2014/main" id="{11AD8B8B-499E-4064-9606-1DD7568A748C}"/>
              </a:ext>
            </a:extLst>
          </p:cNvPr>
          <p:cNvSpPr/>
          <p:nvPr userDrawn="1"/>
        </p:nvSpPr>
        <p:spPr>
          <a:xfrm>
            <a:off x="247076" y="287079"/>
            <a:ext cx="11697847" cy="6434396"/>
          </a:xfrm>
          <a:prstGeom prst="roundRect">
            <a:avLst>
              <a:gd name="adj" fmla="val 8405"/>
            </a:avLst>
          </a:prstGeom>
          <a:solidFill>
            <a:srgbClr val="FFFFFF"/>
          </a:solidFill>
          <a:ln w="25400" cap="flat" cmpd="sng" algn="ctr">
            <a:solidFill>
              <a:schemeClr val="bg1">
                <a:lumMod val="85000"/>
              </a:schemeClr>
            </a:solidFill>
            <a:prstDash val="lgDash"/>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BAE5E4"/>
              </a:solidFill>
              <a:effectLst/>
              <a:uLnTx/>
              <a:uFillTx/>
              <a:latin typeface="Arial-Rounded"/>
              <a:ea typeface="Arial-Rounded"/>
              <a:cs typeface="+mn-cs"/>
              <a:sym typeface="Arial"/>
            </a:endParaRPr>
          </a:p>
        </p:txBody>
      </p:sp>
      <p:sp>
        <p:nvSpPr>
          <p:cNvPr id="3" name="Date Placeholder 2">
            <a:extLst>
              <a:ext uri="{FF2B5EF4-FFF2-40B4-BE49-F238E27FC236}">
                <a16:creationId xmlns:a16="http://schemas.microsoft.com/office/drawing/2014/main" id="{523D60F7-56F1-4181-BD85-F81551044A2A}"/>
              </a:ext>
            </a:extLst>
          </p:cNvPr>
          <p:cNvSpPr>
            <a:spLocks noGrp="1"/>
          </p:cNvSpPr>
          <p:nvPr>
            <p:ph type="dt" sz="half" idx="10"/>
          </p:nvPr>
        </p:nvSpPr>
        <p:spPr/>
        <p:txBody>
          <a:bodyPr/>
          <a:lstStyle/>
          <a:p>
            <a:fld id="{11EBD0CC-E3E2-4331-AA06-EBB8ADD6037D}" type="datetimeFigureOut">
              <a:rPr lang="en-US" smtClean="0"/>
              <a:t>11/17/2021</a:t>
            </a:fld>
            <a:endParaRPr lang="en-US"/>
          </a:p>
        </p:txBody>
      </p:sp>
      <p:sp>
        <p:nvSpPr>
          <p:cNvPr id="4" name="Footer Placeholder 3">
            <a:extLst>
              <a:ext uri="{FF2B5EF4-FFF2-40B4-BE49-F238E27FC236}">
                <a16:creationId xmlns:a16="http://schemas.microsoft.com/office/drawing/2014/main" id="{8DF30DBA-58E9-471D-B31C-7704066C109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A268F58-8D48-4EEB-8630-35022767B45A}"/>
              </a:ext>
            </a:extLst>
          </p:cNvPr>
          <p:cNvSpPr>
            <a:spLocks noGrp="1"/>
          </p:cNvSpPr>
          <p:nvPr>
            <p:ph type="sldNum" sz="quarter" idx="12"/>
          </p:nvPr>
        </p:nvSpPr>
        <p:spPr/>
        <p:txBody>
          <a:bodyPr/>
          <a:lstStyle/>
          <a:p>
            <a:fld id="{37634F2D-4F96-4A1A-A648-518B1AFE058E}" type="slidenum">
              <a:rPr lang="en-US" smtClean="0"/>
              <a:t>‹#›</a:t>
            </a:fld>
            <a:endParaRPr lang="en-US"/>
          </a:p>
        </p:txBody>
      </p:sp>
    </p:spTree>
    <p:extLst>
      <p:ext uri="{BB962C8B-B14F-4D97-AF65-F5344CB8AC3E}">
        <p14:creationId xmlns:p14="http://schemas.microsoft.com/office/powerpoint/2010/main" val="40221652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Caption">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13" name="Freeform 17">
            <a:extLst>
              <a:ext uri="{FF2B5EF4-FFF2-40B4-BE49-F238E27FC236}">
                <a16:creationId xmlns:a16="http://schemas.microsoft.com/office/drawing/2014/main" id="{F00510D4-679A-4B44-AFFD-FD1FF3551A62}"/>
              </a:ext>
            </a:extLst>
          </p:cNvPr>
          <p:cNvSpPr/>
          <p:nvPr userDrawn="1"/>
        </p:nvSpPr>
        <p:spPr>
          <a:xfrm>
            <a:off x="280793" y="1122218"/>
            <a:ext cx="11720707" cy="5564332"/>
          </a:xfrm>
          <a:prstGeom prst="rect">
            <a:avLst/>
          </a:prstGeom>
          <a:solidFill>
            <a:srgbClr val="FFFFFF"/>
          </a:solidFill>
          <a:ln w="25400" cap="flat" cmpd="sng" algn="ctr">
            <a:solidFill>
              <a:srgbClr val="00B05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nvGrpSpPr>
          <p:cNvPr id="14" name="Group 13">
            <a:extLst>
              <a:ext uri="{FF2B5EF4-FFF2-40B4-BE49-F238E27FC236}">
                <a16:creationId xmlns:a16="http://schemas.microsoft.com/office/drawing/2014/main" id="{72B9509B-2605-49B8-82AA-4026BF3B536B}"/>
              </a:ext>
            </a:extLst>
          </p:cNvPr>
          <p:cNvGrpSpPr/>
          <p:nvPr userDrawn="1"/>
        </p:nvGrpSpPr>
        <p:grpSpPr>
          <a:xfrm>
            <a:off x="377049" y="255820"/>
            <a:ext cx="2637181" cy="2062663"/>
            <a:chOff x="237072" y="234585"/>
            <a:chExt cx="1448294" cy="1448294"/>
          </a:xfrm>
        </p:grpSpPr>
        <p:sp>
          <p:nvSpPr>
            <p:cNvPr id="15" name="Oval 14">
              <a:extLst>
                <a:ext uri="{FF2B5EF4-FFF2-40B4-BE49-F238E27FC236}">
                  <a16:creationId xmlns:a16="http://schemas.microsoft.com/office/drawing/2014/main" id="{7E9B5808-68F7-4A14-A759-6246698FF09F}"/>
                </a:ext>
              </a:extLst>
            </p:cNvPr>
            <p:cNvSpPr/>
            <p:nvPr/>
          </p:nvSpPr>
          <p:spPr>
            <a:xfrm>
              <a:off x="237072" y="234585"/>
              <a:ext cx="1448294" cy="1448294"/>
            </a:xfrm>
            <a:prstGeom prst="ellipse">
              <a:avLst/>
            </a:prstGeom>
            <a:solidFill>
              <a:srgbClr val="B7D57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6" name="Oval 15">
              <a:extLst>
                <a:ext uri="{FF2B5EF4-FFF2-40B4-BE49-F238E27FC236}">
                  <a16:creationId xmlns:a16="http://schemas.microsoft.com/office/drawing/2014/main" id="{DD9337EE-9449-4FAF-8ADB-03892A796D0C}"/>
                </a:ext>
              </a:extLst>
            </p:cNvPr>
            <p:cNvSpPr/>
            <p:nvPr/>
          </p:nvSpPr>
          <p:spPr>
            <a:xfrm>
              <a:off x="283311" y="280824"/>
              <a:ext cx="1355815" cy="1355815"/>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sp>
          <p:nvSpPr>
            <p:cNvPr id="17" name="Oval 16">
              <a:extLst>
                <a:ext uri="{FF2B5EF4-FFF2-40B4-BE49-F238E27FC236}">
                  <a16:creationId xmlns:a16="http://schemas.microsoft.com/office/drawing/2014/main" id="{7229F8EB-2732-4CE9-8470-DB69792CAA1E}"/>
                </a:ext>
              </a:extLst>
            </p:cNvPr>
            <p:cNvSpPr/>
            <p:nvPr/>
          </p:nvSpPr>
          <p:spPr>
            <a:xfrm>
              <a:off x="244823" y="252246"/>
              <a:ext cx="1419087" cy="1419087"/>
            </a:xfrm>
            <a:prstGeom prst="ellipse">
              <a:avLst/>
            </a:prstGeom>
            <a:noFill/>
            <a:ln w="9525" cap="flat" cmpd="sng" algn="ctr">
              <a:solidFill>
                <a:srgbClr val="BAE5E4">
                  <a:lumMod val="25000"/>
                </a:srgbClr>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BAE5E4"/>
                </a:solidFill>
                <a:effectLst/>
                <a:uLnTx/>
                <a:uFillTx/>
                <a:latin typeface="Arial-Rounded"/>
                <a:ea typeface="Arial-Rounded"/>
                <a:cs typeface="+mn-cs"/>
                <a:sym typeface="Arial"/>
              </a:endParaRPr>
            </a:p>
          </p:txBody>
        </p:sp>
      </p:grpSp>
    </p:spTree>
    <p:extLst>
      <p:ext uri="{BB962C8B-B14F-4D97-AF65-F5344CB8AC3E}">
        <p14:creationId xmlns:p14="http://schemas.microsoft.com/office/powerpoint/2010/main" val="1828151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icture with Caption">
    <p:bg>
      <p:bgPr>
        <a:solidFill>
          <a:schemeClr val="bg1"/>
        </a:solidFill>
        <a:effectLst/>
      </p:bgPr>
    </p:bg>
    <p:spTree>
      <p:nvGrpSpPr>
        <p:cNvPr id="1" name=""/>
        <p:cNvGrpSpPr/>
        <p:nvPr/>
      </p:nvGrpSpPr>
      <p:grpSpPr>
        <a:xfrm>
          <a:off x="0" y="0"/>
          <a:ext cx="0" cy="0"/>
          <a:chOff x="0" y="0"/>
          <a:chExt cx="0" cy="0"/>
        </a:xfrm>
      </p:grpSpPr>
      <p:pic>
        <p:nvPicPr>
          <p:cNvPr id="8" name="图片 4">
            <a:extLst>
              <a:ext uri="{FF2B5EF4-FFF2-40B4-BE49-F238E27FC236}">
                <a16:creationId xmlns:a16="http://schemas.microsoft.com/office/drawing/2014/main" id="{06641879-0A61-4DE0-96FB-E16ED04EE3B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6200000">
            <a:off x="2921077" y="-2315702"/>
            <a:ext cx="6349846" cy="11655706"/>
          </a:xfrm>
          <a:prstGeom prst="rect">
            <a:avLst/>
          </a:prstGeom>
        </p:spPr>
      </p:pic>
    </p:spTree>
    <p:extLst>
      <p:ext uri="{BB962C8B-B14F-4D97-AF65-F5344CB8AC3E}">
        <p14:creationId xmlns:p14="http://schemas.microsoft.com/office/powerpoint/2010/main" val="7055485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theme" Target="../theme/theme3.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theme" Target="../theme/theme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19E4B4B-505B-43E2-987D-384A64AE446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BB41F7E-7A02-4FF2-8AF5-A1AE59CD341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41E1E4-156A-4C10-BC26-D07F5C724AD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1EBD0CC-E3E2-4331-AA06-EBB8ADD6037D}" type="datetimeFigureOut">
              <a:rPr lang="en-US" smtClean="0"/>
              <a:t>11/17/2021</a:t>
            </a:fld>
            <a:endParaRPr lang="en-US"/>
          </a:p>
        </p:txBody>
      </p:sp>
      <p:sp>
        <p:nvSpPr>
          <p:cNvPr id="5" name="Footer Placeholder 4">
            <a:extLst>
              <a:ext uri="{FF2B5EF4-FFF2-40B4-BE49-F238E27FC236}">
                <a16:creationId xmlns:a16="http://schemas.microsoft.com/office/drawing/2014/main" id="{E57F9652-3E39-43EA-9F4E-489A7F3BC5F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C26CC6A0-BF40-4ACA-867F-55115DA3FB3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634F2D-4F96-4A1A-A648-518B1AFE058E}" type="slidenum">
              <a:rPr lang="en-US" smtClean="0"/>
              <a:t>‹#›</a:t>
            </a:fld>
            <a:endParaRPr lang="en-US"/>
          </a:p>
        </p:txBody>
      </p:sp>
      <p:sp>
        <p:nvSpPr>
          <p:cNvPr id="8" name="TextBox 7">
            <a:extLst>
              <a:ext uri="{FF2B5EF4-FFF2-40B4-BE49-F238E27FC236}">
                <a16:creationId xmlns:a16="http://schemas.microsoft.com/office/drawing/2014/main" id="{C0E103C9-1932-4B3D-B1A4-7EEDAA6CB569}"/>
              </a:ext>
            </a:extLst>
          </p:cNvPr>
          <p:cNvSpPr txBox="1"/>
          <p:nvPr userDrawn="1"/>
        </p:nvSpPr>
        <p:spPr>
          <a:xfrm>
            <a:off x="9250680" y="47238"/>
            <a:ext cx="3467272" cy="276999"/>
          </a:xfrm>
          <a:prstGeom prst="rect">
            <a:avLst/>
          </a:prstGeom>
          <a:noFill/>
        </p:spPr>
        <p:txBody>
          <a:bodyPr wrap="square" rtlCol="0">
            <a:spAutoFit/>
          </a:bodyPr>
          <a:lstStyle/>
          <a:p>
            <a:pPr>
              <a:buClr>
                <a:srgbClr val="000000"/>
              </a:buClr>
              <a:buFont typeface="Arial"/>
              <a:buNone/>
            </a:pPr>
            <a:r>
              <a:rPr lang="en-US" sz="1200" kern="0" dirty="0" err="1">
                <a:solidFill>
                  <a:schemeClr val="tx1">
                    <a:lumMod val="50000"/>
                    <a:lumOff val="50000"/>
                  </a:schemeClr>
                </a:solidFill>
                <a:cs typeface="Arial"/>
                <a:sym typeface="Arial"/>
              </a:rPr>
              <a:t>Hương</a:t>
            </a:r>
            <a:r>
              <a:rPr lang="en-US" sz="1200" kern="0" dirty="0">
                <a:solidFill>
                  <a:schemeClr val="tx1">
                    <a:lumMod val="50000"/>
                    <a:lumOff val="50000"/>
                  </a:schemeClr>
                </a:solidFill>
                <a:cs typeface="Arial"/>
                <a:sym typeface="Arial"/>
              </a:rPr>
              <a:t> </a:t>
            </a:r>
            <a:r>
              <a:rPr lang="en-US" sz="1200" kern="0" dirty="0" err="1">
                <a:solidFill>
                  <a:schemeClr val="tx1">
                    <a:lumMod val="50000"/>
                    <a:lumOff val="50000"/>
                  </a:schemeClr>
                </a:solidFill>
                <a:cs typeface="Arial"/>
                <a:sym typeface="Arial"/>
              </a:rPr>
              <a:t>Thảo</a:t>
            </a:r>
            <a:r>
              <a:rPr lang="en-US" sz="1200" kern="0" dirty="0">
                <a:solidFill>
                  <a:schemeClr val="tx1">
                    <a:lumMod val="50000"/>
                    <a:lumOff val="50000"/>
                  </a:schemeClr>
                </a:solidFill>
                <a:cs typeface="Arial"/>
                <a:sym typeface="Arial"/>
              </a:rPr>
              <a:t>: tranthao121004@gmail.com</a:t>
            </a:r>
          </a:p>
        </p:txBody>
      </p:sp>
    </p:spTree>
    <p:extLst>
      <p:ext uri="{BB962C8B-B14F-4D97-AF65-F5344CB8AC3E}">
        <p14:creationId xmlns:p14="http://schemas.microsoft.com/office/powerpoint/2010/main" val="1770430416"/>
      </p:ext>
    </p:extLst>
  </p:cSld>
  <p:clrMap bg1="lt1" tx1="dk1" bg2="lt2" tx2="dk2" accent1="accent1" accent2="accent2" accent3="accent3" accent4="accent4" accent5="accent5" accent6="accent6" hlink="hlink" folHlink="folHlink"/>
  <p:sldLayoutIdLst>
    <p:sldLayoutId id="2147483649" r:id="rId1"/>
    <p:sldLayoutId id="2147483659" r:id="rId2"/>
    <p:sldLayoutId id="2147483650" r:id="rId3"/>
    <p:sldLayoutId id="2147483651" r:id="rId4"/>
    <p:sldLayoutId id="2147483652" r:id="rId5"/>
    <p:sldLayoutId id="2147483653" r:id="rId6"/>
    <p:sldLayoutId id="2147483654" r:id="rId7"/>
    <p:sldLayoutId id="2147483656" r:id="rId8"/>
    <p:sldLayoutId id="2147483657" r:id="rId9"/>
    <p:sldLayoutId id="2147483661" r:id="rId10"/>
    <p:sldLayoutId id="2147483660" r:id="rId11"/>
    <p:sldLayoutId id="2147483658" r:id="rId12"/>
    <p:sldLayoutId id="2147483663" r:id="rId13"/>
    <p:sldLayoutId id="2147483662" r:id="rId14"/>
    <p:sldLayoutId id="2147483655" r:id="rId15"/>
    <p:sldLayoutId id="2147483664" r:id="rId16"/>
    <p:sldLayoutId id="2147483701" r:id="rId17"/>
    <p:sldLayoutId id="2147483702"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F7930D4-6E6A-4F63-8926-E066E9E16393}" type="datetimeFigureOut">
              <a:rPr lang="en-US" smtClean="0">
                <a:solidFill>
                  <a:prstClr val="black">
                    <a:tint val="75000"/>
                  </a:prstClr>
                </a:solidFill>
              </a:rPr>
              <a:t>11/17/2021</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1270575041"/>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66958FFC-099D-4B13-9000-F8DF1C7EEAD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0CB03AA9-4FB2-4386-8364-C8F7761514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1FD639A9-720A-4244-9F27-35E131010C0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948F6F-2428-462A-9C17-B471D69666C9}" type="datetimeFigureOut">
              <a:rPr lang="zh-CN" altLang="en-US" smtClean="0"/>
              <a:t>2021/11/17</a:t>
            </a:fld>
            <a:endParaRPr lang="zh-CN" altLang="en-US"/>
          </a:p>
        </p:txBody>
      </p:sp>
      <p:sp>
        <p:nvSpPr>
          <p:cNvPr id="5" name="页脚占位符 4">
            <a:extLst>
              <a:ext uri="{FF2B5EF4-FFF2-40B4-BE49-F238E27FC236}">
                <a16:creationId xmlns:a16="http://schemas.microsoft.com/office/drawing/2014/main" id="{9E9126D4-CD18-4BE2-8154-1176BFF423D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B198FFC2-8849-4A8F-92A7-89395397261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750DBB-D116-4F5E-87A5-6486A7600B90}" type="slidenum">
              <a:rPr lang="zh-CN" altLang="en-US" smtClean="0"/>
              <a:t>‹#›</a:t>
            </a:fld>
            <a:endParaRPr lang="zh-CN" altLang="en-US"/>
          </a:p>
        </p:txBody>
      </p:sp>
      <p:sp>
        <p:nvSpPr>
          <p:cNvPr id="8" name="TextBox 7">
            <a:extLst>
              <a:ext uri="{FF2B5EF4-FFF2-40B4-BE49-F238E27FC236}">
                <a16:creationId xmlns:a16="http://schemas.microsoft.com/office/drawing/2014/main" id="{13B58766-C3D9-4BFA-A990-DBE841F4C835}"/>
              </a:ext>
            </a:extLst>
          </p:cNvPr>
          <p:cNvSpPr txBox="1"/>
          <p:nvPr userDrawn="1"/>
        </p:nvSpPr>
        <p:spPr>
          <a:xfrm>
            <a:off x="9625379" y="36047"/>
            <a:ext cx="2727813" cy="261610"/>
          </a:xfrm>
          <a:prstGeom prst="rect">
            <a:avLst/>
          </a:prstGeom>
          <a:noFill/>
        </p:spPr>
        <p:txBody>
          <a:bodyPr wrap="square">
            <a:spAutoFit/>
          </a:bodyPr>
          <a:lstStyle/>
          <a:p>
            <a:r>
              <a:rPr lang="en-US" sz="1100" i="1" dirty="0" err="1">
                <a:latin typeface="Times New Roman" panose="02020603050405020304" pitchFamily="18" charset="0"/>
                <a:cs typeface="Times New Roman" panose="02020603050405020304" pitchFamily="18" charset="0"/>
                <a:sym typeface="+mn-ea"/>
              </a:rPr>
              <a:t>Hương</a:t>
            </a:r>
            <a:r>
              <a:rPr lang="en-US" sz="1100" i="1" dirty="0">
                <a:latin typeface="Times New Roman" panose="02020603050405020304" pitchFamily="18" charset="0"/>
                <a:cs typeface="Times New Roman" panose="02020603050405020304" pitchFamily="18" charset="0"/>
                <a:sym typeface="+mn-ea"/>
              </a:rPr>
              <a:t> </a:t>
            </a:r>
            <a:r>
              <a:rPr lang="en-US" sz="1100" i="1" dirty="0" err="1">
                <a:latin typeface="Times New Roman" panose="02020603050405020304" pitchFamily="18" charset="0"/>
                <a:cs typeface="Times New Roman" panose="02020603050405020304" pitchFamily="18" charset="0"/>
                <a:sym typeface="+mn-ea"/>
              </a:rPr>
              <a:t>Thảo</a:t>
            </a:r>
            <a:r>
              <a:rPr lang="en-US" sz="1100" i="1" dirty="0">
                <a:latin typeface="Times New Roman" panose="02020603050405020304" pitchFamily="18" charset="0"/>
                <a:cs typeface="Times New Roman" panose="02020603050405020304" pitchFamily="18" charset="0"/>
                <a:sym typeface="+mn-ea"/>
              </a:rPr>
              <a:t> - tranthao121004@gmail.com</a:t>
            </a:r>
            <a:endParaRPr lang="en-US" sz="1100"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71628978"/>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703" r:id="rId12"/>
  </p:sldLayoutIdLst>
  <p:transition spd="slow">
    <p:comb/>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FA695B5B-D5D8-514D-9D02-1B81B7DA77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2B379E33-FD72-9A43-82B2-651959A19C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4218A0E9-40F7-CE46-B403-9DC1CA0AB8F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B79D43-DAE6-0F47-A9C1-04982654FBFB}" type="datetimeFigureOut">
              <a:rPr kumimoji="1" lang="zh-CN" altLang="en-US" smtClean="0"/>
              <a:t>2021/11/17</a:t>
            </a:fld>
            <a:endParaRPr kumimoji="1" lang="zh-CN" altLang="en-US"/>
          </a:p>
        </p:txBody>
      </p:sp>
      <p:sp>
        <p:nvSpPr>
          <p:cNvPr id="5" name="页脚占位符 4">
            <a:extLst>
              <a:ext uri="{FF2B5EF4-FFF2-40B4-BE49-F238E27FC236}">
                <a16:creationId xmlns:a16="http://schemas.microsoft.com/office/drawing/2014/main" id="{A3E4EC99-6892-EF4E-898D-4A31CBE00BA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a:extLst>
              <a:ext uri="{FF2B5EF4-FFF2-40B4-BE49-F238E27FC236}">
                <a16:creationId xmlns:a16="http://schemas.microsoft.com/office/drawing/2014/main" id="{4A055238-B11B-8F4E-80A4-A0A5A1EC7E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EF17B97-31AA-F046-A2B1-CB7B8C901C9E}" type="slidenum">
              <a:rPr kumimoji="1" lang="zh-CN" altLang="en-US" smtClean="0"/>
              <a:t>‹#›</a:t>
            </a:fld>
            <a:endParaRPr kumimoji="1" lang="zh-CN" altLang="en-US"/>
          </a:p>
        </p:txBody>
      </p:sp>
      <p:sp>
        <p:nvSpPr>
          <p:cNvPr id="8" name="TextBox 7">
            <a:extLst>
              <a:ext uri="{FF2B5EF4-FFF2-40B4-BE49-F238E27FC236}">
                <a16:creationId xmlns:a16="http://schemas.microsoft.com/office/drawing/2014/main" id="{ADC9DF28-B784-4B91-8307-F068D9E1B671}"/>
              </a:ext>
            </a:extLst>
          </p:cNvPr>
          <p:cNvSpPr txBox="1"/>
          <p:nvPr userDrawn="1"/>
        </p:nvSpPr>
        <p:spPr>
          <a:xfrm>
            <a:off x="8939579" y="-31422"/>
            <a:ext cx="6097464" cy="261610"/>
          </a:xfrm>
          <a:prstGeom prst="rect">
            <a:avLst/>
          </a:prstGeom>
          <a:noFill/>
        </p:spPr>
        <p:txBody>
          <a:bodyPr wrap="square">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718915962"/>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9.gif"/><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43.xml"/><Relationship Id="rId5" Type="http://schemas.openxmlformats.org/officeDocument/2006/relationships/image" Target="../media/image46.png"/><Relationship Id="rId4" Type="http://schemas.openxmlformats.org/officeDocument/2006/relationships/image" Target="../media/image45.png"/></Relationships>
</file>

<file path=ppt/slides/_rels/slide1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7.png"/><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9.pn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5.png"/><Relationship Id="rId5" Type="http://schemas.microsoft.com/office/2007/relationships/hdphoto" Target="../media/hdphoto4.wdp"/><Relationship Id="rId4" Type="http://schemas.openxmlformats.org/officeDocument/2006/relationships/image" Target="../media/image50.png"/></Relationships>
</file>

<file path=ppt/slides/_rels/slide1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51.jpe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52.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16.xml"/><Relationship Id="rId1" Type="http://schemas.openxmlformats.org/officeDocument/2006/relationships/tags" Target="../tags/tag2.xml"/><Relationship Id="rId5" Type="http://schemas.openxmlformats.org/officeDocument/2006/relationships/image" Target="../media/image55.png"/><Relationship Id="rId4" Type="http://schemas.openxmlformats.org/officeDocument/2006/relationships/image" Target="../media/image54.png"/></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xml"/><Relationship Id="rId1" Type="http://schemas.openxmlformats.org/officeDocument/2006/relationships/slideLayout" Target="../slideLayouts/slideLayout17.xml"/><Relationship Id="rId4" Type="http://schemas.openxmlformats.org/officeDocument/2006/relationships/image" Target="../media/image57.png"/></Relationships>
</file>

<file path=ppt/slides/_rels/slide2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18.xml"/><Relationship Id="rId4" Type="http://schemas.openxmlformats.org/officeDocument/2006/relationships/image" Target="../media/image60.png"/></Relationships>
</file>

<file path=ppt/slides/_rels/slide27.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1.png"/><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1.png"/><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1.pn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0.xml"/><Relationship Id="rId7" Type="http://schemas.openxmlformats.org/officeDocument/2006/relationships/image" Target="../media/image32.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notesSlide" Target="../notesSlides/notesSlide1.xml"/></Relationships>
</file>

<file path=ppt/slides/_rels/slide30.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1.pn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6.png"/><Relationship Id="rId2" Type="http://schemas.openxmlformats.org/officeDocument/2006/relationships/image" Target="../media/image62.png"/><Relationship Id="rId1" Type="http://schemas.openxmlformats.org/officeDocument/2006/relationships/slideLayout" Target="../slideLayouts/slideLayout1.xml"/><Relationship Id="rId6" Type="http://schemas.microsoft.com/office/2007/relationships/hdphoto" Target="../media/hdphoto8.wdp"/><Relationship Id="rId5" Type="http://schemas.openxmlformats.org/officeDocument/2006/relationships/image" Target="../media/image65.png"/><Relationship Id="rId4" Type="http://schemas.openxmlformats.org/officeDocument/2006/relationships/image" Target="../media/image64.png"/></Relationships>
</file>

<file path=ppt/slides/_rels/slide3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67.png"/><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6.png"/><Relationship Id="rId7" Type="http://schemas.openxmlformats.org/officeDocument/2006/relationships/image" Target="../media/image22.png"/><Relationship Id="rId12" Type="http://schemas.openxmlformats.org/officeDocument/2006/relationships/image" Target="../media/image26.png"/><Relationship Id="rId2" Type="http://schemas.openxmlformats.org/officeDocument/2006/relationships/notesSlide" Target="../notesSlides/notesSlide4.xml"/><Relationship Id="rId1" Type="http://schemas.openxmlformats.org/officeDocument/2006/relationships/slideLayout" Target="../slideLayouts/slideLayout16.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68.png"/><Relationship Id="rId10" Type="http://schemas.openxmlformats.org/officeDocument/2006/relationships/image" Target="../media/image21.png"/><Relationship Id="rId4" Type="http://schemas.openxmlformats.org/officeDocument/2006/relationships/image" Target="../media/image7.png"/><Relationship Id="rId9" Type="http://schemas.openxmlformats.org/officeDocument/2006/relationships/image" Target="../media/image20.png"/></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31.xml"/><Relationship Id="rId6" Type="http://schemas.openxmlformats.org/officeDocument/2006/relationships/image" Target="../media/image17.png"/><Relationship Id="rId5" Type="http://schemas.openxmlformats.org/officeDocument/2006/relationships/image" Target="../media/image22.png"/><Relationship Id="rId4" Type="http://schemas.openxmlformats.org/officeDocument/2006/relationships/image" Target="../media/image19.png"/></Relationships>
</file>

<file path=ppt/slides/_rels/slide37.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6.png"/><Relationship Id="rId3" Type="http://schemas.openxmlformats.org/officeDocument/2006/relationships/image" Target="../media/image16.png"/><Relationship Id="rId7" Type="http://schemas.openxmlformats.org/officeDocument/2006/relationships/image" Target="../media/image22.png"/><Relationship Id="rId12"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1.xml"/><Relationship Id="rId6" Type="http://schemas.openxmlformats.org/officeDocument/2006/relationships/image" Target="../media/image19.png"/><Relationship Id="rId11" Type="http://schemas.openxmlformats.org/officeDocument/2006/relationships/image" Target="../media/image21.png"/><Relationship Id="rId5" Type="http://schemas.openxmlformats.org/officeDocument/2006/relationships/image" Target="../media/image68.png"/><Relationship Id="rId10" Type="http://schemas.openxmlformats.org/officeDocument/2006/relationships/image" Target="../media/image20.png"/><Relationship Id="rId4" Type="http://schemas.openxmlformats.org/officeDocument/2006/relationships/image" Target="../media/image7.png"/><Relationship Id="rId9" Type="http://schemas.openxmlformats.org/officeDocument/2006/relationships/image" Target="../media/image18.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9.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notesSlide" Target="../notesSlides/notesSlide7.xml"/><Relationship Id="rId1" Type="http://schemas.openxmlformats.org/officeDocument/2006/relationships/slideLayout" Target="../slideLayouts/slideLayout30.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4.xml.rels><?xml version="1.0" encoding="UTF-8" standalone="yes"?>
<Relationships xmlns="http://schemas.openxmlformats.org/package/2006/relationships"><Relationship Id="rId8" Type="http://schemas.openxmlformats.org/officeDocument/2006/relationships/image" Target="../media/image33.png"/><Relationship Id="rId3" Type="http://schemas.microsoft.com/office/2007/relationships/media" Target="../media/media4.mp3"/><Relationship Id="rId7" Type="http://schemas.openxmlformats.org/officeDocument/2006/relationships/audio" Target="../media/audio1.wav"/><Relationship Id="rId12" Type="http://schemas.openxmlformats.org/officeDocument/2006/relationships/image" Target="../media/image36.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notesSlide" Target="../notesSlides/notesSlide2.xml"/><Relationship Id="rId11" Type="http://schemas.openxmlformats.org/officeDocument/2006/relationships/image" Target="../media/image35.png"/><Relationship Id="rId5" Type="http://schemas.openxmlformats.org/officeDocument/2006/relationships/slideLayout" Target="../slideLayouts/slideLayout19.xml"/><Relationship Id="rId10" Type="http://schemas.microsoft.com/office/2007/relationships/hdphoto" Target="../media/hdphoto1.wdp"/><Relationship Id="rId4" Type="http://schemas.openxmlformats.org/officeDocument/2006/relationships/audio" Target="../media/media4.mp3"/><Relationship Id="rId9" Type="http://schemas.openxmlformats.org/officeDocument/2006/relationships/image" Target="../media/image34.png"/></Relationships>
</file>

<file path=ppt/slides/_rels/slide5.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media" Target="../media/media4.mp3"/><Relationship Id="rId7" Type="http://schemas.openxmlformats.org/officeDocument/2006/relationships/image" Target="../media/image35.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37.png"/><Relationship Id="rId5" Type="http://schemas.openxmlformats.org/officeDocument/2006/relationships/slideLayout" Target="../slideLayouts/slideLayout20.xml"/><Relationship Id="rId10" Type="http://schemas.openxmlformats.org/officeDocument/2006/relationships/image" Target="../media/image36.png"/><Relationship Id="rId4" Type="http://schemas.openxmlformats.org/officeDocument/2006/relationships/audio" Target="../media/media4.mp3"/><Relationship Id="rId9" Type="http://schemas.microsoft.com/office/2007/relationships/hdphoto" Target="../media/hdphoto1.wdp"/></Relationships>
</file>

<file path=ppt/slides/_rels/slide6.xml.rels><?xml version="1.0" encoding="UTF-8" standalone="yes"?>
<Relationships xmlns="http://schemas.openxmlformats.org/package/2006/relationships"><Relationship Id="rId8" Type="http://schemas.openxmlformats.org/officeDocument/2006/relationships/image" Target="../media/image34.png"/><Relationship Id="rId3" Type="http://schemas.microsoft.com/office/2007/relationships/media" Target="../media/media4.mp3"/><Relationship Id="rId7" Type="http://schemas.openxmlformats.org/officeDocument/2006/relationships/image" Target="../media/image35.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38.png"/><Relationship Id="rId5" Type="http://schemas.openxmlformats.org/officeDocument/2006/relationships/slideLayout" Target="../slideLayouts/slideLayout20.xml"/><Relationship Id="rId10" Type="http://schemas.openxmlformats.org/officeDocument/2006/relationships/image" Target="../media/image36.png"/><Relationship Id="rId4" Type="http://schemas.openxmlformats.org/officeDocument/2006/relationships/audio" Target="../media/media4.mp3"/><Relationship Id="rId9" Type="http://schemas.microsoft.com/office/2007/relationships/hdphoto" Target="../media/hdphoto1.wdp"/></Relationships>
</file>

<file path=ppt/slides/_rels/slide7.xml.rels><?xml version="1.0" encoding="UTF-8" standalone="yes"?>
<Relationships xmlns="http://schemas.openxmlformats.org/package/2006/relationships"><Relationship Id="rId8" Type="http://schemas.openxmlformats.org/officeDocument/2006/relationships/image" Target="../media/image35.png"/><Relationship Id="rId3" Type="http://schemas.microsoft.com/office/2007/relationships/media" Target="../media/media4.mp3"/><Relationship Id="rId7" Type="http://schemas.openxmlformats.org/officeDocument/2006/relationships/image" Target="../media/image39.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audio" Target="../media/audio1.wav"/><Relationship Id="rId11" Type="http://schemas.openxmlformats.org/officeDocument/2006/relationships/image" Target="../media/image36.png"/><Relationship Id="rId5" Type="http://schemas.openxmlformats.org/officeDocument/2006/relationships/slideLayout" Target="../slideLayouts/slideLayout20.xml"/><Relationship Id="rId10" Type="http://schemas.microsoft.com/office/2007/relationships/hdphoto" Target="../media/hdphoto1.wdp"/><Relationship Id="rId4" Type="http://schemas.openxmlformats.org/officeDocument/2006/relationships/audio" Target="../media/media4.mp3"/><Relationship Id="rId9" Type="http://schemas.openxmlformats.org/officeDocument/2006/relationships/image" Target="../media/image34.png"/></Relationships>
</file>

<file path=ppt/slides/_rels/slide8.xml.rels><?xml version="1.0" encoding="UTF-8" standalone="yes"?>
<Relationships xmlns="http://schemas.openxmlformats.org/package/2006/relationships"><Relationship Id="rId8" Type="http://schemas.openxmlformats.org/officeDocument/2006/relationships/image" Target="../media/image35.png"/><Relationship Id="rId3" Type="http://schemas.microsoft.com/office/2007/relationships/media" Target="../media/media4.mp3"/><Relationship Id="rId7" Type="http://schemas.openxmlformats.org/officeDocument/2006/relationships/image" Target="../media/image39.png"/><Relationship Id="rId12" Type="http://schemas.openxmlformats.org/officeDocument/2006/relationships/image" Target="../media/image40.GIF"/><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audio" Target="../media/audio2.wav"/><Relationship Id="rId11" Type="http://schemas.openxmlformats.org/officeDocument/2006/relationships/image" Target="../media/image36.png"/><Relationship Id="rId5" Type="http://schemas.openxmlformats.org/officeDocument/2006/relationships/slideLayout" Target="../slideLayouts/slideLayout20.xml"/><Relationship Id="rId10" Type="http://schemas.microsoft.com/office/2007/relationships/hdphoto" Target="../media/hdphoto1.wdp"/><Relationship Id="rId4" Type="http://schemas.openxmlformats.org/officeDocument/2006/relationships/audio" Target="../media/media4.mp3"/><Relationship Id="rId9" Type="http://schemas.openxmlformats.org/officeDocument/2006/relationships/image" Target="../media/image3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83A14C4-2ADB-431B-9A9C-30EF58B086C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78605" y="2986567"/>
            <a:ext cx="4606289" cy="3871433"/>
          </a:xfrm>
          <a:prstGeom prst="rect">
            <a:avLst/>
          </a:prstGeom>
        </p:spPr>
      </p:pic>
      <p:sp>
        <p:nvSpPr>
          <p:cNvPr id="6" name="TextBox 5">
            <a:extLst>
              <a:ext uri="{FF2B5EF4-FFF2-40B4-BE49-F238E27FC236}">
                <a16:creationId xmlns:a16="http://schemas.microsoft.com/office/drawing/2014/main" id="{77479C6D-4457-4FD6-8712-08CDB240C306}"/>
              </a:ext>
            </a:extLst>
          </p:cNvPr>
          <p:cNvSpPr txBox="1"/>
          <p:nvPr/>
        </p:nvSpPr>
        <p:spPr>
          <a:xfrm>
            <a:off x="381000" y="1047575"/>
            <a:ext cx="11811000" cy="1938992"/>
          </a:xfrm>
          <a:prstGeom prst="rect">
            <a:avLst/>
          </a:prstGeom>
          <a:noFill/>
        </p:spPr>
        <p:txBody>
          <a:bodyPr wrap="square" rtlCol="0">
            <a:spAutoFit/>
          </a:bodyPr>
          <a:lstStyle/>
          <a:p>
            <a:pPr algn="ctr"/>
            <a:r>
              <a:rPr lang="en-US" sz="6000" b="1">
                <a:ln w="22225">
                  <a:solidFill>
                    <a:schemeClr val="accent2"/>
                  </a:solidFill>
                  <a:prstDash val="solid"/>
                </a:ln>
                <a:solidFill>
                  <a:schemeClr val="accent2">
                    <a:lumMod val="40000"/>
                    <a:lumOff val="60000"/>
                  </a:schemeClr>
                </a:solidFill>
                <a:effectLst>
                  <a:reflection blurRad="6350" stA="55000" endA="300" endPos="45500" dir="5400000" sy="-100000" algn="bl" rotWithShape="0"/>
                </a:effectLst>
              </a:rPr>
              <a:t>Chào mừng thầy cô và các em </a:t>
            </a:r>
          </a:p>
          <a:p>
            <a:pPr algn="ctr"/>
            <a:r>
              <a:rPr lang="en-US" sz="6000" b="1">
                <a:ln w="22225">
                  <a:solidFill>
                    <a:schemeClr val="accent2"/>
                  </a:solidFill>
                  <a:prstDash val="solid"/>
                </a:ln>
                <a:solidFill>
                  <a:schemeClr val="accent2">
                    <a:lumMod val="40000"/>
                    <a:lumOff val="60000"/>
                  </a:schemeClr>
                </a:solidFill>
                <a:effectLst>
                  <a:reflection blurRad="6350" stA="55000" endA="300" endPos="45500" dir="5400000" sy="-100000" algn="bl" rotWithShape="0"/>
                </a:effectLst>
              </a:rPr>
              <a:t>đến với môn Tiếng Việt</a:t>
            </a:r>
            <a:endParaRPr lang="en-US" sz="6000" b="1" dirty="0">
              <a:ln w="22225">
                <a:solidFill>
                  <a:schemeClr val="accent2"/>
                </a:solidFill>
                <a:prstDash val="solid"/>
              </a:ln>
              <a:solidFill>
                <a:schemeClr val="accent2">
                  <a:lumMod val="40000"/>
                  <a:lumOff val="60000"/>
                </a:schemeClr>
              </a:solidFill>
              <a:effectLst>
                <a:reflection blurRad="6350" stA="55000" endA="300" endPos="45500" dir="5400000" sy="-100000" algn="bl" rotWithShape="0"/>
              </a:effectLst>
            </a:endParaRPr>
          </a:p>
        </p:txBody>
      </p:sp>
    </p:spTree>
    <p:extLst>
      <p:ext uri="{BB962C8B-B14F-4D97-AF65-F5344CB8AC3E}">
        <p14:creationId xmlns:p14="http://schemas.microsoft.com/office/powerpoint/2010/main" val="12149127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pic>
        <p:nvPicPr>
          <p:cNvPr id="12292" name="Picture 1">
            <a:extLst>
              <a:ext uri="{FF2B5EF4-FFF2-40B4-BE49-F238E27FC236}">
                <a16:creationId xmlns:a16="http://schemas.microsoft.com/office/drawing/2014/main" id="{9AFB1AC6-E916-4F7A-BDBD-4EFB5EE9D095}"/>
              </a:ext>
            </a:extLst>
          </p:cNvPr>
          <p:cNvPicPr>
            <a:picLocks noChangeAspect="1"/>
          </p:cNvPicPr>
          <p:nvPr/>
        </p:nvPicPr>
        <p:blipFill rotWithShape="1">
          <a:blip r:embed="rId2">
            <a:extLst>
              <a:ext uri="{28A0092B-C50C-407E-A947-70E740481C1C}">
                <a14:useLocalDpi xmlns:a14="http://schemas.microsoft.com/office/drawing/2010/main" val="0"/>
              </a:ext>
            </a:extLst>
          </a:blip>
          <a:srcRect l="5063"/>
          <a:stretch/>
        </p:blipFill>
        <p:spPr bwMode="auto">
          <a:xfrm>
            <a:off x="2131543" y="22224"/>
            <a:ext cx="9236545"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a:extLst>
              <a:ext uri="{FF2B5EF4-FFF2-40B4-BE49-F238E27FC236}">
                <a16:creationId xmlns:a16="http://schemas.microsoft.com/office/drawing/2014/main" id="{C52724F3-1B1A-421E-BEA7-ACC71A8498DB}"/>
              </a:ext>
            </a:extLst>
          </p:cNvPr>
          <p:cNvSpPr/>
          <p:nvPr/>
        </p:nvSpPr>
        <p:spPr>
          <a:xfrm>
            <a:off x="173832" y="2274292"/>
            <a:ext cx="1606550" cy="721360"/>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145143" tIns="72572" rIns="145143" bIns="72572" anchor="ctr"/>
          <a:lstStyle/>
          <a:p>
            <a:pPr algn="ctr">
              <a:defRPr/>
            </a:pPr>
            <a:endParaRPr lang="en-US" sz="2800" b="1">
              <a:solidFill>
                <a:srgbClr val="FF0000"/>
              </a:solidFill>
              <a:latin typeface="HP001 4 hàng" panose="020B0603050302020204" pitchFamily="34" charset="0"/>
            </a:endParaRPr>
          </a:p>
        </p:txBody>
      </p:sp>
      <p:pic>
        <p:nvPicPr>
          <p:cNvPr id="12295" name="图片 40964" descr="1-40">
            <a:extLst>
              <a:ext uri="{FF2B5EF4-FFF2-40B4-BE49-F238E27FC236}">
                <a16:creationId xmlns:a16="http://schemas.microsoft.com/office/drawing/2014/main" id="{2804B89D-0A5C-41F1-A302-238EE5C5E9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17563"/>
            <a:ext cx="13271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6" name="TextBox 18">
            <a:extLst>
              <a:ext uri="{FF2B5EF4-FFF2-40B4-BE49-F238E27FC236}">
                <a16:creationId xmlns:a16="http://schemas.microsoft.com/office/drawing/2014/main" id="{CC780BED-4834-4F59-911D-0DFB14EF6883}"/>
              </a:ext>
            </a:extLst>
          </p:cNvPr>
          <p:cNvSpPr txBox="1">
            <a:spLocks noChangeArrowheads="1"/>
          </p:cNvSpPr>
          <p:nvPr/>
        </p:nvSpPr>
        <p:spPr bwMode="auto">
          <a:xfrm>
            <a:off x="2102803" y="284924"/>
            <a:ext cx="8307387" cy="762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Thứ tư ngày 17 tháng 11 năm 2021</a:t>
            </a:r>
          </a:p>
        </p:txBody>
      </p:sp>
      <p:sp>
        <p:nvSpPr>
          <p:cNvPr id="12297" name="TextBox 19">
            <a:extLst>
              <a:ext uri="{FF2B5EF4-FFF2-40B4-BE49-F238E27FC236}">
                <a16:creationId xmlns:a16="http://schemas.microsoft.com/office/drawing/2014/main" id="{F041DA8A-BD57-448B-96F7-3FE1ED47E40D}"/>
              </a:ext>
            </a:extLst>
          </p:cNvPr>
          <p:cNvSpPr txBox="1">
            <a:spLocks noChangeArrowheads="1"/>
          </p:cNvSpPr>
          <p:nvPr/>
        </p:nvSpPr>
        <p:spPr bwMode="auto">
          <a:xfrm>
            <a:off x="5121593" y="869315"/>
            <a:ext cx="266700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Tiếng Việt</a:t>
            </a:r>
          </a:p>
        </p:txBody>
      </p:sp>
      <p:sp>
        <p:nvSpPr>
          <p:cNvPr id="12302" name="TextBox 21">
            <a:extLst>
              <a:ext uri="{FF2B5EF4-FFF2-40B4-BE49-F238E27FC236}">
                <a16:creationId xmlns:a16="http://schemas.microsoft.com/office/drawing/2014/main" id="{3C3DFAC5-9A0E-4ED0-A65A-3311811D22AF}"/>
              </a:ext>
            </a:extLst>
          </p:cNvPr>
          <p:cNvSpPr txBox="1">
            <a:spLocks noChangeArrowheads="1"/>
          </p:cNvSpPr>
          <p:nvPr/>
        </p:nvSpPr>
        <p:spPr bwMode="auto">
          <a:xfrm>
            <a:off x="3836629" y="1473370"/>
            <a:ext cx="729742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H" panose="020B0603050302020204" pitchFamily="34" charset="0"/>
                <a:cs typeface="Times New Roman" panose="02020603050405020304" pitchFamily="18" charset="0"/>
              </a:rPr>
              <a:t>Đọc: Nhím nâu kết bạn</a:t>
            </a:r>
            <a:endParaRPr lang="en-US" altLang="en-US" sz="3100" b="1">
              <a:solidFill>
                <a:srgbClr val="191919"/>
              </a:solidFill>
              <a:latin typeface="HP001 4 hàng" panose="020B0603050302020204" pitchFamily="34" charset="0"/>
              <a:cs typeface="Times New Roman" panose="02020603050405020304" pitchFamily="18" charset="0"/>
            </a:endParaRPr>
          </a:p>
        </p:txBody>
      </p:sp>
      <p:sp>
        <p:nvSpPr>
          <p:cNvPr id="16" name="TextBox 15">
            <a:extLst>
              <a:ext uri="{FF2B5EF4-FFF2-40B4-BE49-F238E27FC236}">
                <a16:creationId xmlns:a16="http://schemas.microsoft.com/office/drawing/2014/main" id="{DA284C38-955B-4253-AFF0-6BB8D6DC01F0}"/>
              </a:ext>
            </a:extLst>
          </p:cNvPr>
          <p:cNvSpPr txBox="1"/>
          <p:nvPr/>
        </p:nvSpPr>
        <p:spPr>
          <a:xfrm>
            <a:off x="182008" y="2526030"/>
            <a:ext cx="1609408" cy="369332"/>
          </a:xfrm>
          <a:prstGeom prst="rect">
            <a:avLst/>
          </a:prstGeom>
          <a:noFill/>
        </p:spPr>
        <p:txBody>
          <a:bodyPr wrap="square">
            <a:spAutoFit/>
          </a:bodyPr>
          <a:lstStyle/>
          <a:p>
            <a:pPr algn="ctr">
              <a:defRPr/>
            </a:pPr>
            <a:r>
              <a:rPr lang="en-US" sz="1800" b="1">
                <a:solidFill>
                  <a:srgbClr val="FF0000"/>
                </a:solidFill>
                <a:latin typeface="HP001 4 hàng" panose="020B0603050302020204" pitchFamily="34" charset="0"/>
              </a:rPr>
              <a:t>Vở Tiếng Việt</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101">
            <a:extLst>
              <a:ext uri="{FF2B5EF4-FFF2-40B4-BE49-F238E27FC236}">
                <a16:creationId xmlns:a16="http://schemas.microsoft.com/office/drawing/2014/main" id="{B6E94EB5-B625-7F45-9A69-7E83AE0566EC}"/>
              </a:ext>
            </a:extLst>
          </p:cNvPr>
          <p:cNvPicPr>
            <a:picLocks noChangeAspect="1"/>
          </p:cNvPicPr>
          <p:nvPr/>
        </p:nvPicPr>
        <p:blipFill>
          <a:blip r:embed="rId2"/>
          <a:srcRect/>
          <a:stretch>
            <a:fillRect/>
          </a:stretch>
        </p:blipFill>
        <p:spPr>
          <a:xfrm>
            <a:off x="0" y="0"/>
            <a:ext cx="12192002" cy="6858001"/>
          </a:xfrm>
          <a:prstGeom prst="rect">
            <a:avLst/>
          </a:prstGeom>
        </p:spPr>
      </p:pic>
      <p:sp>
        <p:nvSpPr>
          <p:cNvPr id="16" name="任意形状 15">
            <a:extLst>
              <a:ext uri="{FF2B5EF4-FFF2-40B4-BE49-F238E27FC236}">
                <a16:creationId xmlns:a16="http://schemas.microsoft.com/office/drawing/2014/main" id="{3479D7F5-F47E-1A4A-AD44-6D11E1B29F8A}"/>
              </a:ext>
            </a:extLst>
          </p:cNvPr>
          <p:cNvSpPr/>
          <p:nvPr/>
        </p:nvSpPr>
        <p:spPr>
          <a:xfrm>
            <a:off x="517888" y="345580"/>
            <a:ext cx="1544206" cy="1544206"/>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51" name="图片 50">
            <a:extLst>
              <a:ext uri="{FF2B5EF4-FFF2-40B4-BE49-F238E27FC236}">
                <a16:creationId xmlns:a16="http://schemas.microsoft.com/office/drawing/2014/main" id="{44FEAEDB-EA02-C34B-87B8-58D666986E66}"/>
              </a:ext>
            </a:extLst>
          </p:cNvPr>
          <p:cNvPicPr>
            <a:picLocks noChangeAspect="1"/>
          </p:cNvPicPr>
          <p:nvPr/>
        </p:nvPicPr>
        <p:blipFill rotWithShape="1">
          <a:blip r:embed="rId3"/>
          <a:srcRect l="130"/>
          <a:stretch/>
        </p:blipFill>
        <p:spPr>
          <a:xfrm>
            <a:off x="844963" y="1055267"/>
            <a:ext cx="10502073" cy="5194300"/>
          </a:xfrm>
          <a:prstGeom prst="rect">
            <a:avLst/>
          </a:prstGeom>
        </p:spPr>
      </p:pic>
      <p:pic>
        <p:nvPicPr>
          <p:cNvPr id="8" name="图片 7">
            <a:extLst>
              <a:ext uri="{FF2B5EF4-FFF2-40B4-BE49-F238E27FC236}">
                <a16:creationId xmlns:a16="http://schemas.microsoft.com/office/drawing/2014/main" id="{62586F14-002A-1B44-B9FE-13C82B2BFD43}"/>
              </a:ext>
            </a:extLst>
          </p:cNvPr>
          <p:cNvPicPr>
            <a:picLocks noChangeAspect="1"/>
          </p:cNvPicPr>
          <p:nvPr/>
        </p:nvPicPr>
        <p:blipFill>
          <a:blip r:embed="rId4"/>
          <a:stretch>
            <a:fillRect/>
          </a:stretch>
        </p:blipFill>
        <p:spPr>
          <a:xfrm rot="2700000">
            <a:off x="10790785" y="5046463"/>
            <a:ext cx="602779" cy="1767959"/>
          </a:xfrm>
          <a:prstGeom prst="rect">
            <a:avLst/>
          </a:prstGeom>
        </p:spPr>
      </p:pic>
      <p:pic>
        <p:nvPicPr>
          <p:cNvPr id="10" name="image 102">
            <a:extLst>
              <a:ext uri="{FF2B5EF4-FFF2-40B4-BE49-F238E27FC236}">
                <a16:creationId xmlns:a16="http://schemas.microsoft.com/office/drawing/2014/main" id="{F1DB3569-32AF-4E4D-B971-FE3F5CC7D060}"/>
              </a:ext>
            </a:extLst>
          </p:cNvPr>
          <p:cNvPicPr>
            <a:picLocks noChangeAspect="1"/>
          </p:cNvPicPr>
          <p:nvPr/>
        </p:nvPicPr>
        <p:blipFill>
          <a:blip r:embed="rId5"/>
          <a:srcRect/>
          <a:stretch>
            <a:fillRect/>
          </a:stretch>
        </p:blipFill>
        <p:spPr>
          <a:xfrm rot="5400000">
            <a:off x="11127978" y="265764"/>
            <a:ext cx="933436" cy="698048"/>
          </a:xfrm>
          <a:prstGeom prst="rect">
            <a:avLst/>
          </a:prstGeom>
        </p:spPr>
      </p:pic>
      <p:grpSp>
        <p:nvGrpSpPr>
          <p:cNvPr id="11" name="组合 10">
            <a:extLst>
              <a:ext uri="{FF2B5EF4-FFF2-40B4-BE49-F238E27FC236}">
                <a16:creationId xmlns:a16="http://schemas.microsoft.com/office/drawing/2014/main" id="{79298FB3-F6F9-EF4E-A813-FBC97D0E8094}"/>
              </a:ext>
            </a:extLst>
          </p:cNvPr>
          <p:cNvGrpSpPr/>
          <p:nvPr/>
        </p:nvGrpSpPr>
        <p:grpSpPr>
          <a:xfrm>
            <a:off x="1538273" y="5216309"/>
            <a:ext cx="1014412" cy="414337"/>
            <a:chOff x="2843213" y="5216309"/>
            <a:chExt cx="1014412" cy="414337"/>
          </a:xfrm>
        </p:grpSpPr>
        <p:sp>
          <p:nvSpPr>
            <p:cNvPr id="12" name="圆角矩形 11">
              <a:extLst>
                <a:ext uri="{FF2B5EF4-FFF2-40B4-BE49-F238E27FC236}">
                  <a16:creationId xmlns:a16="http://schemas.microsoft.com/office/drawing/2014/main" id="{94D270E5-4FE5-CC40-B878-E7C91A762E6A}"/>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圆角矩形 12">
              <a:extLst>
                <a:ext uri="{FF2B5EF4-FFF2-40B4-BE49-F238E27FC236}">
                  <a16:creationId xmlns:a16="http://schemas.microsoft.com/office/drawing/2014/main" id="{3545F531-5EEA-2C49-93ED-21BED26DA29E}"/>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sp>
        <p:nvSpPr>
          <p:cNvPr id="14" name="圆角矩形 13">
            <a:extLst>
              <a:ext uri="{FF2B5EF4-FFF2-40B4-BE49-F238E27FC236}">
                <a16:creationId xmlns:a16="http://schemas.microsoft.com/office/drawing/2014/main" id="{ED528935-BBC1-D243-88F7-DD0B29F48B96}"/>
              </a:ext>
            </a:extLst>
          </p:cNvPr>
          <p:cNvSpPr/>
          <p:nvPr/>
        </p:nvSpPr>
        <p:spPr>
          <a:xfrm>
            <a:off x="2759430" y="5437766"/>
            <a:ext cx="528638" cy="180000"/>
          </a:xfrm>
          <a:prstGeom prst="roundRect">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椭圆 14">
            <a:extLst>
              <a:ext uri="{FF2B5EF4-FFF2-40B4-BE49-F238E27FC236}">
                <a16:creationId xmlns:a16="http://schemas.microsoft.com/office/drawing/2014/main" id="{CD4290DB-A768-7F43-8603-B5673EED6CB5}"/>
              </a:ext>
            </a:extLst>
          </p:cNvPr>
          <p:cNvSpPr/>
          <p:nvPr/>
        </p:nvSpPr>
        <p:spPr>
          <a:xfrm>
            <a:off x="344593" y="4732676"/>
            <a:ext cx="572351" cy="572351"/>
          </a:xfrm>
          <a:prstGeom prst="ellipse">
            <a:avLst/>
          </a:prstGeom>
          <a:solidFill>
            <a:srgbClr val="FFE799"/>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2" name="文本框 1">
            <a:extLst>
              <a:ext uri="{FF2B5EF4-FFF2-40B4-BE49-F238E27FC236}">
                <a16:creationId xmlns:a16="http://schemas.microsoft.com/office/drawing/2014/main" id="{9F485970-38CF-7842-AC60-4452A17E6155}"/>
              </a:ext>
            </a:extLst>
          </p:cNvPr>
          <p:cNvSpPr txBox="1"/>
          <p:nvPr/>
        </p:nvSpPr>
        <p:spPr>
          <a:xfrm>
            <a:off x="1415776" y="1898091"/>
            <a:ext cx="3797812"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CN" sz="54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Mục</a:t>
            </a:r>
            <a:r>
              <a:rPr kumimoji="1" lang="en-US" altLang="zh-CN" sz="54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1" lang="en-US" altLang="zh-CN" sz="54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tiêu</a:t>
            </a:r>
            <a:endParaRPr kumimoji="1" lang="en-US" altLang="zh-CN" sz="54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CN" sz="54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1" lang="en-US" altLang="zh-CN" sz="54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bài</a:t>
            </a:r>
            <a:r>
              <a:rPr kumimoji="1" lang="en-US" altLang="zh-CN" sz="54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1" lang="en-US" altLang="zh-CN" sz="54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học</a:t>
            </a:r>
            <a:endParaRPr kumimoji="1" lang="zh-CN" altLang="en-US" sz="54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84" name="组合 83">
            <a:extLst>
              <a:ext uri="{FF2B5EF4-FFF2-40B4-BE49-F238E27FC236}">
                <a16:creationId xmlns:a16="http://schemas.microsoft.com/office/drawing/2014/main" id="{40AE8E76-BD17-8C4E-B19C-F2F5837D04A3}"/>
              </a:ext>
            </a:extLst>
          </p:cNvPr>
          <p:cNvGrpSpPr/>
          <p:nvPr/>
        </p:nvGrpSpPr>
        <p:grpSpPr>
          <a:xfrm>
            <a:off x="4308425" y="1501241"/>
            <a:ext cx="6648824" cy="4309214"/>
            <a:chOff x="6210719" y="1924172"/>
            <a:chExt cx="6648824" cy="4309214"/>
          </a:xfrm>
        </p:grpSpPr>
        <p:grpSp>
          <p:nvGrpSpPr>
            <p:cNvPr id="37" name="组合 36">
              <a:extLst>
                <a:ext uri="{FF2B5EF4-FFF2-40B4-BE49-F238E27FC236}">
                  <a16:creationId xmlns:a16="http://schemas.microsoft.com/office/drawing/2014/main" id="{DDDFFA12-4B1F-794D-8A5B-C9594545AF5E}"/>
                </a:ext>
              </a:extLst>
            </p:cNvPr>
            <p:cNvGrpSpPr/>
            <p:nvPr/>
          </p:nvGrpSpPr>
          <p:grpSpPr>
            <a:xfrm>
              <a:off x="6210719" y="1924172"/>
              <a:ext cx="655949" cy="655949"/>
              <a:chOff x="5787484" y="1889787"/>
              <a:chExt cx="691376" cy="691376"/>
            </a:xfrm>
          </p:grpSpPr>
          <p:sp>
            <p:nvSpPr>
              <p:cNvPr id="17" name="椭圆 16">
                <a:extLst>
                  <a:ext uri="{FF2B5EF4-FFF2-40B4-BE49-F238E27FC236}">
                    <a16:creationId xmlns:a16="http://schemas.microsoft.com/office/drawing/2014/main" id="{51FA3812-595B-F942-8C7F-5FE1BC98F3A2}"/>
                  </a:ext>
                </a:extLst>
              </p:cNvPr>
              <p:cNvSpPr/>
              <p:nvPr/>
            </p:nvSpPr>
            <p:spPr>
              <a:xfrm>
                <a:off x="5787484" y="1889787"/>
                <a:ext cx="691376" cy="691376"/>
              </a:xfrm>
              <a:prstGeom prst="ellipse">
                <a:avLst/>
              </a:prstGeom>
              <a:noFill/>
              <a:ln w="57150">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21" name="直线连接符 20">
                <a:extLst>
                  <a:ext uri="{FF2B5EF4-FFF2-40B4-BE49-F238E27FC236}">
                    <a16:creationId xmlns:a16="http://schemas.microsoft.com/office/drawing/2014/main" id="{7B65BD86-5CC8-C54E-B758-33626C9CD738}"/>
                  </a:ext>
                </a:extLst>
              </p:cNvPr>
              <p:cNvCxnSpPr>
                <a:cxnSpLocks/>
                <a:stCxn id="17" idx="0"/>
              </p:cNvCxnSpPr>
              <p:nvPr/>
            </p:nvCxnSpPr>
            <p:spPr>
              <a:xfrm flipH="1">
                <a:off x="5787484" y="1889787"/>
                <a:ext cx="345688" cy="48887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3" name="直线连接符 22">
                <a:extLst>
                  <a:ext uri="{FF2B5EF4-FFF2-40B4-BE49-F238E27FC236}">
                    <a16:creationId xmlns:a16="http://schemas.microsoft.com/office/drawing/2014/main" id="{762304F5-08FD-7E4E-A69E-3880C6B320C4}"/>
                  </a:ext>
                </a:extLst>
              </p:cNvPr>
              <p:cNvCxnSpPr>
                <a:cxnSpLocks/>
                <a:stCxn id="17" idx="3"/>
              </p:cNvCxnSpPr>
              <p:nvPr/>
            </p:nvCxnSpPr>
            <p:spPr>
              <a:xfrm flipV="1">
                <a:off x="5888734" y="1889787"/>
                <a:ext cx="38762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5" name="直线连接符 24">
                <a:extLst>
                  <a:ext uri="{FF2B5EF4-FFF2-40B4-BE49-F238E27FC236}">
                    <a16:creationId xmlns:a16="http://schemas.microsoft.com/office/drawing/2014/main" id="{030A4683-5A36-7A40-B56B-7E299BEE9FBF}"/>
                  </a:ext>
                </a:extLst>
              </p:cNvPr>
              <p:cNvCxnSpPr>
                <a:cxnSpLocks/>
                <a:stCxn id="17" idx="7"/>
              </p:cNvCxnSpPr>
              <p:nvPr/>
            </p:nvCxnSpPr>
            <p:spPr>
              <a:xfrm flipH="1">
                <a:off x="5983944" y="1991037"/>
                <a:ext cx="39366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7" name="直线连接符 26">
                <a:extLst>
                  <a:ext uri="{FF2B5EF4-FFF2-40B4-BE49-F238E27FC236}">
                    <a16:creationId xmlns:a16="http://schemas.microsoft.com/office/drawing/2014/main" id="{34C47B14-8F5B-D84F-BC6B-56B4134BC6DA}"/>
                  </a:ext>
                </a:extLst>
              </p:cNvPr>
              <p:cNvCxnSpPr>
                <a:cxnSpLocks/>
                <a:stCxn id="17" idx="4"/>
              </p:cNvCxnSpPr>
              <p:nvPr/>
            </p:nvCxnSpPr>
            <p:spPr>
              <a:xfrm flipV="1">
                <a:off x="6133172" y="2098963"/>
                <a:ext cx="339648" cy="482200"/>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sp>
          <p:nvSpPr>
            <p:cNvPr id="38" name="文本框 37">
              <a:extLst>
                <a:ext uri="{FF2B5EF4-FFF2-40B4-BE49-F238E27FC236}">
                  <a16:creationId xmlns:a16="http://schemas.microsoft.com/office/drawing/2014/main" id="{94CD50EE-3A4D-7947-901D-F773E3FFA603}"/>
                </a:ext>
              </a:extLst>
            </p:cNvPr>
            <p:cNvSpPr txBox="1"/>
            <p:nvPr/>
          </p:nvSpPr>
          <p:spPr>
            <a:xfrm>
              <a:off x="6286862" y="1959759"/>
              <a:ext cx="503663"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01</a:t>
              </a:r>
              <a:endParaRPr kumimoji="1"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39" name="文本框 38">
              <a:extLst>
                <a:ext uri="{FF2B5EF4-FFF2-40B4-BE49-F238E27FC236}">
                  <a16:creationId xmlns:a16="http://schemas.microsoft.com/office/drawing/2014/main" id="{BFBD7FDA-C0C1-A64C-88FC-F432A76624F4}"/>
                </a:ext>
              </a:extLst>
            </p:cNvPr>
            <p:cNvSpPr txBox="1"/>
            <p:nvPr/>
          </p:nvSpPr>
          <p:spPr>
            <a:xfrm>
              <a:off x="7088229" y="1962322"/>
              <a:ext cx="4969820" cy="519886"/>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đúng</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các</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tiếng</a:t>
              </a:r>
              <a:r>
                <a:rPr kumimoji="0" 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khó.</a:t>
              </a:r>
              <a:endPar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58" name="组合 57">
              <a:extLst>
                <a:ext uri="{FF2B5EF4-FFF2-40B4-BE49-F238E27FC236}">
                  <a16:creationId xmlns:a16="http://schemas.microsoft.com/office/drawing/2014/main" id="{0BA90975-1701-CD4D-A379-6FB91A719A80}"/>
                </a:ext>
              </a:extLst>
            </p:cNvPr>
            <p:cNvGrpSpPr/>
            <p:nvPr/>
          </p:nvGrpSpPr>
          <p:grpSpPr>
            <a:xfrm>
              <a:off x="6210719" y="2893506"/>
              <a:ext cx="655949" cy="655949"/>
              <a:chOff x="5787484" y="1889787"/>
              <a:chExt cx="691376" cy="691376"/>
            </a:xfrm>
          </p:grpSpPr>
          <p:sp>
            <p:nvSpPr>
              <p:cNvPr id="61" name="椭圆 60">
                <a:extLst>
                  <a:ext uri="{FF2B5EF4-FFF2-40B4-BE49-F238E27FC236}">
                    <a16:creationId xmlns:a16="http://schemas.microsoft.com/office/drawing/2014/main" id="{FDC02356-30C9-0C49-983E-D6C49C3788A4}"/>
                  </a:ext>
                </a:extLst>
              </p:cNvPr>
              <p:cNvSpPr/>
              <p:nvPr/>
            </p:nvSpPr>
            <p:spPr>
              <a:xfrm>
                <a:off x="5787484" y="1889787"/>
                <a:ext cx="691376" cy="691376"/>
              </a:xfrm>
              <a:prstGeom prst="ellipse">
                <a:avLst/>
              </a:prstGeom>
              <a:noFill/>
              <a:ln w="57150">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2" name="直线连接符 61">
                <a:extLst>
                  <a:ext uri="{FF2B5EF4-FFF2-40B4-BE49-F238E27FC236}">
                    <a16:creationId xmlns:a16="http://schemas.microsoft.com/office/drawing/2014/main" id="{82F134D2-924F-9340-907B-3B9038839A12}"/>
                  </a:ext>
                </a:extLst>
              </p:cNvPr>
              <p:cNvCxnSpPr>
                <a:cxnSpLocks/>
                <a:stCxn id="61" idx="0"/>
              </p:cNvCxnSpPr>
              <p:nvPr/>
            </p:nvCxnSpPr>
            <p:spPr>
              <a:xfrm flipH="1">
                <a:off x="5787484" y="1889787"/>
                <a:ext cx="345688" cy="48887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63" name="直线连接符 62">
                <a:extLst>
                  <a:ext uri="{FF2B5EF4-FFF2-40B4-BE49-F238E27FC236}">
                    <a16:creationId xmlns:a16="http://schemas.microsoft.com/office/drawing/2014/main" id="{E18A9858-71C5-9041-AA62-B12019E6368D}"/>
                  </a:ext>
                </a:extLst>
              </p:cNvPr>
              <p:cNvCxnSpPr>
                <a:cxnSpLocks/>
                <a:stCxn id="61" idx="3"/>
              </p:cNvCxnSpPr>
              <p:nvPr/>
            </p:nvCxnSpPr>
            <p:spPr>
              <a:xfrm flipV="1">
                <a:off x="5888734" y="1889787"/>
                <a:ext cx="38762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64" name="直线连接符 63">
                <a:extLst>
                  <a:ext uri="{FF2B5EF4-FFF2-40B4-BE49-F238E27FC236}">
                    <a16:creationId xmlns:a16="http://schemas.microsoft.com/office/drawing/2014/main" id="{89D9DD9D-42B6-0E4F-8AFF-11032CACBE0F}"/>
                  </a:ext>
                </a:extLst>
              </p:cNvPr>
              <p:cNvCxnSpPr>
                <a:cxnSpLocks/>
                <a:stCxn id="61" idx="7"/>
              </p:cNvCxnSpPr>
              <p:nvPr/>
            </p:nvCxnSpPr>
            <p:spPr>
              <a:xfrm flipH="1">
                <a:off x="5983944" y="1991037"/>
                <a:ext cx="39366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65" name="直线连接符 64">
                <a:extLst>
                  <a:ext uri="{FF2B5EF4-FFF2-40B4-BE49-F238E27FC236}">
                    <a16:creationId xmlns:a16="http://schemas.microsoft.com/office/drawing/2014/main" id="{4471FF42-8B0A-B640-85F5-D3F85A51D3F7}"/>
                  </a:ext>
                </a:extLst>
              </p:cNvPr>
              <p:cNvCxnSpPr>
                <a:cxnSpLocks/>
                <a:stCxn id="61" idx="4"/>
              </p:cNvCxnSpPr>
              <p:nvPr/>
            </p:nvCxnSpPr>
            <p:spPr>
              <a:xfrm flipV="1">
                <a:off x="6133172" y="2098963"/>
                <a:ext cx="339648" cy="482200"/>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sp>
          <p:nvSpPr>
            <p:cNvPr id="59" name="文本框 58">
              <a:extLst>
                <a:ext uri="{FF2B5EF4-FFF2-40B4-BE49-F238E27FC236}">
                  <a16:creationId xmlns:a16="http://schemas.microsoft.com/office/drawing/2014/main" id="{9CDB5FAA-CEB7-6640-A69D-C98779A533D3}"/>
                </a:ext>
              </a:extLst>
            </p:cNvPr>
            <p:cNvSpPr txBox="1"/>
            <p:nvPr/>
          </p:nvSpPr>
          <p:spPr>
            <a:xfrm>
              <a:off x="6254000" y="2929093"/>
              <a:ext cx="56938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02</a:t>
              </a:r>
              <a:endParaRPr kumimoji="1"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60" name="文本框 59">
              <a:extLst>
                <a:ext uri="{FF2B5EF4-FFF2-40B4-BE49-F238E27FC236}">
                  <a16:creationId xmlns:a16="http://schemas.microsoft.com/office/drawing/2014/main" id="{22CC205F-D918-234A-8184-3293F42BC75F}"/>
                </a:ext>
              </a:extLst>
            </p:cNvPr>
            <p:cNvSpPr txBox="1"/>
            <p:nvPr/>
          </p:nvSpPr>
          <p:spPr>
            <a:xfrm>
              <a:off x="7078278" y="2711858"/>
              <a:ext cx="5449219" cy="97257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Biết</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lời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nói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lời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thoại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của</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các</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nhân</a:t>
              </a:r>
              <a:r>
                <a:rPr kumimoji="0" 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vật.</a:t>
              </a:r>
              <a:endPar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67" name="组合 66">
              <a:extLst>
                <a:ext uri="{FF2B5EF4-FFF2-40B4-BE49-F238E27FC236}">
                  <a16:creationId xmlns:a16="http://schemas.microsoft.com/office/drawing/2014/main" id="{86FCB215-A0CF-AD42-A35A-9C6C8C027AA2}"/>
                </a:ext>
              </a:extLst>
            </p:cNvPr>
            <p:cNvGrpSpPr/>
            <p:nvPr/>
          </p:nvGrpSpPr>
          <p:grpSpPr>
            <a:xfrm>
              <a:off x="6210719" y="3862840"/>
              <a:ext cx="655949" cy="655949"/>
              <a:chOff x="5787484" y="1889787"/>
              <a:chExt cx="691376" cy="691376"/>
            </a:xfrm>
          </p:grpSpPr>
          <p:sp>
            <p:nvSpPr>
              <p:cNvPr id="70" name="椭圆 69">
                <a:extLst>
                  <a:ext uri="{FF2B5EF4-FFF2-40B4-BE49-F238E27FC236}">
                    <a16:creationId xmlns:a16="http://schemas.microsoft.com/office/drawing/2014/main" id="{D114FFB4-206F-4D44-8A5B-B3DE1E93DA76}"/>
                  </a:ext>
                </a:extLst>
              </p:cNvPr>
              <p:cNvSpPr/>
              <p:nvPr/>
            </p:nvSpPr>
            <p:spPr>
              <a:xfrm>
                <a:off x="5787484" y="1889787"/>
                <a:ext cx="691376" cy="691376"/>
              </a:xfrm>
              <a:prstGeom prst="ellipse">
                <a:avLst/>
              </a:prstGeom>
              <a:noFill/>
              <a:ln w="57150">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71" name="直线连接符 70">
                <a:extLst>
                  <a:ext uri="{FF2B5EF4-FFF2-40B4-BE49-F238E27FC236}">
                    <a16:creationId xmlns:a16="http://schemas.microsoft.com/office/drawing/2014/main" id="{7D8302D8-C3ED-0745-AECC-FA404AAA4A3D}"/>
                  </a:ext>
                </a:extLst>
              </p:cNvPr>
              <p:cNvCxnSpPr>
                <a:cxnSpLocks/>
                <a:stCxn id="70" idx="0"/>
              </p:cNvCxnSpPr>
              <p:nvPr/>
            </p:nvCxnSpPr>
            <p:spPr>
              <a:xfrm flipH="1">
                <a:off x="5787484" y="1889787"/>
                <a:ext cx="345688" cy="48887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72" name="直线连接符 71">
                <a:extLst>
                  <a:ext uri="{FF2B5EF4-FFF2-40B4-BE49-F238E27FC236}">
                    <a16:creationId xmlns:a16="http://schemas.microsoft.com/office/drawing/2014/main" id="{06A32AE2-CFFE-A14C-97B7-0468541EA907}"/>
                  </a:ext>
                </a:extLst>
              </p:cNvPr>
              <p:cNvCxnSpPr>
                <a:cxnSpLocks/>
                <a:stCxn id="70" idx="3"/>
              </p:cNvCxnSpPr>
              <p:nvPr/>
            </p:nvCxnSpPr>
            <p:spPr>
              <a:xfrm flipV="1">
                <a:off x="5888734" y="1889787"/>
                <a:ext cx="38762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73" name="直线连接符 72">
                <a:extLst>
                  <a:ext uri="{FF2B5EF4-FFF2-40B4-BE49-F238E27FC236}">
                    <a16:creationId xmlns:a16="http://schemas.microsoft.com/office/drawing/2014/main" id="{AFF373F4-5264-5740-A008-A93D0B4636E0}"/>
                  </a:ext>
                </a:extLst>
              </p:cNvPr>
              <p:cNvCxnSpPr>
                <a:cxnSpLocks/>
                <a:stCxn id="70" idx="7"/>
              </p:cNvCxnSpPr>
              <p:nvPr/>
            </p:nvCxnSpPr>
            <p:spPr>
              <a:xfrm flipH="1">
                <a:off x="5983944" y="1991037"/>
                <a:ext cx="39366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74" name="直线连接符 73">
                <a:extLst>
                  <a:ext uri="{FF2B5EF4-FFF2-40B4-BE49-F238E27FC236}">
                    <a16:creationId xmlns:a16="http://schemas.microsoft.com/office/drawing/2014/main" id="{2FA6430C-E4A8-1240-90FC-22833F2DE7B5}"/>
                  </a:ext>
                </a:extLst>
              </p:cNvPr>
              <p:cNvCxnSpPr>
                <a:cxnSpLocks/>
                <a:stCxn id="70" idx="4"/>
              </p:cNvCxnSpPr>
              <p:nvPr/>
            </p:nvCxnSpPr>
            <p:spPr>
              <a:xfrm flipV="1">
                <a:off x="6133172" y="2098963"/>
                <a:ext cx="339648" cy="482200"/>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sp>
          <p:nvSpPr>
            <p:cNvPr id="68" name="文本框 67">
              <a:extLst>
                <a:ext uri="{FF2B5EF4-FFF2-40B4-BE49-F238E27FC236}">
                  <a16:creationId xmlns:a16="http://schemas.microsoft.com/office/drawing/2014/main" id="{9A90DEAA-E145-EF4E-B597-3AFFDA0D594B}"/>
                </a:ext>
              </a:extLst>
            </p:cNvPr>
            <p:cNvSpPr txBox="1"/>
            <p:nvPr/>
          </p:nvSpPr>
          <p:spPr>
            <a:xfrm>
              <a:off x="6254000" y="3898427"/>
              <a:ext cx="56938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03</a:t>
              </a:r>
              <a:endParaRPr kumimoji="1"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69" name="文本框 68">
              <a:extLst>
                <a:ext uri="{FF2B5EF4-FFF2-40B4-BE49-F238E27FC236}">
                  <a16:creationId xmlns:a16="http://schemas.microsoft.com/office/drawing/2014/main" id="{61D6206F-EBC3-B144-9BCE-0A4381B55037}"/>
                </a:ext>
              </a:extLst>
            </p:cNvPr>
            <p:cNvSpPr txBox="1"/>
            <p:nvPr/>
          </p:nvSpPr>
          <p:spPr>
            <a:xfrm>
              <a:off x="7075682" y="3930871"/>
              <a:ext cx="5540142" cy="519886"/>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Trả lời được các câu hỏi của bài.</a:t>
              </a:r>
            </a:p>
          </p:txBody>
        </p:sp>
        <p:grpSp>
          <p:nvGrpSpPr>
            <p:cNvPr id="76" name="组合 75">
              <a:extLst>
                <a:ext uri="{FF2B5EF4-FFF2-40B4-BE49-F238E27FC236}">
                  <a16:creationId xmlns:a16="http://schemas.microsoft.com/office/drawing/2014/main" id="{D3EB46BE-3A2F-6D4F-8DB3-427C2285DC6D}"/>
                </a:ext>
              </a:extLst>
            </p:cNvPr>
            <p:cNvGrpSpPr/>
            <p:nvPr/>
          </p:nvGrpSpPr>
          <p:grpSpPr>
            <a:xfrm>
              <a:off x="6210719" y="4832174"/>
              <a:ext cx="655949" cy="655949"/>
              <a:chOff x="5787484" y="1889787"/>
              <a:chExt cx="691376" cy="691376"/>
            </a:xfrm>
          </p:grpSpPr>
          <p:sp>
            <p:nvSpPr>
              <p:cNvPr id="79" name="椭圆 78">
                <a:extLst>
                  <a:ext uri="{FF2B5EF4-FFF2-40B4-BE49-F238E27FC236}">
                    <a16:creationId xmlns:a16="http://schemas.microsoft.com/office/drawing/2014/main" id="{2F479D41-63F4-C045-BF85-C007A623C6F3}"/>
                  </a:ext>
                </a:extLst>
              </p:cNvPr>
              <p:cNvSpPr/>
              <p:nvPr/>
            </p:nvSpPr>
            <p:spPr>
              <a:xfrm>
                <a:off x="5787484" y="1889787"/>
                <a:ext cx="691376" cy="691376"/>
              </a:xfrm>
              <a:prstGeom prst="ellipse">
                <a:avLst/>
              </a:prstGeom>
              <a:noFill/>
              <a:ln w="57150">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80" name="直线连接符 79">
                <a:extLst>
                  <a:ext uri="{FF2B5EF4-FFF2-40B4-BE49-F238E27FC236}">
                    <a16:creationId xmlns:a16="http://schemas.microsoft.com/office/drawing/2014/main" id="{FDF0A939-2224-DF41-857F-DD43356A5FE7}"/>
                  </a:ext>
                </a:extLst>
              </p:cNvPr>
              <p:cNvCxnSpPr>
                <a:cxnSpLocks/>
                <a:stCxn id="79" idx="0"/>
              </p:cNvCxnSpPr>
              <p:nvPr/>
            </p:nvCxnSpPr>
            <p:spPr>
              <a:xfrm flipH="1">
                <a:off x="5787484" y="1889787"/>
                <a:ext cx="345688" cy="48887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81" name="直线连接符 80">
                <a:extLst>
                  <a:ext uri="{FF2B5EF4-FFF2-40B4-BE49-F238E27FC236}">
                    <a16:creationId xmlns:a16="http://schemas.microsoft.com/office/drawing/2014/main" id="{27B628E9-6A7D-704E-A1ED-1BDA7C03447D}"/>
                  </a:ext>
                </a:extLst>
              </p:cNvPr>
              <p:cNvCxnSpPr>
                <a:cxnSpLocks/>
                <a:stCxn id="79" idx="3"/>
              </p:cNvCxnSpPr>
              <p:nvPr/>
            </p:nvCxnSpPr>
            <p:spPr>
              <a:xfrm flipV="1">
                <a:off x="5888734" y="1889787"/>
                <a:ext cx="38762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82" name="直线连接符 81">
                <a:extLst>
                  <a:ext uri="{FF2B5EF4-FFF2-40B4-BE49-F238E27FC236}">
                    <a16:creationId xmlns:a16="http://schemas.microsoft.com/office/drawing/2014/main" id="{0FFB8AC7-C33E-7A4D-AC2D-2DE871673DF4}"/>
                  </a:ext>
                </a:extLst>
              </p:cNvPr>
              <p:cNvCxnSpPr>
                <a:cxnSpLocks/>
                <a:stCxn id="79" idx="7"/>
              </p:cNvCxnSpPr>
              <p:nvPr/>
            </p:nvCxnSpPr>
            <p:spPr>
              <a:xfrm flipH="1">
                <a:off x="5983944" y="1991037"/>
                <a:ext cx="393666" cy="590126"/>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83" name="直线连接符 82">
                <a:extLst>
                  <a:ext uri="{FF2B5EF4-FFF2-40B4-BE49-F238E27FC236}">
                    <a16:creationId xmlns:a16="http://schemas.microsoft.com/office/drawing/2014/main" id="{1C3A016C-2DA7-B749-A0F2-76E64E3863F5}"/>
                  </a:ext>
                </a:extLst>
              </p:cNvPr>
              <p:cNvCxnSpPr>
                <a:cxnSpLocks/>
                <a:stCxn id="79" idx="4"/>
              </p:cNvCxnSpPr>
              <p:nvPr/>
            </p:nvCxnSpPr>
            <p:spPr>
              <a:xfrm flipV="1">
                <a:off x="6133172" y="2098963"/>
                <a:ext cx="339648" cy="482200"/>
              </a:xfrm>
              <a:prstGeom prst="line">
                <a:avLst/>
              </a:prstGeom>
              <a:ln w="285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sp>
          <p:nvSpPr>
            <p:cNvPr id="77" name="文本框 76">
              <a:extLst>
                <a:ext uri="{FF2B5EF4-FFF2-40B4-BE49-F238E27FC236}">
                  <a16:creationId xmlns:a16="http://schemas.microsoft.com/office/drawing/2014/main" id="{AEF74848-15EE-B941-A4E3-891ED333BD84}"/>
                </a:ext>
              </a:extLst>
            </p:cNvPr>
            <p:cNvSpPr txBox="1"/>
            <p:nvPr/>
          </p:nvSpPr>
          <p:spPr>
            <a:xfrm>
              <a:off x="6254000" y="4867761"/>
              <a:ext cx="56938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04</a:t>
              </a:r>
              <a:endParaRPr kumimoji="1"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78" name="文本框 77">
              <a:extLst>
                <a:ext uri="{FF2B5EF4-FFF2-40B4-BE49-F238E27FC236}">
                  <a16:creationId xmlns:a16="http://schemas.microsoft.com/office/drawing/2014/main" id="{C8DF64AF-6463-834F-A780-774A0DE8362D}"/>
                </a:ext>
              </a:extLst>
            </p:cNvPr>
            <p:cNvSpPr txBox="1"/>
            <p:nvPr/>
          </p:nvSpPr>
          <p:spPr>
            <a:xfrm>
              <a:off x="7058723" y="4697196"/>
              <a:ext cx="5800820" cy="1536190"/>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Hiểu</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nội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dung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bài</a:t>
              </a: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2800"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Hiểu</a:t>
              </a:r>
              <a:r>
                <a:rPr kumimoji="0" lang="vi-V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được ý nghĩa, giá trị của tình cảm </a:t>
              </a:r>
              <a:r>
                <a:rPr kumimoji="0" lang="vi-VN"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bạn bè</a:t>
              </a:r>
              <a:r>
                <a:rPr kumimoji="0" 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a:t>
              </a:r>
              <a:endParaRPr kumimoji="0" lang="vi-V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p>
          </p:txBody>
        </p:sp>
      </p:grpSp>
      <p:sp>
        <p:nvSpPr>
          <p:cNvPr id="49" name="椭圆 48">
            <a:extLst>
              <a:ext uri="{FF2B5EF4-FFF2-40B4-BE49-F238E27FC236}">
                <a16:creationId xmlns:a16="http://schemas.microsoft.com/office/drawing/2014/main" id="{6D348A13-B4D1-3648-B68B-0D2F6D29D951}"/>
              </a:ext>
            </a:extLst>
          </p:cNvPr>
          <p:cNvSpPr/>
          <p:nvPr/>
        </p:nvSpPr>
        <p:spPr>
          <a:xfrm>
            <a:off x="11368720" y="2589961"/>
            <a:ext cx="417175" cy="417175"/>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50" name="椭圆 49">
            <a:extLst>
              <a:ext uri="{FF2B5EF4-FFF2-40B4-BE49-F238E27FC236}">
                <a16:creationId xmlns:a16="http://schemas.microsoft.com/office/drawing/2014/main" id="{D48F0D18-2A22-B349-A68B-23DB20E69F4F}"/>
              </a:ext>
            </a:extLst>
          </p:cNvPr>
          <p:cNvSpPr/>
          <p:nvPr/>
        </p:nvSpPr>
        <p:spPr>
          <a:xfrm>
            <a:off x="3177003" y="6304998"/>
            <a:ext cx="302177" cy="302177"/>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54" name="TextBox 53">
            <a:extLst>
              <a:ext uri="{FF2B5EF4-FFF2-40B4-BE49-F238E27FC236}">
                <a16:creationId xmlns:a16="http://schemas.microsoft.com/office/drawing/2014/main" id="{C19867F7-B403-4805-A61D-6753083E3435}"/>
              </a:ext>
            </a:extLst>
          </p:cNvPr>
          <p:cNvSpPr txBox="1"/>
          <p:nvPr/>
        </p:nvSpPr>
        <p:spPr>
          <a:xfrm>
            <a:off x="7243444" y="6036039"/>
            <a:ext cx="3785616"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Design by: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Hương</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Thảo</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 tranthao121004@gmail.com </a:t>
            </a:r>
          </a:p>
        </p:txBody>
      </p:sp>
    </p:spTree>
    <p:extLst>
      <p:ext uri="{BB962C8B-B14F-4D97-AF65-F5344CB8AC3E}">
        <p14:creationId xmlns:p14="http://schemas.microsoft.com/office/powerpoint/2010/main" val="1414806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pattFill prst="pct5">
          <a:fgClr>
            <a:srgbClr val="0070C0"/>
          </a:fgClr>
          <a:bgClr>
            <a:schemeClr val="bg1"/>
          </a:bgClr>
        </a:patt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603B2EA4-E870-4ED6-9DF4-398E4A2EE819}"/>
              </a:ext>
            </a:extLst>
          </p:cNvPr>
          <p:cNvPicPr>
            <a:picLocks noChangeAspect="1"/>
          </p:cNvPicPr>
          <p:nvPr/>
        </p:nvPicPr>
        <p:blipFill>
          <a:blip r:embed="rId2">
            <a:clrChange>
              <a:clrFrom>
                <a:srgbClr val="FFFEFE"/>
              </a:clrFrom>
              <a:clrTo>
                <a:srgbClr val="FFFEFE">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tretch>
            <a:fillRect/>
          </a:stretch>
        </p:blipFill>
        <p:spPr>
          <a:xfrm>
            <a:off x="455370" y="673438"/>
            <a:ext cx="2425918" cy="1008934"/>
          </a:xfrm>
          <a:prstGeom prst="rect">
            <a:avLst/>
          </a:prstGeom>
        </p:spPr>
      </p:pic>
      <p:sp>
        <p:nvSpPr>
          <p:cNvPr id="12" name="TextBox 11">
            <a:extLst>
              <a:ext uri="{FF2B5EF4-FFF2-40B4-BE49-F238E27FC236}">
                <a16:creationId xmlns:a16="http://schemas.microsoft.com/office/drawing/2014/main" id="{59E56EEF-72AC-428E-B350-2651E27CD9F0}"/>
              </a:ext>
            </a:extLst>
          </p:cNvPr>
          <p:cNvSpPr txBox="1"/>
          <p:nvPr/>
        </p:nvSpPr>
        <p:spPr>
          <a:xfrm>
            <a:off x="243640" y="3556997"/>
            <a:ext cx="11704720" cy="830997"/>
          </a:xfrm>
          <a:prstGeom prst="rect">
            <a:avLst/>
          </a:prstGeom>
          <a:solidFill>
            <a:srgbClr val="C00000"/>
          </a:solidFill>
        </p:spPr>
        <p:txBody>
          <a:bodyPr wrap="square" rtlCol="0">
            <a:spAutoFit/>
          </a:bodyPr>
          <a:lstStyle/>
          <a:p>
            <a:r>
              <a:rPr lang="vi-VN" sz="4800" dirty="0">
                <a:solidFill>
                  <a:srgbClr val="FFFF00"/>
                </a:solidFill>
                <a:latin typeface="+mj-lt"/>
              </a:rPr>
              <a:t>Em muốn học tập những đức tính nào của bạn? </a:t>
            </a:r>
            <a:endParaRPr lang="en-US" sz="4800" b="1" dirty="0">
              <a:solidFill>
                <a:srgbClr val="FFFF00"/>
              </a:solidFill>
              <a:latin typeface="+mj-lt"/>
            </a:endParaRPr>
          </a:p>
        </p:txBody>
      </p:sp>
      <p:sp>
        <p:nvSpPr>
          <p:cNvPr id="13" name="TextBox 12">
            <a:extLst>
              <a:ext uri="{FF2B5EF4-FFF2-40B4-BE49-F238E27FC236}">
                <a16:creationId xmlns:a16="http://schemas.microsoft.com/office/drawing/2014/main" id="{3DF0DC5D-7D50-47F3-9221-5A7C7C1EC489}"/>
              </a:ext>
            </a:extLst>
          </p:cNvPr>
          <p:cNvSpPr txBox="1"/>
          <p:nvPr/>
        </p:nvSpPr>
        <p:spPr>
          <a:xfrm>
            <a:off x="301517" y="2504189"/>
            <a:ext cx="11646843" cy="830997"/>
          </a:xfrm>
          <a:prstGeom prst="rect">
            <a:avLst/>
          </a:prstGeom>
          <a:solidFill>
            <a:srgbClr val="0070C0"/>
          </a:solidFill>
        </p:spPr>
        <p:txBody>
          <a:bodyPr wrap="square" rtlCol="0">
            <a:spAutoFit/>
          </a:bodyPr>
          <a:lstStyle/>
          <a:p>
            <a:r>
              <a:rPr lang="en-US" sz="4800">
                <a:solidFill>
                  <a:srgbClr val="FFFF00"/>
                </a:solidFill>
                <a:latin typeface="Times New Roman" panose="02020603050405020304" pitchFamily="18" charset="0"/>
                <a:cs typeface="Times New Roman" panose="02020603050405020304" pitchFamily="18" charset="0"/>
              </a:rPr>
              <a:t>Hãy kể những đức tính tốt của bạn em.</a:t>
            </a:r>
            <a:endParaRPr lang="en-US" sz="4800" b="1" dirty="0">
              <a:solidFill>
                <a:srgbClr val="FFFF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91044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19967">
            <a:off x="-864757" y="-2984598"/>
            <a:ext cx="13329951" cy="10524821"/>
          </a:xfrm>
          <a:prstGeom prst="rect">
            <a:avLst/>
          </a:prstGeom>
          <a:solidFill>
            <a:srgbClr val="92D050"/>
          </a:solidFill>
        </p:spPr>
      </p:pic>
      <p:sp>
        <p:nvSpPr>
          <p:cNvPr id="2" name="TextBox 1">
            <a:extLst>
              <a:ext uri="{FF2B5EF4-FFF2-40B4-BE49-F238E27FC236}">
                <a16:creationId xmlns:a16="http://schemas.microsoft.com/office/drawing/2014/main" id="{76026A51-BC21-4DA7-AFD8-7CEC6CC8A5EF}"/>
              </a:ext>
            </a:extLst>
          </p:cNvPr>
          <p:cNvSpPr txBox="1"/>
          <p:nvPr/>
        </p:nvSpPr>
        <p:spPr>
          <a:xfrm>
            <a:off x="2704622" y="3045585"/>
            <a:ext cx="6782756" cy="1107996"/>
          </a:xfrm>
          <a:prstGeom prst="rect">
            <a:avLst/>
          </a:prstGeom>
          <a:noFill/>
        </p:spPr>
        <p:txBody>
          <a:bodyPr wrap="square" rtlCol="0">
            <a:spAutoFit/>
          </a:bodyPr>
          <a:lstStyle/>
          <a:p>
            <a:pPr algn="ctr" defTabSz="914378">
              <a:defRPr/>
            </a:pPr>
            <a:r>
              <a:rPr lang="en-US" sz="66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ĐỌC VĂN BẢN</a:t>
            </a:r>
            <a:endParaRPr lang="en-US" sz="66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28F4A43-0CE8-4910-85B8-91A564774C0D}"/>
              </a:ext>
            </a:extLst>
          </p:cNvPr>
          <p:cNvGrpSpPr/>
          <p:nvPr/>
        </p:nvGrpSpPr>
        <p:grpSpPr>
          <a:xfrm>
            <a:off x="695499" y="817256"/>
            <a:ext cx="2044820" cy="830998"/>
            <a:chOff x="287299" y="1013668"/>
            <a:chExt cx="1613647" cy="830998"/>
          </a:xfrm>
        </p:grpSpPr>
        <p:sp>
          <p:nvSpPr>
            <p:cNvPr id="3" name="TextBox 2">
              <a:extLst>
                <a:ext uri="{FF2B5EF4-FFF2-40B4-BE49-F238E27FC236}">
                  <a16:creationId xmlns:a16="http://schemas.microsoft.com/office/drawing/2014/main" id="{9F11C4FA-8A96-471D-999D-4EE9F1DB5540}"/>
                </a:ext>
              </a:extLst>
            </p:cNvPr>
            <p:cNvSpPr txBox="1"/>
            <p:nvPr/>
          </p:nvSpPr>
          <p:spPr>
            <a:xfrm>
              <a:off x="287299" y="1013669"/>
              <a:ext cx="1613647" cy="830997"/>
            </a:xfrm>
            <a:prstGeom prst="rect">
              <a:avLst/>
            </a:prstGeom>
            <a:noFill/>
          </p:spPr>
          <p:txBody>
            <a:bodyPr wrap="square" rtlCol="0">
              <a:spAutoFit/>
            </a:bodyPr>
            <a:lstStyle/>
            <a:p>
              <a:pPr algn="ctr"/>
              <a:r>
                <a:rPr lang="en-US" sz="4800" dirty="0">
                  <a:solidFill>
                    <a:schemeClr val="accent1">
                      <a:lumMod val="50000"/>
                    </a:schemeClr>
                  </a:solidFill>
                  <a:latin typeface="+mj-lt"/>
                </a:rPr>
                <a:t>BÀI 20</a:t>
              </a:r>
            </a:p>
          </p:txBody>
        </p:sp>
        <p:sp>
          <p:nvSpPr>
            <p:cNvPr id="4" name="TextBox 3">
              <a:extLst>
                <a:ext uri="{FF2B5EF4-FFF2-40B4-BE49-F238E27FC236}">
                  <a16:creationId xmlns:a16="http://schemas.microsoft.com/office/drawing/2014/main" id="{86C4FC32-588B-4BDD-BD8A-31B0ACA12E8C}"/>
                </a:ext>
              </a:extLst>
            </p:cNvPr>
            <p:cNvSpPr txBox="1"/>
            <p:nvPr/>
          </p:nvSpPr>
          <p:spPr>
            <a:xfrm>
              <a:off x="287299" y="1013668"/>
              <a:ext cx="1613647" cy="830997"/>
            </a:xfrm>
            <a:prstGeom prst="rect">
              <a:avLst/>
            </a:prstGeom>
            <a:noFill/>
          </p:spPr>
          <p:txBody>
            <a:bodyPr wrap="square" rtlCol="0">
              <a:spAutoFit/>
            </a:bodyPr>
            <a:lstStyle/>
            <a:p>
              <a:pPr algn="ctr"/>
              <a:r>
                <a:rPr lang="en-US" sz="4800" dirty="0">
                  <a:solidFill>
                    <a:schemeClr val="accent1"/>
                  </a:solidFill>
                  <a:latin typeface="+mj-lt"/>
                </a:rPr>
                <a:t>BÀI 20</a:t>
              </a:r>
            </a:p>
          </p:txBody>
        </p:sp>
      </p:grpSp>
      <p:sp>
        <p:nvSpPr>
          <p:cNvPr id="7" name="TextBox 6">
            <a:extLst>
              <a:ext uri="{FF2B5EF4-FFF2-40B4-BE49-F238E27FC236}">
                <a16:creationId xmlns:a16="http://schemas.microsoft.com/office/drawing/2014/main" id="{5073152B-2E38-44FD-BAF8-7701C97C29C3}"/>
              </a:ext>
            </a:extLst>
          </p:cNvPr>
          <p:cNvSpPr txBox="1"/>
          <p:nvPr/>
        </p:nvSpPr>
        <p:spPr>
          <a:xfrm>
            <a:off x="3524601" y="182427"/>
            <a:ext cx="6565001" cy="830997"/>
          </a:xfrm>
          <a:prstGeom prst="rect">
            <a:avLst/>
          </a:prstGeom>
          <a:noFill/>
        </p:spPr>
        <p:txBody>
          <a:bodyPr wrap="square" rtlCol="0">
            <a:spAutoFit/>
          </a:bodyPr>
          <a:lstStyle/>
          <a:p>
            <a:pPr algn="ctr"/>
            <a:r>
              <a:rPr lang="vi-VN" sz="4800" dirty="0">
                <a:solidFill>
                  <a:srgbClr val="FF0000"/>
                </a:solidFill>
                <a:latin typeface="+mj-lt"/>
              </a:rPr>
              <a:t>NHÍM NÂU KẾT BẠN</a:t>
            </a:r>
            <a:endParaRPr lang="en-US" sz="4800" dirty="0">
              <a:solidFill>
                <a:srgbClr val="FF0000"/>
              </a:solidFill>
              <a:latin typeface="+mj-lt"/>
            </a:endParaRPr>
          </a:p>
        </p:txBody>
      </p:sp>
      <p:pic>
        <p:nvPicPr>
          <p:cNvPr id="9" name="Picture 8">
            <a:extLst>
              <a:ext uri="{FF2B5EF4-FFF2-40B4-BE49-F238E27FC236}">
                <a16:creationId xmlns:a16="http://schemas.microsoft.com/office/drawing/2014/main" id="{F642E9DC-E34A-4A75-B3FC-C867F294AF10}"/>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300000"/>
                    </a14:imgEffect>
                    <a14:imgEffect>
                      <a14:brightnessContrast bright="4000"/>
                    </a14:imgEffect>
                  </a14:imgLayer>
                </a14:imgProps>
              </a:ext>
            </a:extLst>
          </a:blip>
          <a:srcRect l="2857" t="2903" r="1768" b="3018"/>
          <a:stretch/>
        </p:blipFill>
        <p:spPr>
          <a:xfrm>
            <a:off x="695499" y="2387951"/>
            <a:ext cx="10940065" cy="4127201"/>
          </a:xfrm>
          <a:prstGeom prst="roundRect">
            <a:avLst/>
          </a:prstGeom>
        </p:spPr>
      </p:pic>
    </p:spTree>
    <p:extLst>
      <p:ext uri="{BB962C8B-B14F-4D97-AF65-F5344CB8AC3E}">
        <p14:creationId xmlns:p14="http://schemas.microsoft.com/office/powerpoint/2010/main" val="499499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4">
            <a:clrChange>
              <a:clrFrom>
                <a:srgbClr val="FFFCFF"/>
              </a:clrFrom>
              <a:clrTo>
                <a:srgbClr val="FFFCFF">
                  <a:alpha val="0"/>
                </a:srgbClr>
              </a:clrTo>
            </a:clrChange>
            <a:extLst>
              <a:ext uri="{BEBA8EAE-BF5A-486C-A8C5-ECC9F3942E4B}">
                <a14:imgProps xmlns:a14="http://schemas.microsoft.com/office/drawing/2010/main">
                  <a14:imgLayer r:embed="rId5">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820545" y="73748"/>
            <a:ext cx="3781647" cy="707886"/>
          </a:xfrm>
          <a:prstGeom prst="rect">
            <a:avLst/>
          </a:prstGeom>
          <a:noFill/>
        </p:spPr>
        <p:txBody>
          <a:bodyPr wrap="square" rtlCol="0">
            <a:spAutoFit/>
          </a:bodyPr>
          <a:lstStyle/>
          <a:p>
            <a:r>
              <a:rPr lang="en-US" sz="4000" dirty="0" err="1">
                <a:solidFill>
                  <a:srgbClr val="00B050"/>
                </a:solidFill>
              </a:rPr>
              <a:t>Đọc</a:t>
            </a:r>
            <a:r>
              <a:rPr lang="en-US" sz="4000" dirty="0">
                <a:solidFill>
                  <a:srgbClr val="00B050"/>
                </a:solidFill>
              </a:rPr>
              <a:t> </a:t>
            </a:r>
            <a:r>
              <a:rPr lang="en-US" sz="4000" dirty="0" err="1">
                <a:solidFill>
                  <a:srgbClr val="00B050"/>
                </a:solidFill>
              </a:rPr>
              <a:t>mẫu</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pic>
        <p:nvPicPr>
          <p:cNvPr id="7" name="Đọc mẫu Nhím nâu kết bạn">
            <a:hlinkClick r:id="" action="ppaction://media"/>
            <a:extLst>
              <a:ext uri="{FF2B5EF4-FFF2-40B4-BE49-F238E27FC236}">
                <a16:creationId xmlns:a16="http://schemas.microsoft.com/office/drawing/2014/main" id="{4744D80E-4EBB-40AE-8EB1-2C4A8E399B92}"/>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770420" y="262003"/>
            <a:ext cx="851533" cy="851533"/>
          </a:xfrm>
          <a:prstGeom prst="rect">
            <a:avLst/>
          </a:prstGeom>
        </p:spPr>
      </p:pic>
    </p:spTree>
    <p:extLst>
      <p:ext uri="{BB962C8B-B14F-4D97-AF65-F5344CB8AC3E}">
        <p14:creationId xmlns:p14="http://schemas.microsoft.com/office/powerpoint/2010/main" val="941331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7144"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7"/>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19967">
            <a:off x="-864757" y="-2984598"/>
            <a:ext cx="13329951" cy="10524821"/>
          </a:xfrm>
          <a:prstGeom prst="rect">
            <a:avLst/>
          </a:prstGeom>
        </p:spPr>
      </p:pic>
      <p:sp>
        <p:nvSpPr>
          <p:cNvPr id="8" name="文本框 7"/>
          <p:cNvSpPr txBox="1"/>
          <p:nvPr/>
        </p:nvSpPr>
        <p:spPr>
          <a:xfrm>
            <a:off x="1622232" y="2962659"/>
            <a:ext cx="9126245" cy="646331"/>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rPr>
              <a:t>Đọc đúng lời người kể và lời nhân vật.</a:t>
            </a:r>
            <a:endParaRPr lang="zh-CN" altLang="en-US" sz="36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
        <p:nvSpPr>
          <p:cNvPr id="2" name="TextBox 1">
            <a:extLst>
              <a:ext uri="{FF2B5EF4-FFF2-40B4-BE49-F238E27FC236}">
                <a16:creationId xmlns:a16="http://schemas.microsoft.com/office/drawing/2014/main" id="{76026A51-BC21-4DA7-AFD8-7CEC6CC8A5EF}"/>
              </a:ext>
            </a:extLst>
          </p:cNvPr>
          <p:cNvSpPr txBox="1"/>
          <p:nvPr/>
        </p:nvSpPr>
        <p:spPr>
          <a:xfrm>
            <a:off x="3372021" y="1993338"/>
            <a:ext cx="5626663" cy="830997"/>
          </a:xfrm>
          <a:prstGeom prst="rect">
            <a:avLst/>
          </a:prstGeom>
          <a:noFill/>
        </p:spPr>
        <p:txBody>
          <a:bodyPr wrap="square" rtlCol="0">
            <a:spAutoFit/>
          </a:bodyPr>
          <a:lstStyle/>
          <a:p>
            <a:pPr algn="ctr" defTabSz="914378">
              <a:defRPr/>
            </a:pPr>
            <a:r>
              <a:rPr lang="en-US" sz="48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GIỌNG ĐỌC BÀI</a:t>
            </a:r>
            <a:endParaRPr lang="en-US" sz="48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文本框 7">
            <a:extLst>
              <a:ext uri="{FF2B5EF4-FFF2-40B4-BE49-F238E27FC236}">
                <a16:creationId xmlns:a16="http://schemas.microsoft.com/office/drawing/2014/main" id="{BA172F51-588C-402A-B1AE-E656255A57CE}"/>
              </a:ext>
            </a:extLst>
          </p:cNvPr>
          <p:cNvSpPr txBox="1"/>
          <p:nvPr/>
        </p:nvSpPr>
        <p:spPr>
          <a:xfrm>
            <a:off x="1622231" y="3678276"/>
            <a:ext cx="9126245" cy="646331"/>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rPr>
              <a:t>Ngắt giọng, nhấn giọng đúng chỗ.</a:t>
            </a:r>
            <a:endParaRPr lang="zh-CN" altLang="en-US" sz="3600" b="1" dirty="0">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F74E442-539F-42AE-A02F-13EA830F6E75}"/>
              </a:ext>
            </a:extLst>
          </p:cNvPr>
          <p:cNvSpPr txBox="1"/>
          <p:nvPr/>
        </p:nvSpPr>
        <p:spPr>
          <a:xfrm>
            <a:off x="4060827" y="247149"/>
            <a:ext cx="4070345" cy="901593"/>
          </a:xfrm>
          <a:prstGeom prst="rect">
            <a:avLst/>
          </a:prstGeom>
          <a:noFill/>
        </p:spPr>
        <p:txBody>
          <a:bodyPr wrap="square" rtlCol="0">
            <a:spAutoFit/>
          </a:bodyPr>
          <a:lstStyle/>
          <a:p>
            <a:pPr algn="ctr">
              <a:lnSpc>
                <a:spcPct val="150000"/>
              </a:lnSpc>
            </a:pPr>
            <a:r>
              <a:rPr lang="en-US" sz="4000" b="1">
                <a:solidFill>
                  <a:srgbClr val="FF0000"/>
                </a:solidFill>
                <a:latin typeface="+mj-lt"/>
              </a:rPr>
              <a:t>Giải nghĩa từ</a:t>
            </a:r>
            <a:endParaRPr lang="en-US" sz="4000" b="1" dirty="0">
              <a:solidFill>
                <a:srgbClr val="FF0000"/>
              </a:solidFill>
              <a:latin typeface="+mj-lt"/>
            </a:endParaRPr>
          </a:p>
        </p:txBody>
      </p:sp>
      <p:sp>
        <p:nvSpPr>
          <p:cNvPr id="5" name="Rectangle 4">
            <a:extLst>
              <a:ext uri="{FF2B5EF4-FFF2-40B4-BE49-F238E27FC236}">
                <a16:creationId xmlns:a16="http://schemas.microsoft.com/office/drawing/2014/main" id="{247D6982-C952-4973-90C6-5F6186216C4C}"/>
              </a:ext>
            </a:extLst>
          </p:cNvPr>
          <p:cNvSpPr/>
          <p:nvPr/>
        </p:nvSpPr>
        <p:spPr>
          <a:xfrm>
            <a:off x="2178383" y="1064427"/>
            <a:ext cx="5595465" cy="730200"/>
          </a:xfrm>
          <a:prstGeom prst="rect">
            <a:avLst/>
          </a:prstGeom>
        </p:spPr>
        <p:txBody>
          <a:bodyPr wrap="square">
            <a:spAutoFit/>
          </a:bodyPr>
          <a:lstStyle/>
          <a:p>
            <a:pPr algn="just">
              <a:lnSpc>
                <a:spcPct val="150000"/>
              </a:lnSpc>
            </a:pPr>
            <a:r>
              <a:rPr lang="vi-VN" sz="3200" dirty="0">
                <a:latin typeface="+mj-lt"/>
              </a:rPr>
              <a:t> vồn vã</a:t>
            </a:r>
            <a:endParaRPr lang="vi-VN" sz="3200" b="1" dirty="0">
              <a:latin typeface="+mj-lt"/>
            </a:endParaRPr>
          </a:p>
        </p:txBody>
      </p:sp>
      <p:sp>
        <p:nvSpPr>
          <p:cNvPr id="6" name="Oval 5">
            <a:extLst>
              <a:ext uri="{FF2B5EF4-FFF2-40B4-BE49-F238E27FC236}">
                <a16:creationId xmlns:a16="http://schemas.microsoft.com/office/drawing/2014/main" id="{226E1487-34B9-4323-BF2B-275200BD2A36}"/>
              </a:ext>
            </a:extLst>
          </p:cNvPr>
          <p:cNvSpPr/>
          <p:nvPr/>
        </p:nvSpPr>
        <p:spPr>
          <a:xfrm>
            <a:off x="2081300" y="1413485"/>
            <a:ext cx="233916" cy="233916"/>
          </a:xfrm>
          <a:prstGeom prst="ellipse">
            <a:avLst/>
          </a:prstGeom>
          <a:solidFill>
            <a:srgbClr val="FFAB40"/>
          </a:solidFill>
          <a:ln>
            <a:solidFill>
              <a:srgbClr val="FFAB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2000">
              <a:latin typeface="+mj-lt"/>
            </a:endParaRPr>
          </a:p>
        </p:txBody>
      </p:sp>
      <p:sp>
        <p:nvSpPr>
          <p:cNvPr id="7" name="TextBox 6">
            <a:extLst>
              <a:ext uri="{FF2B5EF4-FFF2-40B4-BE49-F238E27FC236}">
                <a16:creationId xmlns:a16="http://schemas.microsoft.com/office/drawing/2014/main" id="{98D872FD-4089-4CFE-ACB6-7A7444E0DBBB}"/>
              </a:ext>
            </a:extLst>
          </p:cNvPr>
          <p:cNvSpPr txBox="1"/>
          <p:nvPr/>
        </p:nvSpPr>
        <p:spPr>
          <a:xfrm>
            <a:off x="3513419" y="1080469"/>
            <a:ext cx="7587717" cy="739754"/>
          </a:xfrm>
          <a:prstGeom prst="rect">
            <a:avLst/>
          </a:prstGeom>
          <a:noFill/>
        </p:spPr>
        <p:txBody>
          <a:bodyPr wrap="square" rtlCol="0">
            <a:spAutoFit/>
          </a:bodyPr>
          <a:lstStyle/>
          <a:p>
            <a:pPr>
              <a:lnSpc>
                <a:spcPct val="150000"/>
              </a:lnSpc>
            </a:pPr>
            <a:r>
              <a:rPr lang="vi-VN" sz="3200" dirty="0">
                <a:solidFill>
                  <a:srgbClr val="0000FF"/>
                </a:solidFill>
                <a:latin typeface="+mj-lt"/>
              </a:rPr>
              <a:t>: niềm nở, nhiệt tình </a:t>
            </a:r>
            <a:r>
              <a:rPr lang="vi-VN" sz="3200">
                <a:solidFill>
                  <a:srgbClr val="0000FF"/>
                </a:solidFill>
                <a:latin typeface="+mj-lt"/>
              </a:rPr>
              <a:t>khi trò</a:t>
            </a:r>
            <a:r>
              <a:rPr lang="en-US" sz="3200">
                <a:solidFill>
                  <a:srgbClr val="0000FF"/>
                </a:solidFill>
                <a:latin typeface="+mj-lt"/>
              </a:rPr>
              <a:t> chuyện</a:t>
            </a:r>
            <a:endParaRPr lang="en-US" sz="3200" dirty="0">
              <a:solidFill>
                <a:srgbClr val="0000FF"/>
              </a:solidFill>
              <a:latin typeface="+mj-lt"/>
            </a:endParaRPr>
          </a:p>
        </p:txBody>
      </p:sp>
      <p:sp>
        <p:nvSpPr>
          <p:cNvPr id="12" name="Rectangle 11">
            <a:extLst>
              <a:ext uri="{FF2B5EF4-FFF2-40B4-BE49-F238E27FC236}">
                <a16:creationId xmlns:a16="http://schemas.microsoft.com/office/drawing/2014/main" id="{2AAE609B-A798-4DB1-938A-97CE8B812FC9}"/>
              </a:ext>
            </a:extLst>
          </p:cNvPr>
          <p:cNvSpPr/>
          <p:nvPr/>
        </p:nvSpPr>
        <p:spPr>
          <a:xfrm>
            <a:off x="3703503" y="1600920"/>
            <a:ext cx="3047629" cy="739754"/>
          </a:xfrm>
          <a:prstGeom prst="rect">
            <a:avLst/>
          </a:prstGeom>
        </p:spPr>
        <p:txBody>
          <a:bodyPr wrap="none">
            <a:spAutoFit/>
          </a:bodyPr>
          <a:lstStyle/>
          <a:p>
            <a:pPr lvl="0">
              <a:lnSpc>
                <a:spcPct val="150000"/>
              </a:lnSpc>
            </a:pPr>
            <a:r>
              <a:rPr lang="vi-VN" sz="3200">
                <a:solidFill>
                  <a:srgbClr val="0000FF"/>
                </a:solidFill>
                <a:latin typeface="+mj-lt"/>
              </a:rPr>
              <a:t>với </a:t>
            </a:r>
            <a:r>
              <a:rPr lang="vi-VN" sz="3200" dirty="0">
                <a:solidFill>
                  <a:srgbClr val="0000FF"/>
                </a:solidFill>
                <a:latin typeface="+mj-lt"/>
              </a:rPr>
              <a:t>người khác.</a:t>
            </a:r>
          </a:p>
        </p:txBody>
      </p:sp>
      <p:pic>
        <p:nvPicPr>
          <p:cNvPr id="13" name="Picture 2" descr="https://i.pinimg.com/564x/ec/1a/b2/ec1ab2891afda0aa58ea173053566878.jpg">
            <a:extLst>
              <a:ext uri="{FF2B5EF4-FFF2-40B4-BE49-F238E27FC236}">
                <a16:creationId xmlns:a16="http://schemas.microsoft.com/office/drawing/2014/main" id="{60691779-5145-44D9-A212-6C477C182AE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b="9546"/>
          <a:stretch/>
        </p:blipFill>
        <p:spPr bwMode="auto">
          <a:xfrm>
            <a:off x="4442255" y="2803474"/>
            <a:ext cx="4617753" cy="315492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419994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6" presetClass="entr" presetSubtype="21"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F74E442-539F-42AE-A02F-13EA830F6E75}"/>
              </a:ext>
            </a:extLst>
          </p:cNvPr>
          <p:cNvSpPr txBox="1"/>
          <p:nvPr/>
        </p:nvSpPr>
        <p:spPr>
          <a:xfrm>
            <a:off x="4060827" y="247149"/>
            <a:ext cx="4070345" cy="901593"/>
          </a:xfrm>
          <a:prstGeom prst="rect">
            <a:avLst/>
          </a:prstGeom>
          <a:noFill/>
        </p:spPr>
        <p:txBody>
          <a:bodyPr wrap="square" rtlCol="0">
            <a:spAutoFit/>
          </a:bodyPr>
          <a:lstStyle/>
          <a:p>
            <a:pPr algn="ctr">
              <a:lnSpc>
                <a:spcPct val="150000"/>
              </a:lnSpc>
            </a:pPr>
            <a:r>
              <a:rPr lang="en-US" sz="4000" b="1">
                <a:solidFill>
                  <a:srgbClr val="FF0000"/>
                </a:solidFill>
                <a:latin typeface="+mj-lt"/>
              </a:rPr>
              <a:t>Giải nghĩa từ</a:t>
            </a:r>
            <a:endParaRPr lang="en-US" sz="4000" b="1" dirty="0">
              <a:solidFill>
                <a:srgbClr val="FF0000"/>
              </a:solidFill>
              <a:latin typeface="+mj-lt"/>
            </a:endParaRPr>
          </a:p>
        </p:txBody>
      </p:sp>
      <p:sp>
        <p:nvSpPr>
          <p:cNvPr id="5" name="Rectangle 4">
            <a:extLst>
              <a:ext uri="{FF2B5EF4-FFF2-40B4-BE49-F238E27FC236}">
                <a16:creationId xmlns:a16="http://schemas.microsoft.com/office/drawing/2014/main" id="{247D6982-C952-4973-90C6-5F6186216C4C}"/>
              </a:ext>
            </a:extLst>
          </p:cNvPr>
          <p:cNvSpPr/>
          <p:nvPr/>
        </p:nvSpPr>
        <p:spPr>
          <a:xfrm>
            <a:off x="2178383" y="1064427"/>
            <a:ext cx="5595465" cy="739754"/>
          </a:xfrm>
          <a:prstGeom prst="rect">
            <a:avLst/>
          </a:prstGeom>
        </p:spPr>
        <p:txBody>
          <a:bodyPr wrap="square">
            <a:spAutoFit/>
          </a:bodyPr>
          <a:lstStyle/>
          <a:p>
            <a:pPr algn="just">
              <a:lnSpc>
                <a:spcPct val="150000"/>
              </a:lnSpc>
            </a:pPr>
            <a:r>
              <a:rPr lang="vi-VN" sz="3200">
                <a:latin typeface="+mj-lt"/>
              </a:rPr>
              <a:t> </a:t>
            </a:r>
            <a:r>
              <a:rPr lang="vi-VN" sz="3200"/>
              <a:t>trú ngụ</a:t>
            </a:r>
            <a:endParaRPr lang="vi-VN" sz="3200" b="1" dirty="0">
              <a:latin typeface="+mj-lt"/>
            </a:endParaRPr>
          </a:p>
        </p:txBody>
      </p:sp>
      <p:sp>
        <p:nvSpPr>
          <p:cNvPr id="6" name="Oval 5">
            <a:extLst>
              <a:ext uri="{FF2B5EF4-FFF2-40B4-BE49-F238E27FC236}">
                <a16:creationId xmlns:a16="http://schemas.microsoft.com/office/drawing/2014/main" id="{226E1487-34B9-4323-BF2B-275200BD2A36}"/>
              </a:ext>
            </a:extLst>
          </p:cNvPr>
          <p:cNvSpPr/>
          <p:nvPr/>
        </p:nvSpPr>
        <p:spPr>
          <a:xfrm>
            <a:off x="2081300" y="1413485"/>
            <a:ext cx="233916" cy="233916"/>
          </a:xfrm>
          <a:prstGeom prst="ellipse">
            <a:avLst/>
          </a:prstGeom>
          <a:solidFill>
            <a:srgbClr val="FFAB40"/>
          </a:solidFill>
          <a:ln>
            <a:solidFill>
              <a:srgbClr val="FFAB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2000">
              <a:latin typeface="+mj-lt"/>
            </a:endParaRPr>
          </a:p>
        </p:txBody>
      </p:sp>
      <p:sp>
        <p:nvSpPr>
          <p:cNvPr id="7" name="TextBox 6">
            <a:extLst>
              <a:ext uri="{FF2B5EF4-FFF2-40B4-BE49-F238E27FC236}">
                <a16:creationId xmlns:a16="http://schemas.microsoft.com/office/drawing/2014/main" id="{98D872FD-4089-4CFE-ACB6-7A7444E0DBBB}"/>
              </a:ext>
            </a:extLst>
          </p:cNvPr>
          <p:cNvSpPr txBox="1"/>
          <p:nvPr/>
        </p:nvSpPr>
        <p:spPr>
          <a:xfrm>
            <a:off x="3513419" y="1067769"/>
            <a:ext cx="7587717" cy="739754"/>
          </a:xfrm>
          <a:prstGeom prst="rect">
            <a:avLst/>
          </a:prstGeom>
          <a:noFill/>
        </p:spPr>
        <p:txBody>
          <a:bodyPr wrap="square" rtlCol="0">
            <a:spAutoFit/>
          </a:bodyPr>
          <a:lstStyle/>
          <a:p>
            <a:pPr>
              <a:lnSpc>
                <a:spcPct val="150000"/>
              </a:lnSpc>
            </a:pPr>
            <a:r>
              <a:rPr lang="vi-VN" sz="3200">
                <a:solidFill>
                  <a:srgbClr val="0000FF"/>
                </a:solidFill>
                <a:latin typeface="+mj-lt"/>
              </a:rPr>
              <a:t>: </a:t>
            </a:r>
            <a:r>
              <a:rPr lang="vi-VN" sz="3200">
                <a:solidFill>
                  <a:srgbClr val="0000FF"/>
                </a:solidFill>
              </a:rPr>
              <a:t>sinh sống tạm ở một nơi nào</a:t>
            </a:r>
            <a:r>
              <a:rPr lang="en-US" sz="3200">
                <a:solidFill>
                  <a:srgbClr val="0000FF"/>
                </a:solidFill>
              </a:rPr>
              <a:t> đó</a:t>
            </a:r>
            <a:endParaRPr lang="en-US" sz="3200" dirty="0">
              <a:solidFill>
                <a:srgbClr val="0000FF"/>
              </a:solidFill>
              <a:latin typeface="+mj-lt"/>
            </a:endParaRPr>
          </a:p>
        </p:txBody>
      </p:sp>
      <p:pic>
        <p:nvPicPr>
          <p:cNvPr id="8" name="Picture 2">
            <a:extLst>
              <a:ext uri="{FF2B5EF4-FFF2-40B4-BE49-F238E27FC236}">
                <a16:creationId xmlns:a16="http://schemas.microsoft.com/office/drawing/2014/main" id="{26B5EE74-2781-48FC-A306-C3D9930B97D3}"/>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3848004" y="1982062"/>
            <a:ext cx="6918546" cy="420225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50220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820545" y="73748"/>
            <a:ext cx="3781647" cy="707886"/>
          </a:xfrm>
          <a:prstGeom prst="rect">
            <a:avLst/>
          </a:prstGeom>
          <a:noFill/>
        </p:spPr>
        <p:txBody>
          <a:bodyPr wrap="square" rtlCol="0">
            <a:spAutoFit/>
          </a:bodyPr>
          <a:lstStyle/>
          <a:p>
            <a:r>
              <a:rPr lang="en-US" sz="4000">
                <a:solidFill>
                  <a:srgbClr val="00B050"/>
                </a:solidFill>
              </a:rPr>
              <a:t>Đọc tiếp nối</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sp>
        <p:nvSpPr>
          <p:cNvPr id="9" name="Oval 8">
            <a:extLst>
              <a:ext uri="{FF2B5EF4-FFF2-40B4-BE49-F238E27FC236}">
                <a16:creationId xmlns:a16="http://schemas.microsoft.com/office/drawing/2014/main" id="{8E6220A3-C0B0-46D3-8AF4-D632617EE36A}"/>
              </a:ext>
            </a:extLst>
          </p:cNvPr>
          <p:cNvSpPr/>
          <p:nvPr/>
        </p:nvSpPr>
        <p:spPr>
          <a:xfrm>
            <a:off x="941023" y="91997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EFB36DF9-16F5-467D-846D-6D9C1A603520}"/>
              </a:ext>
            </a:extLst>
          </p:cNvPr>
          <p:cNvSpPr/>
          <p:nvPr/>
        </p:nvSpPr>
        <p:spPr>
          <a:xfrm>
            <a:off x="941023" y="280592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Oval 12">
            <a:extLst>
              <a:ext uri="{FF2B5EF4-FFF2-40B4-BE49-F238E27FC236}">
                <a16:creationId xmlns:a16="http://schemas.microsoft.com/office/drawing/2014/main" id="{6E8C8E5D-33DD-483F-9BA0-7026B10E9B4D}"/>
              </a:ext>
            </a:extLst>
          </p:cNvPr>
          <p:cNvSpPr/>
          <p:nvPr/>
        </p:nvSpPr>
        <p:spPr>
          <a:xfrm>
            <a:off x="941023" y="4681796"/>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633701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5AA3A30-53D4-4255-87F2-5B50350B45E7}"/>
              </a:ext>
            </a:extLst>
          </p:cNvPr>
          <p:cNvSpPr txBox="1"/>
          <p:nvPr/>
        </p:nvSpPr>
        <p:spPr>
          <a:xfrm>
            <a:off x="4189228" y="2955851"/>
            <a:ext cx="5316279" cy="1200329"/>
          </a:xfrm>
          <a:prstGeom prst="rect">
            <a:avLst/>
          </a:prstGeom>
          <a:noFill/>
        </p:spPr>
        <p:txBody>
          <a:bodyPr wrap="square" rtlCol="0">
            <a:spAutoFit/>
          </a:bodyPr>
          <a:lstStyle/>
          <a:p>
            <a:r>
              <a:rPr lang="en-US" sz="7200" dirty="0" err="1">
                <a:solidFill>
                  <a:srgbClr val="FF0000"/>
                </a:solidFill>
              </a:rPr>
              <a:t>Khởi</a:t>
            </a:r>
            <a:r>
              <a:rPr lang="en-US" sz="7200" dirty="0">
                <a:solidFill>
                  <a:srgbClr val="FF0000"/>
                </a:solidFill>
              </a:rPr>
              <a:t> </a:t>
            </a:r>
            <a:r>
              <a:rPr lang="en-US" sz="7200" dirty="0" err="1">
                <a:solidFill>
                  <a:srgbClr val="FF0000"/>
                </a:solidFill>
              </a:rPr>
              <a:t>động</a:t>
            </a:r>
            <a:endParaRPr lang="en-US" sz="7200" dirty="0">
              <a:solidFill>
                <a:srgbClr val="FF0000"/>
              </a:solidFill>
            </a:endParaRPr>
          </a:p>
        </p:txBody>
      </p:sp>
    </p:spTree>
    <p:extLst>
      <p:ext uri="{BB962C8B-B14F-4D97-AF65-F5344CB8AC3E}">
        <p14:creationId xmlns:p14="http://schemas.microsoft.com/office/powerpoint/2010/main" val="6187483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448875" y="73748"/>
            <a:ext cx="3781647" cy="707886"/>
          </a:xfrm>
          <a:prstGeom prst="rect">
            <a:avLst/>
          </a:prstGeom>
          <a:noFill/>
        </p:spPr>
        <p:txBody>
          <a:bodyPr wrap="square" rtlCol="0">
            <a:spAutoFit/>
          </a:bodyPr>
          <a:lstStyle/>
          <a:p>
            <a:pPr algn="ctr"/>
            <a:r>
              <a:rPr lang="en-US" sz="4000">
                <a:solidFill>
                  <a:srgbClr val="C00000"/>
                </a:solidFill>
              </a:rPr>
              <a:t>Từ khó</a:t>
            </a:r>
            <a:endParaRPr lang="en-US" sz="4000" dirty="0">
              <a:solidFill>
                <a:srgbClr val="C0000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cxnSp>
        <p:nvCxnSpPr>
          <p:cNvPr id="7" name="Straight Connector 6">
            <a:extLst>
              <a:ext uri="{FF2B5EF4-FFF2-40B4-BE49-F238E27FC236}">
                <a16:creationId xmlns:a16="http://schemas.microsoft.com/office/drawing/2014/main" id="{7AE37A72-7F6C-4B2B-8038-ADA1F1A9BD22}"/>
              </a:ext>
            </a:extLst>
          </p:cNvPr>
          <p:cNvCxnSpPr/>
          <p:nvPr/>
        </p:nvCxnSpPr>
        <p:spPr>
          <a:xfrm>
            <a:off x="9366885" y="1381125"/>
            <a:ext cx="1592580" cy="0"/>
          </a:xfrm>
          <a:prstGeom prst="line">
            <a:avLst/>
          </a:prstGeom>
          <a:ln w="3810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2" name="Straight Connector 11">
            <a:extLst>
              <a:ext uri="{FF2B5EF4-FFF2-40B4-BE49-F238E27FC236}">
                <a16:creationId xmlns:a16="http://schemas.microsoft.com/office/drawing/2014/main" id="{E57B4293-FED0-416A-A313-D204BF411882}"/>
              </a:ext>
            </a:extLst>
          </p:cNvPr>
          <p:cNvCxnSpPr>
            <a:cxnSpLocks/>
          </p:cNvCxnSpPr>
          <p:nvPr/>
        </p:nvCxnSpPr>
        <p:spPr>
          <a:xfrm>
            <a:off x="1537335" y="2114550"/>
            <a:ext cx="910590" cy="0"/>
          </a:xfrm>
          <a:prstGeom prst="line">
            <a:avLst/>
          </a:prstGeom>
          <a:ln w="3810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3" name="Straight Connector 12">
            <a:extLst>
              <a:ext uri="{FF2B5EF4-FFF2-40B4-BE49-F238E27FC236}">
                <a16:creationId xmlns:a16="http://schemas.microsoft.com/office/drawing/2014/main" id="{957926C0-3391-4A77-8114-118229E5864A}"/>
              </a:ext>
            </a:extLst>
          </p:cNvPr>
          <p:cNvCxnSpPr>
            <a:cxnSpLocks/>
          </p:cNvCxnSpPr>
          <p:nvPr/>
        </p:nvCxnSpPr>
        <p:spPr>
          <a:xfrm>
            <a:off x="10157460" y="2143125"/>
            <a:ext cx="1491615" cy="0"/>
          </a:xfrm>
          <a:prstGeom prst="line">
            <a:avLst/>
          </a:prstGeom>
          <a:ln w="3810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5" name="Straight Connector 14">
            <a:extLst>
              <a:ext uri="{FF2B5EF4-FFF2-40B4-BE49-F238E27FC236}">
                <a16:creationId xmlns:a16="http://schemas.microsoft.com/office/drawing/2014/main" id="{369213A1-87FE-4484-8ECF-AA5D353C7F8A}"/>
              </a:ext>
            </a:extLst>
          </p:cNvPr>
          <p:cNvCxnSpPr>
            <a:cxnSpLocks/>
          </p:cNvCxnSpPr>
          <p:nvPr/>
        </p:nvCxnSpPr>
        <p:spPr>
          <a:xfrm>
            <a:off x="7401170" y="3238500"/>
            <a:ext cx="1076280" cy="0"/>
          </a:xfrm>
          <a:prstGeom prst="line">
            <a:avLst/>
          </a:prstGeom>
          <a:ln w="3810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id="{4139FE02-3315-4AC4-BF13-54F84E459473}"/>
              </a:ext>
            </a:extLst>
          </p:cNvPr>
          <p:cNvCxnSpPr>
            <a:cxnSpLocks/>
          </p:cNvCxnSpPr>
          <p:nvPr/>
        </p:nvCxnSpPr>
        <p:spPr>
          <a:xfrm>
            <a:off x="5762870" y="5448300"/>
            <a:ext cx="1647825" cy="0"/>
          </a:xfrm>
          <a:prstGeom prst="line">
            <a:avLst/>
          </a:prstGeom>
          <a:ln w="38100">
            <a:solidFill>
              <a:srgbClr val="FF0000"/>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475478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down)">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图片 3" descr="图片包含 室内, 物体&#10;&#10;描述已自动生成">
            <a:extLst>
              <a:ext uri="{FF2B5EF4-FFF2-40B4-BE49-F238E27FC236}">
                <a16:creationId xmlns:a16="http://schemas.microsoft.com/office/drawing/2014/main" id="{4A78F910-3606-41A5-9A8B-CEB0493851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87338"/>
            <a:ext cx="10098088" cy="71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1" name="PA_图片 3">
            <a:extLst>
              <a:ext uri="{FF2B5EF4-FFF2-40B4-BE49-F238E27FC236}">
                <a16:creationId xmlns:a16="http://schemas.microsoft.com/office/drawing/2014/main" id="{EBE7456B-E388-4F13-8CA8-049276D34E35}"/>
              </a:ext>
            </a:extLst>
          </p:cNvPr>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84213" y="2787650"/>
            <a:ext cx="4600576" cy="460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图片 8">
            <a:extLst>
              <a:ext uri="{FF2B5EF4-FFF2-40B4-BE49-F238E27FC236}">
                <a16:creationId xmlns:a16="http://schemas.microsoft.com/office/drawing/2014/main" id="{0ACE2626-133F-448B-9AE0-A839F92A835E}"/>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275638" y="823913"/>
            <a:ext cx="4122737" cy="603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EBB493CF-8D2F-4E66-A796-45D78B42D093}"/>
              </a:ext>
            </a:extLst>
          </p:cNvPr>
          <p:cNvSpPr/>
          <p:nvPr/>
        </p:nvSpPr>
        <p:spPr>
          <a:xfrm>
            <a:off x="3273423" y="1133044"/>
            <a:ext cx="5128441" cy="630237"/>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Luyện</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đọc</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từ</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khó</a:t>
            </a:r>
            <a:endPar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TextBox 7">
            <a:extLst>
              <a:ext uri="{FF2B5EF4-FFF2-40B4-BE49-F238E27FC236}">
                <a16:creationId xmlns:a16="http://schemas.microsoft.com/office/drawing/2014/main" id="{593C701D-3AB8-47F8-91B0-EFA65CEA22E0}"/>
              </a:ext>
            </a:extLst>
          </p:cNvPr>
          <p:cNvSpPr txBox="1"/>
          <p:nvPr/>
        </p:nvSpPr>
        <p:spPr>
          <a:xfrm>
            <a:off x="4280875" y="1740794"/>
            <a:ext cx="2901950" cy="762000"/>
          </a:xfrm>
          <a:prstGeom prst="rect">
            <a:avLst/>
          </a:prstGeom>
          <a:noFill/>
        </p:spPr>
        <p:txBody>
          <a:bodyPr lIns="68580" tIns="34290" rIns="68580" bIns="34290">
            <a:spAutoFit/>
          </a:bodyPr>
          <a:lstStyle/>
          <a:p>
            <a:pPr>
              <a:defRPr/>
            </a:pPr>
            <a:r>
              <a:rPr lang="en-US" sz="4500" b="1">
                <a:solidFill>
                  <a:schemeClr val="accent5">
                    <a:lumMod val="75000"/>
                  </a:schemeClr>
                </a:solidFill>
              </a:rPr>
              <a:t> </a:t>
            </a:r>
            <a:r>
              <a:rPr lang="en-US" sz="4500">
                <a:solidFill>
                  <a:srgbClr val="FF0000"/>
                </a:solidFill>
                <a:latin typeface="Arial-Rounded" panose="020B0500000000000000" pitchFamily="34" charset="0"/>
                <a:ea typeface="Arial-Rounded" panose="020B0500000000000000" pitchFamily="34" charset="0"/>
                <a:cs typeface="Arial-Rounded" panose="020B0500000000000000" pitchFamily="34" charset="0"/>
              </a:rPr>
              <a:t>nhút </a:t>
            </a:r>
            <a:r>
              <a:rPr lang="en-US" sz="4500">
                <a:latin typeface="Arial-Rounded" panose="020B0500000000000000" pitchFamily="34" charset="0"/>
                <a:ea typeface="Arial-Rounded" panose="020B0500000000000000" pitchFamily="34" charset="0"/>
                <a:cs typeface="Arial-Rounded" panose="020B0500000000000000" pitchFamily="34" charset="0"/>
              </a:rPr>
              <a:t>nhát</a:t>
            </a:r>
            <a:endParaRPr lang="en-US" sz="4500" b="1" dirty="0"/>
          </a:p>
        </p:txBody>
      </p:sp>
      <p:sp>
        <p:nvSpPr>
          <p:cNvPr id="16" name="TextBox 15">
            <a:extLst>
              <a:ext uri="{FF2B5EF4-FFF2-40B4-BE49-F238E27FC236}">
                <a16:creationId xmlns:a16="http://schemas.microsoft.com/office/drawing/2014/main" id="{85C9032D-C6EB-4D47-AB59-2D9A70AE03EB}"/>
              </a:ext>
            </a:extLst>
          </p:cNvPr>
          <p:cNvSpPr txBox="1">
            <a:spLocks noChangeArrowheads="1"/>
          </p:cNvSpPr>
          <p:nvPr/>
        </p:nvSpPr>
        <p:spPr bwMode="auto">
          <a:xfrm>
            <a:off x="4472169" y="2349818"/>
            <a:ext cx="35115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vồn vã</a:t>
            </a:r>
          </a:p>
        </p:txBody>
      </p:sp>
      <p:sp>
        <p:nvSpPr>
          <p:cNvPr id="9" name="TextBox 8">
            <a:extLst>
              <a:ext uri="{FF2B5EF4-FFF2-40B4-BE49-F238E27FC236}">
                <a16:creationId xmlns:a16="http://schemas.microsoft.com/office/drawing/2014/main" id="{99068141-82F6-499A-B46F-4F1E65311071}"/>
              </a:ext>
            </a:extLst>
          </p:cNvPr>
          <p:cNvSpPr txBox="1">
            <a:spLocks noChangeArrowheads="1"/>
          </p:cNvSpPr>
          <p:nvPr/>
        </p:nvSpPr>
        <p:spPr bwMode="auto">
          <a:xfrm>
            <a:off x="4472169" y="2952583"/>
            <a:ext cx="35099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l</a:t>
            </a:r>
            <a:r>
              <a:rPr lang="en-US" altLang="en-US" sz="4500">
                <a:latin typeface="Arial-Rounded" panose="020B0500000000000000"/>
                <a:ea typeface="Arial-Rounded" panose="020B0500000000000000"/>
                <a:cs typeface="Arial-Rounded" panose="020B0500000000000000"/>
              </a:rPr>
              <a:t>úng</a:t>
            </a:r>
            <a:r>
              <a:rPr lang="en-US" altLang="en-US" sz="4500">
                <a:solidFill>
                  <a:srgbClr val="FF0000"/>
                </a:solidFill>
                <a:latin typeface="Arial-Rounded" panose="020B0500000000000000"/>
                <a:ea typeface="Arial-Rounded" panose="020B0500000000000000"/>
                <a:cs typeface="Arial-Rounded" panose="020B0500000000000000"/>
              </a:rPr>
              <a:t> </a:t>
            </a:r>
            <a:r>
              <a:rPr lang="en-US" altLang="en-US" sz="4500">
                <a:latin typeface="Arial-Rounded" panose="020B0500000000000000"/>
                <a:ea typeface="Arial-Rounded" panose="020B0500000000000000"/>
                <a:cs typeface="Arial-Rounded" panose="020B0500000000000000"/>
              </a:rPr>
              <a:t>túng</a:t>
            </a:r>
          </a:p>
        </p:txBody>
      </p:sp>
      <p:sp>
        <p:nvSpPr>
          <p:cNvPr id="10" name="TextBox 9">
            <a:extLst>
              <a:ext uri="{FF2B5EF4-FFF2-40B4-BE49-F238E27FC236}">
                <a16:creationId xmlns:a16="http://schemas.microsoft.com/office/drawing/2014/main" id="{22BE5E49-30C6-472A-95CD-D6011C3E1F78}"/>
              </a:ext>
            </a:extLst>
          </p:cNvPr>
          <p:cNvSpPr txBox="1">
            <a:spLocks noChangeArrowheads="1"/>
          </p:cNvSpPr>
          <p:nvPr/>
        </p:nvSpPr>
        <p:spPr bwMode="auto">
          <a:xfrm>
            <a:off x="4472169" y="3591103"/>
            <a:ext cx="350996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tr</a:t>
            </a:r>
            <a:r>
              <a:rPr lang="en-US" altLang="en-US" sz="4500">
                <a:latin typeface="Arial-Rounded" panose="020B0500000000000000"/>
                <a:ea typeface="Arial-Rounded" panose="020B0500000000000000"/>
                <a:cs typeface="Arial-Rounded" panose="020B0500000000000000"/>
              </a:rPr>
              <a:t>ú</a:t>
            </a:r>
            <a:r>
              <a:rPr lang="en-US" altLang="en-US" sz="4500">
                <a:solidFill>
                  <a:srgbClr val="FF0000"/>
                </a:solidFill>
                <a:latin typeface="Arial-Rounded" panose="020B0500000000000000"/>
                <a:ea typeface="Arial-Rounded" panose="020B0500000000000000"/>
                <a:cs typeface="Arial-Rounded" panose="020B0500000000000000"/>
              </a:rPr>
              <a:t> </a:t>
            </a:r>
            <a:r>
              <a:rPr lang="en-US" altLang="en-US" sz="4500">
                <a:latin typeface="Arial-Rounded" panose="020B0500000000000000"/>
                <a:ea typeface="Arial-Rounded" panose="020B0500000000000000"/>
                <a:cs typeface="Arial-Rounded" panose="020B0500000000000000"/>
              </a:rPr>
              <a:t>ngụ</a:t>
            </a:r>
          </a:p>
        </p:txBody>
      </p:sp>
      <p:sp>
        <p:nvSpPr>
          <p:cNvPr id="11" name="TextBox 10">
            <a:extLst>
              <a:ext uri="{FF2B5EF4-FFF2-40B4-BE49-F238E27FC236}">
                <a16:creationId xmlns:a16="http://schemas.microsoft.com/office/drawing/2014/main" id="{D176B9D9-6A59-4883-B323-BC24E1CD3E4E}"/>
              </a:ext>
            </a:extLst>
          </p:cNvPr>
          <p:cNvSpPr txBox="1">
            <a:spLocks noChangeArrowheads="1"/>
          </p:cNvSpPr>
          <p:nvPr/>
        </p:nvSpPr>
        <p:spPr bwMode="auto">
          <a:xfrm>
            <a:off x="4472169" y="4193868"/>
            <a:ext cx="350996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latin typeface="Arial-Rounded" panose="020B0500000000000000"/>
                <a:ea typeface="Arial-Rounded" panose="020B0500000000000000"/>
                <a:cs typeface="Arial-Rounded" panose="020B0500000000000000"/>
              </a:rPr>
              <a:t>mạnh</a:t>
            </a:r>
            <a:r>
              <a:rPr lang="en-US" altLang="en-US" sz="4500">
                <a:solidFill>
                  <a:srgbClr val="FF0000"/>
                </a:solidFill>
                <a:latin typeface="Arial-Rounded" panose="020B0500000000000000"/>
                <a:ea typeface="Arial-Rounded" panose="020B0500000000000000"/>
                <a:cs typeface="Arial-Rounded" panose="020B0500000000000000"/>
              </a:rPr>
              <a:t> d</a:t>
            </a:r>
            <a:r>
              <a:rPr lang="en-US" altLang="en-US" sz="4500">
                <a:latin typeface="Arial-Rounded" panose="020B0500000000000000"/>
                <a:ea typeface="Arial-Rounded" panose="020B0500000000000000"/>
                <a:cs typeface="Arial-Rounded" panose="020B0500000000000000"/>
              </a:rPr>
              <a:t>ạn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circle(in)">
                                      <p:cBhvr>
                                        <p:cTn id="14" dur="2000"/>
                                        <p:tgtEl>
                                          <p:spTgt spid="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circle(in)">
                                      <p:cBhvr>
                                        <p:cTn id="19" dur="20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circle(in)">
                                      <p:cBhvr>
                                        <p:cTn id="29" dur="20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circle(in)">
                                      <p:cBhvr>
                                        <p:cTn id="3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6" grpId="0"/>
      <p:bldP spid="9" grpId="0"/>
      <p:bldP spid="10" grpId="0"/>
      <p:bldP spid="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288" descr="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7084" y="1177326"/>
            <a:ext cx="11513574" cy="5405801"/>
          </a:xfrm>
          <a:prstGeom prst="rect">
            <a:avLst/>
          </a:prstGeom>
          <a:noFill/>
          <a:extLst>
            <a:ext uri="{909E8E84-426E-40DD-AFC4-6F175D3DCCD1}">
              <a14:hiddenFill xmlns:a14="http://schemas.microsoft.com/office/drawing/2010/main">
                <a:solidFill>
                  <a:srgbClr val="FFFFFF"/>
                </a:solidFill>
              </a14:hiddenFill>
            </a:ext>
          </a:extLst>
        </p:spPr>
      </p:pic>
      <p:pic>
        <p:nvPicPr>
          <p:cNvPr id="8194" name="Picture 2" descr="F:\360安全浏览器下载\六一\Nipic_2531170_b95b5e79d8a6cffe\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12931" y="440024"/>
            <a:ext cx="2177371" cy="2991343"/>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AD25C7C3-ED06-473F-B22C-1832C88A3413}"/>
              </a:ext>
            </a:extLst>
          </p:cNvPr>
          <p:cNvSpPr/>
          <p:nvPr/>
        </p:nvSpPr>
        <p:spPr>
          <a:xfrm>
            <a:off x="3187791" y="547198"/>
            <a:ext cx="6652160" cy="802433"/>
          </a:xfrm>
          <a:prstGeom prst="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800" b="1">
                <a:solidFill>
                  <a:srgbClr val="FF0000"/>
                </a:solidFill>
                <a:latin typeface="Arial-Rounded" panose="020B0500000000000000" pitchFamily="34" charset="0"/>
              </a:rPr>
              <a:t>LUYỆN ĐỌC CÂU DÀI</a:t>
            </a:r>
            <a:endParaRPr lang="en-US" sz="4800" b="1" dirty="0">
              <a:solidFill>
                <a:srgbClr val="FF0000"/>
              </a:solidFill>
              <a:latin typeface="Arial-Rounded" panose="020B0500000000000000" pitchFamily="34" charset="0"/>
            </a:endParaRPr>
          </a:p>
        </p:txBody>
      </p:sp>
      <p:sp>
        <p:nvSpPr>
          <p:cNvPr id="16" name="TextBox 15">
            <a:extLst>
              <a:ext uri="{FF2B5EF4-FFF2-40B4-BE49-F238E27FC236}">
                <a16:creationId xmlns:a16="http://schemas.microsoft.com/office/drawing/2014/main" id="{C27B5117-E092-4D2B-8C22-C0254D699400}"/>
              </a:ext>
            </a:extLst>
          </p:cNvPr>
          <p:cNvSpPr txBox="1"/>
          <p:nvPr/>
        </p:nvSpPr>
        <p:spPr>
          <a:xfrm>
            <a:off x="2069977" y="2692258"/>
            <a:ext cx="8052046" cy="2937664"/>
          </a:xfrm>
          <a:prstGeom prst="rect">
            <a:avLst/>
          </a:prstGeom>
          <a:noFill/>
        </p:spPr>
        <p:txBody>
          <a:bodyPr wrap="square">
            <a:sp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en-US" sz="4400" b="0" i="0" u="none" strike="noStrike" kern="1200" cap="none" spc="0" normalizeH="0" baseline="0" noProof="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Chúng</a:t>
            </a:r>
            <a:r>
              <a:rPr kumimoji="0" lang="en-US" sz="4400" b="0" i="0" u="none" strike="noStrike" kern="1200" cap="none" spc="0" normalizeH="0" noProof="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trải qua những ngày vui vẻ, ấm áp vì không phải sống một mình giữa mùa  đông lạnh giá.</a:t>
            </a:r>
            <a:endParaRPr kumimoji="0" lang="vi-VN" sz="44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 name="Straight Connector 5">
            <a:extLst>
              <a:ext uri="{FF2B5EF4-FFF2-40B4-BE49-F238E27FC236}">
                <a16:creationId xmlns:a16="http://schemas.microsoft.com/office/drawing/2014/main" id="{DFC3F6C6-CF88-4DAE-A1C9-47A1A7889136}"/>
              </a:ext>
            </a:extLst>
          </p:cNvPr>
          <p:cNvCxnSpPr>
            <a:cxnSpLocks/>
          </p:cNvCxnSpPr>
          <p:nvPr/>
        </p:nvCxnSpPr>
        <p:spPr>
          <a:xfrm flipH="1">
            <a:off x="4549876" y="4225259"/>
            <a:ext cx="157094" cy="621128"/>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0520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820545" y="73748"/>
            <a:ext cx="3781647" cy="707886"/>
          </a:xfrm>
          <a:prstGeom prst="rect">
            <a:avLst/>
          </a:prstGeom>
          <a:noFill/>
        </p:spPr>
        <p:txBody>
          <a:bodyPr wrap="square" rtlCol="0">
            <a:spAutoFit/>
          </a:bodyPr>
          <a:lstStyle/>
          <a:p>
            <a:r>
              <a:rPr lang="en-US" sz="4000">
                <a:solidFill>
                  <a:srgbClr val="00B050"/>
                </a:solidFill>
              </a:rPr>
              <a:t>Đọc tiếp nối</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sp>
        <p:nvSpPr>
          <p:cNvPr id="9" name="Oval 8">
            <a:extLst>
              <a:ext uri="{FF2B5EF4-FFF2-40B4-BE49-F238E27FC236}">
                <a16:creationId xmlns:a16="http://schemas.microsoft.com/office/drawing/2014/main" id="{8E6220A3-C0B0-46D3-8AF4-D632617EE36A}"/>
              </a:ext>
            </a:extLst>
          </p:cNvPr>
          <p:cNvSpPr/>
          <p:nvPr/>
        </p:nvSpPr>
        <p:spPr>
          <a:xfrm>
            <a:off x="941023" y="91997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EFB36DF9-16F5-467D-846D-6D9C1A603520}"/>
              </a:ext>
            </a:extLst>
          </p:cNvPr>
          <p:cNvSpPr/>
          <p:nvPr/>
        </p:nvSpPr>
        <p:spPr>
          <a:xfrm>
            <a:off x="941023" y="280592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Oval 12">
            <a:extLst>
              <a:ext uri="{FF2B5EF4-FFF2-40B4-BE49-F238E27FC236}">
                <a16:creationId xmlns:a16="http://schemas.microsoft.com/office/drawing/2014/main" id="{6E8C8E5D-33DD-483F-9BA0-7026B10E9B4D}"/>
              </a:ext>
            </a:extLst>
          </p:cNvPr>
          <p:cNvSpPr/>
          <p:nvPr/>
        </p:nvSpPr>
        <p:spPr>
          <a:xfrm>
            <a:off x="941023" y="4681796"/>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4042998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820545" y="73748"/>
            <a:ext cx="3781647" cy="707886"/>
          </a:xfrm>
          <a:prstGeom prst="rect">
            <a:avLst/>
          </a:prstGeom>
          <a:noFill/>
        </p:spPr>
        <p:txBody>
          <a:bodyPr wrap="square" rtlCol="0">
            <a:spAutoFit/>
          </a:bodyPr>
          <a:lstStyle/>
          <a:p>
            <a:r>
              <a:rPr lang="en-US" sz="4000">
                <a:solidFill>
                  <a:srgbClr val="00B050"/>
                </a:solidFill>
              </a:rPr>
              <a:t> Đọc nhóm</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sp>
        <p:nvSpPr>
          <p:cNvPr id="9" name="Oval 8">
            <a:extLst>
              <a:ext uri="{FF2B5EF4-FFF2-40B4-BE49-F238E27FC236}">
                <a16:creationId xmlns:a16="http://schemas.microsoft.com/office/drawing/2014/main" id="{8E6220A3-C0B0-46D3-8AF4-D632617EE36A}"/>
              </a:ext>
            </a:extLst>
          </p:cNvPr>
          <p:cNvSpPr/>
          <p:nvPr/>
        </p:nvSpPr>
        <p:spPr>
          <a:xfrm>
            <a:off x="941023" y="91997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EFB36DF9-16F5-467D-846D-6D9C1A603520}"/>
              </a:ext>
            </a:extLst>
          </p:cNvPr>
          <p:cNvSpPr/>
          <p:nvPr/>
        </p:nvSpPr>
        <p:spPr>
          <a:xfrm>
            <a:off x="941023" y="280592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Oval 12">
            <a:extLst>
              <a:ext uri="{FF2B5EF4-FFF2-40B4-BE49-F238E27FC236}">
                <a16:creationId xmlns:a16="http://schemas.microsoft.com/office/drawing/2014/main" id="{6E8C8E5D-33DD-483F-9BA0-7026B10E9B4D}"/>
              </a:ext>
            </a:extLst>
          </p:cNvPr>
          <p:cNvSpPr/>
          <p:nvPr/>
        </p:nvSpPr>
        <p:spPr>
          <a:xfrm>
            <a:off x="941023" y="4681796"/>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5042942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592410" y="64535"/>
            <a:ext cx="3781647" cy="707886"/>
          </a:xfrm>
          <a:prstGeom prst="rect">
            <a:avLst/>
          </a:prstGeom>
          <a:noFill/>
        </p:spPr>
        <p:txBody>
          <a:bodyPr wrap="square" rtlCol="0">
            <a:spAutoFit/>
          </a:bodyPr>
          <a:lstStyle/>
          <a:p>
            <a:r>
              <a:rPr lang="en-US" sz="4000">
                <a:solidFill>
                  <a:srgbClr val="00B050"/>
                </a:solidFill>
              </a:rPr>
              <a:t> Đọc toàn bài</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sp>
        <p:nvSpPr>
          <p:cNvPr id="9" name="Oval 8">
            <a:extLst>
              <a:ext uri="{FF2B5EF4-FFF2-40B4-BE49-F238E27FC236}">
                <a16:creationId xmlns:a16="http://schemas.microsoft.com/office/drawing/2014/main" id="{8E6220A3-C0B0-46D3-8AF4-D632617EE36A}"/>
              </a:ext>
            </a:extLst>
          </p:cNvPr>
          <p:cNvSpPr/>
          <p:nvPr/>
        </p:nvSpPr>
        <p:spPr>
          <a:xfrm>
            <a:off x="941023" y="91997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EFB36DF9-16F5-467D-846D-6D9C1A603520}"/>
              </a:ext>
            </a:extLst>
          </p:cNvPr>
          <p:cNvSpPr/>
          <p:nvPr/>
        </p:nvSpPr>
        <p:spPr>
          <a:xfrm>
            <a:off x="941023" y="280592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Oval 12">
            <a:extLst>
              <a:ext uri="{FF2B5EF4-FFF2-40B4-BE49-F238E27FC236}">
                <a16:creationId xmlns:a16="http://schemas.microsoft.com/office/drawing/2014/main" id="{6E8C8E5D-33DD-483F-9BA0-7026B10E9B4D}"/>
              </a:ext>
            </a:extLst>
          </p:cNvPr>
          <p:cNvSpPr/>
          <p:nvPr/>
        </p:nvSpPr>
        <p:spPr>
          <a:xfrm>
            <a:off x="941023" y="4681796"/>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662668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FF00"/>
        </a:solidFill>
        <a:effectLst/>
      </p:bgPr>
    </p:bg>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0A20FE26-1367-4A3F-85DE-8373044CA43F}"/>
              </a:ext>
            </a:extLst>
          </p:cNvPr>
          <p:cNvSpPr/>
          <p:nvPr/>
        </p:nvSpPr>
        <p:spPr>
          <a:xfrm>
            <a:off x="499864" y="425182"/>
            <a:ext cx="10995949" cy="5960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19"/>
          </a:p>
        </p:txBody>
      </p:sp>
      <p:pic>
        <p:nvPicPr>
          <p:cNvPr id="15" name="图片 73732" descr="PPT素材-12"/>
          <p:cNvPicPr>
            <a:picLocks noChangeAspect="1"/>
          </p:cNvPicPr>
          <p:nvPr/>
        </p:nvPicPr>
        <p:blipFill>
          <a:blip r:embed="rId2"/>
          <a:stretch>
            <a:fillRect/>
          </a:stretch>
        </p:blipFill>
        <p:spPr>
          <a:xfrm>
            <a:off x="499864" y="156767"/>
            <a:ext cx="10543131" cy="6744677"/>
          </a:xfrm>
          <a:prstGeom prst="rect">
            <a:avLst/>
          </a:prstGeom>
          <a:noFill/>
          <a:ln w="9525">
            <a:noFill/>
          </a:ln>
        </p:spPr>
      </p:pic>
      <p:sp>
        <p:nvSpPr>
          <p:cNvPr id="8" name="Rectangle 11">
            <a:extLst>
              <a:ext uri="{FF2B5EF4-FFF2-40B4-BE49-F238E27FC236}">
                <a16:creationId xmlns:a16="http://schemas.microsoft.com/office/drawing/2014/main" id="{3AD24F28-1415-40B3-A995-3C246C286D7F}"/>
              </a:ext>
            </a:extLst>
          </p:cNvPr>
          <p:cNvSpPr>
            <a:spLocks noChangeArrowheads="1"/>
          </p:cNvSpPr>
          <p:nvPr/>
        </p:nvSpPr>
        <p:spPr bwMode="gray">
          <a:xfrm>
            <a:off x="169921" y="2820180"/>
            <a:ext cx="11203016" cy="1748171"/>
          </a:xfrm>
          <a:prstGeom prst="rect">
            <a:avLst/>
          </a:prstGeom>
          <a:noFill/>
          <a:ln>
            <a:noFill/>
          </a:ln>
        </p:spPr>
        <p:txBody>
          <a:bodyPr wrap="square">
            <a:spAutoFit/>
          </a:bodyPr>
          <a:lstStyle/>
          <a:p>
            <a:pPr algn="ctr" defTabSz="1219139">
              <a:lnSpc>
                <a:spcPct val="150000"/>
              </a:lnSpc>
              <a:defRPr/>
            </a:pPr>
            <a:r>
              <a:rPr lang="en-US" altLang="zh-CN" sz="8000" b="1">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rPr>
              <a:t>Trả lời câu hỏi</a:t>
            </a:r>
            <a:endParaRPr lang="zh-CN" altLang="en-US" sz="8000" b="1" dirty="0">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endParaRPr>
          </a:p>
        </p:txBody>
      </p:sp>
      <p:pic>
        <p:nvPicPr>
          <p:cNvPr id="1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27294" t="7312" r="32213" b="28914"/>
          <a:stretch>
            <a:fillRect/>
          </a:stretch>
        </p:blipFill>
        <p:spPr>
          <a:xfrm>
            <a:off x="10637196" y="39447"/>
            <a:ext cx="1285680" cy="190942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0814" y="245541"/>
            <a:ext cx="3261485" cy="242437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468238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Effect transition="in" filter="fade">
                                      <p:cBhvr>
                                        <p:cTn id="9" dur="75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par>
                          <p:cTn id="15" fill="hold">
                            <p:stCondLst>
                              <p:cond delay="750"/>
                            </p:stCondLst>
                            <p:childTnLst>
                              <p:par>
                                <p:cTn id="16" presetID="8"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amond(in)">
                                      <p:cBhvr>
                                        <p:cTn id="18"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070C0"/>
        </a:solidFill>
        <a:effectLst/>
      </p:bgPr>
    </p:bg>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BC392A3A-A697-41C4-89D9-856D52A35890}"/>
              </a:ext>
            </a:extLst>
          </p:cNvPr>
          <p:cNvSpPr txBox="1"/>
          <p:nvPr/>
        </p:nvSpPr>
        <p:spPr>
          <a:xfrm>
            <a:off x="0" y="469380"/>
            <a:ext cx="8339824" cy="6391622"/>
          </a:xfrm>
          <a:prstGeom prst="rect">
            <a:avLst/>
          </a:prstGeom>
          <a:solidFill>
            <a:schemeClr val="bg1"/>
          </a:solid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a:t>
            </a:r>
            <a:r>
              <a:rPr lang="vi-VN" sz="2400" dirty="0">
                <a:latin typeface="+mj-lt"/>
              </a:rPr>
              <a:t>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400" dirty="0">
                <a:latin typeface="+mj-lt"/>
              </a:rPr>
              <a:t>          Mùa đông đến, nhím nâu đi tìm nơi trú ngụ. </a:t>
            </a:r>
            <a:r>
              <a:rPr lang="vi-VN" sz="2400">
                <a:latin typeface="+mj-lt"/>
              </a:rPr>
              <a:t>Bất chợ</a:t>
            </a:r>
            <a:r>
              <a:rPr lang="en-US" sz="2400">
                <a:latin typeface="+mj-lt"/>
              </a:rPr>
              <a:t>t</a:t>
            </a:r>
            <a:r>
              <a:rPr lang="vi-VN" sz="2400">
                <a:latin typeface="+mj-lt"/>
              </a:rPr>
              <a:t>, </a:t>
            </a:r>
            <a:r>
              <a:rPr lang="vi-VN" sz="24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4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400">
                <a:latin typeface="+mj-lt"/>
              </a:rPr>
              <a:t>phải s</a:t>
            </a:r>
            <a:r>
              <a:rPr lang="en-US" sz="2400">
                <a:latin typeface="+mj-lt"/>
              </a:rPr>
              <a:t>ố</a:t>
            </a:r>
            <a:r>
              <a:rPr lang="vi-VN" sz="2400">
                <a:latin typeface="+mj-lt"/>
              </a:rPr>
              <a:t>ng </a:t>
            </a:r>
            <a:r>
              <a:rPr lang="vi-VN" sz="2400" dirty="0">
                <a:latin typeface="+mj-lt"/>
              </a:rPr>
              <a:t>một mình giữa mùa đông lạnh </a:t>
            </a:r>
            <a:r>
              <a:rPr lang="vi-VN" sz="2400">
                <a:latin typeface="+mj-lt"/>
              </a:rPr>
              <a:t>giá.</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pic>
        <p:nvPicPr>
          <p:cNvPr id="11" name="Picture 10" descr="Giải VBT Tiếng Việt lớp 2 – Bài 20 Nhím nâu kết bạn – Niềm vui tuổi thơ">
            <a:extLst>
              <a:ext uri="{FF2B5EF4-FFF2-40B4-BE49-F238E27FC236}">
                <a16:creationId xmlns:a16="http://schemas.microsoft.com/office/drawing/2014/main" id="{E1D3C345-74C3-498F-B0E3-96A39C1EDFE1}"/>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300000"/>
                    </a14:imgEffect>
                  </a14:imgLayer>
                </a14:imgProps>
              </a:ext>
              <a:ext uri="{28A0092B-C50C-407E-A947-70E740481C1C}">
                <a14:useLocalDpi xmlns:a14="http://schemas.microsoft.com/office/drawing/2010/main" val="0"/>
              </a:ext>
            </a:extLst>
          </a:blip>
          <a:srcRect l="21263" t="60847" r="20260" b="14152"/>
          <a:stretch/>
        </p:blipFill>
        <p:spPr bwMode="auto">
          <a:xfrm>
            <a:off x="8481616" y="-389"/>
            <a:ext cx="3582565" cy="1973581"/>
          </a:xfrm>
          <a:prstGeom prst="roundRect">
            <a:avLst>
              <a:gd name="adj" fmla="val 8594"/>
            </a:avLst>
          </a:prstGeom>
          <a:pattFill prst="pct5">
            <a:fgClr>
              <a:srgbClr val="0070C0"/>
            </a:fgClr>
            <a:bgClr>
              <a:schemeClr val="bg1"/>
            </a:bgClr>
          </a:pattFill>
          <a:ln>
            <a:noFill/>
          </a:ln>
          <a:effectLst>
            <a:reflection blurRad="12700" stA="38000" endPos="28000" dist="5000" dir="5400000" sy="-100000" algn="bl" rotWithShape="0"/>
          </a:effectLst>
        </p:spPr>
      </p:pic>
      <p:sp>
        <p:nvSpPr>
          <p:cNvPr id="12" name="TextBox 11">
            <a:extLst>
              <a:ext uri="{FF2B5EF4-FFF2-40B4-BE49-F238E27FC236}">
                <a16:creationId xmlns:a16="http://schemas.microsoft.com/office/drawing/2014/main" id="{F763AAD4-8653-4FB5-A8EA-6B16F8DCC3AE}"/>
              </a:ext>
            </a:extLst>
          </p:cNvPr>
          <p:cNvSpPr txBox="1"/>
          <p:nvPr/>
        </p:nvSpPr>
        <p:spPr>
          <a:xfrm>
            <a:off x="1054118" y="0"/>
            <a:ext cx="6565001" cy="523220"/>
          </a:xfrm>
          <a:prstGeom prst="rect">
            <a:avLst/>
          </a:prstGeom>
          <a:noFill/>
        </p:spPr>
        <p:txBody>
          <a:bodyPr wrap="square" rtlCol="0">
            <a:spAutoFit/>
          </a:bodyPr>
          <a:lstStyle/>
          <a:p>
            <a:pPr algn="ctr"/>
            <a:r>
              <a:rPr lang="vi-VN" sz="2800" dirty="0">
                <a:solidFill>
                  <a:srgbClr val="FFFF00"/>
                </a:solidFill>
                <a:latin typeface="+mj-lt"/>
              </a:rPr>
              <a:t>NHÍM NÂU KẾT BẠN</a:t>
            </a:r>
            <a:endParaRPr lang="en-US" sz="2800" dirty="0">
              <a:solidFill>
                <a:srgbClr val="FFFF00"/>
              </a:solidFill>
              <a:latin typeface="+mj-lt"/>
            </a:endParaRPr>
          </a:p>
        </p:txBody>
      </p:sp>
      <p:sp>
        <p:nvSpPr>
          <p:cNvPr id="6" name="TextBox 5">
            <a:extLst>
              <a:ext uri="{FF2B5EF4-FFF2-40B4-BE49-F238E27FC236}">
                <a16:creationId xmlns:a16="http://schemas.microsoft.com/office/drawing/2014/main" id="{5F100C35-46C5-47BD-ABB2-5E11A1190443}"/>
              </a:ext>
            </a:extLst>
          </p:cNvPr>
          <p:cNvSpPr txBox="1"/>
          <p:nvPr/>
        </p:nvSpPr>
        <p:spPr>
          <a:xfrm>
            <a:off x="8481616" y="2044005"/>
            <a:ext cx="3472335" cy="1384995"/>
          </a:xfrm>
          <a:prstGeom prst="rect">
            <a:avLst/>
          </a:prstGeom>
          <a:noFill/>
        </p:spPr>
        <p:txBody>
          <a:bodyPr wrap="square" rtlCol="0">
            <a:spAutoFit/>
          </a:bodyPr>
          <a:lstStyle/>
          <a:p>
            <a:pPr algn="just"/>
            <a:r>
              <a:rPr lang="vi-VN" sz="2800" b="1" dirty="0">
                <a:solidFill>
                  <a:schemeClr val="bg1"/>
                </a:solidFill>
                <a:latin typeface="+mj-lt"/>
              </a:rPr>
              <a:t>1. </a:t>
            </a:r>
            <a:r>
              <a:rPr lang="vi-VN" sz="2800" dirty="0">
                <a:solidFill>
                  <a:schemeClr val="bg1"/>
                </a:solidFill>
                <a:latin typeface="+mj-lt"/>
              </a:rPr>
              <a:t>Chi tiết nào cho thấy nhím nâu rất nhút nhát?</a:t>
            </a:r>
          </a:p>
        </p:txBody>
      </p:sp>
      <p:sp>
        <p:nvSpPr>
          <p:cNvPr id="7" name="TextBox 6">
            <a:extLst>
              <a:ext uri="{FF2B5EF4-FFF2-40B4-BE49-F238E27FC236}">
                <a16:creationId xmlns:a16="http://schemas.microsoft.com/office/drawing/2014/main" id="{A7431BA1-E41A-40CF-9EFE-E66B966826B7}"/>
              </a:ext>
            </a:extLst>
          </p:cNvPr>
          <p:cNvSpPr txBox="1"/>
          <p:nvPr/>
        </p:nvSpPr>
        <p:spPr>
          <a:xfrm>
            <a:off x="8481616" y="3499813"/>
            <a:ext cx="3472335" cy="2677656"/>
          </a:xfrm>
          <a:prstGeom prst="rect">
            <a:avLst/>
          </a:prstGeom>
          <a:noFill/>
        </p:spPr>
        <p:txBody>
          <a:bodyPr wrap="square" rtlCol="0">
            <a:spAutoFit/>
          </a:bodyPr>
          <a:lstStyle/>
          <a:p>
            <a:pPr algn="just"/>
            <a:r>
              <a:rPr lang="vi-VN" sz="2800" dirty="0">
                <a:solidFill>
                  <a:srgbClr val="FFFF00"/>
                </a:solidFill>
                <a:latin typeface="+mj-lt"/>
                <a:sym typeface="Wingdings" panose="05000000000000000000" pitchFamily="2" charset="2"/>
              </a:rPr>
              <a:t> </a:t>
            </a:r>
            <a:r>
              <a:rPr lang="vi-VN" sz="2800" dirty="0">
                <a:solidFill>
                  <a:srgbClr val="FFFF00"/>
                </a:solidFill>
                <a:latin typeface="+mj-lt"/>
              </a:rPr>
              <a:t>Nhím nâu lúng túng, nói lí nhí, nấp vào bụi cây, cuộn </a:t>
            </a:r>
            <a:r>
              <a:rPr lang="vi-VN" sz="2800">
                <a:solidFill>
                  <a:srgbClr val="FFFF00"/>
                </a:solidFill>
                <a:latin typeface="+mj-lt"/>
              </a:rPr>
              <a:t>tròn người</a:t>
            </a:r>
            <a:r>
              <a:rPr lang="en-US" sz="2800">
                <a:solidFill>
                  <a:srgbClr val="FFFF00"/>
                </a:solidFill>
                <a:latin typeface="+mj-lt"/>
              </a:rPr>
              <a:t>,</a:t>
            </a:r>
            <a:r>
              <a:rPr lang="vi-VN" sz="2800">
                <a:solidFill>
                  <a:srgbClr val="FFFF00"/>
                </a:solidFill>
                <a:latin typeface="+mj-lt"/>
              </a:rPr>
              <a:t> </a:t>
            </a:r>
            <a:r>
              <a:rPr lang="vi-VN" sz="2800" dirty="0">
                <a:solidFill>
                  <a:srgbClr val="FFFF00"/>
                </a:solidFill>
                <a:latin typeface="+mj-lt"/>
              </a:rPr>
              <a:t>sợ hãi; run run khi bước vào nhà nhím </a:t>
            </a:r>
            <a:r>
              <a:rPr lang="vi-VN" sz="2800">
                <a:solidFill>
                  <a:srgbClr val="FFFF00"/>
                </a:solidFill>
                <a:latin typeface="+mj-lt"/>
              </a:rPr>
              <a:t>trắng.</a:t>
            </a:r>
            <a:endParaRPr lang="vi-VN" sz="2800" dirty="0">
              <a:solidFill>
                <a:srgbClr val="FFFF00"/>
              </a:solidFill>
              <a:latin typeface="+mj-lt"/>
            </a:endParaRPr>
          </a:p>
        </p:txBody>
      </p:sp>
    </p:spTree>
    <p:extLst>
      <p:ext uri="{BB962C8B-B14F-4D97-AF65-F5344CB8AC3E}">
        <p14:creationId xmlns:p14="http://schemas.microsoft.com/office/powerpoint/2010/main" val="405927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BC392A3A-A697-41C4-89D9-856D52A35890}"/>
              </a:ext>
            </a:extLst>
          </p:cNvPr>
          <p:cNvSpPr txBox="1"/>
          <p:nvPr/>
        </p:nvSpPr>
        <p:spPr>
          <a:xfrm>
            <a:off x="0" y="469380"/>
            <a:ext cx="8339824" cy="6391622"/>
          </a:xfrm>
          <a:prstGeom prst="rect">
            <a:avLst/>
          </a:prstGeom>
          <a:solidFill>
            <a:schemeClr val="bg1"/>
          </a:solid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a:t>
            </a:r>
            <a:r>
              <a:rPr lang="vi-VN" sz="2400" dirty="0">
                <a:latin typeface="+mj-lt"/>
              </a:rPr>
              <a:t>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400" dirty="0">
                <a:latin typeface="+mj-lt"/>
              </a:rPr>
              <a:t>          Mùa đông đến, nhím nâu đi tìm nơi trú ngụ. </a:t>
            </a:r>
            <a:r>
              <a:rPr lang="vi-VN" sz="2400">
                <a:latin typeface="+mj-lt"/>
              </a:rPr>
              <a:t>Bất chợ</a:t>
            </a:r>
            <a:r>
              <a:rPr lang="en-US" sz="2400">
                <a:latin typeface="+mj-lt"/>
              </a:rPr>
              <a:t>t</a:t>
            </a:r>
            <a:r>
              <a:rPr lang="vi-VN" sz="2400">
                <a:latin typeface="+mj-lt"/>
              </a:rPr>
              <a:t>, </a:t>
            </a:r>
            <a:r>
              <a:rPr lang="vi-VN" sz="24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4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400">
                <a:latin typeface="+mj-lt"/>
              </a:rPr>
              <a:t>phải s</a:t>
            </a:r>
            <a:r>
              <a:rPr lang="en-US" sz="2400">
                <a:latin typeface="+mj-lt"/>
              </a:rPr>
              <a:t>ố</a:t>
            </a:r>
            <a:r>
              <a:rPr lang="vi-VN" sz="2400">
                <a:latin typeface="+mj-lt"/>
              </a:rPr>
              <a:t>ng </a:t>
            </a:r>
            <a:r>
              <a:rPr lang="vi-VN" sz="2400" dirty="0">
                <a:latin typeface="+mj-lt"/>
              </a:rPr>
              <a:t>một mình giữa mùa đông lạnh </a:t>
            </a:r>
            <a:r>
              <a:rPr lang="vi-VN" sz="2400">
                <a:latin typeface="+mj-lt"/>
              </a:rPr>
              <a:t>giá.</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pic>
        <p:nvPicPr>
          <p:cNvPr id="11" name="Picture 10" descr="Giải VBT Tiếng Việt lớp 2 – Bài 20 Nhím nâu kết bạn – Niềm vui tuổi thơ">
            <a:extLst>
              <a:ext uri="{FF2B5EF4-FFF2-40B4-BE49-F238E27FC236}">
                <a16:creationId xmlns:a16="http://schemas.microsoft.com/office/drawing/2014/main" id="{E1D3C345-74C3-498F-B0E3-96A39C1EDFE1}"/>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300000"/>
                    </a14:imgEffect>
                  </a14:imgLayer>
                </a14:imgProps>
              </a:ext>
              <a:ext uri="{28A0092B-C50C-407E-A947-70E740481C1C}">
                <a14:useLocalDpi xmlns:a14="http://schemas.microsoft.com/office/drawing/2010/main" val="0"/>
              </a:ext>
            </a:extLst>
          </a:blip>
          <a:srcRect l="21263" t="60847" r="20260" b="14152"/>
          <a:stretch/>
        </p:blipFill>
        <p:spPr bwMode="auto">
          <a:xfrm>
            <a:off x="8481616" y="-389"/>
            <a:ext cx="3582565" cy="1973581"/>
          </a:xfrm>
          <a:prstGeom prst="roundRect">
            <a:avLst>
              <a:gd name="adj" fmla="val 8594"/>
            </a:avLst>
          </a:prstGeom>
          <a:pattFill prst="pct5">
            <a:fgClr>
              <a:srgbClr val="0070C0"/>
            </a:fgClr>
            <a:bgClr>
              <a:schemeClr val="bg1"/>
            </a:bgClr>
          </a:pattFill>
          <a:ln>
            <a:noFill/>
          </a:ln>
          <a:effectLst>
            <a:reflection blurRad="12700" stA="38000" endPos="28000" dist="5000" dir="5400000" sy="-100000" algn="bl" rotWithShape="0"/>
          </a:effectLst>
        </p:spPr>
      </p:pic>
      <p:sp>
        <p:nvSpPr>
          <p:cNvPr id="12" name="TextBox 11">
            <a:extLst>
              <a:ext uri="{FF2B5EF4-FFF2-40B4-BE49-F238E27FC236}">
                <a16:creationId xmlns:a16="http://schemas.microsoft.com/office/drawing/2014/main" id="{F763AAD4-8653-4FB5-A8EA-6B16F8DCC3AE}"/>
              </a:ext>
            </a:extLst>
          </p:cNvPr>
          <p:cNvSpPr txBox="1"/>
          <p:nvPr/>
        </p:nvSpPr>
        <p:spPr>
          <a:xfrm>
            <a:off x="1054118" y="0"/>
            <a:ext cx="6565001" cy="523220"/>
          </a:xfrm>
          <a:prstGeom prst="rect">
            <a:avLst/>
          </a:prstGeom>
          <a:noFill/>
        </p:spPr>
        <p:txBody>
          <a:bodyPr wrap="square" rtlCol="0">
            <a:spAutoFit/>
          </a:bodyPr>
          <a:lstStyle/>
          <a:p>
            <a:pPr algn="ctr"/>
            <a:r>
              <a:rPr lang="vi-VN" sz="2800" dirty="0">
                <a:solidFill>
                  <a:srgbClr val="FFFF00"/>
                </a:solidFill>
                <a:latin typeface="+mj-lt"/>
              </a:rPr>
              <a:t>NHÍM NÂU KẾT BẠN</a:t>
            </a:r>
            <a:endParaRPr lang="en-US" sz="2800" dirty="0">
              <a:solidFill>
                <a:srgbClr val="FFFF00"/>
              </a:solidFill>
              <a:latin typeface="+mj-lt"/>
            </a:endParaRPr>
          </a:p>
        </p:txBody>
      </p:sp>
      <p:sp>
        <p:nvSpPr>
          <p:cNvPr id="6" name="TextBox 5">
            <a:extLst>
              <a:ext uri="{FF2B5EF4-FFF2-40B4-BE49-F238E27FC236}">
                <a16:creationId xmlns:a16="http://schemas.microsoft.com/office/drawing/2014/main" id="{5F100C35-46C5-47BD-ABB2-5E11A1190443}"/>
              </a:ext>
            </a:extLst>
          </p:cNvPr>
          <p:cNvSpPr txBox="1"/>
          <p:nvPr/>
        </p:nvSpPr>
        <p:spPr>
          <a:xfrm>
            <a:off x="8481616" y="2044005"/>
            <a:ext cx="3472335" cy="1384995"/>
          </a:xfrm>
          <a:prstGeom prst="rect">
            <a:avLst/>
          </a:prstGeom>
          <a:noFill/>
        </p:spPr>
        <p:txBody>
          <a:bodyPr wrap="square" rtlCol="0">
            <a:spAutoFit/>
          </a:bodyPr>
          <a:lstStyle/>
          <a:p>
            <a:r>
              <a:rPr lang="vi-VN" sz="2800" b="1">
                <a:solidFill>
                  <a:schemeClr val="bg1"/>
                </a:solidFill>
              </a:rPr>
              <a:t>2. </a:t>
            </a:r>
            <a:r>
              <a:rPr lang="vi-VN" sz="2800">
                <a:solidFill>
                  <a:schemeClr val="bg1"/>
                </a:solidFill>
              </a:rPr>
              <a:t>Kể về những lần nhím trắng và nhím nâu gặp nhau.</a:t>
            </a:r>
            <a:endParaRPr lang="vi-VN" sz="2800" dirty="0">
              <a:solidFill>
                <a:schemeClr val="bg1"/>
              </a:solidFill>
            </a:endParaRPr>
          </a:p>
        </p:txBody>
      </p:sp>
      <p:sp>
        <p:nvSpPr>
          <p:cNvPr id="7" name="TextBox 6">
            <a:extLst>
              <a:ext uri="{FF2B5EF4-FFF2-40B4-BE49-F238E27FC236}">
                <a16:creationId xmlns:a16="http://schemas.microsoft.com/office/drawing/2014/main" id="{A7431BA1-E41A-40CF-9EFE-E66B966826B7}"/>
              </a:ext>
            </a:extLst>
          </p:cNvPr>
          <p:cNvSpPr txBox="1"/>
          <p:nvPr/>
        </p:nvSpPr>
        <p:spPr>
          <a:xfrm>
            <a:off x="8243567" y="3318570"/>
            <a:ext cx="3710384" cy="3539430"/>
          </a:xfrm>
          <a:prstGeom prst="rect">
            <a:avLst/>
          </a:prstGeom>
          <a:noFill/>
        </p:spPr>
        <p:txBody>
          <a:bodyPr wrap="square" rtlCol="0">
            <a:spAutoFit/>
          </a:bodyPr>
          <a:lstStyle/>
          <a:p>
            <a:pPr marL="269875" indent="-269875" algn="just"/>
            <a:r>
              <a:rPr lang="vi-VN" sz="2800">
                <a:solidFill>
                  <a:srgbClr val="FFFF00"/>
                </a:solidFill>
                <a:sym typeface="Wingdings" panose="05000000000000000000" pitchFamily="2" charset="2"/>
              </a:rPr>
              <a:t> </a:t>
            </a:r>
            <a:r>
              <a:rPr lang="vi-VN" sz="2800" u="sng">
                <a:solidFill>
                  <a:schemeClr val="accent6">
                    <a:lumMod val="60000"/>
                    <a:lumOff val="40000"/>
                  </a:schemeClr>
                </a:solidFill>
              </a:rPr>
              <a:t>Lần 1:</a:t>
            </a:r>
            <a:r>
              <a:rPr lang="vi-VN" sz="2800">
                <a:solidFill>
                  <a:schemeClr val="accent6">
                    <a:lumMod val="60000"/>
                    <a:lumOff val="40000"/>
                  </a:schemeClr>
                </a:solidFill>
              </a:rPr>
              <a:t> </a:t>
            </a:r>
            <a:r>
              <a:rPr lang="vi-VN" sz="2800">
                <a:solidFill>
                  <a:srgbClr val="FFFF00"/>
                </a:solidFill>
              </a:rPr>
              <a:t>Hai bạn gặp nhau vào buổi sáng, khi nhím nâu đi kiếm quả cây.</a:t>
            </a:r>
          </a:p>
          <a:p>
            <a:pPr marL="268288" algn="just"/>
            <a:r>
              <a:rPr lang="vi-VN" sz="2800" u="sng">
                <a:solidFill>
                  <a:schemeClr val="accent6">
                    <a:lumMod val="60000"/>
                    <a:lumOff val="40000"/>
                  </a:schemeClr>
                </a:solidFill>
              </a:rPr>
              <a:t>Lần 2:</a:t>
            </a:r>
            <a:r>
              <a:rPr lang="vi-VN" sz="2800">
                <a:solidFill>
                  <a:srgbClr val="FFFF00"/>
                </a:solidFill>
              </a:rPr>
              <a:t> Hai bạn gặp lại khi nhím nâu trú mưa đúng vào nhà nhím trắng.</a:t>
            </a:r>
            <a:endParaRPr lang="vi-VN" sz="2800" dirty="0">
              <a:solidFill>
                <a:srgbClr val="FFFF00"/>
              </a:solidFill>
            </a:endParaRPr>
          </a:p>
        </p:txBody>
      </p:sp>
    </p:spTree>
    <p:extLst>
      <p:ext uri="{BB962C8B-B14F-4D97-AF65-F5344CB8AC3E}">
        <p14:creationId xmlns:p14="http://schemas.microsoft.com/office/powerpoint/2010/main" val="1923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BC392A3A-A697-41C4-89D9-856D52A35890}"/>
              </a:ext>
            </a:extLst>
          </p:cNvPr>
          <p:cNvSpPr txBox="1"/>
          <p:nvPr/>
        </p:nvSpPr>
        <p:spPr>
          <a:xfrm>
            <a:off x="0" y="469380"/>
            <a:ext cx="8339824" cy="6391622"/>
          </a:xfrm>
          <a:prstGeom prst="rect">
            <a:avLst/>
          </a:prstGeom>
          <a:solidFill>
            <a:schemeClr val="bg1"/>
          </a:solid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a:t>
            </a:r>
            <a:r>
              <a:rPr lang="vi-VN" sz="2400" dirty="0">
                <a:latin typeface="+mj-lt"/>
              </a:rPr>
              <a:t>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400" dirty="0">
                <a:latin typeface="+mj-lt"/>
              </a:rPr>
              <a:t>          Mùa đông đến, nhím nâu đi tìm nơi trú ngụ. </a:t>
            </a:r>
            <a:r>
              <a:rPr lang="vi-VN" sz="2400">
                <a:latin typeface="+mj-lt"/>
              </a:rPr>
              <a:t>Bất chợ</a:t>
            </a:r>
            <a:r>
              <a:rPr lang="en-US" sz="2400">
                <a:latin typeface="+mj-lt"/>
              </a:rPr>
              <a:t>t</a:t>
            </a:r>
            <a:r>
              <a:rPr lang="vi-VN" sz="2400">
                <a:latin typeface="+mj-lt"/>
              </a:rPr>
              <a:t>, </a:t>
            </a:r>
            <a:r>
              <a:rPr lang="vi-VN" sz="24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4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400">
                <a:latin typeface="+mj-lt"/>
              </a:rPr>
              <a:t>phải s</a:t>
            </a:r>
            <a:r>
              <a:rPr lang="en-US" sz="2400">
                <a:latin typeface="+mj-lt"/>
              </a:rPr>
              <a:t>ố</a:t>
            </a:r>
            <a:r>
              <a:rPr lang="vi-VN" sz="2400">
                <a:latin typeface="+mj-lt"/>
              </a:rPr>
              <a:t>ng </a:t>
            </a:r>
            <a:r>
              <a:rPr lang="vi-VN" sz="2400" dirty="0">
                <a:latin typeface="+mj-lt"/>
              </a:rPr>
              <a:t>một mình giữa mùa đông lạnh </a:t>
            </a:r>
            <a:r>
              <a:rPr lang="vi-VN" sz="2400">
                <a:latin typeface="+mj-lt"/>
              </a:rPr>
              <a:t>giá.</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pic>
        <p:nvPicPr>
          <p:cNvPr id="11" name="Picture 10" descr="Giải VBT Tiếng Việt lớp 2 – Bài 20 Nhím nâu kết bạn – Niềm vui tuổi thơ">
            <a:extLst>
              <a:ext uri="{FF2B5EF4-FFF2-40B4-BE49-F238E27FC236}">
                <a16:creationId xmlns:a16="http://schemas.microsoft.com/office/drawing/2014/main" id="{E1D3C345-74C3-498F-B0E3-96A39C1EDFE1}"/>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300000"/>
                    </a14:imgEffect>
                  </a14:imgLayer>
                </a14:imgProps>
              </a:ext>
              <a:ext uri="{28A0092B-C50C-407E-A947-70E740481C1C}">
                <a14:useLocalDpi xmlns:a14="http://schemas.microsoft.com/office/drawing/2010/main" val="0"/>
              </a:ext>
            </a:extLst>
          </a:blip>
          <a:srcRect l="21263" t="60847" r="20260" b="14152"/>
          <a:stretch/>
        </p:blipFill>
        <p:spPr bwMode="auto">
          <a:xfrm>
            <a:off x="8481616" y="-389"/>
            <a:ext cx="3582565" cy="1973581"/>
          </a:xfrm>
          <a:prstGeom prst="roundRect">
            <a:avLst>
              <a:gd name="adj" fmla="val 8594"/>
            </a:avLst>
          </a:prstGeom>
          <a:pattFill prst="pct5">
            <a:fgClr>
              <a:srgbClr val="0070C0"/>
            </a:fgClr>
            <a:bgClr>
              <a:schemeClr val="bg1"/>
            </a:bgClr>
          </a:pattFill>
          <a:ln>
            <a:noFill/>
          </a:ln>
          <a:effectLst>
            <a:reflection blurRad="12700" stA="38000" endPos="28000" dist="5000" dir="5400000" sy="-100000" algn="bl" rotWithShape="0"/>
          </a:effectLst>
        </p:spPr>
      </p:pic>
      <p:sp>
        <p:nvSpPr>
          <p:cNvPr id="12" name="TextBox 11">
            <a:extLst>
              <a:ext uri="{FF2B5EF4-FFF2-40B4-BE49-F238E27FC236}">
                <a16:creationId xmlns:a16="http://schemas.microsoft.com/office/drawing/2014/main" id="{F763AAD4-8653-4FB5-A8EA-6B16F8DCC3AE}"/>
              </a:ext>
            </a:extLst>
          </p:cNvPr>
          <p:cNvSpPr txBox="1"/>
          <p:nvPr/>
        </p:nvSpPr>
        <p:spPr>
          <a:xfrm>
            <a:off x="1054118" y="0"/>
            <a:ext cx="6565001" cy="523220"/>
          </a:xfrm>
          <a:prstGeom prst="rect">
            <a:avLst/>
          </a:prstGeom>
          <a:noFill/>
        </p:spPr>
        <p:txBody>
          <a:bodyPr wrap="square" rtlCol="0">
            <a:spAutoFit/>
          </a:bodyPr>
          <a:lstStyle/>
          <a:p>
            <a:pPr algn="ctr"/>
            <a:r>
              <a:rPr lang="vi-VN" sz="2800" dirty="0">
                <a:solidFill>
                  <a:srgbClr val="FFFF00"/>
                </a:solidFill>
                <a:latin typeface="+mj-lt"/>
              </a:rPr>
              <a:t>NHÍM NÂU KẾT BẠN</a:t>
            </a:r>
            <a:endParaRPr lang="en-US" sz="2800" dirty="0">
              <a:solidFill>
                <a:srgbClr val="FFFF00"/>
              </a:solidFill>
              <a:latin typeface="+mj-lt"/>
            </a:endParaRPr>
          </a:p>
        </p:txBody>
      </p:sp>
      <p:sp>
        <p:nvSpPr>
          <p:cNvPr id="6" name="TextBox 5">
            <a:extLst>
              <a:ext uri="{FF2B5EF4-FFF2-40B4-BE49-F238E27FC236}">
                <a16:creationId xmlns:a16="http://schemas.microsoft.com/office/drawing/2014/main" id="{5F100C35-46C5-47BD-ABB2-5E11A1190443}"/>
              </a:ext>
            </a:extLst>
          </p:cNvPr>
          <p:cNvSpPr txBox="1"/>
          <p:nvPr/>
        </p:nvSpPr>
        <p:spPr>
          <a:xfrm>
            <a:off x="8481616" y="2044005"/>
            <a:ext cx="3472335" cy="1815882"/>
          </a:xfrm>
          <a:prstGeom prst="rect">
            <a:avLst/>
          </a:prstGeom>
          <a:noFill/>
        </p:spPr>
        <p:txBody>
          <a:bodyPr wrap="square" rtlCol="0">
            <a:spAutoFit/>
          </a:bodyPr>
          <a:lstStyle/>
          <a:p>
            <a:r>
              <a:rPr lang="vi-VN" sz="2800" b="1">
                <a:solidFill>
                  <a:schemeClr val="bg1"/>
                </a:solidFill>
              </a:rPr>
              <a:t>3. </a:t>
            </a:r>
            <a:r>
              <a:rPr lang="vi-VN" sz="2800">
                <a:solidFill>
                  <a:schemeClr val="bg1"/>
                </a:solidFill>
              </a:rPr>
              <a:t>Theo em, vì sao nhím nâu nhận lời kết bạn cùng nh</a:t>
            </a:r>
            <a:r>
              <a:rPr lang="en-US" sz="2800">
                <a:solidFill>
                  <a:schemeClr val="bg1"/>
                </a:solidFill>
              </a:rPr>
              <a:t>í</a:t>
            </a:r>
            <a:r>
              <a:rPr lang="vi-VN" sz="2800">
                <a:solidFill>
                  <a:schemeClr val="bg1"/>
                </a:solidFill>
              </a:rPr>
              <a:t>m trắng? </a:t>
            </a:r>
            <a:endParaRPr lang="vi-VN" sz="2800" dirty="0">
              <a:solidFill>
                <a:schemeClr val="bg1"/>
              </a:solidFill>
            </a:endParaRPr>
          </a:p>
        </p:txBody>
      </p:sp>
      <p:sp>
        <p:nvSpPr>
          <p:cNvPr id="7" name="TextBox 6">
            <a:extLst>
              <a:ext uri="{FF2B5EF4-FFF2-40B4-BE49-F238E27FC236}">
                <a16:creationId xmlns:a16="http://schemas.microsoft.com/office/drawing/2014/main" id="{A7431BA1-E41A-40CF-9EFE-E66B966826B7}"/>
              </a:ext>
            </a:extLst>
          </p:cNvPr>
          <p:cNvSpPr txBox="1"/>
          <p:nvPr/>
        </p:nvSpPr>
        <p:spPr>
          <a:xfrm>
            <a:off x="8417706" y="3859887"/>
            <a:ext cx="3710384" cy="2677656"/>
          </a:xfrm>
          <a:prstGeom prst="rect">
            <a:avLst/>
          </a:prstGeom>
          <a:noFill/>
        </p:spPr>
        <p:txBody>
          <a:bodyPr wrap="square" rtlCol="0">
            <a:spAutoFit/>
          </a:bodyPr>
          <a:lstStyle/>
          <a:p>
            <a:pPr algn="just"/>
            <a:r>
              <a:rPr lang="vi-VN" sz="2800">
                <a:solidFill>
                  <a:srgbClr val="FFFF00"/>
                </a:solidFill>
                <a:sym typeface="Wingdings" panose="05000000000000000000" pitchFamily="2" charset="2"/>
              </a:rPr>
              <a:t> </a:t>
            </a:r>
            <a:r>
              <a:rPr lang="vi-VN" sz="2800">
                <a:solidFill>
                  <a:srgbClr val="FFFF00"/>
                </a:solidFill>
              </a:rPr>
              <a:t>Vì nhím nâu thấy nhím trắng </a:t>
            </a:r>
            <a:r>
              <a:rPr lang="en-US" sz="2800">
                <a:solidFill>
                  <a:srgbClr val="FFFF00"/>
                </a:solidFill>
              </a:rPr>
              <a:t>tốt bụng</a:t>
            </a:r>
            <a:r>
              <a:rPr lang="vi-VN" sz="2800">
                <a:solidFill>
                  <a:srgbClr val="FFFF00"/>
                </a:solidFill>
              </a:rPr>
              <a:t>, thân thiện</a:t>
            </a:r>
            <a:r>
              <a:rPr lang="en-US" sz="2800">
                <a:solidFill>
                  <a:srgbClr val="FFFF00"/>
                </a:solidFill>
              </a:rPr>
              <a:t>, vui vẻ; nhím nâu nhận ra không có bạn thì rất buồn.</a:t>
            </a:r>
            <a:endParaRPr lang="vi-VN" sz="2800" dirty="0">
              <a:solidFill>
                <a:srgbClr val="FFFF00"/>
              </a:solidFill>
            </a:endParaRPr>
          </a:p>
        </p:txBody>
      </p:sp>
    </p:spTree>
    <p:extLst>
      <p:ext uri="{BB962C8B-B14F-4D97-AF65-F5344CB8AC3E}">
        <p14:creationId xmlns:p14="http://schemas.microsoft.com/office/powerpoint/2010/main" val="3101841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143001"/>
            <a:ext cx="12192000" cy="570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itle 1"/>
          <p:cNvSpPr txBox="1"/>
          <p:nvPr/>
        </p:nvSpPr>
        <p:spPr>
          <a:xfrm>
            <a:off x="28575" y="0"/>
            <a:ext cx="12192000" cy="1681316"/>
          </a:xfrm>
          <a:prstGeom prst="rect">
            <a:avLst/>
          </a:prstGeom>
          <a:solidFill>
            <a:srgbClr val="FFFF00"/>
          </a:solidFill>
        </p:spPr>
        <p:txBody>
          <a:bodyPr vert="horz" lIns="91440" tIns="45720" rIns="91440" bIns="45720" rtlCol="0" anchor="ctr">
            <a:noAutofit/>
            <a:scene3d>
              <a:camera prst="orthographicFront"/>
              <a:lightRig rig="flat" dir="tl">
                <a:rot lat="0" lon="0" rev="6600000"/>
              </a:lightRig>
            </a:scene3d>
            <a:sp3d extrusionH="25400" contourW="8890">
              <a:bevelT w="38100" h="31750"/>
              <a:contourClr>
                <a:schemeClr val="accent2">
                  <a:shade val="75000"/>
                </a:schemeClr>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w="11430"/>
                <a:gradFill>
                  <a:gsLst>
                    <a:gs pos="0">
                      <a:srgbClr val="C0504D">
                        <a:tint val="70000"/>
                        <a:satMod val="245000"/>
                      </a:srgbClr>
                    </a:gs>
                    <a:gs pos="75000">
                      <a:srgbClr val="C0504D">
                        <a:tint val="90000"/>
                        <a:shade val="60000"/>
                        <a:satMod val="240000"/>
                      </a:srgbClr>
                    </a:gs>
                    <a:gs pos="100000">
                      <a:srgbClr val="C0504D">
                        <a:tint val="100000"/>
                        <a:shade val="50000"/>
                        <a:satMod val="240000"/>
                      </a:srgbClr>
                    </a:gs>
                  </a:gsLst>
                  <a:lin ang="5400000"/>
                </a:gradFill>
                <a:effectLst>
                  <a:outerShdw blurRad="50800" dist="39000" dir="5460000" algn="tl">
                    <a:srgbClr val="000000">
                      <a:alpha val="38000"/>
                    </a:srgbClr>
                  </a:outerShdw>
                </a:effectLst>
                <a:uLnTx/>
                <a:uFillTx/>
                <a:latin typeface="Arial-Rounded" panose="020B0500000000000000" pitchFamily="34" charset="0"/>
                <a:ea typeface="Arial-Rounded" panose="020B0500000000000000" pitchFamily="34" charset="0"/>
                <a:cs typeface="Arial-Rounded" panose="020B0500000000000000" pitchFamily="34" charset="0"/>
              </a:rPr>
              <a:t>Cùng khởi động ngày </a:t>
            </a:r>
            <a:r>
              <a:rPr kumimoji="0" lang="en-US" sz="3200" b="1" i="0" u="none" strike="noStrike" kern="1200" cap="none" spc="0" normalizeH="0" baseline="0" noProof="0">
                <a:ln w="11430"/>
                <a:gradFill>
                  <a:gsLst>
                    <a:gs pos="0">
                      <a:srgbClr val="C0504D">
                        <a:tint val="70000"/>
                        <a:satMod val="245000"/>
                      </a:srgbClr>
                    </a:gs>
                    <a:gs pos="75000">
                      <a:srgbClr val="C0504D">
                        <a:tint val="90000"/>
                        <a:shade val="60000"/>
                        <a:satMod val="240000"/>
                      </a:srgbClr>
                    </a:gs>
                    <a:gs pos="100000">
                      <a:srgbClr val="C0504D">
                        <a:tint val="100000"/>
                        <a:shade val="50000"/>
                        <a:satMod val="240000"/>
                      </a:srgbClr>
                    </a:gs>
                  </a:gsLst>
                  <a:lin ang="5400000"/>
                </a:gradFill>
                <a:effectLst>
                  <a:outerShdw blurRad="50800" dist="39000" dir="5460000" algn="tl">
                    <a:srgbClr val="000000">
                      <a:alpha val="38000"/>
                    </a:srgbClr>
                  </a:outerShdw>
                </a:effectLst>
                <a:uLnTx/>
                <a:uFillTx/>
                <a:latin typeface="Arial-Rounded" panose="020B0500000000000000" pitchFamily="34" charset="0"/>
                <a:ea typeface="Arial-Rounded" panose="020B0500000000000000" pitchFamily="34" charset="0"/>
                <a:cs typeface="Arial-Rounded" panose="020B0500000000000000" pitchFamily="34" charset="0"/>
              </a:rPr>
              <a:t>mới nhé! Chúng </a:t>
            </a:r>
            <a:r>
              <a:rPr kumimoji="0" lang="en-US" sz="3200" b="1" i="0" u="none" strike="noStrike" kern="1200" cap="none" spc="0" normalizeH="0" baseline="0" noProof="0" dirty="0">
                <a:ln w="11430"/>
                <a:gradFill>
                  <a:gsLst>
                    <a:gs pos="0">
                      <a:srgbClr val="C0504D">
                        <a:tint val="70000"/>
                        <a:satMod val="245000"/>
                      </a:srgbClr>
                    </a:gs>
                    <a:gs pos="75000">
                      <a:srgbClr val="C0504D">
                        <a:tint val="90000"/>
                        <a:shade val="60000"/>
                        <a:satMod val="240000"/>
                      </a:srgbClr>
                    </a:gs>
                    <a:gs pos="100000">
                      <a:srgbClr val="C0504D">
                        <a:tint val="100000"/>
                        <a:shade val="50000"/>
                        <a:satMod val="240000"/>
                      </a:srgbClr>
                    </a:gs>
                  </a:gsLst>
                  <a:lin ang="5400000"/>
                </a:gradFill>
                <a:effectLst>
                  <a:outerShdw blurRad="50800" dist="39000" dir="5460000" algn="tl">
                    <a:srgbClr val="000000">
                      <a:alpha val="38000"/>
                    </a:srgbClr>
                  </a:outerShdw>
                </a:effectLst>
                <a:uLnTx/>
                <a:uFillTx/>
                <a:latin typeface="Arial-Rounded" panose="020B0500000000000000" pitchFamily="34" charset="0"/>
                <a:ea typeface="Arial-Rounded" panose="020B0500000000000000" pitchFamily="34" charset="0"/>
                <a:cs typeface="Arial-Rounded" panose="020B0500000000000000" pitchFamily="34" charset="0"/>
              </a:rPr>
              <a:t>ta hãy giúp những chú chim này trả lời tốt các câu hỏi để chúng có thế tránh đi mùa đông lạnh giá nhé!</a:t>
            </a:r>
          </a:p>
        </p:txBody>
      </p:sp>
      <p:pic>
        <p:nvPicPr>
          <p:cNvPr id="7" name="Picture 6" descr="C:\Users\ADMIN\Desktop\Tai nguyen thiet ke tro choi\Angry birds epic birds\1505573783630 (2).png">
            <a:hlinkClick r:id="" action="ppaction://hlinkshowjump?jump=nextslide"/>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45368" y="4648200"/>
            <a:ext cx="2486566" cy="1190774"/>
          </a:xfrm>
          <a:prstGeom prst="rect">
            <a:avLst/>
          </a:prstGeom>
          <a:noFill/>
          <a:extLst>
            <a:ext uri="{909E8E84-426E-40DD-AFC4-6F175D3DCCD1}">
              <a14:hiddenFill xmlns:a14="http://schemas.microsoft.com/office/drawing/2010/main">
                <a:solidFill>
                  <a:srgbClr val="FFFFFF"/>
                </a:solidFill>
              </a14:hiddenFill>
            </a:ext>
          </a:extLst>
        </p:spPr>
      </p:pic>
      <p:pic>
        <p:nvPicPr>
          <p:cNvPr id="8" name="OMFG - OMFG - Hello.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162800" y="-205740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2635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8"/>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00FF"/>
        </a:solidFill>
        <a:effectLst/>
      </p:bgPr>
    </p:bg>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BC392A3A-A697-41C4-89D9-856D52A35890}"/>
              </a:ext>
            </a:extLst>
          </p:cNvPr>
          <p:cNvSpPr txBox="1"/>
          <p:nvPr/>
        </p:nvSpPr>
        <p:spPr>
          <a:xfrm>
            <a:off x="0" y="469380"/>
            <a:ext cx="8339824" cy="6391622"/>
          </a:xfrm>
          <a:prstGeom prst="rect">
            <a:avLst/>
          </a:prstGeom>
          <a:solidFill>
            <a:schemeClr val="bg1"/>
          </a:solid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a:t>
            </a:r>
            <a:r>
              <a:rPr lang="vi-VN" sz="2400" dirty="0">
                <a:latin typeface="+mj-lt"/>
              </a:rPr>
              <a:t>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400" dirty="0">
                <a:latin typeface="+mj-lt"/>
              </a:rPr>
              <a:t>          Mùa đông đến, nhím nâu đi tìm nơi trú ngụ. </a:t>
            </a:r>
            <a:r>
              <a:rPr lang="vi-VN" sz="2400">
                <a:latin typeface="+mj-lt"/>
              </a:rPr>
              <a:t>Bất chợ</a:t>
            </a:r>
            <a:r>
              <a:rPr lang="en-US" sz="2400">
                <a:latin typeface="+mj-lt"/>
              </a:rPr>
              <a:t>t</a:t>
            </a:r>
            <a:r>
              <a:rPr lang="vi-VN" sz="2400">
                <a:latin typeface="+mj-lt"/>
              </a:rPr>
              <a:t>, </a:t>
            </a:r>
            <a:r>
              <a:rPr lang="vi-VN" sz="24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4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400">
                <a:latin typeface="+mj-lt"/>
              </a:rPr>
              <a:t>phải s</a:t>
            </a:r>
            <a:r>
              <a:rPr lang="en-US" sz="2400">
                <a:latin typeface="+mj-lt"/>
              </a:rPr>
              <a:t>ố</a:t>
            </a:r>
            <a:r>
              <a:rPr lang="vi-VN" sz="2400">
                <a:latin typeface="+mj-lt"/>
              </a:rPr>
              <a:t>ng </a:t>
            </a:r>
            <a:r>
              <a:rPr lang="vi-VN" sz="2400" dirty="0">
                <a:latin typeface="+mj-lt"/>
              </a:rPr>
              <a:t>một mình giữa mùa đông lạnh </a:t>
            </a:r>
            <a:r>
              <a:rPr lang="vi-VN" sz="2400">
                <a:latin typeface="+mj-lt"/>
              </a:rPr>
              <a:t>giá.</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pic>
        <p:nvPicPr>
          <p:cNvPr id="11" name="Picture 10" descr="Giải VBT Tiếng Việt lớp 2 – Bài 20 Nhím nâu kết bạn – Niềm vui tuổi thơ">
            <a:extLst>
              <a:ext uri="{FF2B5EF4-FFF2-40B4-BE49-F238E27FC236}">
                <a16:creationId xmlns:a16="http://schemas.microsoft.com/office/drawing/2014/main" id="{E1D3C345-74C3-498F-B0E3-96A39C1EDFE1}"/>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Effect>
                      <a14:saturation sat="300000"/>
                    </a14:imgEffect>
                  </a14:imgLayer>
                </a14:imgProps>
              </a:ext>
              <a:ext uri="{28A0092B-C50C-407E-A947-70E740481C1C}">
                <a14:useLocalDpi xmlns:a14="http://schemas.microsoft.com/office/drawing/2010/main" val="0"/>
              </a:ext>
            </a:extLst>
          </a:blip>
          <a:srcRect l="21263" t="60847" r="20260" b="14152"/>
          <a:stretch/>
        </p:blipFill>
        <p:spPr bwMode="auto">
          <a:xfrm>
            <a:off x="8481616" y="-389"/>
            <a:ext cx="3582565" cy="1973581"/>
          </a:xfrm>
          <a:prstGeom prst="roundRect">
            <a:avLst>
              <a:gd name="adj" fmla="val 8594"/>
            </a:avLst>
          </a:prstGeom>
          <a:pattFill prst="pct5">
            <a:fgClr>
              <a:srgbClr val="0070C0"/>
            </a:fgClr>
            <a:bgClr>
              <a:schemeClr val="bg1"/>
            </a:bgClr>
          </a:pattFill>
          <a:ln>
            <a:noFill/>
          </a:ln>
          <a:effectLst>
            <a:reflection blurRad="12700" stA="38000" endPos="28000" dist="5000" dir="5400000" sy="-100000" algn="bl" rotWithShape="0"/>
          </a:effectLst>
        </p:spPr>
      </p:pic>
      <p:sp>
        <p:nvSpPr>
          <p:cNvPr id="12" name="TextBox 11">
            <a:extLst>
              <a:ext uri="{FF2B5EF4-FFF2-40B4-BE49-F238E27FC236}">
                <a16:creationId xmlns:a16="http://schemas.microsoft.com/office/drawing/2014/main" id="{F763AAD4-8653-4FB5-A8EA-6B16F8DCC3AE}"/>
              </a:ext>
            </a:extLst>
          </p:cNvPr>
          <p:cNvSpPr txBox="1"/>
          <p:nvPr/>
        </p:nvSpPr>
        <p:spPr>
          <a:xfrm>
            <a:off x="1054118" y="0"/>
            <a:ext cx="6565001" cy="523220"/>
          </a:xfrm>
          <a:prstGeom prst="rect">
            <a:avLst/>
          </a:prstGeom>
          <a:noFill/>
        </p:spPr>
        <p:txBody>
          <a:bodyPr wrap="square" rtlCol="0">
            <a:spAutoFit/>
          </a:bodyPr>
          <a:lstStyle/>
          <a:p>
            <a:pPr algn="ctr"/>
            <a:r>
              <a:rPr lang="vi-VN" sz="2800" dirty="0">
                <a:solidFill>
                  <a:srgbClr val="FFFF00"/>
                </a:solidFill>
                <a:latin typeface="+mj-lt"/>
              </a:rPr>
              <a:t>NHÍM NÂU KẾT BẠN</a:t>
            </a:r>
            <a:endParaRPr lang="en-US" sz="2800" dirty="0">
              <a:solidFill>
                <a:srgbClr val="FFFF00"/>
              </a:solidFill>
              <a:latin typeface="+mj-lt"/>
            </a:endParaRPr>
          </a:p>
        </p:txBody>
      </p:sp>
      <p:sp>
        <p:nvSpPr>
          <p:cNvPr id="6" name="TextBox 5">
            <a:extLst>
              <a:ext uri="{FF2B5EF4-FFF2-40B4-BE49-F238E27FC236}">
                <a16:creationId xmlns:a16="http://schemas.microsoft.com/office/drawing/2014/main" id="{5F100C35-46C5-47BD-ABB2-5E11A1190443}"/>
              </a:ext>
            </a:extLst>
          </p:cNvPr>
          <p:cNvSpPr txBox="1"/>
          <p:nvPr/>
        </p:nvSpPr>
        <p:spPr>
          <a:xfrm>
            <a:off x="8481616" y="2044005"/>
            <a:ext cx="3472335" cy="1815882"/>
          </a:xfrm>
          <a:prstGeom prst="rect">
            <a:avLst/>
          </a:prstGeom>
          <a:noFill/>
        </p:spPr>
        <p:txBody>
          <a:bodyPr wrap="square" rtlCol="0">
            <a:spAutoFit/>
          </a:bodyPr>
          <a:lstStyle/>
          <a:p>
            <a:pPr algn="just">
              <a:buClr>
                <a:srgbClr val="000000"/>
              </a:buClr>
              <a:buFont typeface="Arial"/>
              <a:buNone/>
            </a:pPr>
            <a:r>
              <a:rPr lang="vi-VN" sz="2800" b="1" kern="0">
                <a:solidFill>
                  <a:schemeClr val="bg1"/>
                </a:solidFill>
                <a:cs typeface="Arial"/>
                <a:sym typeface="Arial"/>
              </a:rPr>
              <a:t>4. </a:t>
            </a:r>
            <a:r>
              <a:rPr lang="vi-VN" sz="2800" kern="0">
                <a:solidFill>
                  <a:schemeClr val="bg1"/>
                </a:solidFill>
                <a:cs typeface="Arial"/>
                <a:sym typeface="Arial"/>
              </a:rPr>
              <a:t>Nhờ đâu nhím trắng và nhím nâu có những ngày mùa đông vui vẻ, ấm áp?</a:t>
            </a:r>
            <a:endParaRPr lang="vi-VN" sz="2800" kern="0" dirty="0">
              <a:solidFill>
                <a:schemeClr val="bg1"/>
              </a:solidFill>
              <a:cs typeface="Arial"/>
              <a:sym typeface="Arial"/>
            </a:endParaRPr>
          </a:p>
        </p:txBody>
      </p:sp>
      <p:sp>
        <p:nvSpPr>
          <p:cNvPr id="7" name="TextBox 6">
            <a:extLst>
              <a:ext uri="{FF2B5EF4-FFF2-40B4-BE49-F238E27FC236}">
                <a16:creationId xmlns:a16="http://schemas.microsoft.com/office/drawing/2014/main" id="{A7431BA1-E41A-40CF-9EFE-E66B966826B7}"/>
              </a:ext>
            </a:extLst>
          </p:cNvPr>
          <p:cNvSpPr txBox="1"/>
          <p:nvPr/>
        </p:nvSpPr>
        <p:spPr>
          <a:xfrm>
            <a:off x="8417706" y="3859887"/>
            <a:ext cx="3710384" cy="1815882"/>
          </a:xfrm>
          <a:prstGeom prst="rect">
            <a:avLst/>
          </a:prstGeom>
          <a:noFill/>
        </p:spPr>
        <p:txBody>
          <a:bodyPr wrap="square" rtlCol="0">
            <a:spAutoFit/>
          </a:bodyPr>
          <a:lstStyle/>
          <a:p>
            <a:pPr algn="just">
              <a:buClr>
                <a:srgbClr val="000000"/>
              </a:buClr>
              <a:buFont typeface="Arial"/>
              <a:buNone/>
            </a:pPr>
            <a:r>
              <a:rPr lang="vi-VN" sz="2800" kern="0">
                <a:solidFill>
                  <a:srgbClr val="FFFF00"/>
                </a:solidFill>
                <a:cs typeface="Arial"/>
                <a:sym typeface="Wingdings" panose="05000000000000000000" pitchFamily="2" charset="2"/>
              </a:rPr>
              <a:t> </a:t>
            </a:r>
            <a:r>
              <a:rPr lang="vi-VN" sz="2800" kern="0">
                <a:solidFill>
                  <a:srgbClr val="FFFF00"/>
                </a:solidFill>
                <a:cs typeface="Arial"/>
                <a:sym typeface="Arial"/>
              </a:rPr>
              <a:t>Vì nhím trắng và nhím nâu không phải sống một mình giữa mùa đông lạnh giá.</a:t>
            </a:r>
            <a:endParaRPr lang="vi-VN" sz="2800" kern="0" dirty="0">
              <a:solidFill>
                <a:srgbClr val="FFFF00"/>
              </a:solidFill>
              <a:cs typeface="Arial"/>
              <a:sym typeface="Arial"/>
            </a:endParaRPr>
          </a:p>
        </p:txBody>
      </p:sp>
    </p:spTree>
    <p:extLst>
      <p:ext uri="{BB962C8B-B14F-4D97-AF65-F5344CB8AC3E}">
        <p14:creationId xmlns:p14="http://schemas.microsoft.com/office/powerpoint/2010/main" val="2377203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144"/>
          <p:cNvPicPr>
            <a:picLocks noChangeAspect="1"/>
          </p:cNvPicPr>
          <p:nvPr/>
        </p:nvPicPr>
        <p:blipFill rotWithShape="1">
          <a:blip r:embed="rId2" cstate="print">
            <a:extLst>
              <a:ext uri="{28A0092B-C50C-407E-A947-70E740481C1C}">
                <a14:useLocalDpi xmlns:a14="http://schemas.microsoft.com/office/drawing/2010/main" val="0"/>
              </a:ext>
            </a:extLst>
          </a:blip>
          <a:srcRect l="15498" r="13695" b="5297"/>
          <a:stretch/>
        </p:blipFill>
        <p:spPr>
          <a:xfrm>
            <a:off x="1" y="3337010"/>
            <a:ext cx="2632559" cy="3520991"/>
          </a:xfrm>
          <a:prstGeom prst="rect">
            <a:avLst/>
          </a:prstGeom>
        </p:spPr>
      </p:pic>
      <p:pic>
        <p:nvPicPr>
          <p:cNvPr id="6" name="图片 14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30418" y="5124338"/>
            <a:ext cx="1858791" cy="1858791"/>
          </a:xfrm>
          <a:prstGeom prst="rect">
            <a:avLst/>
          </a:prstGeom>
        </p:spPr>
      </p:pic>
      <p:pic>
        <p:nvPicPr>
          <p:cNvPr id="7" name="图片 5">
            <a:extLst>
              <a:ext uri="{FF2B5EF4-FFF2-40B4-BE49-F238E27FC236}">
                <a16:creationId xmlns:a16="http://schemas.microsoft.com/office/drawing/2014/main" id="{32E29622-6938-4F27-BA2F-8E57C68A088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4667" y="-795307"/>
            <a:ext cx="10502665" cy="6540366"/>
          </a:xfrm>
          <a:prstGeom prst="rect">
            <a:avLst/>
          </a:prstGeom>
        </p:spPr>
      </p:pic>
      <p:pic>
        <p:nvPicPr>
          <p:cNvPr id="8" name="Picture 7"/>
          <p:cNvPicPr>
            <a:picLocks noChangeAspect="1"/>
          </p:cNvPicPr>
          <p:nvPr/>
        </p:nvPicPr>
        <p:blipFill rotWithShape="1">
          <a:blip r:embed="rId5">
            <a:extLst>
              <a:ext uri="{BEBA8EAE-BF5A-486C-A8C5-ECC9F3942E4B}">
                <a14:imgProps xmlns:a14="http://schemas.microsoft.com/office/drawing/2010/main">
                  <a14:imgLayer r:embed="rId6">
                    <a14:imgEffect>
                      <a14:backgroundRemoval t="0" b="100000" l="0" r="98667"/>
                    </a14:imgEffect>
                  </a14:imgLayer>
                </a14:imgProps>
              </a:ext>
              <a:ext uri="{28A0092B-C50C-407E-A947-70E740481C1C}">
                <a14:useLocalDpi xmlns:a14="http://schemas.microsoft.com/office/drawing/2010/main" val="0"/>
              </a:ext>
            </a:extLst>
          </a:blip>
          <a:srcRect l="29795" r="30586"/>
          <a:stretch/>
        </p:blipFill>
        <p:spPr>
          <a:xfrm>
            <a:off x="9837020" y="1357164"/>
            <a:ext cx="2108205" cy="5321249"/>
          </a:xfrm>
          <a:prstGeom prst="rect">
            <a:avLst/>
          </a:prstGeom>
        </p:spPr>
      </p:pic>
      <p:sp>
        <p:nvSpPr>
          <p:cNvPr id="9" name="Rectangle 11">
            <a:extLst>
              <a:ext uri="{FF2B5EF4-FFF2-40B4-BE49-F238E27FC236}">
                <a16:creationId xmlns:a16="http://schemas.microsoft.com/office/drawing/2014/main" id="{3AD24F28-1415-40B3-A995-3C246C286D7F}"/>
              </a:ext>
            </a:extLst>
          </p:cNvPr>
          <p:cNvSpPr>
            <a:spLocks noChangeArrowheads="1"/>
          </p:cNvSpPr>
          <p:nvPr/>
        </p:nvSpPr>
        <p:spPr bwMode="gray">
          <a:xfrm rot="21292743">
            <a:off x="2842605" y="2383167"/>
            <a:ext cx="6418608" cy="923330"/>
          </a:xfrm>
          <a:prstGeom prst="rect">
            <a:avLst/>
          </a:prstGeom>
          <a:noFill/>
          <a:ln>
            <a:noFill/>
          </a:ln>
        </p:spPr>
        <p:txBody>
          <a:bodyPr wrap="square">
            <a:spAutoFit/>
          </a:bodyPr>
          <a:lstStyle/>
          <a:p>
            <a:pPr algn="ctr" defTabSz="1219139">
              <a:defRPr/>
            </a:pPr>
            <a:r>
              <a:rPr lang="en-US" altLang="zh-CN" sz="5400" b="1" spc="800" dirty="0" err="1">
                <a:solidFill>
                  <a:srgbClr val="002060"/>
                </a:solidFill>
                <a:latin typeface="iCiel Cadena" panose="02000503000000020004" pitchFamily="2" charset="0"/>
                <a:ea typeface="微软雅黑" panose="020B0503020204020204" pitchFamily="34" charset="-122"/>
              </a:rPr>
              <a:t>Luyện</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đọc</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lại</a:t>
            </a:r>
            <a:endParaRPr lang="zh-CN" altLang="en-US" sz="5400" b="1" spc="800" dirty="0">
              <a:solidFill>
                <a:srgbClr val="002060"/>
              </a:solidFill>
              <a:latin typeface="iCiel Cadena" panose="02000503000000020004" pitchFamily="2" charset="0"/>
              <a:ea typeface="微软雅黑" panose="020B0503020204020204" pitchFamily="34" charset="-122"/>
            </a:endParaRPr>
          </a:p>
        </p:txBody>
      </p:sp>
      <p:pic>
        <p:nvPicPr>
          <p:cNvPr id="10" name="图片 12">
            <a:extLst>
              <a:ext uri="{FF2B5EF4-FFF2-40B4-BE49-F238E27FC236}">
                <a16:creationId xmlns:a16="http://schemas.microsoft.com/office/drawing/2014/main" id="{37A7A021-B942-4826-8E86-0E1DA4522F2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0414812">
            <a:off x="261850" y="271066"/>
            <a:ext cx="1101764" cy="1101764"/>
          </a:xfrm>
          <a:prstGeom prst="rect">
            <a:avLst/>
          </a:prstGeom>
        </p:spPr>
      </p:pic>
    </p:spTree>
    <p:extLst>
      <p:ext uri="{BB962C8B-B14F-4D97-AF65-F5344CB8AC3E}">
        <p14:creationId xmlns:p14="http://schemas.microsoft.com/office/powerpoint/2010/main" val="116644120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9A65FF-3AF6-4BE9-98F2-AC7568B11634}"/>
              </a:ext>
            </a:extLst>
          </p:cNvPr>
          <p:cNvPicPr>
            <a:picLocks noChangeAspect="1"/>
          </p:cNvPicPr>
          <p:nvPr/>
        </p:nvPicPr>
        <p:blipFill rotWithShape="1">
          <a:blip r:embed="rId2">
            <a:clrChange>
              <a:clrFrom>
                <a:srgbClr val="FFFCFF"/>
              </a:clrFrom>
              <a:clrTo>
                <a:srgbClr val="FFFC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rcRect l="1772" t="2351" r="1"/>
          <a:stretch/>
        </p:blipFill>
        <p:spPr>
          <a:xfrm>
            <a:off x="376642" y="421034"/>
            <a:ext cx="733362" cy="533473"/>
          </a:xfrm>
          <a:prstGeom prst="rect">
            <a:avLst/>
          </a:prstGeom>
        </p:spPr>
      </p:pic>
      <p:sp>
        <p:nvSpPr>
          <p:cNvPr id="5" name="TextBox 4">
            <a:extLst>
              <a:ext uri="{FF2B5EF4-FFF2-40B4-BE49-F238E27FC236}">
                <a16:creationId xmlns:a16="http://schemas.microsoft.com/office/drawing/2014/main" id="{E8C167D2-166D-4C74-B7CA-329FB15B4BED}"/>
              </a:ext>
            </a:extLst>
          </p:cNvPr>
          <p:cNvSpPr txBox="1"/>
          <p:nvPr/>
        </p:nvSpPr>
        <p:spPr>
          <a:xfrm>
            <a:off x="3934046" y="549519"/>
            <a:ext cx="3725146" cy="464230"/>
          </a:xfrm>
          <a:prstGeom prst="rect">
            <a:avLst/>
          </a:prstGeom>
          <a:noFill/>
        </p:spPr>
        <p:txBody>
          <a:bodyPr wrap="square" rtlCol="0">
            <a:spAutoFit/>
          </a:bodyPr>
          <a:lstStyle/>
          <a:p>
            <a:pPr marL="0" marR="0" lvl="0" indent="0" algn="ctr" defTabSz="914400" rtl="0" eaLnBrk="1" fontAlgn="auto" latinLnBrk="0" hangingPunct="1">
              <a:lnSpc>
                <a:spcPts val="29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FF0000"/>
                </a:solidFill>
                <a:effectLst/>
                <a:uLnTx/>
                <a:uFillTx/>
                <a:latin typeface="+mj-lt"/>
                <a:cs typeface="Arial"/>
                <a:sym typeface="Arial"/>
              </a:rPr>
              <a:t>Nhím nâu kết bạn</a:t>
            </a:r>
            <a:endParaRPr kumimoji="0" lang="en-US" sz="3200" b="1" i="0" u="none" strike="noStrike" kern="0" cap="none" spc="0" normalizeH="0" baseline="0" noProof="0" dirty="0">
              <a:ln>
                <a:noFill/>
              </a:ln>
              <a:solidFill>
                <a:srgbClr val="FF0000"/>
              </a:solidFill>
              <a:effectLst/>
              <a:uLnTx/>
              <a:uFillTx/>
              <a:latin typeface="+mj-lt"/>
              <a:cs typeface="Arial"/>
              <a:sym typeface="Arial"/>
            </a:endParaRPr>
          </a:p>
        </p:txBody>
      </p:sp>
      <p:sp>
        <p:nvSpPr>
          <p:cNvPr id="6" name="TextBox 5">
            <a:extLst>
              <a:ext uri="{FF2B5EF4-FFF2-40B4-BE49-F238E27FC236}">
                <a16:creationId xmlns:a16="http://schemas.microsoft.com/office/drawing/2014/main" id="{E1616F0E-C300-44A0-81F8-BD835DBAF62A}"/>
              </a:ext>
            </a:extLst>
          </p:cNvPr>
          <p:cNvSpPr txBox="1"/>
          <p:nvPr/>
        </p:nvSpPr>
        <p:spPr>
          <a:xfrm>
            <a:off x="360442" y="995323"/>
            <a:ext cx="11471116" cy="6042680"/>
          </a:xfrm>
          <a:prstGeom prst="rect">
            <a:avLst/>
          </a:prstGeom>
          <a:noFill/>
        </p:spPr>
        <p:txBody>
          <a:bodyPr wrap="square" rtlCol="0">
            <a:spAutoFit/>
          </a:bodyPr>
          <a:lstStyle/>
          <a:p>
            <a:pPr marL="44450" lvl="0" algn="just">
              <a:lnSpc>
                <a:spcPts val="2900"/>
              </a:lnSpc>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lang="vi-VN" sz="2800" dirty="0">
                <a:latin typeface="+mj-lt"/>
              </a:rPr>
              <a:t> Trong khu rừng nọ, có chú nhím nâu hiền lành, nhút nhát. Một buổi sáng, chú đang kiếm quả cây thì thấy nhím trắng chạy tới. Nhím trắng vồn vã: “Chào bạn! Rất vui được gặp bạn!”. Nhím nâu lúng túng, nói lí nhí: “Chào bạn!”, rồi nấp vào bụi cây. Chú cuộn tròn người lại mà vẫn sợ hãi.</a:t>
            </a:r>
          </a:p>
          <a:p>
            <a:pPr marL="44450" lvl="0" algn="just">
              <a:lnSpc>
                <a:spcPts val="2900"/>
              </a:lnSpc>
              <a:defRPr/>
            </a:pPr>
            <a:r>
              <a:rPr lang="vi-VN" sz="2800" dirty="0">
                <a:latin typeface="+mj-lt"/>
              </a:rPr>
              <a:t>          Mùa đông đến, nhím nâu đi tìm nơi trú ngụ. </a:t>
            </a:r>
            <a:r>
              <a:rPr lang="vi-VN" sz="2800">
                <a:latin typeface="+mj-lt"/>
              </a:rPr>
              <a:t>Bất chợ</a:t>
            </a:r>
            <a:r>
              <a:rPr lang="en-US" sz="2800">
                <a:latin typeface="+mj-lt"/>
              </a:rPr>
              <a:t>t</a:t>
            </a:r>
            <a:r>
              <a:rPr lang="vi-VN" sz="2800">
                <a:latin typeface="+mj-lt"/>
              </a:rPr>
              <a:t>, </a:t>
            </a:r>
            <a:r>
              <a:rPr lang="vi-VN" sz="2800" dirty="0">
                <a:latin typeface="+mj-lt"/>
              </a:rPr>
              <a:t>mưa kéo đến. Nhím nâu vội bước vào cái hang nhỏ. Thì ra là nhà nhím trắng. Nhím nâu run run: “Xin lỗi, tôi không biết đây là nhà của bạn.”. Nhím trắng tươi cười: “Đừng ngại! Gặp lại bạn, tôi rất vui. Tôi ở đây một mình, buồn lắm. Bạn ở lại cùng tôi nhé!”.</a:t>
            </a:r>
          </a:p>
          <a:p>
            <a:pPr marL="44450" lvl="0" algn="just">
              <a:lnSpc>
                <a:spcPts val="2900"/>
              </a:lnSpc>
              <a:defRPr/>
            </a:pPr>
            <a:r>
              <a:rPr lang="vi-VN" sz="2800" dirty="0">
                <a:latin typeface="+mj-lt"/>
              </a:rPr>
              <a:t>          “Nhím trắng tốt bụng quá. Bạn ấy nói đúng, không có bạn bè thì thật buồn.”. Nghĩ thế, nhím nâu mạnh dạn hẳn lên. Chú nhận lời kết bạn với nhím trắng. Cả hai cùng thu dọn, trang trí chỗ ở cho đẹp. Chúng trải qua những ngày vui vẻ, ấm áp vì không </a:t>
            </a:r>
            <a:r>
              <a:rPr lang="vi-VN" sz="2800">
                <a:latin typeface="+mj-lt"/>
              </a:rPr>
              <a:t>phải s</a:t>
            </a:r>
            <a:r>
              <a:rPr lang="en-US" sz="2800">
                <a:latin typeface="+mj-lt"/>
              </a:rPr>
              <a:t>ố</a:t>
            </a:r>
            <a:r>
              <a:rPr lang="vi-VN" sz="2800">
                <a:latin typeface="+mj-lt"/>
              </a:rPr>
              <a:t>ng </a:t>
            </a:r>
            <a:r>
              <a:rPr lang="vi-VN" sz="2800" dirty="0">
                <a:latin typeface="+mj-lt"/>
              </a:rPr>
              <a:t>một mình giữa mùa đông lạnh giá.</a:t>
            </a:r>
          </a:p>
          <a:p>
            <a:pPr marL="266700" marR="0" lvl="0" indent="0" algn="just" defTabSz="914400" rtl="0" eaLnBrk="1" fontAlgn="auto" latinLnBrk="0" hangingPunct="1">
              <a:lnSpc>
                <a:spcPts val="29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mj-lt"/>
                <a:cs typeface="Arial"/>
                <a:sym typeface="Arial"/>
              </a:rPr>
              <a:t>				</a:t>
            </a:r>
            <a:r>
              <a:rPr kumimoji="0" lang="vi-VN" sz="2800" b="0" i="0" u="none" strike="noStrike" kern="0" cap="none" spc="0" normalizeH="0" baseline="0" noProof="0">
                <a:ln>
                  <a:noFill/>
                </a:ln>
                <a:solidFill>
                  <a:srgbClr val="000000"/>
                </a:solidFill>
                <a:effectLst/>
                <a:uLnTx/>
                <a:uFillTx/>
                <a:latin typeface="+mj-lt"/>
                <a:cs typeface="Arial"/>
                <a:sym typeface="Arial"/>
              </a:rPr>
              <a:t>	</a:t>
            </a:r>
            <a:endParaRPr kumimoji="0" lang="vi-VN" sz="2800" b="0" i="0" u="none" strike="noStrike" kern="0" cap="none" spc="0" normalizeH="0" baseline="0" noProof="0" dirty="0">
              <a:ln>
                <a:noFill/>
              </a:ln>
              <a:solidFill>
                <a:srgbClr val="000000"/>
              </a:solidFill>
              <a:effectLst/>
              <a:uLnTx/>
              <a:uFillTx/>
              <a:latin typeface="+mj-lt"/>
              <a:cs typeface="Arial"/>
              <a:sym typeface="Arial"/>
            </a:endParaRPr>
          </a:p>
        </p:txBody>
      </p:sp>
      <p:sp>
        <p:nvSpPr>
          <p:cNvPr id="10" name="Cloud 9">
            <a:extLst>
              <a:ext uri="{FF2B5EF4-FFF2-40B4-BE49-F238E27FC236}">
                <a16:creationId xmlns:a16="http://schemas.microsoft.com/office/drawing/2014/main" id="{83E2F25E-4EF2-40CD-9F4B-5B20C686F9BF}"/>
              </a:ext>
            </a:extLst>
          </p:cNvPr>
          <p:cNvSpPr/>
          <p:nvPr/>
        </p:nvSpPr>
        <p:spPr>
          <a:xfrm>
            <a:off x="8168885" y="-40816"/>
            <a:ext cx="4061637" cy="995323"/>
          </a:xfrm>
          <a:prstGeom prst="cloud">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957DC50-DEAF-4CEF-B462-FED6EDD45CBB}"/>
              </a:ext>
            </a:extLst>
          </p:cNvPr>
          <p:cNvSpPr txBox="1"/>
          <p:nvPr/>
        </p:nvSpPr>
        <p:spPr>
          <a:xfrm>
            <a:off x="8592410" y="64535"/>
            <a:ext cx="3781647" cy="707886"/>
          </a:xfrm>
          <a:prstGeom prst="rect">
            <a:avLst/>
          </a:prstGeom>
          <a:noFill/>
        </p:spPr>
        <p:txBody>
          <a:bodyPr wrap="square" rtlCol="0">
            <a:spAutoFit/>
          </a:bodyPr>
          <a:lstStyle/>
          <a:p>
            <a:r>
              <a:rPr lang="en-US" sz="4000">
                <a:solidFill>
                  <a:srgbClr val="00B050"/>
                </a:solidFill>
              </a:rPr>
              <a:t> Luyện đọc lại</a:t>
            </a:r>
            <a:endParaRPr lang="en-US" sz="4000" dirty="0">
              <a:solidFill>
                <a:srgbClr val="00B050"/>
              </a:solidFill>
            </a:endParaRPr>
          </a:p>
        </p:txBody>
      </p:sp>
      <p:sp>
        <p:nvSpPr>
          <p:cNvPr id="3" name="TextBox 2">
            <a:extLst>
              <a:ext uri="{FF2B5EF4-FFF2-40B4-BE49-F238E27FC236}">
                <a16:creationId xmlns:a16="http://schemas.microsoft.com/office/drawing/2014/main" id="{11B658B7-7FA6-44C5-B352-AE9C47EF4B19}"/>
              </a:ext>
            </a:extLst>
          </p:cNvPr>
          <p:cNvSpPr txBox="1"/>
          <p:nvPr/>
        </p:nvSpPr>
        <p:spPr>
          <a:xfrm>
            <a:off x="9648105" y="6247689"/>
            <a:ext cx="4366906" cy="400110"/>
          </a:xfrm>
          <a:prstGeom prst="rect">
            <a:avLst/>
          </a:prstGeom>
          <a:noFill/>
        </p:spPr>
        <p:txBody>
          <a:bodyPr wrap="square" rtlCol="0">
            <a:spAutoFit/>
          </a:bodyPr>
          <a:lstStyle/>
          <a:p>
            <a:r>
              <a:rPr lang="en-US" sz="2000" b="1">
                <a:solidFill>
                  <a:srgbClr val="0000FF"/>
                </a:solidFill>
              </a:rPr>
              <a:t>(Theo Minh Anh)</a:t>
            </a:r>
            <a:endParaRPr lang="en-SG" sz="2000" b="1">
              <a:solidFill>
                <a:srgbClr val="0000FF"/>
              </a:solidFill>
            </a:endParaRPr>
          </a:p>
        </p:txBody>
      </p:sp>
      <p:sp>
        <p:nvSpPr>
          <p:cNvPr id="9" name="Oval 8">
            <a:extLst>
              <a:ext uri="{FF2B5EF4-FFF2-40B4-BE49-F238E27FC236}">
                <a16:creationId xmlns:a16="http://schemas.microsoft.com/office/drawing/2014/main" id="{8E6220A3-C0B0-46D3-8AF4-D632617EE36A}"/>
              </a:ext>
            </a:extLst>
          </p:cNvPr>
          <p:cNvSpPr/>
          <p:nvPr/>
        </p:nvSpPr>
        <p:spPr>
          <a:xfrm>
            <a:off x="941023" y="91997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EFB36DF9-16F5-467D-846D-6D9C1A603520}"/>
              </a:ext>
            </a:extLst>
          </p:cNvPr>
          <p:cNvSpPr/>
          <p:nvPr/>
        </p:nvSpPr>
        <p:spPr>
          <a:xfrm>
            <a:off x="941023" y="2805925"/>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Oval 12">
            <a:extLst>
              <a:ext uri="{FF2B5EF4-FFF2-40B4-BE49-F238E27FC236}">
                <a16:creationId xmlns:a16="http://schemas.microsoft.com/office/drawing/2014/main" id="{6E8C8E5D-33DD-483F-9BA0-7026B10E9B4D}"/>
              </a:ext>
            </a:extLst>
          </p:cNvPr>
          <p:cNvSpPr/>
          <p:nvPr/>
        </p:nvSpPr>
        <p:spPr>
          <a:xfrm>
            <a:off x="941023" y="4681796"/>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324309623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318599" y="1586856"/>
            <a:ext cx="9341020" cy="1744867"/>
            <a:chOff x="2048355" y="843557"/>
            <a:chExt cx="7005744" cy="1308651"/>
          </a:xfrm>
        </p:grpSpPr>
        <p:sp>
          <p:nvSpPr>
            <p:cNvPr id="9" name="文本框 8"/>
            <p:cNvSpPr txBox="1"/>
            <p:nvPr/>
          </p:nvSpPr>
          <p:spPr>
            <a:xfrm>
              <a:off x="2048355" y="843557"/>
              <a:ext cx="7005744" cy="692498"/>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err="1">
                  <a:ln>
                    <a:noFill/>
                  </a:ln>
                  <a:solidFill>
                    <a:schemeClr val="bg1"/>
                  </a:solidFill>
                  <a:effectLst/>
                  <a:uLnTx/>
                  <a:uFillTx/>
                  <a:latin typeface="Arial" panose="020B0604020202020204" pitchFamily="34" charset="0"/>
                  <a:ea typeface="华康海报体W12(P)" panose="040B0C00000000000000" pitchFamily="82" charset="-122"/>
                  <a:cs typeface="+mn-cs"/>
                </a:rPr>
                <a:t>Luyện</a:t>
              </a:r>
              <a:r>
                <a:rPr kumimoji="0" lang="en-US" altLang="zh-CN" sz="5400" b="1" i="0" u="none" strike="noStrike" kern="1200" cap="none" spc="0" normalizeH="0" baseline="0" noProof="0">
                  <a:ln>
                    <a:noFill/>
                  </a:ln>
                  <a:solidFill>
                    <a:schemeClr val="bg1"/>
                  </a:solidFill>
                  <a:effectLst/>
                  <a:uLnTx/>
                  <a:uFillTx/>
                  <a:latin typeface="Arial" panose="020B0604020202020204" pitchFamily="34" charset="0"/>
                  <a:ea typeface="华康海报体W12(P)" panose="040B0C00000000000000" pitchFamily="82" charset="-122"/>
                  <a:cs typeface="+mn-cs"/>
                </a:rPr>
                <a:t> tập theo văn bản đọc</a:t>
              </a:r>
              <a:endParaRPr kumimoji="0" lang="zh-CN" altLang="en-US" sz="5400" b="1" i="0" u="none" strike="noStrike" kern="1200" cap="none" spc="0" normalizeH="0" baseline="0" noProof="0" dirty="0">
                <a:ln>
                  <a:noFill/>
                </a:ln>
                <a:solidFill>
                  <a:schemeClr val="bg1"/>
                </a:solidFill>
                <a:effectLst/>
                <a:uLnTx/>
                <a:uFillTx/>
                <a:latin typeface="Arial" panose="020B0604020202020204" pitchFamily="34" charset="0"/>
                <a:ea typeface="华康海报体W12(P)" panose="040B0C00000000000000" pitchFamily="82" charset="-122"/>
                <a:cs typeface="+mn-cs"/>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grpSp>
      <p:grpSp>
        <p:nvGrpSpPr>
          <p:cNvPr id="6" name="Group 4"/>
          <p:cNvGrpSpPr>
            <a:grpSpLocks noChangeAspect="1"/>
          </p:cNvGrpSpPr>
          <p:nvPr/>
        </p:nvGrpSpPr>
        <p:grpSpPr bwMode="auto">
          <a:xfrm>
            <a:off x="1499653" y="3141407"/>
            <a:ext cx="1572067" cy="3740032"/>
            <a:chOff x="909" y="187"/>
            <a:chExt cx="802" cy="1908"/>
          </a:xfrm>
        </p:grpSpPr>
        <p:sp>
          <p:nvSpPr>
            <p:cNvPr id="8"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0" name="Group 4"/>
          <p:cNvGrpSpPr>
            <a:grpSpLocks noChangeAspect="1"/>
          </p:cNvGrpSpPr>
          <p:nvPr/>
        </p:nvGrpSpPr>
        <p:grpSpPr bwMode="auto">
          <a:xfrm>
            <a:off x="8531230" y="3992034"/>
            <a:ext cx="2161117" cy="2865967"/>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59" name="Group 604"/>
          <p:cNvGrpSpPr>
            <a:grpSpLocks noChangeAspect="1"/>
          </p:cNvGrpSpPr>
          <p:nvPr/>
        </p:nvGrpSpPr>
        <p:grpSpPr bwMode="auto">
          <a:xfrm>
            <a:off x="6255809" y="4070352"/>
            <a:ext cx="1970617" cy="2823633"/>
            <a:chOff x="3323" y="1923"/>
            <a:chExt cx="931" cy="1334"/>
          </a:xfrm>
        </p:grpSpPr>
        <p:grpSp>
          <p:nvGrpSpPr>
            <p:cNvPr id="661" name="Group 805"/>
            <p:cNvGrpSpPr>
              <a:grpSpLocks/>
            </p:cNvGrpSpPr>
            <p:nvPr/>
          </p:nvGrpSpPr>
          <p:grpSpPr bwMode="auto">
            <a:xfrm>
              <a:off x="3327" y="2519"/>
              <a:ext cx="888" cy="734"/>
              <a:chOff x="3327" y="2519"/>
              <a:chExt cx="888" cy="734"/>
            </a:xfrm>
          </p:grpSpPr>
          <p:sp>
            <p:nvSpPr>
              <p:cNvPr id="1518"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0"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1"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2"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3"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4"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5"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6"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7"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2" name="Group 1006"/>
            <p:cNvGrpSpPr>
              <a:grpSpLocks/>
            </p:cNvGrpSpPr>
            <p:nvPr/>
          </p:nvGrpSpPr>
          <p:grpSpPr bwMode="auto">
            <a:xfrm>
              <a:off x="3618" y="2560"/>
              <a:ext cx="314" cy="688"/>
              <a:chOff x="3618" y="2560"/>
              <a:chExt cx="314" cy="688"/>
            </a:xfrm>
          </p:grpSpPr>
          <p:sp>
            <p:nvSpPr>
              <p:cNvPr id="1318"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0"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3" name="Group 1207"/>
            <p:cNvGrpSpPr>
              <a:grpSpLocks/>
            </p:cNvGrpSpPr>
            <p:nvPr/>
          </p:nvGrpSpPr>
          <p:grpSpPr bwMode="auto">
            <a:xfrm>
              <a:off x="3900" y="2550"/>
              <a:ext cx="243" cy="703"/>
              <a:chOff x="3900" y="2550"/>
              <a:chExt cx="243" cy="703"/>
            </a:xfrm>
          </p:grpSpPr>
          <p:sp>
            <p:nvSpPr>
              <p:cNvPr id="1118"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0"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4" name="Group 1408"/>
            <p:cNvGrpSpPr>
              <a:grpSpLocks/>
            </p:cNvGrpSpPr>
            <p:nvPr/>
          </p:nvGrpSpPr>
          <p:grpSpPr bwMode="auto">
            <a:xfrm>
              <a:off x="3450" y="2557"/>
              <a:ext cx="689" cy="411"/>
              <a:chOff x="3450" y="2557"/>
              <a:chExt cx="689" cy="411"/>
            </a:xfrm>
          </p:grpSpPr>
          <p:sp>
            <p:nvSpPr>
              <p:cNvPr id="918"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0"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5" name="Group 1609"/>
            <p:cNvGrpSpPr>
              <a:grpSpLocks/>
            </p:cNvGrpSpPr>
            <p:nvPr/>
          </p:nvGrpSpPr>
          <p:grpSpPr bwMode="auto">
            <a:xfrm>
              <a:off x="3323" y="1923"/>
              <a:ext cx="931" cy="1334"/>
              <a:chOff x="3323" y="1923"/>
              <a:chExt cx="931" cy="1334"/>
            </a:xfrm>
          </p:grpSpPr>
          <p:sp>
            <p:nvSpPr>
              <p:cNvPr id="718"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0"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66"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0"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18" name="Group 1664"/>
          <p:cNvGrpSpPr>
            <a:grpSpLocks noChangeAspect="1"/>
          </p:cNvGrpSpPr>
          <p:nvPr/>
        </p:nvGrpSpPr>
        <p:grpSpPr bwMode="auto">
          <a:xfrm>
            <a:off x="3286126" y="4072468"/>
            <a:ext cx="2870199" cy="2823633"/>
            <a:chOff x="1920" y="1924"/>
            <a:chExt cx="1356" cy="1334"/>
          </a:xfrm>
        </p:grpSpPr>
        <p:grpSp>
          <p:nvGrpSpPr>
            <p:cNvPr id="1720" name="Group 1865"/>
            <p:cNvGrpSpPr>
              <a:grpSpLocks/>
            </p:cNvGrpSpPr>
            <p:nvPr/>
          </p:nvGrpSpPr>
          <p:grpSpPr bwMode="auto">
            <a:xfrm>
              <a:off x="2220" y="3045"/>
              <a:ext cx="919" cy="213"/>
              <a:chOff x="2220" y="3045"/>
              <a:chExt cx="919" cy="213"/>
            </a:xfrm>
          </p:grpSpPr>
          <p:sp>
            <p:nvSpPr>
              <p:cNvPr id="2166"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7"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8"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9"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0"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1"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2"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3"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4"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5"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6"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7"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8"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9"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0"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1"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2"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3"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4"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5"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6"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7"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8"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9"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0"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1"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2"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3"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4"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5"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6"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7"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8"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9"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1"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2"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3"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4"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5"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6"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7"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8"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9"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0"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1"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2"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3"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4"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5"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6"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7"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8"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9"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0"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1"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2"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3"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4"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5"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6"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7"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8"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9"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1"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3"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4"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5"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6"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7"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8"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9"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0"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1"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2"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3"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4"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5"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6"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7"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8"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9"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0"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1"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2"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3"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4"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5"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6"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7"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9"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0"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1"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2"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3"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4"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5"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6"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7"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8"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9"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0"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1"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2"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3"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4"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5"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7"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9"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0"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2"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3"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4"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5"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6"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7"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8"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9"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0"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1"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3"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4"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5"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6"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7"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8"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9"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0"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1"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2"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3"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5"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6"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7"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8"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9"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0"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1"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2"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3"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4"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5"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6"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7"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8"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9"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0"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1"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2"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3"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5"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6"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7"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8"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9"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0"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1"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2"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3"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4"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5"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6"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7"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9"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0"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1"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2"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3"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4"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5"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6"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7"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8"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9"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1"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2"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3"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4"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5"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6"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7"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8"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9"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0"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1"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2"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3"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4"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5"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1" name="Group 2066"/>
            <p:cNvGrpSpPr>
              <a:grpSpLocks/>
            </p:cNvGrpSpPr>
            <p:nvPr/>
          </p:nvGrpSpPr>
          <p:grpSpPr bwMode="auto">
            <a:xfrm>
              <a:off x="2500" y="3139"/>
              <a:ext cx="330" cy="36"/>
              <a:chOff x="2500" y="3139"/>
              <a:chExt cx="330" cy="36"/>
            </a:xfrm>
          </p:grpSpPr>
          <p:sp>
            <p:nvSpPr>
              <p:cNvPr id="1966"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7"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8"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9"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0"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1"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2"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3"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4"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5"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6"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7"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8"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9"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0"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1"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2"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3"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5"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6"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7"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8"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9"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0"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1"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3"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4"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5"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6"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7"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8"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9"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0"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1"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2"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3"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4"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5"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6"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7"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8"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9"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0"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1"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2"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3"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4"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5"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6"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7"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8"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9"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0"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1"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2"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3"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4"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5"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6"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7"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8"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9"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1"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2"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3"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4"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5"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6"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7"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9"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0"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1"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2"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3"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4"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5"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6"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7"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8"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9"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0"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1"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2"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3"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4"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5"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6"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7"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8"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9"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0"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1"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2"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3"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4"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5"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6"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7"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8"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9"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0"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1"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2"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3"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4"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5"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7"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8"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9"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0"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1"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2"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3"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5"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6"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7"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8"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9"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0"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1"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2"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3"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4"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5"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6"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7"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8"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9"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0"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1"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2"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3"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4"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5"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6"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7"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9"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0"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1"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2"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3"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4"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5"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6"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7"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8"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9"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0"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1"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3"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4"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5"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6"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7"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8"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9"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0"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1"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2"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3"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5"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6"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7"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8"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9"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0"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1"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2"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3"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4"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5"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6"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7"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8"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9"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0"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1"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2"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3"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5"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6"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7"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8"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9"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0"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1"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2"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3"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4"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5"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2" name="Group 2267"/>
            <p:cNvGrpSpPr>
              <a:grpSpLocks/>
            </p:cNvGrpSpPr>
            <p:nvPr/>
          </p:nvGrpSpPr>
          <p:grpSpPr bwMode="auto">
            <a:xfrm>
              <a:off x="2393" y="2584"/>
              <a:ext cx="705" cy="591"/>
              <a:chOff x="2393" y="2584"/>
              <a:chExt cx="705" cy="591"/>
            </a:xfrm>
          </p:grpSpPr>
          <p:sp>
            <p:nvSpPr>
              <p:cNvPr id="1766"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7"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9"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0"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1"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2"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3"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4"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5"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6"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7"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8"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9"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1"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2"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3"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4"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5"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6"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7"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8"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9"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0"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1"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2"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3"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4"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5"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6"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7"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8"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9"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1"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2"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3"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4"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5"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6"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7"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8"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9"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0"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1"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2"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3"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5"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6"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7"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8"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9"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0"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1"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3"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4"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5"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7"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8"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9"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0"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1"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2"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3"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4"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5"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6"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7"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8"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9"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0"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1"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2"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3"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4"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5"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7"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8"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9"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0"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1"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2"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3"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4"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5"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6"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7"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8"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9"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1"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2"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3"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4"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5"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6"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7"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9"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0"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1"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3"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4"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5"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6"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7"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8"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9"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0"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1"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2"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3"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4"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5"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6"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7"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8"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9"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0"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1"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2"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3"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4"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5"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6"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7"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8"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9"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0"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1"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2"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3"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4"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5"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7"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8"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9"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0"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1"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2"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3"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4"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5"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6"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7"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8"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9"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0"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1"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2"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3"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4"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5"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6"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7"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8"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9"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0"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1"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2"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3"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4"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5"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6"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7"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9"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0"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1"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2"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3"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4"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5"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6"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7"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8"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9"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0"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1"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3"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4"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5"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6"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7"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8"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9"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1"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2"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3"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4"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5"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723"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4"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6"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7"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8"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9"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0"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1"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2"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3"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4"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5"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8"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9"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0"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1"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2"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3"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4"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5"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6"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7"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8"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0"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1"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2"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4"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5"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6"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7"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0"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2"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3"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4"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5"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709443651"/>
      </p:ext>
    </p:extLst>
  </p:cSld>
  <p:clrMapOvr>
    <a:masterClrMapping/>
  </p:clrMapOvr>
  <p:transition spd="slow">
    <p:randomBar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C925739-D7BC-42BD-B690-40DD801AD46E}"/>
              </a:ext>
            </a:extLst>
          </p:cNvPr>
          <p:cNvSpPr txBox="1"/>
          <p:nvPr/>
        </p:nvSpPr>
        <p:spPr>
          <a:xfrm>
            <a:off x="391539" y="467378"/>
            <a:ext cx="11408921" cy="1077218"/>
          </a:xfrm>
          <a:prstGeom prst="rect">
            <a:avLst/>
          </a:prstGeom>
          <a:noFill/>
        </p:spPr>
        <p:txBody>
          <a:bodyPr wrap="square" rtlCol="0">
            <a:spAutoFit/>
          </a:bodyPr>
          <a:lstStyle/>
          <a:p>
            <a:pPr algn="just"/>
            <a:r>
              <a:rPr lang="vi-VN" sz="3200" b="1" dirty="0">
                <a:solidFill>
                  <a:schemeClr val="accent6">
                    <a:lumMod val="75000"/>
                  </a:schemeClr>
                </a:solidFill>
                <a:latin typeface="+mj-lt"/>
              </a:rPr>
              <a:t>1. </a:t>
            </a:r>
            <a:r>
              <a:rPr lang="vi-VN" sz="3200" dirty="0">
                <a:latin typeface="+mj-lt"/>
              </a:rPr>
              <a:t>Đóng vai nhím trắng, nhím nâu trong </a:t>
            </a:r>
            <a:r>
              <a:rPr lang="vi-VN" sz="3200">
                <a:latin typeface="+mj-lt"/>
              </a:rPr>
              <a:t>lần gặp</a:t>
            </a:r>
            <a:r>
              <a:rPr lang="en-US" sz="3200">
                <a:latin typeface="+mj-lt"/>
              </a:rPr>
              <a:t> lại</a:t>
            </a:r>
            <a:r>
              <a:rPr lang="vi-VN" sz="3200">
                <a:latin typeface="+mj-lt"/>
              </a:rPr>
              <a:t> </a:t>
            </a:r>
            <a:r>
              <a:rPr lang="vi-VN" sz="3200" dirty="0">
                <a:latin typeface="+mj-lt"/>
              </a:rPr>
              <a:t>để nói tiếp các câu: </a:t>
            </a:r>
          </a:p>
        </p:txBody>
      </p:sp>
      <p:pic>
        <p:nvPicPr>
          <p:cNvPr id="6" name="Picture 5">
            <a:extLst>
              <a:ext uri="{FF2B5EF4-FFF2-40B4-BE49-F238E27FC236}">
                <a16:creationId xmlns:a16="http://schemas.microsoft.com/office/drawing/2014/main" id="{42673DEA-E82F-490C-8C20-C37B3F6FA9D4}"/>
              </a:ext>
            </a:extLst>
          </p:cNvPr>
          <p:cNvPicPr>
            <a:picLocks noChangeAspect="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300000"/>
                    </a14:imgEffect>
                  </a14:imgLayer>
                </a14:imgProps>
              </a:ext>
            </a:extLst>
          </a:blip>
          <a:stretch>
            <a:fillRect/>
          </a:stretch>
        </p:blipFill>
        <p:spPr>
          <a:xfrm>
            <a:off x="215863" y="1939939"/>
            <a:ext cx="11976137" cy="3887655"/>
          </a:xfrm>
          <a:prstGeom prst="rect">
            <a:avLst/>
          </a:prstGeom>
        </p:spPr>
      </p:pic>
    </p:spTree>
    <p:extLst>
      <p:ext uri="{BB962C8B-B14F-4D97-AF65-F5344CB8AC3E}">
        <p14:creationId xmlns:p14="http://schemas.microsoft.com/office/powerpoint/2010/main" val="64882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3DAA05A1-A30F-4B43-B0F9-842C7E8FDC8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667000" y="-2705102"/>
            <a:ext cx="6858000" cy="12268204"/>
          </a:xfrm>
          <a:prstGeom prst="rect">
            <a:avLst/>
          </a:prstGeom>
          <a:solidFill>
            <a:schemeClr val="accent4">
              <a:lumMod val="20000"/>
              <a:lumOff val="80000"/>
            </a:schemeClr>
          </a:solidFill>
        </p:spPr>
      </p:pic>
      <p:pic>
        <p:nvPicPr>
          <p:cNvPr id="5" name="图片 4">
            <a:extLst>
              <a:ext uri="{FF2B5EF4-FFF2-40B4-BE49-F238E27FC236}">
                <a16:creationId xmlns:a16="http://schemas.microsoft.com/office/drawing/2014/main" id="{222540BC-A24B-435C-91AE-1DD34C383B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6123872" y="988522"/>
            <a:ext cx="6247250" cy="5064982"/>
          </a:xfrm>
          <a:prstGeom prst="rect">
            <a:avLst/>
          </a:prstGeom>
          <a:solidFill>
            <a:schemeClr val="accent3">
              <a:lumMod val="20000"/>
              <a:lumOff val="80000"/>
            </a:schemeClr>
          </a:solidFill>
        </p:spPr>
      </p:pic>
      <p:pic>
        <p:nvPicPr>
          <p:cNvPr id="9" name="图片 8">
            <a:extLst>
              <a:ext uri="{FF2B5EF4-FFF2-40B4-BE49-F238E27FC236}">
                <a16:creationId xmlns:a16="http://schemas.microsoft.com/office/drawing/2014/main" id="{1C673EB3-CF89-4670-AD42-188BEA088385}"/>
              </a:ext>
            </a:extLst>
          </p:cNvPr>
          <p:cNvPicPr>
            <a:picLocks noChangeAspect="1"/>
          </p:cNvPicPr>
          <p:nvPr/>
        </p:nvPicPr>
        <p:blipFill rotWithShape="1">
          <a:blip r:embed="rId5">
            <a:extLst>
              <a:ext uri="{28A0092B-C50C-407E-A947-70E740481C1C}">
                <a14:useLocalDpi xmlns:a14="http://schemas.microsoft.com/office/drawing/2010/main" val="0"/>
              </a:ext>
            </a:extLst>
          </a:blip>
          <a:srcRect l="8008" t="35025" r="59440" b="34782"/>
          <a:stretch/>
        </p:blipFill>
        <p:spPr>
          <a:xfrm>
            <a:off x="-591423" y="1707337"/>
            <a:ext cx="4429760" cy="5492902"/>
          </a:xfrm>
          <a:prstGeom prst="rect">
            <a:avLst/>
          </a:prstGeom>
        </p:spPr>
      </p:pic>
      <p:pic>
        <p:nvPicPr>
          <p:cNvPr id="10" name="图片 9">
            <a:extLst>
              <a:ext uri="{FF2B5EF4-FFF2-40B4-BE49-F238E27FC236}">
                <a16:creationId xmlns:a16="http://schemas.microsoft.com/office/drawing/2014/main" id="{CECE201C-16F7-41CC-9D7C-4F43F62CC366}"/>
              </a:ext>
            </a:extLst>
          </p:cNvPr>
          <p:cNvPicPr>
            <a:picLocks noChangeAspect="1"/>
          </p:cNvPicPr>
          <p:nvPr/>
        </p:nvPicPr>
        <p:blipFill rotWithShape="1">
          <a:blip r:embed="rId5">
            <a:extLst>
              <a:ext uri="{28A0092B-C50C-407E-A947-70E740481C1C}">
                <a14:useLocalDpi xmlns:a14="http://schemas.microsoft.com/office/drawing/2010/main" val="0"/>
              </a:ext>
            </a:extLst>
          </a:blip>
          <a:srcRect l="56471" t="36973" r="10977" b="32834"/>
          <a:stretch/>
        </p:blipFill>
        <p:spPr>
          <a:xfrm>
            <a:off x="2621901" y="2001520"/>
            <a:ext cx="4466358" cy="5492902"/>
          </a:xfrm>
          <a:prstGeom prst="rect">
            <a:avLst/>
          </a:prstGeom>
        </p:spPr>
      </p:pic>
      <p:pic>
        <p:nvPicPr>
          <p:cNvPr id="12" name="图片 11">
            <a:extLst>
              <a:ext uri="{FF2B5EF4-FFF2-40B4-BE49-F238E27FC236}">
                <a16:creationId xmlns:a16="http://schemas.microsoft.com/office/drawing/2014/main" id="{ED6E6BBD-55BC-4609-9234-E6F030B3A4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374652">
            <a:off x="115079" y="968971"/>
            <a:ext cx="419196" cy="1232181"/>
          </a:xfrm>
          <a:prstGeom prst="rect">
            <a:avLst/>
          </a:prstGeom>
        </p:spPr>
      </p:pic>
      <p:pic>
        <p:nvPicPr>
          <p:cNvPr id="13" name="图片 12">
            <a:extLst>
              <a:ext uri="{FF2B5EF4-FFF2-40B4-BE49-F238E27FC236}">
                <a16:creationId xmlns:a16="http://schemas.microsoft.com/office/drawing/2014/main" id="{9F2093D5-1511-470A-84F7-CD3D5D60CCA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34872" y="1274025"/>
            <a:ext cx="571630" cy="787579"/>
          </a:xfrm>
          <a:prstGeom prst="rect">
            <a:avLst/>
          </a:prstGeom>
        </p:spPr>
      </p:pic>
      <p:pic>
        <p:nvPicPr>
          <p:cNvPr id="16" name="图片 15">
            <a:extLst>
              <a:ext uri="{FF2B5EF4-FFF2-40B4-BE49-F238E27FC236}">
                <a16:creationId xmlns:a16="http://schemas.microsoft.com/office/drawing/2014/main" id="{4E36D2A1-7E6C-40E4-9CEC-803715B69FD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20389435">
            <a:off x="5902313" y="2289396"/>
            <a:ext cx="422498" cy="436127"/>
          </a:xfrm>
          <a:prstGeom prst="rect">
            <a:avLst/>
          </a:prstGeom>
        </p:spPr>
      </p:pic>
      <p:pic>
        <p:nvPicPr>
          <p:cNvPr id="17" name="图片 16">
            <a:extLst>
              <a:ext uri="{FF2B5EF4-FFF2-40B4-BE49-F238E27FC236}">
                <a16:creationId xmlns:a16="http://schemas.microsoft.com/office/drawing/2014/main" id="{2E9236B6-8568-430A-A241-D955A7D9279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88107" y="1202801"/>
            <a:ext cx="644623" cy="686893"/>
          </a:xfrm>
          <a:prstGeom prst="rect">
            <a:avLst/>
          </a:prstGeom>
        </p:spPr>
      </p:pic>
      <p:pic>
        <p:nvPicPr>
          <p:cNvPr id="18" name="图片 17">
            <a:extLst>
              <a:ext uri="{FF2B5EF4-FFF2-40B4-BE49-F238E27FC236}">
                <a16:creationId xmlns:a16="http://schemas.microsoft.com/office/drawing/2014/main" id="{5150AFAD-94D2-45D0-B9C7-6489920D481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340267" y="670348"/>
            <a:ext cx="391538" cy="469845"/>
          </a:xfrm>
          <a:prstGeom prst="rect">
            <a:avLst/>
          </a:prstGeom>
        </p:spPr>
      </p:pic>
      <p:pic>
        <p:nvPicPr>
          <p:cNvPr id="20" name="图片 19">
            <a:extLst>
              <a:ext uri="{FF2B5EF4-FFF2-40B4-BE49-F238E27FC236}">
                <a16:creationId xmlns:a16="http://schemas.microsoft.com/office/drawing/2014/main" id="{17F29A0C-09E7-494C-BC8E-428CB9B9DA4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827701">
            <a:off x="2693190" y="707721"/>
            <a:ext cx="391538" cy="645313"/>
          </a:xfrm>
          <a:prstGeom prst="rect">
            <a:avLst/>
          </a:prstGeom>
        </p:spPr>
      </p:pic>
      <p:pic>
        <p:nvPicPr>
          <p:cNvPr id="21" name="图片 20">
            <a:extLst>
              <a:ext uri="{FF2B5EF4-FFF2-40B4-BE49-F238E27FC236}">
                <a16:creationId xmlns:a16="http://schemas.microsoft.com/office/drawing/2014/main" id="{B4860D97-F7FE-4AC3-8745-689FB2A4E7D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959630" y="1470919"/>
            <a:ext cx="1054340" cy="1181369"/>
          </a:xfrm>
          <a:prstGeom prst="rect">
            <a:avLst/>
          </a:prstGeom>
        </p:spPr>
      </p:pic>
      <p:sp>
        <p:nvSpPr>
          <p:cNvPr id="19" name="TextBox 18">
            <a:extLst>
              <a:ext uri="{FF2B5EF4-FFF2-40B4-BE49-F238E27FC236}">
                <a16:creationId xmlns:a16="http://schemas.microsoft.com/office/drawing/2014/main" id="{6C526A89-6360-4321-86A9-4E94A444DC9E}"/>
              </a:ext>
            </a:extLst>
          </p:cNvPr>
          <p:cNvSpPr txBox="1"/>
          <p:nvPr/>
        </p:nvSpPr>
        <p:spPr>
          <a:xfrm>
            <a:off x="7051661" y="905270"/>
            <a:ext cx="4487401" cy="4975657"/>
          </a:xfrm>
          <a:prstGeom prst="rect">
            <a:avLst/>
          </a:prstGeom>
          <a:noFill/>
        </p:spPr>
        <p:txBody>
          <a:bodyPr wrap="square" rtlCol="0">
            <a:spAutoFit/>
          </a:bodyPr>
          <a:lstStyle/>
          <a:p>
            <a:pPr lvl="0">
              <a:lnSpc>
                <a:spcPct val="150000"/>
              </a:lnSpc>
            </a:pPr>
            <a:r>
              <a:rPr lang="vi-VN" sz="3600" b="1" dirty="0">
                <a:solidFill>
                  <a:srgbClr val="0000FF"/>
                </a:solidFill>
                <a:latin typeface="+mj-lt"/>
              </a:rPr>
              <a:t>2. </a:t>
            </a:r>
            <a:r>
              <a:rPr lang="vi-VN" sz="3600" dirty="0">
                <a:solidFill>
                  <a:srgbClr val="0000FF"/>
                </a:solidFill>
                <a:latin typeface="+mj-lt"/>
              </a:rPr>
              <a:t>Đóng vai Bình và An để nói và đáp lời xin lỗi trong tình huống: </a:t>
            </a:r>
          </a:p>
          <a:p>
            <a:pPr lvl="0">
              <a:lnSpc>
                <a:spcPct val="150000"/>
              </a:lnSpc>
            </a:pPr>
            <a:r>
              <a:rPr lang="vi-VN" sz="3600" dirty="0">
                <a:solidFill>
                  <a:srgbClr val="FF0000"/>
                </a:solidFill>
                <a:latin typeface="+mj-lt"/>
              </a:rPr>
              <a:t>Bình vô tình va vào An, làm An ngã. </a:t>
            </a:r>
          </a:p>
        </p:txBody>
      </p:sp>
    </p:spTree>
    <p:extLst>
      <p:ext uri="{BB962C8B-B14F-4D97-AF65-F5344CB8AC3E}">
        <p14:creationId xmlns:p14="http://schemas.microsoft.com/office/powerpoint/2010/main" val="4211067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wipe(left)">
                                      <p:cBhvr>
                                        <p:cTn id="7" dur="500"/>
                                        <p:tgtEl>
                                          <p:spTgt spid="1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xEl>
                                              <p:pRg st="1" end="1"/>
                                            </p:txEl>
                                          </p:spTgt>
                                        </p:tgtEl>
                                        <p:attrNameLst>
                                          <p:attrName>style.visibility</p:attrName>
                                        </p:attrNameLst>
                                      </p:cBhvr>
                                      <p:to>
                                        <p:strVal val="visible"/>
                                      </p:to>
                                    </p:set>
                                    <p:animEffect transition="in" filter="wipe(left)">
                                      <p:cBhvr>
                                        <p:cTn id="12" dur="500"/>
                                        <p:tgtEl>
                                          <p:spTgt spid="1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238CBB3C-CEC5-4B23-A4BD-798CF69AF12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919148" y="-2433011"/>
            <a:ext cx="6349846" cy="11655706"/>
          </a:xfrm>
          <a:prstGeom prst="rect">
            <a:avLst/>
          </a:prstGeom>
        </p:spPr>
      </p:pic>
      <p:grpSp>
        <p:nvGrpSpPr>
          <p:cNvPr id="12" name="组合 11">
            <a:extLst>
              <a:ext uri="{FF2B5EF4-FFF2-40B4-BE49-F238E27FC236}">
                <a16:creationId xmlns:a16="http://schemas.microsoft.com/office/drawing/2014/main" id="{2214D01F-9936-4ED3-BBE3-1BCC83970511}"/>
              </a:ext>
            </a:extLst>
          </p:cNvPr>
          <p:cNvGrpSpPr/>
          <p:nvPr/>
        </p:nvGrpSpPr>
        <p:grpSpPr>
          <a:xfrm>
            <a:off x="11292768" y="1987543"/>
            <a:ext cx="1091423" cy="1232181"/>
            <a:chOff x="115079" y="968971"/>
            <a:chExt cx="1091423" cy="1232181"/>
          </a:xfrm>
        </p:grpSpPr>
        <p:pic>
          <p:nvPicPr>
            <p:cNvPr id="10" name="图片 9">
              <a:extLst>
                <a:ext uri="{FF2B5EF4-FFF2-40B4-BE49-F238E27FC236}">
                  <a16:creationId xmlns:a16="http://schemas.microsoft.com/office/drawing/2014/main" id="{C9C1C85E-1A25-467C-86B4-67770556C73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374652">
              <a:off x="115079" y="968971"/>
              <a:ext cx="419196" cy="1232181"/>
            </a:xfrm>
            <a:prstGeom prst="rect">
              <a:avLst/>
            </a:prstGeom>
          </p:spPr>
        </p:pic>
        <p:pic>
          <p:nvPicPr>
            <p:cNvPr id="11" name="图片 10">
              <a:extLst>
                <a:ext uri="{FF2B5EF4-FFF2-40B4-BE49-F238E27FC236}">
                  <a16:creationId xmlns:a16="http://schemas.microsoft.com/office/drawing/2014/main" id="{D354413E-068F-4C56-AF2E-F8EF92D8562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4872" y="1274025"/>
              <a:ext cx="571630" cy="787579"/>
            </a:xfrm>
            <a:prstGeom prst="rect">
              <a:avLst/>
            </a:prstGeom>
          </p:spPr>
        </p:pic>
      </p:grpSp>
      <p:grpSp>
        <p:nvGrpSpPr>
          <p:cNvPr id="3" name="组合 2">
            <a:extLst>
              <a:ext uri="{FF2B5EF4-FFF2-40B4-BE49-F238E27FC236}">
                <a16:creationId xmlns:a16="http://schemas.microsoft.com/office/drawing/2014/main" id="{97B5B2FD-5119-485B-B1A2-651860EAA1B2}"/>
              </a:ext>
            </a:extLst>
          </p:cNvPr>
          <p:cNvGrpSpPr/>
          <p:nvPr/>
        </p:nvGrpSpPr>
        <p:grpSpPr>
          <a:xfrm>
            <a:off x="4112852" y="2138068"/>
            <a:ext cx="3109972" cy="3691772"/>
            <a:chOff x="3963397" y="1589167"/>
            <a:chExt cx="3565106" cy="3816760"/>
          </a:xfrm>
        </p:grpSpPr>
        <p:sp>
          <p:nvSpPr>
            <p:cNvPr id="2" name="矩形 1">
              <a:extLst>
                <a:ext uri="{FF2B5EF4-FFF2-40B4-BE49-F238E27FC236}">
                  <a16:creationId xmlns:a16="http://schemas.microsoft.com/office/drawing/2014/main" id="{57749B8E-E5A7-4163-8507-D8F3B9F34E13}"/>
                </a:ext>
              </a:extLst>
            </p:cNvPr>
            <p:cNvSpPr/>
            <p:nvPr/>
          </p:nvSpPr>
          <p:spPr>
            <a:xfrm>
              <a:off x="4861367" y="2118167"/>
              <a:ext cx="1990846" cy="2812648"/>
            </a:xfrm>
            <a:prstGeom prst="rect">
              <a:avLst/>
            </a:prstGeom>
            <a:solidFill>
              <a:srgbClr val="FFE2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3" name="图片 12">
              <a:extLst>
                <a:ext uri="{FF2B5EF4-FFF2-40B4-BE49-F238E27FC236}">
                  <a16:creationId xmlns:a16="http://schemas.microsoft.com/office/drawing/2014/main" id="{1C298902-3191-41FB-91C7-4B3C21134A3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397" y="1589167"/>
              <a:ext cx="3565106" cy="3816760"/>
            </a:xfrm>
            <a:prstGeom prst="rect">
              <a:avLst/>
            </a:prstGeom>
          </p:spPr>
        </p:pic>
      </p:grpSp>
      <p:sp>
        <p:nvSpPr>
          <p:cNvPr id="6" name="Thought Bubble: Cloud 5">
            <a:extLst>
              <a:ext uri="{FF2B5EF4-FFF2-40B4-BE49-F238E27FC236}">
                <a16:creationId xmlns:a16="http://schemas.microsoft.com/office/drawing/2014/main" id="{2276102F-99E9-4843-8F3A-0CC5EB1D1881}"/>
              </a:ext>
            </a:extLst>
          </p:cNvPr>
          <p:cNvSpPr/>
          <p:nvPr/>
        </p:nvSpPr>
        <p:spPr>
          <a:xfrm>
            <a:off x="266217" y="288234"/>
            <a:ext cx="4947228" cy="3140765"/>
          </a:xfrm>
          <a:prstGeom prst="cloudCallout">
            <a:avLst>
              <a:gd name="adj1" fmla="val 26152"/>
              <a:gd name="adj2" fmla="val 69642"/>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Tớ</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xin</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lỗi</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cậu</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nhé</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Do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sơ</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ý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nên</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tớ</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3200" b="0" i="0" u="none" strike="noStrike" kern="1200" cap="none" spc="0" normalizeH="0" noProof="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va</a:t>
            </a:r>
            <a:r>
              <a:rPr kumimoji="0" lang="en-US" sz="3200" b="0" i="0" u="none" strike="noStrike" kern="1200" cap="none" spc="0" normalizeH="0" noProof="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vào cậu</a:t>
            </a:r>
            <a:r>
              <a:rPr kumimoji="0" lang="en-US" sz="3200" b="0" i="0" u="none" strike="noStrike" kern="1200" cap="none" spc="0" normalizeH="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a:t>
            </a:r>
            <a:endParaRPr kumimoji="0" lang="en-US" sz="32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7" name="Thought Bubble: Cloud 16">
            <a:extLst>
              <a:ext uri="{FF2B5EF4-FFF2-40B4-BE49-F238E27FC236}">
                <a16:creationId xmlns:a16="http://schemas.microsoft.com/office/drawing/2014/main" id="{1A11D29A-0E49-4158-ACAA-AB23465EC073}"/>
              </a:ext>
            </a:extLst>
          </p:cNvPr>
          <p:cNvSpPr/>
          <p:nvPr/>
        </p:nvSpPr>
        <p:spPr>
          <a:xfrm>
            <a:off x="6881357" y="0"/>
            <a:ext cx="4559653" cy="2870038"/>
          </a:xfrm>
          <a:prstGeom prst="cloudCallout">
            <a:avLst>
              <a:gd name="adj1" fmla="val -48344"/>
              <a:gd name="adj2" fmla="val 57276"/>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Không</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có</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gì</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đâu</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Lần</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sau</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cậu</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đi</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chú</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ý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cận</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thận</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3200" dirty="0" err="1">
                <a:solidFill>
                  <a:prstClr val="black"/>
                </a:solidFill>
                <a:latin typeface="Arial-Rounded" panose="020B0500000000000000" pitchFamily="34" charset="0"/>
                <a:ea typeface="Arial-Rounded" panose="020B0500000000000000" pitchFamily="34" charset="0"/>
                <a:cs typeface="Arial-Rounded" panose="020B0500000000000000" pitchFamily="34" charset="0"/>
              </a:rPr>
              <a:t>nhé</a:t>
            </a:r>
            <a:r>
              <a:rPr lang="en-US" sz="32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a:t>
            </a:r>
            <a:endParaRPr kumimoji="0" lang="en-US" sz="32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8" name="TextBox 17">
            <a:extLst>
              <a:ext uri="{FF2B5EF4-FFF2-40B4-BE49-F238E27FC236}">
                <a16:creationId xmlns:a16="http://schemas.microsoft.com/office/drawing/2014/main" id="{A24DE19E-C05F-4F0A-81FC-15E48E3271D8}"/>
              </a:ext>
            </a:extLst>
          </p:cNvPr>
          <p:cNvSpPr txBox="1"/>
          <p:nvPr/>
        </p:nvSpPr>
        <p:spPr>
          <a:xfrm>
            <a:off x="8906608" y="6596390"/>
            <a:ext cx="4097215"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Design by: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Hương</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Thảo</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 tranthao121004@gmail.com </a:t>
            </a:r>
          </a:p>
        </p:txBody>
      </p:sp>
    </p:spTree>
    <p:extLst>
      <p:ext uri="{BB962C8B-B14F-4D97-AF65-F5344CB8AC3E}">
        <p14:creationId xmlns:p14="http://schemas.microsoft.com/office/powerpoint/2010/main" val="151743245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p:cTn id="14" dur="500" fill="hold"/>
                                        <p:tgtEl>
                                          <p:spTgt spid="17"/>
                                        </p:tgtEl>
                                        <p:attrNameLst>
                                          <p:attrName>ppt_w</p:attrName>
                                        </p:attrNameLst>
                                      </p:cBhvr>
                                      <p:tavLst>
                                        <p:tav tm="0">
                                          <p:val>
                                            <p:fltVal val="0"/>
                                          </p:val>
                                        </p:tav>
                                        <p:tav tm="100000">
                                          <p:val>
                                            <p:strVal val="#ppt_w"/>
                                          </p:val>
                                        </p:tav>
                                      </p:tavLst>
                                    </p:anim>
                                    <p:anim calcmode="lin" valueType="num">
                                      <p:cBhvr>
                                        <p:cTn id="15" dur="500" fill="hold"/>
                                        <p:tgtEl>
                                          <p:spTgt spid="17"/>
                                        </p:tgtEl>
                                        <p:attrNameLst>
                                          <p:attrName>ppt_h</p:attrName>
                                        </p:attrNameLst>
                                      </p:cBhvr>
                                      <p:tavLst>
                                        <p:tav tm="0">
                                          <p:val>
                                            <p:fltVal val="0"/>
                                          </p:val>
                                        </p:tav>
                                        <p:tav tm="100000">
                                          <p:val>
                                            <p:strVal val="#ppt_h"/>
                                          </p:val>
                                        </p:tav>
                                      </p:tavLst>
                                    </p:anim>
                                    <p:animEffect transition="in" filter="fade">
                                      <p:cBhvr>
                                        <p:cTn id="1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3DAA05A1-A30F-4B43-B0F9-842C7E8FDC8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667000" y="-2705102"/>
            <a:ext cx="6858000" cy="12268204"/>
          </a:xfrm>
          <a:prstGeom prst="rect">
            <a:avLst/>
          </a:prstGeom>
        </p:spPr>
      </p:pic>
      <p:pic>
        <p:nvPicPr>
          <p:cNvPr id="5" name="图片 4">
            <a:extLst>
              <a:ext uri="{FF2B5EF4-FFF2-40B4-BE49-F238E27FC236}">
                <a16:creationId xmlns:a16="http://schemas.microsoft.com/office/drawing/2014/main" id="{222540BC-A24B-435C-91AE-1DD34C383B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6048207" y="988524"/>
            <a:ext cx="6247250" cy="5064982"/>
          </a:xfrm>
          <a:prstGeom prst="rect">
            <a:avLst/>
          </a:prstGeom>
        </p:spPr>
      </p:pic>
      <p:pic>
        <p:nvPicPr>
          <p:cNvPr id="9" name="图片 8">
            <a:extLst>
              <a:ext uri="{FF2B5EF4-FFF2-40B4-BE49-F238E27FC236}">
                <a16:creationId xmlns:a16="http://schemas.microsoft.com/office/drawing/2014/main" id="{1C673EB3-CF89-4670-AD42-188BEA088385}"/>
              </a:ext>
            </a:extLst>
          </p:cNvPr>
          <p:cNvPicPr>
            <a:picLocks noChangeAspect="1"/>
          </p:cNvPicPr>
          <p:nvPr/>
        </p:nvPicPr>
        <p:blipFill rotWithShape="1">
          <a:blip r:embed="rId5">
            <a:extLst>
              <a:ext uri="{28A0092B-C50C-407E-A947-70E740481C1C}">
                <a14:useLocalDpi xmlns:a14="http://schemas.microsoft.com/office/drawing/2010/main" val="0"/>
              </a:ext>
            </a:extLst>
          </a:blip>
          <a:srcRect l="8008" t="35025" r="59440" b="34782"/>
          <a:stretch/>
        </p:blipFill>
        <p:spPr>
          <a:xfrm>
            <a:off x="-591423" y="1707337"/>
            <a:ext cx="4429760" cy="5492902"/>
          </a:xfrm>
          <a:prstGeom prst="rect">
            <a:avLst/>
          </a:prstGeom>
        </p:spPr>
      </p:pic>
      <p:pic>
        <p:nvPicPr>
          <p:cNvPr id="10" name="图片 9">
            <a:extLst>
              <a:ext uri="{FF2B5EF4-FFF2-40B4-BE49-F238E27FC236}">
                <a16:creationId xmlns:a16="http://schemas.microsoft.com/office/drawing/2014/main" id="{CECE201C-16F7-41CC-9D7C-4F43F62CC366}"/>
              </a:ext>
            </a:extLst>
          </p:cNvPr>
          <p:cNvPicPr>
            <a:picLocks noChangeAspect="1"/>
          </p:cNvPicPr>
          <p:nvPr/>
        </p:nvPicPr>
        <p:blipFill rotWithShape="1">
          <a:blip r:embed="rId5">
            <a:extLst>
              <a:ext uri="{28A0092B-C50C-407E-A947-70E740481C1C}">
                <a14:useLocalDpi xmlns:a14="http://schemas.microsoft.com/office/drawing/2010/main" val="0"/>
              </a:ext>
            </a:extLst>
          </a:blip>
          <a:srcRect l="56471" t="36973" r="10977" b="32834"/>
          <a:stretch/>
        </p:blipFill>
        <p:spPr>
          <a:xfrm>
            <a:off x="2621901" y="2001520"/>
            <a:ext cx="4466358" cy="5492902"/>
          </a:xfrm>
          <a:prstGeom prst="rect">
            <a:avLst/>
          </a:prstGeom>
        </p:spPr>
      </p:pic>
      <p:pic>
        <p:nvPicPr>
          <p:cNvPr id="12" name="图片 11">
            <a:extLst>
              <a:ext uri="{FF2B5EF4-FFF2-40B4-BE49-F238E27FC236}">
                <a16:creationId xmlns:a16="http://schemas.microsoft.com/office/drawing/2014/main" id="{ED6E6BBD-55BC-4609-9234-E6F030B3A4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374652">
            <a:off x="115079" y="968971"/>
            <a:ext cx="419196" cy="1232181"/>
          </a:xfrm>
          <a:prstGeom prst="rect">
            <a:avLst/>
          </a:prstGeom>
        </p:spPr>
      </p:pic>
      <p:pic>
        <p:nvPicPr>
          <p:cNvPr id="13" name="图片 12">
            <a:extLst>
              <a:ext uri="{FF2B5EF4-FFF2-40B4-BE49-F238E27FC236}">
                <a16:creationId xmlns:a16="http://schemas.microsoft.com/office/drawing/2014/main" id="{9F2093D5-1511-470A-84F7-CD3D5D60CCA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34872" y="1274025"/>
            <a:ext cx="571630" cy="787579"/>
          </a:xfrm>
          <a:prstGeom prst="rect">
            <a:avLst/>
          </a:prstGeom>
        </p:spPr>
      </p:pic>
      <p:pic>
        <p:nvPicPr>
          <p:cNvPr id="14" name="图片 13">
            <a:extLst>
              <a:ext uri="{FF2B5EF4-FFF2-40B4-BE49-F238E27FC236}">
                <a16:creationId xmlns:a16="http://schemas.microsoft.com/office/drawing/2014/main" id="{E1A8B920-2603-41BF-97D2-B541638BC318}"/>
              </a:ext>
            </a:extLst>
          </p:cNvPr>
          <p:cNvPicPr>
            <a:picLocks noChangeAspect="1"/>
          </p:cNvPicPr>
          <p:nvPr/>
        </p:nvPicPr>
        <p:blipFill rotWithShape="1">
          <a:blip r:embed="rId8">
            <a:extLst>
              <a:ext uri="{28A0092B-C50C-407E-A947-70E740481C1C}">
                <a14:useLocalDpi xmlns:a14="http://schemas.microsoft.com/office/drawing/2010/main" val="0"/>
              </a:ext>
            </a:extLst>
          </a:blip>
          <a:srcRect l="66515" b="75097"/>
          <a:stretch/>
        </p:blipFill>
        <p:spPr>
          <a:xfrm rot="660128">
            <a:off x="9693355" y="-1175868"/>
            <a:ext cx="3020116" cy="3146513"/>
          </a:xfrm>
          <a:prstGeom prst="rect">
            <a:avLst/>
          </a:prstGeom>
        </p:spPr>
      </p:pic>
      <p:pic>
        <p:nvPicPr>
          <p:cNvPr id="16" name="图片 15">
            <a:extLst>
              <a:ext uri="{FF2B5EF4-FFF2-40B4-BE49-F238E27FC236}">
                <a16:creationId xmlns:a16="http://schemas.microsoft.com/office/drawing/2014/main" id="{4E36D2A1-7E6C-40E4-9CEC-803715B69FD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20389435">
            <a:off x="5902313" y="2289396"/>
            <a:ext cx="422498" cy="436127"/>
          </a:xfrm>
          <a:prstGeom prst="rect">
            <a:avLst/>
          </a:prstGeom>
        </p:spPr>
      </p:pic>
      <p:pic>
        <p:nvPicPr>
          <p:cNvPr id="17" name="图片 16">
            <a:extLst>
              <a:ext uri="{FF2B5EF4-FFF2-40B4-BE49-F238E27FC236}">
                <a16:creationId xmlns:a16="http://schemas.microsoft.com/office/drawing/2014/main" id="{2E9236B6-8568-430A-A241-D955A7D9279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788107" y="1202801"/>
            <a:ext cx="644623" cy="686893"/>
          </a:xfrm>
          <a:prstGeom prst="rect">
            <a:avLst/>
          </a:prstGeom>
        </p:spPr>
      </p:pic>
      <p:pic>
        <p:nvPicPr>
          <p:cNvPr id="18" name="图片 17">
            <a:extLst>
              <a:ext uri="{FF2B5EF4-FFF2-40B4-BE49-F238E27FC236}">
                <a16:creationId xmlns:a16="http://schemas.microsoft.com/office/drawing/2014/main" id="{5150AFAD-94D2-45D0-B9C7-6489920D481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340267" y="670348"/>
            <a:ext cx="391538" cy="469845"/>
          </a:xfrm>
          <a:prstGeom prst="rect">
            <a:avLst/>
          </a:prstGeom>
        </p:spPr>
      </p:pic>
      <p:pic>
        <p:nvPicPr>
          <p:cNvPr id="20" name="图片 19">
            <a:extLst>
              <a:ext uri="{FF2B5EF4-FFF2-40B4-BE49-F238E27FC236}">
                <a16:creationId xmlns:a16="http://schemas.microsoft.com/office/drawing/2014/main" id="{17F29A0C-09E7-494C-BC8E-428CB9B9DA45}"/>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827701">
            <a:off x="2693190" y="707721"/>
            <a:ext cx="391538" cy="645313"/>
          </a:xfrm>
          <a:prstGeom prst="rect">
            <a:avLst/>
          </a:prstGeom>
        </p:spPr>
      </p:pic>
      <p:pic>
        <p:nvPicPr>
          <p:cNvPr id="21" name="图片 20">
            <a:extLst>
              <a:ext uri="{FF2B5EF4-FFF2-40B4-BE49-F238E27FC236}">
                <a16:creationId xmlns:a16="http://schemas.microsoft.com/office/drawing/2014/main" id="{B4860D97-F7FE-4AC3-8745-689FB2A4E7D4}"/>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959630" y="1470919"/>
            <a:ext cx="1054340" cy="1181369"/>
          </a:xfrm>
          <a:prstGeom prst="rect">
            <a:avLst/>
          </a:prstGeom>
        </p:spPr>
      </p:pic>
      <p:sp>
        <p:nvSpPr>
          <p:cNvPr id="2" name="TextBox 1">
            <a:extLst>
              <a:ext uri="{FF2B5EF4-FFF2-40B4-BE49-F238E27FC236}">
                <a16:creationId xmlns:a16="http://schemas.microsoft.com/office/drawing/2014/main" id="{B98CD261-C0C6-4F9B-9627-8BC42574CEBD}"/>
              </a:ext>
            </a:extLst>
          </p:cNvPr>
          <p:cNvSpPr txBox="1"/>
          <p:nvPr/>
        </p:nvSpPr>
        <p:spPr>
          <a:xfrm>
            <a:off x="7460197" y="1602658"/>
            <a:ext cx="3896061" cy="31393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Sắm</a:t>
            </a:r>
            <a:r>
              <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vai</a:t>
            </a:r>
            <a:r>
              <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luyện</a:t>
            </a:r>
            <a:r>
              <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nói</a:t>
            </a:r>
            <a:r>
              <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trước</a:t>
            </a:r>
            <a:r>
              <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600" b="0" i="0" u="none" strike="noStrike" kern="1200" cap="none" spc="0" normalizeH="0" baseline="0" noProof="0" dirty="0" err="1">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lớp</a:t>
            </a:r>
            <a:endParaRPr kumimoji="0" lang="en-US" sz="66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TextBox 14">
            <a:extLst>
              <a:ext uri="{FF2B5EF4-FFF2-40B4-BE49-F238E27FC236}">
                <a16:creationId xmlns:a16="http://schemas.microsoft.com/office/drawing/2014/main" id="{EB21153A-EA77-41EC-B066-6102D6648F9C}"/>
              </a:ext>
            </a:extLst>
          </p:cNvPr>
          <p:cNvSpPr txBox="1"/>
          <p:nvPr/>
        </p:nvSpPr>
        <p:spPr>
          <a:xfrm>
            <a:off x="8906608" y="6596390"/>
            <a:ext cx="4097215"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Design by: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Hương</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a:t>
            </a:r>
            <a:r>
              <a:rPr kumimoji="0" lang="en-US" sz="1100" b="0" i="1" u="none" strike="noStrike" kern="1200" cap="none" spc="0" normalizeH="0" baseline="0" noProof="0" dirty="0" err="1">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Thảo</a:t>
            </a:r>
            <a:r>
              <a:rPr kumimoji="0" lang="en-US" sz="1100" b="0" i="1" u="none" strike="noStrike" kern="1200" cap="none" spc="0" normalizeH="0" baseline="0" noProof="0" dirty="0">
                <a:ln>
                  <a:noFill/>
                </a:ln>
                <a:solidFill>
                  <a:srgbClr val="70AD47">
                    <a:lumMod val="75000"/>
                  </a:srgbClr>
                </a:solidFill>
                <a:effectLst/>
                <a:uLnTx/>
                <a:uFillTx/>
                <a:latin typeface="Times New Roman" panose="02020603050405020304" pitchFamily="18" charset="0"/>
                <a:ea typeface="+mn-ea"/>
                <a:cs typeface="Times New Roman" panose="02020603050405020304" pitchFamily="18" charset="0"/>
              </a:rPr>
              <a:t> – tranthao121004@gmail.com </a:t>
            </a:r>
          </a:p>
        </p:txBody>
      </p:sp>
    </p:spTree>
    <p:extLst>
      <p:ext uri="{BB962C8B-B14F-4D97-AF65-F5344CB8AC3E}">
        <p14:creationId xmlns:p14="http://schemas.microsoft.com/office/powerpoint/2010/main" val="140146446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2988909" y="971740"/>
            <a:ext cx="7332954" cy="1077218"/>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400" b="1" i="0" u="none" strike="noStrike" kern="1200" cap="none" spc="0" normalizeH="0" baseline="0" noProof="0">
                <a:ln>
                  <a:noFill/>
                </a:ln>
                <a:solidFill>
                  <a:srgbClr val="FF0000"/>
                </a:solidFill>
                <a:effectLst/>
                <a:uLnTx/>
                <a:uFillTx/>
                <a:latin typeface="Arial" panose="020B0604020202020204" pitchFamily="34" charset="0"/>
                <a:ea typeface="华康海报体W12(P)" panose="040B0C00000000000000" pitchFamily="82" charset="-122"/>
                <a:cs typeface="+mn-cs"/>
              </a:rPr>
              <a:t>Hoạt động tiếp nối</a:t>
            </a:r>
            <a:endParaRPr kumimoji="0" lang="en-US" altLang="zh-CN" sz="6400" b="1" i="0" u="none" strike="noStrike" kern="1200" cap="none" spc="0" normalizeH="0" baseline="0" noProof="0" dirty="0">
              <a:ln>
                <a:noFill/>
              </a:ln>
              <a:solidFill>
                <a:srgbClr val="FF0000"/>
              </a:solidFill>
              <a:effectLst/>
              <a:uLnTx/>
              <a:uFillTx/>
              <a:latin typeface="Arial" panose="020B0604020202020204" pitchFamily="34" charset="0"/>
              <a:ea typeface="华康海报体W12(P)" panose="040B0C00000000000000" pitchFamily="82" charset="-122"/>
              <a:cs typeface="+mn-cs"/>
            </a:endParaRPr>
          </a:p>
        </p:txBody>
      </p:sp>
      <p:grpSp>
        <p:nvGrpSpPr>
          <p:cNvPr id="3" name="Group 4"/>
          <p:cNvGrpSpPr>
            <a:grpSpLocks noChangeAspect="1"/>
          </p:cNvGrpSpPr>
          <p:nvPr/>
        </p:nvGrpSpPr>
        <p:grpSpPr bwMode="auto">
          <a:xfrm flipH="1">
            <a:off x="1174812" y="1313895"/>
            <a:ext cx="4096260" cy="5290537"/>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16502668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cstate="screen">
            <a:extLst>
              <a:ext uri="{28A0092B-C50C-407E-A947-70E740481C1C}">
                <a14:useLocalDpi xmlns:a14="http://schemas.microsoft.com/office/drawing/2010/main"/>
              </a:ext>
            </a:extLst>
          </a:blip>
          <a:srcRect r="1773"/>
          <a:stretch/>
        </p:blipFill>
        <p:spPr>
          <a:xfrm>
            <a:off x="1589" y="3852664"/>
            <a:ext cx="12203511" cy="3004447"/>
          </a:xfrm>
          <a:prstGeom prst="rect">
            <a:avLst/>
          </a:prstGeom>
        </p:spPr>
      </p:pic>
      <p:pic>
        <p:nvPicPr>
          <p:cNvPr id="9" name="图片 8"/>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38653" y="893"/>
            <a:ext cx="10367845" cy="6856215"/>
          </a:xfrm>
          <a:prstGeom prst="rect">
            <a:avLst/>
          </a:prstGeom>
        </p:spPr>
      </p:pic>
      <p:pic>
        <p:nvPicPr>
          <p:cNvPr id="14" name="图片 13"/>
          <p:cNvPicPr>
            <a:picLocks noChangeAspect="1"/>
          </p:cNvPicPr>
          <p:nvPr/>
        </p:nvPicPr>
        <p:blipFill rotWithShape="1">
          <a:blip r:embed="rId5" cstate="screen">
            <a:extLst>
              <a:ext uri="{28A0092B-C50C-407E-A947-70E740481C1C}">
                <a14:useLocalDpi xmlns:a14="http://schemas.microsoft.com/office/drawing/2010/main"/>
              </a:ext>
            </a:extLst>
          </a:blip>
          <a:srcRect l="1020" b="5828"/>
          <a:stretch/>
        </p:blipFill>
        <p:spPr>
          <a:xfrm>
            <a:off x="1587" y="4707954"/>
            <a:ext cx="12188826" cy="2149157"/>
          </a:xfrm>
          <a:prstGeom prst="rect">
            <a:avLst/>
          </a:prstGeom>
        </p:spPr>
      </p:pic>
      <p:pic>
        <p:nvPicPr>
          <p:cNvPr id="15" name="图片 1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8243" y="2844922"/>
            <a:ext cx="810409" cy="956924"/>
          </a:xfrm>
          <a:prstGeom prst="rect">
            <a:avLst/>
          </a:prstGeom>
        </p:spPr>
      </p:pic>
      <p:pic>
        <p:nvPicPr>
          <p:cNvPr id="16" name="图片 15"/>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118806" y="295459"/>
            <a:ext cx="1525010" cy="2729768"/>
          </a:xfrm>
          <a:prstGeom prst="rect">
            <a:avLst/>
          </a:prstGeom>
        </p:spPr>
      </p:pic>
      <p:pic>
        <p:nvPicPr>
          <p:cNvPr id="17" name="图片 16"/>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65926" y="4077532"/>
            <a:ext cx="11936455" cy="2786205"/>
          </a:xfrm>
          <a:prstGeom prst="rect">
            <a:avLst/>
          </a:prstGeom>
        </p:spPr>
      </p:pic>
      <p:sp>
        <p:nvSpPr>
          <p:cNvPr id="18" name="TextBox 17"/>
          <p:cNvSpPr txBox="1"/>
          <p:nvPr/>
        </p:nvSpPr>
        <p:spPr>
          <a:xfrm>
            <a:off x="2427926" y="1343647"/>
            <a:ext cx="8168953" cy="2193806"/>
          </a:xfrm>
          <a:prstGeom prst="rect">
            <a:avLst/>
          </a:prstGeom>
          <a:noFill/>
        </p:spPr>
        <p:txBody>
          <a:bodyPr wrap="square" rtlCol="0">
            <a:spAutoFit/>
          </a:bodyPr>
          <a:lstStyle/>
          <a:p>
            <a:pPr algn="ctr">
              <a:lnSpc>
                <a:spcPct val="150000"/>
              </a:lnSpc>
            </a:pPr>
            <a:r>
              <a:rPr lang="en-US" sz="4800" dirty="0" err="1">
                <a:solidFill>
                  <a:srgbClr val="FF0000"/>
                </a:solidFill>
                <a:latin typeface="iCiel Crocante" panose="02000000000000000000" pitchFamily="2" charset="0"/>
              </a:rPr>
              <a:t>Tạm</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biệt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và</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hẹn</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gặp</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lại</a:t>
            </a:r>
            <a:r>
              <a:rPr lang="en-US" sz="4800" dirty="0">
                <a:solidFill>
                  <a:srgbClr val="FF0000"/>
                </a:solidFill>
                <a:latin typeface="iCiel Crocante" panose="02000000000000000000" pitchFamily="2" charset="0"/>
              </a:rPr>
              <a:t> </a:t>
            </a:r>
          </a:p>
          <a:p>
            <a:pPr algn="ctr">
              <a:lnSpc>
                <a:spcPct val="150000"/>
              </a:lnSpc>
            </a:pPr>
            <a:r>
              <a:rPr lang="en-US" sz="4800" dirty="0" err="1">
                <a:solidFill>
                  <a:srgbClr val="FF0000"/>
                </a:solidFill>
                <a:latin typeface="iCiel Crocante" panose="02000000000000000000" pitchFamily="2" charset="0"/>
              </a:rPr>
              <a:t>các</a:t>
            </a:r>
            <a:r>
              <a:rPr lang="en-US" sz="4800" dirty="0">
                <a:solidFill>
                  <a:srgbClr val="FF0000"/>
                </a:solidFill>
                <a:latin typeface="iCiel Crocante" panose="02000000000000000000" pitchFamily="2" charset="0"/>
              </a:rPr>
              <a:t> con </a:t>
            </a:r>
            <a:r>
              <a:rPr lang="en-US" sz="4800" dirty="0" err="1">
                <a:solidFill>
                  <a:srgbClr val="FF0000"/>
                </a:solidFill>
                <a:latin typeface="iCiel Crocante" panose="02000000000000000000" pitchFamily="2" charset="0"/>
              </a:rPr>
              <a:t>vào</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những</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tiết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học</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sau</a:t>
            </a:r>
            <a:r>
              <a:rPr lang="en-US" sz="4800" dirty="0">
                <a:solidFill>
                  <a:srgbClr val="FF0000"/>
                </a:solidFill>
                <a:latin typeface="iCiel Crocante" panose="02000000000000000000" pitchFamily="2" charset="0"/>
              </a:rPr>
              <a:t>!</a:t>
            </a:r>
            <a:endParaRPr lang="en-US" sz="3200" dirty="0">
              <a:solidFill>
                <a:srgbClr val="FF0000"/>
              </a:solidFill>
              <a:latin typeface="iCiel Crocante" panose="02000000000000000000" pitchFamily="2" charset="0"/>
            </a:endParaRPr>
          </a:p>
        </p:txBody>
      </p:sp>
    </p:spTree>
    <p:extLst>
      <p:ext uri="{BB962C8B-B14F-4D97-AF65-F5344CB8AC3E}">
        <p14:creationId xmlns:p14="http://schemas.microsoft.com/office/powerpoint/2010/main" val="342900312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37"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900" decel="100000" fill="hold"/>
                                        <p:tgtEl>
                                          <p:spTgt spid="9"/>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750"/>
                                        <p:tgtEl>
                                          <p:spTgt spid="16"/>
                                        </p:tgtEl>
                                      </p:cBhvr>
                                    </p:animEffect>
                                  </p:childTnLst>
                                </p:cTn>
                              </p:par>
                            </p:childTnLst>
                          </p:cTn>
                        </p:par>
                        <p:par>
                          <p:cTn id="32" fill="hold">
                            <p:stCondLst>
                              <p:cond delay="3750"/>
                            </p:stCondLst>
                            <p:childTnLst>
                              <p:par>
                                <p:cTn id="33" presetID="42"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750"/>
                                        <p:tgtEl>
                                          <p:spTgt spid="15"/>
                                        </p:tgtEl>
                                      </p:cBhvr>
                                    </p:animEffect>
                                    <p:anim calcmode="lin" valueType="num">
                                      <p:cBhvr>
                                        <p:cTn id="36" dur="750" fill="hold"/>
                                        <p:tgtEl>
                                          <p:spTgt spid="15"/>
                                        </p:tgtEl>
                                        <p:attrNameLst>
                                          <p:attrName>ppt_x</p:attrName>
                                        </p:attrNameLst>
                                      </p:cBhvr>
                                      <p:tavLst>
                                        <p:tav tm="0">
                                          <p:val>
                                            <p:strVal val="#ppt_x"/>
                                          </p:val>
                                        </p:tav>
                                        <p:tav tm="100000">
                                          <p:val>
                                            <p:strVal val="#ppt_x"/>
                                          </p:val>
                                        </p:tav>
                                      </p:tavLst>
                                    </p:anim>
                                    <p:anim calcmode="lin" valueType="num">
                                      <p:cBhvr>
                                        <p:cTn id="37" dur="75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circle(in)">
                                      <p:cBhvr>
                                        <p:cTn id="42"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rotWithShape="1">
          <a:blip r:embed="rId8">
            <a:extLst>
              <a:ext uri="{28A0092B-C50C-407E-A947-70E740481C1C}">
                <a14:useLocalDpi xmlns:a14="http://schemas.microsoft.com/office/drawing/2010/main" val="0"/>
              </a:ext>
            </a:extLst>
          </a:blip>
          <a:srcRect t="7711" r="800" b="13253"/>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Group 5"/>
          <p:cNvGrpSpPr/>
          <p:nvPr/>
        </p:nvGrpSpPr>
        <p:grpSpPr>
          <a:xfrm>
            <a:off x="-4343400" y="600981"/>
            <a:ext cx="8447907" cy="4140614"/>
            <a:chOff x="-615991" y="642075"/>
            <a:chExt cx="8447907" cy="4140614"/>
          </a:xfrm>
        </p:grpSpPr>
        <p:pic>
          <p:nvPicPr>
            <p:cNvPr id="1026"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615991" y="642075"/>
              <a:ext cx="4832432"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reeform 4"/>
            <p:cNvSpPr/>
            <p:nvPr/>
          </p:nvSpPr>
          <p:spPr>
            <a:xfrm>
              <a:off x="1800225" y="1889557"/>
              <a:ext cx="6031691" cy="2893132"/>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6">
                <a:lumMod val="20000"/>
                <a:lumOff val="8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baseline="0" noProof="0">
                  <a:ln>
                    <a:noFill/>
                  </a:ln>
                  <a:effectLst/>
                  <a:uLnTx/>
                  <a:uFillTx/>
                  <a:latin typeface="Arial-Rounded" panose="020B0500000000000000" pitchFamily="34" charset="0"/>
                  <a:ea typeface="Arial-Rounded" panose="020B0500000000000000" pitchFamily="34" charset="0"/>
                  <a:cs typeface="Arial-Rounded" panose="020B0500000000000000" pitchFamily="34" charset="0"/>
                </a:rPr>
                <a:t>Chữ </a:t>
              </a:r>
              <a:r>
                <a:rPr kumimoji="0" lang="en-US" sz="4000" b="0" i="0" u="none" strike="noStrike" kern="1200" cap="none" spc="0" normalizeH="0" baseline="0" noProof="0" dirty="0">
                  <a:ln>
                    <a:noFill/>
                  </a:ln>
                  <a:effectLst/>
                  <a:uLnTx/>
                  <a:uFillTx/>
                  <a:latin typeface="Arial-Rounded" panose="020B0500000000000000" pitchFamily="34" charset="0"/>
                  <a:ea typeface="Arial-Rounded" panose="020B0500000000000000" pitchFamily="34" charset="0"/>
                  <a:cs typeface="Arial-Rounded" panose="020B0500000000000000" pitchFamily="34" charset="0"/>
                </a:rPr>
                <a:t>A đứng ở vị trí nào trong bảng </a:t>
              </a:r>
              <a:r>
                <a:rPr kumimoji="0" lang="en-US" sz="4000" b="0" i="0" u="none" strike="noStrike" kern="1200" cap="none" spc="0" normalizeH="0" baseline="0" noProof="0">
                  <a:ln>
                    <a:noFill/>
                  </a:ln>
                  <a:effectLst/>
                  <a:uLnTx/>
                  <a:uFillTx/>
                  <a:latin typeface="Arial-Rounded" panose="020B0500000000000000" pitchFamily="34" charset="0"/>
                  <a:ea typeface="Arial-Rounded" panose="020B0500000000000000" pitchFamily="34" charset="0"/>
                  <a:cs typeface="Arial-Rounded" panose="020B0500000000000000" pitchFamily="34" charset="0"/>
                </a:rPr>
                <a:t>chữ cái</a:t>
              </a:r>
              <a:endParaRPr kumimoji="0" lang="en-US" sz="4000" b="0" i="0" u="none" strike="noStrike" kern="1200" cap="none" spc="0" normalizeH="0" baseline="0" noProof="0" dirty="0">
                <a:ln>
                  <a:noFill/>
                </a:ln>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pic>
        <p:nvPicPr>
          <p:cNvPr id="9"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049000" y="-2133600"/>
            <a:ext cx="609600" cy="609600"/>
          </a:xfrm>
          <a:prstGeom prst="rect">
            <a:avLst/>
          </a:prstGeom>
        </p:spPr>
      </p:pic>
      <p:pic>
        <p:nvPicPr>
          <p:cNvPr id="7"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2"/>
          <a:stretch>
            <a:fillRect/>
          </a:stretch>
        </p:blipFill>
        <p:spPr>
          <a:xfrm>
            <a:off x="-2690648" y="4131995"/>
            <a:ext cx="609600" cy="609600"/>
          </a:xfrm>
          <a:prstGeom prst="rect">
            <a:avLst/>
          </a:prstGeom>
        </p:spPr>
      </p:pic>
      <p:sp>
        <p:nvSpPr>
          <p:cNvPr id="2" name="Oval Callout 1"/>
          <p:cNvSpPr/>
          <p:nvPr/>
        </p:nvSpPr>
        <p:spPr>
          <a:xfrm>
            <a:off x="6553200" y="5029200"/>
            <a:ext cx="3657600" cy="1371600"/>
          </a:xfrm>
          <a:prstGeom prst="wedgeEllipseCallout">
            <a:avLst>
              <a:gd name="adj1" fmla="val -47609"/>
              <a:gd name="adj2" fmla="val -116666"/>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0000"/>
                </a:solidFill>
                <a:effectLst/>
                <a:uLnTx/>
                <a:uFillTx/>
                <a:latin typeface="Calibri"/>
                <a:ea typeface="+mn-ea"/>
                <a:cs typeface="+mn-cs"/>
              </a:rPr>
              <a:t>Đầu tiên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75" fill="hold">
                                          <p:stCondLst>
                                            <p:cond delay="0"/>
                                          </p:stCondLst>
                                        </p:cTn>
                                        <p:tgtEl>
                                          <p:spTgt spid="6"/>
                                        </p:tgtEl>
                                        <p:attrNameLst>
                                          <p:attrName>r</p:attrName>
                                        </p:attrNameLst>
                                      </p:cBhvr>
                                    </p:animRot>
                                    <p:animRot by="-240000">
                                      <p:cBhvr>
                                        <p:cTn id="7" dur="550" fill="hold">
                                          <p:stCondLst>
                                            <p:cond delay="550"/>
                                          </p:stCondLst>
                                        </p:cTn>
                                        <p:tgtEl>
                                          <p:spTgt spid="6"/>
                                        </p:tgtEl>
                                        <p:attrNameLst>
                                          <p:attrName>r</p:attrName>
                                        </p:attrNameLst>
                                      </p:cBhvr>
                                    </p:animRot>
                                    <p:animRot by="240000">
                                      <p:cBhvr>
                                        <p:cTn id="8" dur="550" fill="hold">
                                          <p:stCondLst>
                                            <p:cond delay="1100"/>
                                          </p:stCondLst>
                                        </p:cTn>
                                        <p:tgtEl>
                                          <p:spTgt spid="6"/>
                                        </p:tgtEl>
                                        <p:attrNameLst>
                                          <p:attrName>r</p:attrName>
                                        </p:attrNameLst>
                                      </p:cBhvr>
                                    </p:animRot>
                                    <p:animRot by="-240000">
                                      <p:cBhvr>
                                        <p:cTn id="9" dur="550" fill="hold">
                                          <p:stCondLst>
                                            <p:cond delay="1650"/>
                                          </p:stCondLst>
                                        </p:cTn>
                                        <p:tgtEl>
                                          <p:spTgt spid="6"/>
                                        </p:tgtEl>
                                        <p:attrNameLst>
                                          <p:attrName>r</p:attrName>
                                        </p:attrNameLst>
                                      </p:cBhvr>
                                    </p:animRot>
                                    <p:animRot by="120000">
                                      <p:cBhvr>
                                        <p:cTn id="10" dur="550" fill="hold">
                                          <p:stCondLst>
                                            <p:cond delay="2200"/>
                                          </p:stCondLst>
                                        </p:cTn>
                                        <p:tgtEl>
                                          <p:spTgt spid="6"/>
                                        </p:tgtEl>
                                        <p:attrNameLst>
                                          <p:attrName>r</p:attrName>
                                        </p:attrNameLst>
                                      </p:cBhvr>
                                    </p:animRot>
                                  </p:childTnLst>
                                </p:cTn>
                              </p:par>
                              <p:par>
                                <p:cTn id="11" presetID="63" presetClass="path" presetSubtype="0" accel="50000" decel="50000" fill="hold" nodeType="withEffect">
                                  <p:stCondLst>
                                    <p:cond delay="0"/>
                                  </p:stCondLst>
                                  <p:childTnLst>
                                    <p:animMotion origin="layout" path="M -0.19023 -0.00092 L 0.54063 0.00926 " pathEditMode="relative" rAng="0" ptsTypes="AA">
                                      <p:cBhvr>
                                        <p:cTn id="12" dur="3500" fill="hold"/>
                                        <p:tgtEl>
                                          <p:spTgt spid="6"/>
                                        </p:tgtEl>
                                        <p:attrNameLst>
                                          <p:attrName>ppt_x</p:attrName>
                                          <p:attrName>ppt_y</p:attrName>
                                        </p:attrNameLst>
                                      </p:cBhvr>
                                      <p:rCtr x="36536" y="509"/>
                                    </p:animMotion>
                                  </p:childTnLst>
                                </p:cTn>
                              </p:par>
                              <p:par>
                                <p:cTn id="13" presetID="1" presetClass="mediacall" presetSubtype="0" fill="hold" nodeType="withEffect">
                                  <p:stCondLst>
                                    <p:cond delay="0"/>
                                  </p:stCondLst>
                                  <p:childTnLst>
                                    <p:cmd type="call" cmd="playFrom(0.0)">
                                      <p:cBhvr>
                                        <p:cTn id="14" dur="5773" fill="hold"/>
                                        <p:tgtEl>
                                          <p:spTgt spid="9"/>
                                        </p:tgtEl>
                                      </p:cBhvr>
                                    </p:cmd>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circle(in)">
                                      <p:cBhvr>
                                        <p:cTn id="19" dur="2000"/>
                                        <p:tgtEl>
                                          <p:spTgt spid="2"/>
                                        </p:tgtEl>
                                      </p:cBhvr>
                                    </p:animEffect>
                                  </p:childTnLst>
                                  <p:subTnLst>
                                    <p:audio>
                                      <p:cMediaNode>
                                        <p:cTn display="0" masterRel="sameClick">
                                          <p:stCondLst>
                                            <p:cond evt="begin" delay="0">
                                              <p:tn val="17"/>
                                            </p:cond>
                                          </p:stCondLst>
                                          <p:endCondLst>
                                            <p:cond evt="onStopAudio" delay="0">
                                              <p:tgtEl>
                                                <p:sldTgt/>
                                              </p:tgtEl>
                                            </p:cond>
                                          </p:endCondLst>
                                        </p:cTn>
                                        <p:tgtEl>
                                          <p:sndTgt r:embed="rId7"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6"/>
                    </p:tgtEl>
                  </p:cond>
                </p:stCondLst>
                <p:endSync evt="end" delay="0">
                  <p:rtn val="all"/>
                </p:endSync>
                <p:childTnLst>
                  <p:par>
                    <p:cTn id="21" fill="hold">
                      <p:stCondLst>
                        <p:cond delay="0"/>
                      </p:stCondLst>
                      <p:childTnLst>
                        <p:par>
                          <p:cTn id="22" fill="hold">
                            <p:stCondLst>
                              <p:cond delay="0"/>
                            </p:stCondLst>
                            <p:childTnLst>
                              <p:par>
                                <p:cTn id="23" presetID="1" presetClass="mediacall" presetSubtype="0" fill="hold" nodeType="withEffect">
                                  <p:stCondLst>
                                    <p:cond delay="0"/>
                                  </p:stCondLst>
                                  <p:childTnLst>
                                    <p:cmd type="call" cmd="playFrom(0.0)">
                                      <p:cBhvr>
                                        <p:cTn id="24" dur="4414" fill="hold"/>
                                        <p:tgtEl>
                                          <p:spTgt spid="7"/>
                                        </p:tgtEl>
                                      </p:cBhvr>
                                    </p:cmd>
                                  </p:childTnLst>
                                </p:cTn>
                              </p:par>
                              <p:par>
                                <p:cTn id="25" presetID="63" presetClass="path" presetSubtype="0" accel="50000" decel="50000" fill="hold" nodeType="withEffect">
                                  <p:stCondLst>
                                    <p:cond delay="0"/>
                                  </p:stCondLst>
                                  <p:childTnLst>
                                    <p:animMotion origin="layout" path="M 0.7309 0.01019 L 1.64757 0.0213 " pathEditMode="relative" rAng="0" ptsTypes="AA">
                                      <p:cBhvr>
                                        <p:cTn id="26" dur="3750" fill="hold"/>
                                        <p:tgtEl>
                                          <p:spTgt spid="6"/>
                                        </p:tgtEl>
                                        <p:attrNameLst>
                                          <p:attrName>ppt_x</p:attrName>
                                          <p:attrName>ppt_y</p:attrName>
                                        </p:attrNameLst>
                                      </p:cBhvr>
                                      <p:rCtr x="45833" y="556"/>
                                    </p:animMotion>
                                  </p:childTnLst>
                                </p:cTn>
                              </p:par>
                            </p:childTnLst>
                          </p:cTn>
                        </p:par>
                      </p:childTnLst>
                    </p:cTn>
                  </p:par>
                </p:childTnLst>
              </p:cTn>
              <p:nextCondLst>
                <p:cond evt="onClick" delay="0">
                  <p:tgtEl>
                    <p:spTgt spid="6"/>
                  </p:tgtEl>
                </p:cond>
              </p:nextCondLst>
            </p:seq>
            <p:audio>
              <p:cMediaNode vol="80000">
                <p:cTn id="27" fill="hold" display="0">
                  <p:stCondLst>
                    <p:cond delay="indefinite"/>
                  </p:stCondLst>
                  <p:endCondLst>
                    <p:cond evt="onStopAudio" delay="0">
                      <p:tgtEl>
                        <p:sldTgt/>
                      </p:tgtEl>
                    </p:cond>
                  </p:endCondLst>
                </p:cTn>
                <p:tgtEl>
                  <p:spTgt spid="9"/>
                </p:tgtEl>
              </p:cMediaNode>
            </p:audio>
            <p:audio>
              <p:cMediaNode vol="80000">
                <p:cTn id="28" fill="hold" display="0">
                  <p:stCondLst>
                    <p:cond delay="indefinite"/>
                  </p:stCondLst>
                  <p:endCondLst>
                    <p:cond evt="onStopAudio" delay="0">
                      <p:tgtEl>
                        <p:sldTgt/>
                      </p:tgtEl>
                    </p:cond>
                  </p:endCondLst>
                </p:cTn>
                <p:tgtEl>
                  <p:spTgt spid="7"/>
                </p:tgtEl>
              </p:cMediaNode>
            </p:audio>
          </p:childTnLst>
        </p:cTn>
      </p:par>
    </p:tnLst>
    <p:bldLst>
      <p:bldP spid="2"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a:p>
        </p:txBody>
      </p:sp>
      <p:pic>
        <p:nvPicPr>
          <p:cNvPr id="4" name="Picture 4"/>
          <p:cNvPicPr>
            <a:picLocks noChangeAspect="1" noChangeArrowheads="1"/>
          </p:cNvPicPr>
          <p:nvPr/>
        </p:nvPicPr>
        <p:blipFill rotWithShape="1">
          <a:blip r:embed="rId6">
            <a:extLst>
              <a:ext uri="{28A0092B-C50C-407E-A947-70E740481C1C}">
                <a14:useLocalDpi xmlns:a14="http://schemas.microsoft.com/office/drawing/2010/main" val="0"/>
              </a:ext>
            </a:extLst>
          </a:blip>
          <a:srcRect r="2000" b="10664"/>
          <a:stretch>
            <a:fillRect/>
          </a:stretch>
        </p:blipFill>
        <p:spPr bwMode="auto">
          <a:xfrm>
            <a:off x="0" y="1"/>
            <a:ext cx="12192000" cy="6862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049000" y="-2133600"/>
            <a:ext cx="609600" cy="609600"/>
          </a:xfrm>
          <a:prstGeom prst="rect">
            <a:avLst/>
          </a:prstGeom>
        </p:spPr>
      </p:pic>
      <p:grpSp>
        <p:nvGrpSpPr>
          <p:cNvPr id="10" name="Group 9"/>
          <p:cNvGrpSpPr/>
          <p:nvPr/>
        </p:nvGrpSpPr>
        <p:grpSpPr>
          <a:xfrm>
            <a:off x="-6248400" y="600981"/>
            <a:ext cx="8077198" cy="3686085"/>
            <a:chOff x="152400" y="642075"/>
            <a:chExt cx="5170262" cy="3686085"/>
          </a:xfrm>
        </p:grpSpPr>
        <p:pic>
          <p:nvPicPr>
            <p:cNvPr id="11" name="Picture 2"/>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152400" y="642075"/>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Freeform 11"/>
            <p:cNvSpPr/>
            <p:nvPr/>
          </p:nvSpPr>
          <p:spPr>
            <a:xfrm>
              <a:off x="2301239" y="1706880"/>
              <a:ext cx="3021423"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3">
                <a:lumMod val="20000"/>
                <a:lumOff val="8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Kiến tha lâu cũng đầy....</a:t>
              </a:r>
            </a:p>
          </p:txBody>
        </p:sp>
      </p:grpSp>
      <p:pic>
        <p:nvPicPr>
          <p:cNvPr id="13"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2690648" y="4131995"/>
            <a:ext cx="609600" cy="609600"/>
          </a:xfrm>
          <a:prstGeom prst="rect">
            <a:avLst/>
          </a:prstGeom>
        </p:spPr>
      </p:pic>
      <p:sp>
        <p:nvSpPr>
          <p:cNvPr id="14" name="Oval Callout 13"/>
          <p:cNvSpPr/>
          <p:nvPr/>
        </p:nvSpPr>
        <p:spPr>
          <a:xfrm>
            <a:off x="6553200" y="5029200"/>
            <a:ext cx="3657600" cy="1371600"/>
          </a:xfrm>
          <a:prstGeom prst="wedgeEllipseCallout">
            <a:avLst>
              <a:gd name="adj1" fmla="val 18016"/>
              <a:gd name="adj2" fmla="val -119791"/>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tổ</a:t>
            </a:r>
            <a:endParaRPr kumimoji="0" lang="en-US" sz="4400" b="1" i="0" u="none" strike="noStrike" kern="1200" cap="none" spc="0" normalizeH="0" baseline="0" noProof="0" dirty="0">
              <a:ln>
                <a:noFill/>
              </a:ln>
              <a:solidFill>
                <a:srgbClr val="FF0000"/>
              </a:solidFill>
              <a:effectLst/>
              <a:uLnTx/>
              <a:uFillTx/>
              <a:latin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73" fill="hold"/>
                                        <p:tgtEl>
                                          <p:spTgt spid="9"/>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10"/>
                                        </p:tgtEl>
                                        <p:attrNameLst>
                                          <p:attrName>r</p:attrName>
                                        </p:attrNameLst>
                                      </p:cBhvr>
                                    </p:animRot>
                                    <p:animRot by="-240000">
                                      <p:cBhvr>
                                        <p:cTn id="9" dur="550" fill="hold">
                                          <p:stCondLst>
                                            <p:cond delay="550"/>
                                          </p:stCondLst>
                                        </p:cTn>
                                        <p:tgtEl>
                                          <p:spTgt spid="10"/>
                                        </p:tgtEl>
                                        <p:attrNameLst>
                                          <p:attrName>r</p:attrName>
                                        </p:attrNameLst>
                                      </p:cBhvr>
                                    </p:animRot>
                                    <p:animRot by="240000">
                                      <p:cBhvr>
                                        <p:cTn id="10" dur="550" fill="hold">
                                          <p:stCondLst>
                                            <p:cond delay="1100"/>
                                          </p:stCondLst>
                                        </p:cTn>
                                        <p:tgtEl>
                                          <p:spTgt spid="10"/>
                                        </p:tgtEl>
                                        <p:attrNameLst>
                                          <p:attrName>r</p:attrName>
                                        </p:attrNameLst>
                                      </p:cBhvr>
                                    </p:animRot>
                                    <p:animRot by="-240000">
                                      <p:cBhvr>
                                        <p:cTn id="11" dur="550" fill="hold">
                                          <p:stCondLst>
                                            <p:cond delay="1650"/>
                                          </p:stCondLst>
                                        </p:cTn>
                                        <p:tgtEl>
                                          <p:spTgt spid="10"/>
                                        </p:tgtEl>
                                        <p:attrNameLst>
                                          <p:attrName>r</p:attrName>
                                        </p:attrNameLst>
                                      </p:cBhvr>
                                    </p:animRot>
                                    <p:animRot by="120000">
                                      <p:cBhvr>
                                        <p:cTn id="12" dur="550" fill="hold">
                                          <p:stCondLst>
                                            <p:cond delay="2200"/>
                                          </p:stCondLst>
                                        </p:cTn>
                                        <p:tgtEl>
                                          <p:spTgt spid="10"/>
                                        </p:tgtEl>
                                        <p:attrNameLst>
                                          <p:attrName>r</p:attrName>
                                        </p:attrNameLst>
                                      </p:cBhvr>
                                    </p:animRot>
                                  </p:childTnLst>
                                </p:cTn>
                              </p:par>
                              <p:par>
                                <p:cTn id="13" presetID="63" presetClass="path" presetSubtype="0" accel="50000" decel="50000" fill="hold" nodeType="withEffect">
                                  <p:stCondLst>
                                    <p:cond delay="0"/>
                                  </p:stCondLst>
                                  <p:childTnLst>
                                    <p:animMotion origin="layout" path="M 3.33333E-6 -1.48148E-6 L 0.7309 0.01019 " pathEditMode="relative" rAng="0" ptsTypes="AA">
                                      <p:cBhvr>
                                        <p:cTn id="14" dur="3500" fill="hold"/>
                                        <p:tgtEl>
                                          <p:spTgt spid="10"/>
                                        </p:tgtEl>
                                        <p:attrNameLst>
                                          <p:attrName>ppt_x</p:attrName>
                                          <p:attrName>ppt_y</p:attrName>
                                        </p:attrNameLst>
                                      </p:cBhvr>
                                      <p:rCtr x="36545"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circle(in)">
                                      <p:cBhvr>
                                        <p:cTn id="19"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9"/>
                </p:tgtEl>
              </p:cMediaNode>
            </p:audio>
            <p:seq concurrent="1" nextAc="seek">
              <p:cTn id="21" restart="whenNotActive" fill="hold" evtFilter="cancelBubble" nodeType="interactiveSeq">
                <p:stCondLst>
                  <p:cond evt="onClick" delay="0">
                    <p:tgtEl>
                      <p:spTgt spid="10"/>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3"/>
                                        </p:tgtEl>
                                      </p:cBhvr>
                                    </p:cmd>
                                  </p:childTnLst>
                                </p:cTn>
                              </p:par>
                              <p:par>
                                <p:cTn id="26" presetID="63" presetClass="path" presetSubtype="0" accel="50000" decel="50000" fill="hold" nodeType="withEffect">
                                  <p:stCondLst>
                                    <p:cond delay="0"/>
                                  </p:stCondLst>
                                  <p:childTnLst>
                                    <p:animMotion origin="layout" path="M 0.7309 0.01019 L 1.64757 0.0213 " pathEditMode="relative" rAng="0" ptsTypes="AA">
                                      <p:cBhvr>
                                        <p:cTn id="27" dur="3750" fill="hold"/>
                                        <p:tgtEl>
                                          <p:spTgt spid="10"/>
                                        </p:tgtEl>
                                        <p:attrNameLst>
                                          <p:attrName>ppt_x</p:attrName>
                                          <p:attrName>ppt_y</p:attrName>
                                        </p:attrNameLst>
                                      </p:cBhvr>
                                      <p:rCtr x="45833" y="556"/>
                                    </p:animMotion>
                                  </p:childTnLst>
                                </p:cTn>
                              </p:par>
                            </p:childTnLst>
                          </p:cTn>
                        </p:par>
                      </p:childTnLst>
                    </p:cTn>
                  </p:par>
                </p:childTnLst>
              </p:cTn>
              <p:nextCondLst>
                <p:cond evt="onClick" delay="0">
                  <p:tgtEl>
                    <p:spTgt spid="10"/>
                  </p:tgtEl>
                </p:cond>
              </p:nextCondLst>
            </p:seq>
            <p:audio>
              <p:cMediaNode vol="80000">
                <p:cTn id="28" fill="hold" display="0">
                  <p:stCondLst>
                    <p:cond delay="indefinite"/>
                  </p:stCondLst>
                  <p:endCondLst>
                    <p:cond evt="onStopAudio" delay="0">
                      <p:tgtEl>
                        <p:sldTgt/>
                      </p:tgtEl>
                    </p:cond>
                  </p:endCondLst>
                </p:cTn>
                <p:tgtEl>
                  <p:spTgt spid="13"/>
                </p:tgtEl>
              </p:cMediaNode>
            </p:audio>
          </p:childTnLst>
        </p:cTn>
      </p:par>
    </p:tnLst>
    <p:bldLst>
      <p:bldP spid="1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a:p>
        </p:txBody>
      </p:sp>
      <p:pic>
        <p:nvPicPr>
          <p:cNvPr id="4"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r="800" b="9546"/>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049000" y="-2133600"/>
            <a:ext cx="609600" cy="609600"/>
          </a:xfrm>
          <a:prstGeom prst="rect">
            <a:avLst/>
          </a:prstGeom>
        </p:spPr>
      </p:pic>
      <p:grpSp>
        <p:nvGrpSpPr>
          <p:cNvPr id="9" name="Group 8"/>
          <p:cNvGrpSpPr/>
          <p:nvPr/>
        </p:nvGrpSpPr>
        <p:grpSpPr>
          <a:xfrm>
            <a:off x="-7888486" y="534811"/>
            <a:ext cx="6593086" cy="3686085"/>
            <a:chOff x="-182990" y="575905"/>
            <a:chExt cx="4850517" cy="3686085"/>
          </a:xfrm>
        </p:grpSpPr>
        <p:pic>
          <p:nvPicPr>
            <p:cNvPr id="10" name="Picture 2"/>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182990" y="575905"/>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849031" y="1706880"/>
              <a:ext cx="2818496"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rgbClr val="FFFFCC"/>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 A mơ ước làm ra cái gì?</a:t>
              </a: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2690648" y="4131995"/>
            <a:ext cx="609600" cy="609600"/>
          </a:xfrm>
          <a:prstGeom prst="rect">
            <a:avLst/>
          </a:prstGeom>
        </p:spPr>
      </p:pic>
      <p:sp>
        <p:nvSpPr>
          <p:cNvPr id="13" name="Oval Callout 12"/>
          <p:cNvSpPr/>
          <p:nvPr/>
        </p:nvSpPr>
        <p:spPr>
          <a:xfrm>
            <a:off x="5348748" y="4454013"/>
            <a:ext cx="4862052" cy="2403987"/>
          </a:xfrm>
          <a:prstGeom prst="wedgeEllipseCallout">
            <a:avLst>
              <a:gd name="adj1" fmla="val -19831"/>
              <a:gd name="adj2" fmla="val -108333"/>
            </a:avLst>
          </a:prstGeom>
          <a:solidFill>
            <a:schemeClr val="accent4">
              <a:lumMod val="20000"/>
              <a:lumOff val="8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Một</a:t>
            </a:r>
            <a:r>
              <a:rPr kumimoji="0" lang="en-US" sz="4000" b="1" i="0" u="none" strike="noStrike" kern="1200" cap="none" spc="0" normalizeH="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mình nó làm ra một </a:t>
            </a:r>
            <a:r>
              <a:rPr kumimoji="0" lang="en-US" sz="4000" b="1" i="0" u="none" strike="noStrike" kern="1200" cap="none" spc="0" normalizeH="0" baseline="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cuốn sách.</a:t>
            </a:r>
            <a:endParaRPr kumimoji="0" lang="en-US" sz="4000" b="1" i="0" u="none" strike="noStrike" kern="1200" cap="none" spc="0" normalizeH="0" baseline="0" noProof="0" dirty="0">
              <a:ln>
                <a:noFill/>
              </a:ln>
              <a:solidFill>
                <a:srgbClr val="FF0000"/>
              </a:solidFill>
              <a:effectLst/>
              <a:uLnTx/>
              <a:uFillTx/>
              <a:latin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73"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3.33333E-6 7.40741E-7 L 0.7309 0.01018 " pathEditMode="relative" rAng="0" ptsTypes="AA">
                                      <p:cBhvr>
                                        <p:cTn id="14" dur="3500" fill="hold"/>
                                        <p:tgtEl>
                                          <p:spTgt spid="9"/>
                                        </p:tgtEl>
                                        <p:attrNameLst>
                                          <p:attrName>ppt_x</p:attrName>
                                          <p:attrName>ppt_y</p:attrName>
                                        </p:attrNameLst>
                                      </p:cBhvr>
                                      <p:rCtr x="36545"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circle(in)">
                                      <p:cBhvr>
                                        <p:cTn id="19"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8"/>
                </p:tgtEl>
              </p:cMediaNode>
            </p:audio>
            <p:seq concurrent="1" nextAc="seek">
              <p:cTn id="21" restart="whenNotActive" fill="hold" evtFilter="cancelBubble" nodeType="interactiveSeq">
                <p:stCondLst>
                  <p:cond evt="onClick" delay="0">
                    <p:tgtEl>
                      <p:spTgt spid="9"/>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2"/>
                                        </p:tgtEl>
                                      </p:cBhvr>
                                    </p:cmd>
                                  </p:childTnLst>
                                </p:cTn>
                              </p:par>
                              <p:par>
                                <p:cTn id="26" presetID="63" presetClass="path" presetSubtype="0" accel="50000" decel="50000" fill="hold" nodeType="withEffect">
                                  <p:stCondLst>
                                    <p:cond delay="0"/>
                                  </p:stCondLst>
                                  <p:childTnLst>
                                    <p:animMotion origin="layout" path="M 0.7309 0.01018 L 1.64757 0.0213 " pathEditMode="relative" rAng="0" ptsTypes="AA">
                                      <p:cBhvr>
                                        <p:cTn id="27"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28" fill="hold" display="0">
                  <p:stCondLst>
                    <p:cond delay="indefinite"/>
                  </p:stCondLst>
                  <p:endCondLst>
                    <p:cond evt="onStopAudio" delay="0">
                      <p:tgtEl>
                        <p:sldTgt/>
                      </p:tgtEl>
                    </p:cond>
                  </p:endCondLst>
                </p:cTn>
                <p:tgtEl>
                  <p:spTgt spid="12"/>
                </p:tgtEl>
              </p:cMediaNode>
            </p:audio>
          </p:childTnLst>
        </p:cTn>
      </p:par>
    </p:tnLst>
    <p:bldLst>
      <p:bldP spid="1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pic>
        <p:nvPicPr>
          <p:cNvPr id="4"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r="-1908" b="9249"/>
          <a:stretch>
            <a:fillRect/>
          </a:stretch>
        </p:blipFill>
        <p:spPr bwMode="auto">
          <a:xfrm>
            <a:off x="0" y="1"/>
            <a:ext cx="12420600" cy="6857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049000" y="-2133600"/>
            <a:ext cx="609600" cy="609600"/>
          </a:xfrm>
          <a:prstGeom prst="rect">
            <a:avLst/>
          </a:prstGeom>
        </p:spPr>
      </p:pic>
      <p:grpSp>
        <p:nvGrpSpPr>
          <p:cNvPr id="9" name="Group 8"/>
          <p:cNvGrpSpPr/>
          <p:nvPr/>
        </p:nvGrpSpPr>
        <p:grpSpPr>
          <a:xfrm>
            <a:off x="-6233277" y="450673"/>
            <a:ext cx="9595910" cy="3686085"/>
            <a:chOff x="-262148" y="491767"/>
            <a:chExt cx="6691538" cy="3686085"/>
          </a:xfrm>
        </p:grpSpPr>
        <p:pic>
          <p:nvPicPr>
            <p:cNvPr id="10"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62148" y="491767"/>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852251" y="1458732"/>
              <a:ext cx="4577139" cy="2331225"/>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rgbClr val="FF66FF"/>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Đầu nhỏ mà có bốn chân.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Lưng </a:t>
              </a:r>
              <a:r>
                <a:rPr kumimoji="0" lang="en-US" sz="280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đầy tên nhọn, khi cần bắn ngay.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i="0" u="none" strike="noStrike" kern="1200" cap="none" spc="0" normalizeH="0" baseline="0" noProof="0" dirty="0">
                  <a:ln>
                    <a:noFill/>
                  </a:ln>
                  <a:solidFill>
                    <a:srgbClr val="C00000"/>
                  </a:solidFill>
                  <a:effectLst/>
                  <a:uLnTx/>
                  <a:uFillTx/>
                  <a:latin typeface="Arial-Rounded" panose="020B0500000000000000" pitchFamily="34" charset="0"/>
                  <a:ea typeface="Arial-Rounded" panose="020B0500000000000000" pitchFamily="34" charset="0"/>
                  <a:cs typeface="Arial-Rounded" panose="020B0500000000000000" pitchFamily="34" charset="0"/>
                </a:rPr>
                <a:t>Là con gì?</a:t>
              </a: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2690648" y="4131995"/>
            <a:ext cx="609600" cy="609600"/>
          </a:xfrm>
          <a:prstGeom prst="rect">
            <a:avLst/>
          </a:prstGeom>
        </p:spPr>
      </p:pic>
      <p:sp>
        <p:nvSpPr>
          <p:cNvPr id="13" name="Oval Callout 12"/>
          <p:cNvSpPr/>
          <p:nvPr/>
        </p:nvSpPr>
        <p:spPr>
          <a:xfrm>
            <a:off x="5029200" y="5174982"/>
            <a:ext cx="5487046" cy="1659205"/>
          </a:xfrm>
          <a:prstGeom prst="wedgeEllipseCallout">
            <a:avLst>
              <a:gd name="adj1" fmla="val -19831"/>
              <a:gd name="adj2" fmla="val -108333"/>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con </a:t>
            </a:r>
            <a:r>
              <a:rPr kumimoji="0" lang="en-US" sz="3600" b="1"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nhím</a:t>
            </a:r>
            <a:endParaRPr kumimoji="0" lang="en-US" sz="3600" b="1" i="0" u="none" strike="noStrike" kern="1200" cap="none" spc="0" normalizeH="0" baseline="0" noProof="0" dirty="0">
              <a:ln>
                <a:noFill/>
              </a:ln>
              <a:solidFill>
                <a:prstClr val="white"/>
              </a:solidFill>
              <a:effectLst/>
              <a:uLnTx/>
              <a:uFillTx/>
              <a:latin typeface="Calibri"/>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73"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1.66667E-6 -7.40741E-7 L 0.73086 0.01019 " pathEditMode="relative" rAng="0" ptsTypes="AA">
                                      <p:cBhvr>
                                        <p:cTn id="14" dur="3500" fill="hold"/>
                                        <p:tgtEl>
                                          <p:spTgt spid="9"/>
                                        </p:tgtEl>
                                        <p:attrNameLst>
                                          <p:attrName>ppt_x</p:attrName>
                                          <p:attrName>ppt_y</p:attrName>
                                        </p:attrNameLst>
                                      </p:cBhvr>
                                      <p:rCtr x="36536"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circle(in)">
                                      <p:cBhvr>
                                        <p:cTn id="19" dur="2000"/>
                                        <p:tgtEl>
                                          <p:spTgt spid="13"/>
                                        </p:tgtEl>
                                      </p:cBhvr>
                                    </p:animEffect>
                                  </p:childTnLst>
                                  <p:subTnLst>
                                    <p:audio>
                                      <p:cMediaNode>
                                        <p:cTn display="0" masterRel="sameClick">
                                          <p:stCondLst>
                                            <p:cond evt="begin" delay="0">
                                              <p:tn val="17"/>
                                            </p:cond>
                                          </p:stCondLst>
                                          <p:endCondLst>
                                            <p:cond evt="onStopAudio" delay="0">
                                              <p:tgtEl>
                                                <p:sldTgt/>
                                              </p:tgtEl>
                                            </p:cond>
                                          </p:endCondLst>
                                        </p:cTn>
                                        <p:tgtEl>
                                          <p:sndTgt r:embed="rId6"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8"/>
                </p:tgtEl>
              </p:cMediaNode>
            </p:audio>
            <p:seq concurrent="1" nextAc="seek">
              <p:cTn id="21" restart="whenNotActive" fill="hold" evtFilter="cancelBubble" nodeType="interactiveSeq">
                <p:stCondLst>
                  <p:cond evt="onClick" delay="0">
                    <p:tgtEl>
                      <p:spTgt spid="9"/>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2"/>
                                        </p:tgtEl>
                                      </p:cBhvr>
                                    </p:cmd>
                                  </p:childTnLst>
                                </p:cTn>
                              </p:par>
                              <p:par>
                                <p:cTn id="26" presetID="63" presetClass="path" presetSubtype="0" accel="50000" decel="50000" fill="hold" nodeType="withEffect">
                                  <p:stCondLst>
                                    <p:cond delay="0"/>
                                  </p:stCondLst>
                                  <p:childTnLst>
                                    <p:animMotion origin="layout" path="M 0.73086 0.01019 L 1.64753 0.0213 " pathEditMode="relative" rAng="0" ptsTypes="AA">
                                      <p:cBhvr>
                                        <p:cTn id="27"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28" fill="hold" display="0">
                  <p:stCondLst>
                    <p:cond delay="indefinite"/>
                  </p:stCondLst>
                  <p:endCondLst>
                    <p:cond evt="onStopAudio" delay="0">
                      <p:tgtEl>
                        <p:sldTgt/>
                      </p:tgtEl>
                    </p:cond>
                  </p:endCondLst>
                </p:cTn>
                <p:tgtEl>
                  <p:spTgt spid="12"/>
                </p:tgtEl>
              </p:cMediaNode>
            </p:audio>
          </p:childTnLst>
        </p:cTn>
      </p:par>
    </p:tnLst>
    <p:bldLst>
      <p:bldP spid="13" grpId="0" bldLvl="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r="-1908" b="9249"/>
          <a:stretch>
            <a:fillRect/>
          </a:stretch>
        </p:blipFill>
        <p:spPr bwMode="auto">
          <a:xfrm>
            <a:off x="0" y="1"/>
            <a:ext cx="12420600" cy="6857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049000" y="-2133600"/>
            <a:ext cx="609600" cy="609600"/>
          </a:xfrm>
          <a:prstGeom prst="rect">
            <a:avLst/>
          </a:prstGeom>
        </p:spPr>
      </p:pic>
      <p:grpSp>
        <p:nvGrpSpPr>
          <p:cNvPr id="9" name="Group 8"/>
          <p:cNvGrpSpPr/>
          <p:nvPr/>
        </p:nvGrpSpPr>
        <p:grpSpPr>
          <a:xfrm>
            <a:off x="-10134600" y="600981"/>
            <a:ext cx="9790471" cy="3686085"/>
            <a:chOff x="-724206" y="642075"/>
            <a:chExt cx="5631486" cy="3686085"/>
          </a:xfrm>
        </p:grpSpPr>
        <p:pic>
          <p:nvPicPr>
            <p:cNvPr id="10"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724206" y="642075"/>
              <a:ext cx="4940647"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949442" y="1706880"/>
              <a:ext cx="2957838"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6">
                <a:lumMod val="40000"/>
                <a:lumOff val="6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Chúc mừng </a:t>
              </a:r>
              <a:r>
                <a:rPr kumimoji="0" lang="en-US" sz="4000" b="0" i="0" u="none" strike="noStrike" kern="1200" cap="none" spc="0" normalizeH="0" baseline="0" noProof="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các em!</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2690648" y="4131995"/>
            <a:ext cx="609600" cy="609600"/>
          </a:xfrm>
          <a:prstGeom prst="rect">
            <a:avLst/>
          </a:prstGeom>
        </p:spPr>
      </p:pic>
      <p:pic>
        <p:nvPicPr>
          <p:cNvPr id="13" name="Picture 12" descr="Káº¿t quáº£ hÃ¬nh áº£nh cho win text gif"/>
          <p:cNvPicPr>
            <a:picLocks noChangeAspect="1" noChangeArrowheads="1" noCrop="1"/>
          </p:cNvPicPr>
          <p:nvPr/>
        </p:nvPicPr>
        <p:blipFill>
          <a:blip r:embed="rId12"/>
          <a:srcRect/>
          <a:stretch>
            <a:fillRect/>
          </a:stretch>
        </p:blipFill>
        <p:spPr bwMode="auto">
          <a:xfrm>
            <a:off x="4046988" y="1613213"/>
            <a:ext cx="4402824" cy="440282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73"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2.5E-6 -1.48148E-6 L 0.73086 0.01019 " pathEditMode="relative" rAng="0" ptsTypes="AA">
                                      <p:cBhvr>
                                        <p:cTn id="14" dur="3500" fill="hold"/>
                                        <p:tgtEl>
                                          <p:spTgt spid="9"/>
                                        </p:tgtEl>
                                        <p:attrNameLst>
                                          <p:attrName>ppt_x</p:attrName>
                                          <p:attrName>ppt_y</p:attrName>
                                        </p:attrNameLst>
                                      </p:cBhvr>
                                      <p:rCtr x="36549" y="509"/>
                                    </p:animMotion>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subTnLst>
                                    <p:audio>
                                      <p:cMediaNode>
                                        <p:cTn display="0" masterRel="sameClick">
                                          <p:stCondLst>
                                            <p:cond evt="begin" delay="0">
                                              <p:tn val="17"/>
                                            </p:cond>
                                          </p:stCondLst>
                                          <p:endCondLst>
                                            <p:cond evt="onStopAudio" delay="0">
                                              <p:tgtEl>
                                                <p:sldTgt/>
                                              </p:tgtEl>
                                            </p:cond>
                                          </p:endCondLst>
                                        </p:cTn>
                                        <p:tgtEl>
                                          <p:sndTgt r:embed="rId6" name="Tieng-yeah-tre-con-www_nhacchuongvui_com.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8"/>
                </p:tgtEl>
              </p:cMediaNode>
            </p:audio>
            <p:seq concurrent="1" nextAc="seek">
              <p:cTn id="23" restart="whenNotActive" fill="hold" evtFilter="cancelBubble" nodeType="interactiveSeq">
                <p:stCondLst>
                  <p:cond evt="onClick" delay="0">
                    <p:tgtEl>
                      <p:spTgt spid="9"/>
                    </p:tgtEl>
                  </p:cond>
                </p:stCondLst>
                <p:endSync evt="end" delay="0">
                  <p:rtn val="all"/>
                </p:endSync>
                <p:childTnLst>
                  <p:par>
                    <p:cTn id="24" fill="hold">
                      <p:stCondLst>
                        <p:cond delay="0"/>
                      </p:stCondLst>
                      <p:childTnLst>
                        <p:par>
                          <p:cTn id="25" fill="hold">
                            <p:stCondLst>
                              <p:cond delay="0"/>
                            </p:stCondLst>
                            <p:childTnLst>
                              <p:par>
                                <p:cTn id="26" presetID="1" presetClass="mediacall" presetSubtype="0" fill="hold" nodeType="withEffect">
                                  <p:stCondLst>
                                    <p:cond delay="0"/>
                                  </p:stCondLst>
                                  <p:childTnLst>
                                    <p:cmd type="call" cmd="playFrom(0.0)">
                                      <p:cBhvr>
                                        <p:cTn id="27" dur="4414" fill="hold"/>
                                        <p:tgtEl>
                                          <p:spTgt spid="12"/>
                                        </p:tgtEl>
                                      </p:cBhvr>
                                    </p:cmd>
                                  </p:childTnLst>
                                </p:cTn>
                              </p:par>
                              <p:par>
                                <p:cTn id="28" presetID="63" presetClass="path" presetSubtype="0" accel="50000" decel="50000" fill="hold" nodeType="withEffect">
                                  <p:stCondLst>
                                    <p:cond delay="0"/>
                                  </p:stCondLst>
                                  <p:childTnLst>
                                    <p:animMotion origin="layout" path="M 0.73086 0.01019 L 1.64753 0.0213 " pathEditMode="relative" rAng="0" ptsTypes="AA">
                                      <p:cBhvr>
                                        <p:cTn id="29"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30" fill="hold" display="0">
                  <p:stCondLst>
                    <p:cond delay="indefinite"/>
                  </p:stCondLst>
                  <p:endCondLst>
                    <p:cond evt="onStopAudio" delay="0">
                      <p:tgtEl>
                        <p:sldTgt/>
                      </p:tgtEl>
                    </p:cond>
                  </p:endCondLst>
                </p:cTn>
                <p:tgtEl>
                  <p:spTgt spid="12"/>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27C27E7-3EBB-44E4-B587-606D4BE648FB}"/>
              </a:ext>
            </a:extLst>
          </p:cNvPr>
          <p:cNvSpPr txBox="1"/>
          <p:nvPr/>
        </p:nvSpPr>
        <p:spPr>
          <a:xfrm>
            <a:off x="3530010" y="2945218"/>
            <a:ext cx="5295014" cy="1938992"/>
          </a:xfrm>
          <a:prstGeom prst="rect">
            <a:avLst/>
          </a:prstGeom>
          <a:noFill/>
        </p:spPr>
        <p:txBody>
          <a:bodyPr wrap="square" rtlCol="0">
            <a:spAutoFit/>
          </a:bodyPr>
          <a:lstStyle/>
          <a:p>
            <a:pPr algn="ctr"/>
            <a:r>
              <a:rPr lang="en-US" sz="6000" dirty="0" err="1"/>
              <a:t>Tiết</a:t>
            </a:r>
            <a:r>
              <a:rPr lang="en-US" sz="6000" dirty="0"/>
              <a:t> 1 + 2</a:t>
            </a:r>
          </a:p>
          <a:p>
            <a:pPr algn="ctr"/>
            <a:r>
              <a:rPr lang="en-US" sz="6000" dirty="0"/>
              <a:t>ĐỌC</a:t>
            </a:r>
          </a:p>
        </p:txBody>
      </p:sp>
    </p:spTree>
    <p:extLst>
      <p:ext uri="{BB962C8B-B14F-4D97-AF65-F5344CB8AC3E}">
        <p14:creationId xmlns:p14="http://schemas.microsoft.com/office/powerpoint/2010/main" val="290721021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1">
      <a:majorFont>
        <a:latin typeface="Arial-Rounded"/>
        <a:ea typeface="Arial-Rounded"/>
        <a:cs typeface=""/>
      </a:majorFont>
      <a:minorFont>
        <a:latin typeface="Arial-Rounded"/>
        <a:ea typeface="Arial-Rounded"/>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538</TotalTime>
  <Words>3530</Words>
  <Application>Microsoft Office PowerPoint</Application>
  <PresentationFormat>Widescreen</PresentationFormat>
  <Paragraphs>175</Paragraphs>
  <Slides>39</Slides>
  <Notes>7</Notes>
  <HiddenSlides>0</HiddenSlides>
  <MMClips>12</MMClips>
  <ScaleCrop>false</ScaleCrop>
  <HeadingPairs>
    <vt:vector size="6" baseType="variant">
      <vt:variant>
        <vt:lpstr>Fonts Used</vt:lpstr>
      </vt:variant>
      <vt:variant>
        <vt:i4>11</vt:i4>
      </vt:variant>
      <vt:variant>
        <vt:lpstr>Theme</vt:lpstr>
      </vt:variant>
      <vt:variant>
        <vt:i4>4</vt:i4>
      </vt:variant>
      <vt:variant>
        <vt:lpstr>Slide Titles</vt:lpstr>
      </vt:variant>
      <vt:variant>
        <vt:i4>39</vt:i4>
      </vt:variant>
    </vt:vector>
  </HeadingPairs>
  <TitlesOfParts>
    <vt:vector size="54" baseType="lpstr">
      <vt:lpstr>等线</vt:lpstr>
      <vt:lpstr>等线 Light</vt:lpstr>
      <vt:lpstr>Arial</vt:lpstr>
      <vt:lpstr>Arial-Rounded</vt:lpstr>
      <vt:lpstr>Calibri</vt:lpstr>
      <vt:lpstr>HP001 4 hàng</vt:lpstr>
      <vt:lpstr>HP001 4H</vt:lpstr>
      <vt:lpstr>iCiel Cadena</vt:lpstr>
      <vt:lpstr>iCiel Crocante</vt:lpstr>
      <vt:lpstr>SVN-Gretoon</vt:lpstr>
      <vt:lpstr>Times New Roman</vt:lpstr>
      <vt:lpstr>Office Theme</vt:lpstr>
      <vt:lpstr>1_Office Theme</vt:lpstr>
      <vt:lpstr>Office 主题​​</vt:lpstr>
      <vt:lpstr>1_Office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tran thao</dc:creator>
  <cp:lastModifiedBy>HP</cp:lastModifiedBy>
  <cp:revision>98</cp:revision>
  <dcterms:created xsi:type="dcterms:W3CDTF">2021-07-20T01:55:21Z</dcterms:created>
  <dcterms:modified xsi:type="dcterms:W3CDTF">2021-11-17T08:46:46Z</dcterms:modified>
</cp:coreProperties>
</file>