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315" r:id="rId3"/>
    <p:sldId id="262" r:id="rId4"/>
    <p:sldId id="312" r:id="rId5"/>
    <p:sldId id="288" r:id="rId6"/>
    <p:sldId id="316" r:id="rId7"/>
    <p:sldId id="317" r:id="rId8"/>
    <p:sldId id="318" r:id="rId9"/>
    <p:sldId id="319" r:id="rId10"/>
    <p:sldId id="320" r:id="rId11"/>
    <p:sldId id="282" r:id="rId12"/>
    <p:sldId id="321" r:id="rId13"/>
    <p:sldId id="310" r:id="rId14"/>
    <p:sldId id="322" r:id="rId15"/>
    <p:sldId id="324" r:id="rId16"/>
    <p:sldId id="32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6404" autoAdjust="0"/>
  </p:normalViewPr>
  <p:slideViewPr>
    <p:cSldViewPr snapToGrid="0">
      <p:cViewPr>
        <p:scale>
          <a:sx n="57" d="100"/>
          <a:sy n="57" d="100"/>
        </p:scale>
        <p:origin x="-127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160EC-A16E-4C12-99BC-E1B96598F4BF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74FE-2915-4871-9AD4-DCC42AE8B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5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074FE-2915-4871-9AD4-DCC42AE8B7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1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074FE-2915-4871-9AD4-DCC42AE8B7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6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6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74FE-2915-4871-9AD4-DCC42AE8B7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9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074FE-2915-4871-9AD4-DCC42AE8B7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6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6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19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074FE-2915-4871-9AD4-DCC42AE8B7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2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2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2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2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4A44-FA30-41CC-93B2-CBE1BCCB16A2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1C26054A-7173-435B-85D4-DB669DF4E3B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775" y="-881581"/>
            <a:ext cx="2740182" cy="2740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/>
        </p:blipFill>
        <p:spPr>
          <a:xfrm>
            <a:off x="128530" y="2807164"/>
            <a:ext cx="11883528" cy="4011823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744604" y="889000"/>
            <a:ext cx="4090415" cy="4778451"/>
            <a:chOff x="3082" y="1214"/>
            <a:chExt cx="1623" cy="1896"/>
          </a:xfrm>
        </p:grpSpPr>
        <p:grpSp>
          <p:nvGrpSpPr>
            <p:cNvPr id="14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265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9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0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1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2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65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DE0C0E-86D7-45CE-B9A6-23C375AB18F0}"/>
              </a:ext>
            </a:extLst>
          </p:cNvPr>
          <p:cNvSpPr txBox="1"/>
          <p:nvPr/>
        </p:nvSpPr>
        <p:spPr>
          <a:xfrm>
            <a:off x="2294313" y="342500"/>
            <a:ext cx="721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err="1"/>
              <a:t>Tiểu</a:t>
            </a:r>
            <a:r>
              <a:rPr lang="en-US" sz="4000" b="1"/>
              <a:t> </a:t>
            </a:r>
            <a:r>
              <a:rPr lang="en-US" sz="4000" b="1" smtClean="0"/>
              <a:t>học Ngô Gia Tự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2206C0-8999-401F-A0C8-3A8D46F51836}"/>
              </a:ext>
            </a:extLst>
          </p:cNvPr>
          <p:cNvSpPr txBox="1"/>
          <p:nvPr/>
        </p:nvSpPr>
        <p:spPr>
          <a:xfrm>
            <a:off x="4316973" y="1161190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1126kpmaldives10">
            <a:extLst>
              <a:ext uri="{FF2B5EF4-FFF2-40B4-BE49-F238E27FC236}">
                <a16:creationId xmlns="" xmlns:a16="http://schemas.microsoft.com/office/drawing/2014/main" id="{D35518FD-D46E-4591-B412-9B9D21BA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9" y="-2082208"/>
            <a:ext cx="563563" cy="45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87E3F655-F029-1E4A-BD02-02BBCB9B7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35" y="355600"/>
            <a:ext cx="4648199" cy="307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36" y="3618855"/>
            <a:ext cx="4648199" cy="262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0130"/>
            <a:ext cx="5890505" cy="445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00b8-2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39" y="1207536"/>
            <a:ext cx="4808561" cy="505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inh-anh-dem-trang-ram-dep-lung-linh-se-mang-den-cho-ban-cam-giac-binh-yen-trong-tam-hon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287904" cy="440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0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椭圆 4"/>
          <p:cNvSpPr/>
          <p:nvPr>
            <p:custDataLst>
              <p:tags r:id="rId1"/>
            </p:custDataLst>
          </p:nvPr>
        </p:nvSpPr>
        <p:spPr>
          <a:xfrm>
            <a:off x="1045719" y="1242236"/>
            <a:ext cx="4674597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A_库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 rot="18858981">
            <a:off x="1195145" y="1758226"/>
            <a:ext cx="2332269" cy="775651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18" y="3909835"/>
            <a:ext cx="4914698" cy="298697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6487392" y="1419728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721" y="3049869"/>
            <a:ext cx="397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87392" y="3909835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9082741" y="2576412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8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3" grpId="0" animBg="1"/>
      <p:bldP spid="4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722963"/>
            <a:ext cx="4612853" cy="3769320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" name="Snip Diagonal Corner Rectangle 1"/>
          <p:cNvSpPr/>
          <p:nvPr/>
        </p:nvSpPr>
        <p:spPr>
          <a:xfrm>
            <a:off x="5273457" y="1732775"/>
            <a:ext cx="4359058" cy="981199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nip Diagonal Corner Rectangle 49"/>
          <p:cNvSpPr/>
          <p:nvPr/>
        </p:nvSpPr>
        <p:spPr>
          <a:xfrm>
            <a:off x="5273457" y="3133920"/>
            <a:ext cx="4359058" cy="981199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nip Diagonal Corner Rectangle 50"/>
          <p:cNvSpPr/>
          <p:nvPr/>
        </p:nvSpPr>
        <p:spPr>
          <a:xfrm>
            <a:off x="5273457" y="4526076"/>
            <a:ext cx="4359058" cy="985441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Box 34">
            <a:extLst>
              <a:ext uri="{FF2B5EF4-FFF2-40B4-BE49-F238E27FC236}">
                <a16:creationId xmlns="" xmlns:a16="http://schemas.microsoft.com/office/drawing/2014/main" id="{3C218AF6-BAC5-44B4-B525-5D50DEA2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364" y="1760071"/>
            <a:ext cx="46917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 Box 36">
            <a:extLst>
              <a:ext uri="{FF2B5EF4-FFF2-40B4-BE49-F238E27FC236}">
                <a16:creationId xmlns="" xmlns:a16="http://schemas.microsoft.com/office/drawing/2014/main" id="{F075F799-8506-4D80-A27B-EC518DF6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871" y="3143047"/>
            <a:ext cx="46427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 Box 37">
            <a:extLst>
              <a:ext uri="{FF2B5EF4-FFF2-40B4-BE49-F238E27FC236}">
                <a16:creationId xmlns="" xmlns:a16="http://schemas.microsoft.com/office/drawing/2014/main" id="{6CA5E7E5-0892-4AB7-B22A-1A3B387C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11" y="4557410"/>
            <a:ext cx="4834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dirty="0"/>
              <a:t> 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7051" y="-978084"/>
            <a:ext cx="5489838" cy="8154184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826029" y="692151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346985" y="4935836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99418" y="2545009"/>
            <a:ext cx="4807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235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0A11D-1840-49DB-8206-8DA935D3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err="1"/>
              <a:t>của</a:t>
            </a:r>
            <a:r>
              <a:rPr lang="en-US"/>
              <a:t> </a:t>
            </a:r>
            <a:r>
              <a:rPr lang="en-US" smtClean="0"/>
              <a:t>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/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744604" y="889000"/>
            <a:ext cx="4090415" cy="4778451"/>
            <a:chOff x="3082" y="1214"/>
            <a:chExt cx="1623" cy="1896"/>
          </a:xfrm>
        </p:grpSpPr>
        <p:grpSp>
          <p:nvGrpSpPr>
            <p:cNvPr id="14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265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6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7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1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3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4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5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6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7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8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9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0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1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2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3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4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5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6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7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8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9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0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1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2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3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4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5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6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7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8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9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0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1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2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3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4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5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6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7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8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9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0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1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2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3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4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5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6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7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8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9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0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1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2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3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4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5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6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7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8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9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0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1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2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3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4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5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6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7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9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0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1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2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3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4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5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6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7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9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0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1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2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3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4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5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6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7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8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9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0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1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2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3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4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5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6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7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8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9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0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1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2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3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4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5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6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7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8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9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0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1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2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3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4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5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6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7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8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9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0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1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2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3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4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5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6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7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8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9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0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1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2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3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4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5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6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7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8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9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0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1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2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3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4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5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6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7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8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9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0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1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2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3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4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5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6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7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8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9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0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1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2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3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4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5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6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7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8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9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0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1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2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3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4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5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6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7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8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9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0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1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2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3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4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5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6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7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8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9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0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1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2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3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4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65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1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5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6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6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3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4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8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9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1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8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9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0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1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2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3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4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5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6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7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8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9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0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1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2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3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4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6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7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8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9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0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1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2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3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4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5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6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7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8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9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0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1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2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3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4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5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6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7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8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9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0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1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2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3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4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5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6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7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8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9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0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1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2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3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4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5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6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7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8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9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0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1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2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3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4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5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6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8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9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0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1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2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3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4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5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6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7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8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9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0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1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2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3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4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5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6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7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8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9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0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1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2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3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4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5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6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7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8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9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0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1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2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3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4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7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9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1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2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3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4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5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6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7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8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9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0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1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4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5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8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9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0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1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2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3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4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2206C0-8999-401F-A0C8-3A8D46F51836}"/>
              </a:ext>
            </a:extLst>
          </p:cNvPr>
          <p:cNvSpPr txBox="1"/>
          <p:nvPr/>
        </p:nvSpPr>
        <p:spPr>
          <a:xfrm>
            <a:off x="1706157" y="2056585"/>
            <a:ext cx="5347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Times New Roman"/>
              </a:rPr>
              <a:t>Hẹn</a:t>
            </a:r>
            <a:r>
              <a:rPr lang="en-US" sz="4800" b="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/>
              </a:rPr>
              <a:t>gặp</a:t>
            </a:r>
            <a:r>
              <a:rPr lang="en-US" sz="4800" b="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/>
              </a:rPr>
              <a:t>lại</a:t>
            </a:r>
            <a:r>
              <a:rPr lang="en-US" sz="4800" b="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/>
              </a:rPr>
              <a:t>các</a:t>
            </a:r>
            <a:r>
              <a:rPr lang="en-US" sz="4800" b="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Times New Roman"/>
              </a:rPr>
              <a:t>em</a:t>
            </a:r>
            <a:r>
              <a:rPr lang="en-US" sz="4800" b="1" dirty="0">
                <a:solidFill>
                  <a:srgbClr val="FFFFFF"/>
                </a:solidFill>
                <a:latin typeface="Times New Roman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4"/>
          <a:stretch/>
        </p:blipFill>
        <p:spPr>
          <a:xfrm>
            <a:off x="128530" y="2858877"/>
            <a:ext cx="11883528" cy="4011823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8201201" y="1422400"/>
            <a:ext cx="3633818" cy="4245051"/>
            <a:chOff x="3082" y="1214"/>
            <a:chExt cx="1623" cy="1896"/>
          </a:xfrm>
        </p:grpSpPr>
        <p:grpSp>
          <p:nvGrpSpPr>
            <p:cNvPr id="14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</p:grpSpPr>
          <p:sp>
            <p:nvSpPr>
              <p:cNvPr id="265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6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7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1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3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4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5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6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7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8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9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0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1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2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3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4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5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6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7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8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9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0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1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2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3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4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5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6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7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8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9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0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1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2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3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4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5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6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7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8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9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0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1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2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3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4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5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6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7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8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9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0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1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2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3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4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5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6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7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8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9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0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1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2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3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4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5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6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7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9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0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1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2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3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4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5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6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7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9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0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1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2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3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4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5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6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7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8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9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0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1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2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3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4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5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6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7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8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9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0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1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2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3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4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5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6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7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8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9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0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1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2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3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4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5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6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7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8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89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0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1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2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3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4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5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6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7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8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99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0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1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2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3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4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5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6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7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8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9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0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1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2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3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4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5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6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7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8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9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0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1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2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3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4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5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6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7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8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9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0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1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2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3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4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5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6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7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8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39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0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1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2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3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4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5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6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7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8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9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0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1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2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3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4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5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6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7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8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9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0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1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2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3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64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</p:grpSpPr>
          <p:sp>
            <p:nvSpPr>
              <p:cNvPr id="65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1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5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6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6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3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4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8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9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1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8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9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0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1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2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3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4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5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6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7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8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9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0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1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2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3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4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6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7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8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9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0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1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2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3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4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5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6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7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8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9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0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1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2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3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4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5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6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7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8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9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0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1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2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3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4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5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6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7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8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9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0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1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2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3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4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5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6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7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8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9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0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1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2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3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4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5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6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8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9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0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1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2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3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4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5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6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7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8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9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0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1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2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3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4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5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6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7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8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9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0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1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2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3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4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5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6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7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8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9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0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1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2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3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4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7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9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1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2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3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4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5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6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7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8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9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0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1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4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5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8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9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0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1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2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3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4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DE0C0E-86D7-45CE-B9A6-23C375AB18F0}"/>
              </a:ext>
            </a:extLst>
          </p:cNvPr>
          <p:cNvSpPr txBox="1"/>
          <p:nvPr/>
        </p:nvSpPr>
        <p:spPr>
          <a:xfrm>
            <a:off x="1364844" y="2283901"/>
            <a:ext cx="6888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2206C0-8999-401F-A0C8-3A8D46F51836}"/>
              </a:ext>
            </a:extLst>
          </p:cNvPr>
          <p:cNvSpPr txBox="1"/>
          <p:nvPr/>
        </p:nvSpPr>
        <p:spPr>
          <a:xfrm>
            <a:off x="2671074" y="1212147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câu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7051" y="-978084"/>
            <a:ext cx="5489838" cy="8154184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826029" y="692151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omic Sans MS" pitchFamily="66" charset="0"/>
                <a:cs typeface="+mn-ea"/>
                <a:sym typeface="+mn-lt"/>
              </a:endParaRPr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latin typeface="Comic Sans MS" pitchFamily="66" charset="0"/>
                  <a:cs typeface="+mn-ea"/>
                  <a:sym typeface="+mn-lt"/>
                </a:rPr>
                <a:t> </a:t>
              </a:r>
              <a:endParaRPr lang="zh-CN" altLang="en-US">
                <a:latin typeface="Comic Sans MS" pitchFamily="66" charset="0"/>
                <a:cs typeface="+mn-ea"/>
                <a:sym typeface="+mn-lt"/>
              </a:endParaRPr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omic Sans MS" pitchFamily="66" charset="0"/>
                <a:cs typeface="+mn-ea"/>
                <a:sym typeface="+mn-lt"/>
              </a:endParaRPr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latin typeface="Comic Sans MS" pitchFamily="66" charset="0"/>
                  <a:cs typeface="+mn-ea"/>
                  <a:sym typeface="+mn-lt"/>
                </a:rPr>
                <a:t> </a:t>
              </a:r>
              <a:endParaRPr lang="zh-CN" altLang="en-US">
                <a:latin typeface="Comic Sans MS" pitchFamily="66" charset="0"/>
                <a:cs typeface="+mn-ea"/>
                <a:sym typeface="+mn-lt"/>
              </a:endParaRPr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latin typeface="Comic Sans MS" pitchFamily="66" charset="0"/>
                  <a:cs typeface="+mn-ea"/>
                  <a:sym typeface="+mn-lt"/>
                </a:rPr>
                <a:t> </a:t>
              </a:r>
              <a:endParaRPr lang="zh-CN" altLang="en-US">
                <a:latin typeface="Comic Sans MS" pitchFamily="66" charset="0"/>
                <a:cs typeface="+mn-ea"/>
                <a:sym typeface="+mn-lt"/>
              </a:endParaRPr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cs typeface="+mn-ea"/>
                  <a:sym typeface="+mn-lt"/>
                </a:rPr>
                <a:t> 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cs typeface="+mn-ea"/>
                  <a:sym typeface="+mn-lt"/>
                </a:rPr>
                <a:t> 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346985" y="4935836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>
                  <a:cs typeface="+mn-ea"/>
                  <a:sym typeface="+mn-lt"/>
                </a:rPr>
                <a:t> 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11551" y="2858877"/>
            <a:ext cx="5312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omic Sans MS" pitchFamily="66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16461668" flipH="1">
            <a:off x="-498411" y="3801677"/>
            <a:ext cx="4041824" cy="2743249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252">
            <a:off x="8419565" y="32658"/>
            <a:ext cx="3865199" cy="3054361"/>
          </a:xfrm>
          <a:prstGeom prst="rect">
            <a:avLst/>
          </a:pr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4873">
            <a:off x="8983556" y="709970"/>
            <a:ext cx="3865199" cy="3054361"/>
          </a:xfrm>
          <a:prstGeom prst="rect">
            <a:avLst/>
          </a:prstGeom>
        </p:spPr>
      </p:pic>
      <p:sp>
        <p:nvSpPr>
          <p:cNvPr id="10" name="AutoShape 21">
            <a:extLst>
              <a:ext uri="{FF2B5EF4-FFF2-40B4-BE49-F238E27FC236}">
                <a16:creationId xmlns="" xmlns:a16="http://schemas.microsoft.com/office/drawing/2014/main" id="{790CC8EC-A816-4797-BC1D-09E3C5E32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49" y="191295"/>
            <a:ext cx="2447453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vi-VN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="" xmlns:a16="http://schemas.microsoft.com/office/drawing/2014/main" id="{D790F2F9-AE85-46D6-A094-6FCCD72596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8950" y="953295"/>
            <a:ext cx="228600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="" xmlns:a16="http://schemas.microsoft.com/office/drawing/2014/main" id="{F135C136-A882-4ADE-A887-ABC01EB72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4950" y="953295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AutoShape 25">
            <a:extLst>
              <a:ext uri="{FF2B5EF4-FFF2-40B4-BE49-F238E27FC236}">
                <a16:creationId xmlns="" xmlns:a16="http://schemas.microsoft.com/office/drawing/2014/main" id="{1BD2459F-4CCB-4C82-B6AA-AB81383E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50" y="1473994"/>
            <a:ext cx="2993398" cy="6096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vi-VN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="" xmlns:a16="http://schemas.microsoft.com/office/drawing/2014/main" id="{BCBF88BE-4C93-4F8A-8BDE-73E482BE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350" y="1410495"/>
            <a:ext cx="2971800" cy="609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 quan hệ từ</a:t>
            </a:r>
          </a:p>
        </p:txBody>
      </p:sp>
      <p:sp>
        <p:nvSpPr>
          <p:cNvPr id="18" name="Line 31">
            <a:extLst>
              <a:ext uri="{FF2B5EF4-FFF2-40B4-BE49-F238E27FC236}">
                <a16:creationId xmlns="" xmlns:a16="http://schemas.microsoft.com/office/drawing/2014/main" id="{5028AFF0-3D1A-46E1-B732-0C8A3F203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6950" y="213439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Line 32">
            <a:extLst>
              <a:ext uri="{FF2B5EF4-FFF2-40B4-BE49-F238E27FC236}">
                <a16:creationId xmlns="" xmlns:a16="http://schemas.microsoft.com/office/drawing/2014/main" id="{C3B3B93B-E051-4338-B59B-C562F99AC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0950" y="209629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 Box 35">
            <a:extLst>
              <a:ext uri="{FF2B5EF4-FFF2-40B4-BE49-F238E27FC236}">
                <a16:creationId xmlns="" xmlns:a16="http://schemas.microsoft.com/office/drawing/2014/main" id="{D9E47B4D-C673-41BC-BEBC-00B29E81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075" y="4625183"/>
            <a:ext cx="18614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AutoShape 36">
            <a:extLst>
              <a:ext uri="{FF2B5EF4-FFF2-40B4-BE49-F238E27FC236}">
                <a16:creationId xmlns="" xmlns:a16="http://schemas.microsoft.com/office/drawing/2014/main" id="{F45A7E12-AE8A-4E66-B7B0-E433CA62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50" y="5218909"/>
            <a:ext cx="7774060" cy="144779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vi-VN" sz="3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3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AutoShape 38">
            <a:extLst>
              <a:ext uri="{FF2B5EF4-FFF2-40B4-BE49-F238E27FC236}">
                <a16:creationId xmlns="" xmlns:a16="http://schemas.microsoft.com/office/drawing/2014/main" id="{8A496902-7591-4391-AD2B-753C5C85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072" y="2500971"/>
            <a:ext cx="3381278" cy="1676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ở,…</a:t>
            </a:r>
          </a:p>
        </p:txBody>
      </p:sp>
      <p:sp>
        <p:nvSpPr>
          <p:cNvPr id="23" name="AutoShape 39">
            <a:extLst>
              <a:ext uri="{FF2B5EF4-FFF2-40B4-BE49-F238E27FC236}">
                <a16:creationId xmlns="" xmlns:a16="http://schemas.microsoft.com/office/drawing/2014/main" id="{84DE5618-BDCB-454E-9DA6-61049DC2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648" y="2515396"/>
            <a:ext cx="6457061" cy="182879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…; do…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  <a:defRPr/>
            </a:pP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  <a:defRPr/>
            </a:pP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  <a:defRPr/>
            </a:pP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vi-VN" sz="3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24" name="Line 45">
            <a:extLst>
              <a:ext uri="{FF2B5EF4-FFF2-40B4-BE49-F238E27FC236}">
                <a16:creationId xmlns="" xmlns:a16="http://schemas.microsoft.com/office/drawing/2014/main" id="{6DFD71E8-70AB-447C-9D5D-08E939868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550" y="4229895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Line 46">
            <a:extLst>
              <a:ext uri="{FF2B5EF4-FFF2-40B4-BE49-F238E27FC236}">
                <a16:creationId xmlns="" xmlns:a16="http://schemas.microsoft.com/office/drawing/2014/main" id="{D7731AD6-3522-4EDB-BF65-462D69EA0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5150" y="4344195"/>
            <a:ext cx="800100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8" y="856762"/>
            <a:ext cx="2447089" cy="229950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1467275"/>
            <a:ext cx="765607" cy="7194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2537261"/>
            <a:ext cx="765607" cy="7194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3455652"/>
            <a:ext cx="765607" cy="7194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19" y="4459726"/>
            <a:ext cx="765607" cy="719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090" y="3438714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Comic Sans MS" pitchFamily="66" charset="0"/>
              </a:rPr>
              <a:t>Yêu</a:t>
            </a: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omic Sans MS" pitchFamily="66" charset="0"/>
              </a:rPr>
              <a:t>cầu</a:t>
            </a: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omic Sans MS" pitchFamily="66" charset="0"/>
              </a:rPr>
              <a:t>cần</a:t>
            </a: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omic Sans MS" pitchFamily="66" charset="0"/>
              </a:rPr>
              <a:t>đạt</a:t>
            </a:r>
            <a:endParaRPr 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4784" y="1565381"/>
            <a:ext cx="439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Xác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định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được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quan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hệ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từ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3207" y="2599651"/>
            <a:ext cx="469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Nêu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được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các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quan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hệ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biểu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thị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của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từ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3767" y="3553758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Lựa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chọn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quan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hệ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từ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hợp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lí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3767" y="4472149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Biết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đặt</a:t>
            </a:r>
            <a:r>
              <a:rPr lang="en-US" sz="28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latin typeface="Comic Sans MS" pitchFamily="66" charset="0"/>
              </a:rPr>
              <a:t>câu</a:t>
            </a:r>
            <a:endParaRPr lang="en-US" sz="28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" y="2858877"/>
            <a:ext cx="11883528" cy="49112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7051" y="-978084"/>
            <a:ext cx="5489838" cy="8154184"/>
          </a:xfrm>
          <a:prstGeom prst="rect">
            <a:avLst/>
          </a:prstGeom>
        </p:spPr>
      </p:pic>
      <p:grpSp>
        <p:nvGrpSpPr>
          <p:cNvPr id="87" name="Group 4"/>
          <p:cNvGrpSpPr>
            <a:grpSpLocks noChangeAspect="1"/>
          </p:cNvGrpSpPr>
          <p:nvPr/>
        </p:nvGrpSpPr>
        <p:grpSpPr bwMode="auto">
          <a:xfrm rot="2107153">
            <a:off x="826029" y="692151"/>
            <a:ext cx="875392" cy="556073"/>
            <a:chOff x="4695" y="752"/>
            <a:chExt cx="880" cy="559"/>
          </a:xfrm>
          <a:solidFill>
            <a:schemeClr val="bg1"/>
          </a:solidFill>
        </p:grpSpPr>
        <p:sp>
          <p:nvSpPr>
            <p:cNvPr id="88" name="Freeform 8"/>
            <p:cNvSpPr/>
            <p:nvPr/>
          </p:nvSpPr>
          <p:spPr bwMode="auto">
            <a:xfrm>
              <a:off x="4695" y="847"/>
              <a:ext cx="162" cy="464"/>
            </a:xfrm>
            <a:custGeom>
              <a:avLst/>
              <a:gdLst>
                <a:gd name="T0" fmla="*/ 4 w 68"/>
                <a:gd name="T1" fmla="*/ 11 h 196"/>
                <a:gd name="T2" fmla="*/ 52 w 68"/>
                <a:gd name="T3" fmla="*/ 189 h 196"/>
                <a:gd name="T4" fmla="*/ 67 w 68"/>
                <a:gd name="T5" fmla="*/ 185 h 196"/>
                <a:gd name="T6" fmla="*/ 18 w 68"/>
                <a:gd name="T7" fmla="*/ 5 h 196"/>
                <a:gd name="T8" fmla="*/ 4 w 68"/>
                <a:gd name="T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6">
                  <a:moveTo>
                    <a:pt x="4" y="11"/>
                  </a:moveTo>
                  <a:cubicBezTo>
                    <a:pt x="35" y="65"/>
                    <a:pt x="39" y="130"/>
                    <a:pt x="52" y="189"/>
                  </a:cubicBezTo>
                  <a:cubicBezTo>
                    <a:pt x="53" y="196"/>
                    <a:pt x="68" y="192"/>
                    <a:pt x="67" y="185"/>
                  </a:cubicBezTo>
                  <a:cubicBezTo>
                    <a:pt x="53" y="124"/>
                    <a:pt x="49" y="60"/>
                    <a:pt x="18" y="5"/>
                  </a:cubicBezTo>
                  <a:cubicBezTo>
                    <a:pt x="15" y="0"/>
                    <a:pt x="0" y="5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752" y="979"/>
              <a:ext cx="304" cy="57"/>
            </a:xfrm>
            <a:custGeom>
              <a:avLst/>
              <a:gdLst>
                <a:gd name="T0" fmla="*/ 10 w 128"/>
                <a:gd name="T1" fmla="*/ 24 h 24"/>
                <a:gd name="T2" fmla="*/ 119 w 128"/>
                <a:gd name="T3" fmla="*/ 6 h 24"/>
                <a:gd name="T4" fmla="*/ 110 w 128"/>
                <a:gd name="T5" fmla="*/ 2 h 24"/>
                <a:gd name="T6" fmla="*/ 16 w 128"/>
                <a:gd name="T7" fmla="*/ 16 h 24"/>
                <a:gd name="T8" fmla="*/ 10 w 12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4">
                  <a:moveTo>
                    <a:pt x="10" y="24"/>
                  </a:moveTo>
                  <a:cubicBezTo>
                    <a:pt x="47" y="24"/>
                    <a:pt x="86" y="24"/>
                    <a:pt x="119" y="6"/>
                  </a:cubicBezTo>
                  <a:cubicBezTo>
                    <a:pt x="128" y="1"/>
                    <a:pt x="114" y="0"/>
                    <a:pt x="110" y="2"/>
                  </a:cubicBezTo>
                  <a:cubicBezTo>
                    <a:pt x="82" y="18"/>
                    <a:pt x="47" y="16"/>
                    <a:pt x="16" y="16"/>
                  </a:cubicBezTo>
                  <a:cubicBezTo>
                    <a:pt x="11" y="16"/>
                    <a:pt x="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892" y="821"/>
              <a:ext cx="185" cy="431"/>
            </a:xfrm>
            <a:custGeom>
              <a:avLst/>
              <a:gdLst>
                <a:gd name="T0" fmla="*/ 4 w 78"/>
                <a:gd name="T1" fmla="*/ 10 h 182"/>
                <a:gd name="T2" fmla="*/ 61 w 78"/>
                <a:gd name="T3" fmla="*/ 177 h 182"/>
                <a:gd name="T4" fmla="*/ 76 w 78"/>
                <a:gd name="T5" fmla="*/ 173 h 182"/>
                <a:gd name="T6" fmla="*/ 18 w 78"/>
                <a:gd name="T7" fmla="*/ 4 h 182"/>
                <a:gd name="T8" fmla="*/ 4 w 78"/>
                <a:gd name="T9" fmla="*/ 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82">
                  <a:moveTo>
                    <a:pt x="4" y="10"/>
                  </a:moveTo>
                  <a:cubicBezTo>
                    <a:pt x="43" y="55"/>
                    <a:pt x="47" y="121"/>
                    <a:pt x="61" y="177"/>
                  </a:cubicBezTo>
                  <a:cubicBezTo>
                    <a:pt x="63" y="182"/>
                    <a:pt x="78" y="178"/>
                    <a:pt x="76" y="173"/>
                  </a:cubicBezTo>
                  <a:cubicBezTo>
                    <a:pt x="62" y="116"/>
                    <a:pt x="57" y="50"/>
                    <a:pt x="18" y="4"/>
                  </a:cubicBezTo>
                  <a:cubicBezTo>
                    <a:pt x="15" y="0"/>
                    <a:pt x="0" y="5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5044" y="811"/>
              <a:ext cx="355" cy="379"/>
            </a:xfrm>
            <a:custGeom>
              <a:avLst/>
              <a:gdLst>
                <a:gd name="T0" fmla="*/ 18 w 150"/>
                <a:gd name="T1" fmla="*/ 30 h 160"/>
                <a:gd name="T2" fmla="*/ 56 w 150"/>
                <a:gd name="T3" fmla="*/ 39 h 160"/>
                <a:gd name="T4" fmla="*/ 58 w 150"/>
                <a:gd name="T5" fmla="*/ 105 h 160"/>
                <a:gd name="T6" fmla="*/ 76 w 150"/>
                <a:gd name="T7" fmla="*/ 150 h 160"/>
                <a:gd name="T8" fmla="*/ 142 w 150"/>
                <a:gd name="T9" fmla="*/ 129 h 160"/>
                <a:gd name="T10" fmla="*/ 132 w 150"/>
                <a:gd name="T11" fmla="*/ 124 h 160"/>
                <a:gd name="T12" fmla="*/ 77 w 150"/>
                <a:gd name="T13" fmla="*/ 128 h 160"/>
                <a:gd name="T14" fmla="*/ 73 w 150"/>
                <a:gd name="T15" fmla="*/ 62 h 160"/>
                <a:gd name="T16" fmla="*/ 62 w 150"/>
                <a:gd name="T17" fmla="*/ 14 h 160"/>
                <a:gd name="T18" fmla="*/ 9 w 150"/>
                <a:gd name="T19" fmla="*/ 24 h 160"/>
                <a:gd name="T20" fmla="*/ 18 w 150"/>
                <a:gd name="T21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60">
                  <a:moveTo>
                    <a:pt x="18" y="30"/>
                  </a:moveTo>
                  <a:cubicBezTo>
                    <a:pt x="37" y="17"/>
                    <a:pt x="52" y="13"/>
                    <a:pt x="56" y="39"/>
                  </a:cubicBezTo>
                  <a:cubicBezTo>
                    <a:pt x="60" y="60"/>
                    <a:pt x="57" y="83"/>
                    <a:pt x="58" y="105"/>
                  </a:cubicBezTo>
                  <a:cubicBezTo>
                    <a:pt x="59" y="121"/>
                    <a:pt x="60" y="142"/>
                    <a:pt x="76" y="150"/>
                  </a:cubicBezTo>
                  <a:cubicBezTo>
                    <a:pt x="97" y="160"/>
                    <a:pt x="125" y="141"/>
                    <a:pt x="142" y="129"/>
                  </a:cubicBezTo>
                  <a:cubicBezTo>
                    <a:pt x="150" y="124"/>
                    <a:pt x="137" y="120"/>
                    <a:pt x="132" y="124"/>
                  </a:cubicBezTo>
                  <a:cubicBezTo>
                    <a:pt x="116" y="135"/>
                    <a:pt x="87" y="156"/>
                    <a:pt x="77" y="128"/>
                  </a:cubicBezTo>
                  <a:cubicBezTo>
                    <a:pt x="70" y="108"/>
                    <a:pt x="73" y="83"/>
                    <a:pt x="73" y="62"/>
                  </a:cubicBezTo>
                  <a:cubicBezTo>
                    <a:pt x="73" y="47"/>
                    <a:pt x="74" y="25"/>
                    <a:pt x="62" y="14"/>
                  </a:cubicBezTo>
                  <a:cubicBezTo>
                    <a:pt x="47" y="0"/>
                    <a:pt x="22" y="16"/>
                    <a:pt x="9" y="24"/>
                  </a:cubicBezTo>
                  <a:cubicBezTo>
                    <a:pt x="0" y="30"/>
                    <a:pt x="13" y="33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347" y="752"/>
              <a:ext cx="228" cy="275"/>
            </a:xfrm>
            <a:custGeom>
              <a:avLst/>
              <a:gdLst>
                <a:gd name="T0" fmla="*/ 49 w 96"/>
                <a:gd name="T1" fmla="*/ 17 h 116"/>
                <a:gd name="T2" fmla="*/ 0 w 96"/>
                <a:gd name="T3" fmla="*/ 73 h 116"/>
                <a:gd name="T4" fmla="*/ 60 w 96"/>
                <a:gd name="T5" fmla="*/ 107 h 116"/>
                <a:gd name="T6" fmla="*/ 95 w 96"/>
                <a:gd name="T7" fmla="*/ 52 h 116"/>
                <a:gd name="T8" fmla="*/ 40 w 96"/>
                <a:gd name="T9" fmla="*/ 1 h 116"/>
                <a:gd name="T10" fmla="*/ 31 w 96"/>
                <a:gd name="T11" fmla="*/ 8 h 116"/>
                <a:gd name="T12" fmla="*/ 73 w 96"/>
                <a:gd name="T13" fmla="*/ 85 h 116"/>
                <a:gd name="T14" fmla="*/ 23 w 96"/>
                <a:gd name="T15" fmla="*/ 92 h 116"/>
                <a:gd name="T16" fmla="*/ 15 w 96"/>
                <a:gd name="T17" fmla="*/ 58 h 116"/>
                <a:gd name="T18" fmla="*/ 39 w 96"/>
                <a:gd name="T19" fmla="*/ 24 h 116"/>
                <a:gd name="T20" fmla="*/ 49 w 96"/>
                <a:gd name="T2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16">
                  <a:moveTo>
                    <a:pt x="49" y="17"/>
                  </a:moveTo>
                  <a:cubicBezTo>
                    <a:pt x="17" y="15"/>
                    <a:pt x="0" y="44"/>
                    <a:pt x="0" y="73"/>
                  </a:cubicBezTo>
                  <a:cubicBezTo>
                    <a:pt x="0" y="103"/>
                    <a:pt x="34" y="116"/>
                    <a:pt x="60" y="107"/>
                  </a:cubicBezTo>
                  <a:cubicBezTo>
                    <a:pt x="82" y="98"/>
                    <a:pt x="95" y="76"/>
                    <a:pt x="95" y="52"/>
                  </a:cubicBezTo>
                  <a:cubicBezTo>
                    <a:pt x="96" y="20"/>
                    <a:pt x="69" y="3"/>
                    <a:pt x="40" y="1"/>
                  </a:cubicBezTo>
                  <a:cubicBezTo>
                    <a:pt x="36" y="0"/>
                    <a:pt x="23" y="7"/>
                    <a:pt x="31" y="8"/>
                  </a:cubicBezTo>
                  <a:cubicBezTo>
                    <a:pt x="72" y="11"/>
                    <a:pt x="92" y="48"/>
                    <a:pt x="73" y="85"/>
                  </a:cubicBezTo>
                  <a:cubicBezTo>
                    <a:pt x="62" y="105"/>
                    <a:pt x="39" y="108"/>
                    <a:pt x="23" y="92"/>
                  </a:cubicBezTo>
                  <a:cubicBezTo>
                    <a:pt x="14" y="84"/>
                    <a:pt x="14" y="69"/>
                    <a:pt x="15" y="58"/>
                  </a:cubicBezTo>
                  <a:cubicBezTo>
                    <a:pt x="17" y="47"/>
                    <a:pt x="25" y="23"/>
                    <a:pt x="39" y="24"/>
                  </a:cubicBezTo>
                  <a:cubicBezTo>
                    <a:pt x="43" y="24"/>
                    <a:pt x="57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3" name="Group 15"/>
          <p:cNvGrpSpPr>
            <a:grpSpLocks noChangeAspect="1"/>
          </p:cNvGrpSpPr>
          <p:nvPr/>
        </p:nvGrpSpPr>
        <p:grpSpPr bwMode="auto">
          <a:xfrm rot="20784109">
            <a:off x="10437465" y="4336068"/>
            <a:ext cx="613188" cy="503065"/>
            <a:chOff x="2607" y="911"/>
            <a:chExt cx="490" cy="402"/>
          </a:xfrm>
          <a:solidFill>
            <a:schemeClr val="bg1"/>
          </a:solidFill>
        </p:grpSpPr>
        <p:sp>
          <p:nvSpPr>
            <p:cNvPr id="94" name="Freeform 16"/>
            <p:cNvSpPr/>
            <p:nvPr/>
          </p:nvSpPr>
          <p:spPr bwMode="auto">
            <a:xfrm>
              <a:off x="2607" y="1000"/>
              <a:ext cx="245" cy="258"/>
            </a:xfrm>
            <a:custGeom>
              <a:avLst/>
              <a:gdLst>
                <a:gd name="T0" fmla="*/ 9 w 102"/>
                <a:gd name="T1" fmla="*/ 105 h 107"/>
                <a:gd name="T2" fmla="*/ 82 w 102"/>
                <a:gd name="T3" fmla="*/ 26 h 107"/>
                <a:gd name="T4" fmla="*/ 75 w 102"/>
                <a:gd name="T5" fmla="*/ 24 h 107"/>
                <a:gd name="T6" fmla="*/ 9 w 102"/>
                <a:gd name="T7" fmla="*/ 102 h 107"/>
                <a:gd name="T8" fmla="*/ 16 w 102"/>
                <a:gd name="T9" fmla="*/ 104 h 107"/>
                <a:gd name="T10" fmla="*/ 100 w 102"/>
                <a:gd name="T11" fmla="*/ 4 h 107"/>
                <a:gd name="T12" fmla="*/ 93 w 102"/>
                <a:gd name="T13" fmla="*/ 2 h 107"/>
                <a:gd name="T14" fmla="*/ 52 w 102"/>
                <a:gd name="T15" fmla="*/ 54 h 107"/>
                <a:gd name="T16" fmla="*/ 32 w 102"/>
                <a:gd name="T17" fmla="*/ 79 h 107"/>
                <a:gd name="T18" fmla="*/ 29 w 102"/>
                <a:gd name="T19" fmla="*/ 83 h 107"/>
                <a:gd name="T20" fmla="*/ 34 w 102"/>
                <a:gd name="T21" fmla="*/ 86 h 107"/>
                <a:gd name="T22" fmla="*/ 40 w 102"/>
                <a:gd name="T23" fmla="*/ 76 h 107"/>
                <a:gd name="T24" fmla="*/ 33 w 102"/>
                <a:gd name="T25" fmla="*/ 75 h 107"/>
                <a:gd name="T26" fmla="*/ 26 w 102"/>
                <a:gd name="T27" fmla="*/ 87 h 107"/>
                <a:gd name="T28" fmla="*/ 27 w 102"/>
                <a:gd name="T29" fmla="*/ 89 h 107"/>
                <a:gd name="T30" fmla="*/ 56 w 102"/>
                <a:gd name="T31" fmla="*/ 59 h 107"/>
                <a:gd name="T32" fmla="*/ 100 w 102"/>
                <a:gd name="T33" fmla="*/ 4 h 107"/>
                <a:gd name="T34" fmla="*/ 93 w 102"/>
                <a:gd name="T35" fmla="*/ 2 h 107"/>
                <a:gd name="T36" fmla="*/ 9 w 102"/>
                <a:gd name="T37" fmla="*/ 102 h 107"/>
                <a:gd name="T38" fmla="*/ 16 w 102"/>
                <a:gd name="T39" fmla="*/ 104 h 107"/>
                <a:gd name="T40" fmla="*/ 82 w 102"/>
                <a:gd name="T41" fmla="*/ 26 h 107"/>
                <a:gd name="T42" fmla="*/ 75 w 102"/>
                <a:gd name="T43" fmla="*/ 24 h 107"/>
                <a:gd name="T44" fmla="*/ 4 w 102"/>
                <a:gd name="T45" fmla="*/ 102 h 107"/>
                <a:gd name="T46" fmla="*/ 9 w 102"/>
                <a:gd name="T47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" y="105"/>
                  </a:moveTo>
                  <a:cubicBezTo>
                    <a:pt x="40" y="86"/>
                    <a:pt x="59" y="54"/>
                    <a:pt x="82" y="26"/>
                  </a:cubicBezTo>
                  <a:cubicBezTo>
                    <a:pt x="85" y="23"/>
                    <a:pt x="77" y="22"/>
                    <a:pt x="75" y="24"/>
                  </a:cubicBezTo>
                  <a:cubicBezTo>
                    <a:pt x="51" y="48"/>
                    <a:pt x="31" y="76"/>
                    <a:pt x="9" y="102"/>
                  </a:cubicBezTo>
                  <a:cubicBezTo>
                    <a:pt x="6" y="106"/>
                    <a:pt x="13" y="106"/>
                    <a:pt x="16" y="104"/>
                  </a:cubicBezTo>
                  <a:cubicBezTo>
                    <a:pt x="47" y="74"/>
                    <a:pt x="74" y="40"/>
                    <a:pt x="100" y="4"/>
                  </a:cubicBezTo>
                  <a:cubicBezTo>
                    <a:pt x="102" y="0"/>
                    <a:pt x="95" y="0"/>
                    <a:pt x="93" y="2"/>
                  </a:cubicBezTo>
                  <a:cubicBezTo>
                    <a:pt x="78" y="17"/>
                    <a:pt x="65" y="37"/>
                    <a:pt x="52" y="54"/>
                  </a:cubicBezTo>
                  <a:cubicBezTo>
                    <a:pt x="45" y="62"/>
                    <a:pt x="39" y="71"/>
                    <a:pt x="32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5" y="88"/>
                    <a:pt x="36" y="80"/>
                    <a:pt x="34" y="86"/>
                  </a:cubicBezTo>
                  <a:cubicBezTo>
                    <a:pt x="35" y="82"/>
                    <a:pt x="38" y="79"/>
                    <a:pt x="40" y="76"/>
                  </a:cubicBezTo>
                  <a:cubicBezTo>
                    <a:pt x="42" y="73"/>
                    <a:pt x="35" y="73"/>
                    <a:pt x="33" y="75"/>
                  </a:cubicBezTo>
                  <a:cubicBezTo>
                    <a:pt x="31" y="79"/>
                    <a:pt x="27" y="83"/>
                    <a:pt x="26" y="87"/>
                  </a:cubicBezTo>
                  <a:cubicBezTo>
                    <a:pt x="26" y="88"/>
                    <a:pt x="27" y="89"/>
                    <a:pt x="27" y="89"/>
                  </a:cubicBezTo>
                  <a:cubicBezTo>
                    <a:pt x="36" y="92"/>
                    <a:pt x="52" y="64"/>
                    <a:pt x="56" y="59"/>
                  </a:cubicBezTo>
                  <a:cubicBezTo>
                    <a:pt x="70" y="40"/>
                    <a:pt x="83" y="20"/>
                    <a:pt x="100" y="4"/>
                  </a:cubicBezTo>
                  <a:cubicBezTo>
                    <a:pt x="97" y="4"/>
                    <a:pt x="95" y="3"/>
                    <a:pt x="93" y="2"/>
                  </a:cubicBezTo>
                  <a:cubicBezTo>
                    <a:pt x="68" y="38"/>
                    <a:pt x="41" y="72"/>
                    <a:pt x="9" y="102"/>
                  </a:cubicBezTo>
                  <a:cubicBezTo>
                    <a:pt x="11" y="103"/>
                    <a:pt x="13" y="104"/>
                    <a:pt x="16" y="104"/>
                  </a:cubicBezTo>
                  <a:cubicBezTo>
                    <a:pt x="38" y="78"/>
                    <a:pt x="57" y="50"/>
                    <a:pt x="82" y="26"/>
                  </a:cubicBezTo>
                  <a:cubicBezTo>
                    <a:pt x="79" y="26"/>
                    <a:pt x="77" y="25"/>
                    <a:pt x="75" y="24"/>
                  </a:cubicBezTo>
                  <a:cubicBezTo>
                    <a:pt x="53" y="51"/>
                    <a:pt x="35" y="83"/>
                    <a:pt x="4" y="102"/>
                  </a:cubicBezTo>
                  <a:cubicBezTo>
                    <a:pt x="0" y="104"/>
                    <a:pt x="6" y="107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2799" y="998"/>
              <a:ext cx="106" cy="315"/>
            </a:xfrm>
            <a:custGeom>
              <a:avLst/>
              <a:gdLst>
                <a:gd name="T0" fmla="*/ 1 w 44"/>
                <a:gd name="T1" fmla="*/ 5 h 131"/>
                <a:gd name="T2" fmla="*/ 22 w 44"/>
                <a:gd name="T3" fmla="*/ 72 h 131"/>
                <a:gd name="T4" fmla="*/ 37 w 44"/>
                <a:gd name="T5" fmla="*/ 128 h 131"/>
                <a:gd name="T6" fmla="*/ 44 w 44"/>
                <a:gd name="T7" fmla="*/ 126 h 131"/>
                <a:gd name="T8" fmla="*/ 31 w 44"/>
                <a:gd name="T9" fmla="*/ 75 h 131"/>
                <a:gd name="T10" fmla="*/ 8 w 44"/>
                <a:gd name="T11" fmla="*/ 3 h 131"/>
                <a:gd name="T12" fmla="*/ 1 w 44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1">
                  <a:moveTo>
                    <a:pt x="1" y="5"/>
                  </a:moveTo>
                  <a:cubicBezTo>
                    <a:pt x="9" y="27"/>
                    <a:pt x="16" y="50"/>
                    <a:pt x="22" y="72"/>
                  </a:cubicBezTo>
                  <a:cubicBezTo>
                    <a:pt x="28" y="90"/>
                    <a:pt x="36" y="109"/>
                    <a:pt x="37" y="128"/>
                  </a:cubicBezTo>
                  <a:cubicBezTo>
                    <a:pt x="37" y="131"/>
                    <a:pt x="44" y="129"/>
                    <a:pt x="44" y="126"/>
                  </a:cubicBezTo>
                  <a:cubicBezTo>
                    <a:pt x="43" y="109"/>
                    <a:pt x="36" y="91"/>
                    <a:pt x="31" y="75"/>
                  </a:cubicBezTo>
                  <a:cubicBezTo>
                    <a:pt x="24" y="51"/>
                    <a:pt x="17" y="27"/>
                    <a:pt x="8" y="3"/>
                  </a:cubicBezTo>
                  <a:cubicBezTo>
                    <a:pt x="7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2682" y="1135"/>
              <a:ext cx="215" cy="70"/>
            </a:xfrm>
            <a:custGeom>
              <a:avLst/>
              <a:gdLst>
                <a:gd name="T0" fmla="*/ 5 w 90"/>
                <a:gd name="T1" fmla="*/ 6 h 29"/>
                <a:gd name="T2" fmla="*/ 81 w 90"/>
                <a:gd name="T3" fmla="*/ 27 h 29"/>
                <a:gd name="T4" fmla="*/ 86 w 90"/>
                <a:gd name="T5" fmla="*/ 23 h 29"/>
                <a:gd name="T6" fmla="*/ 6 w 90"/>
                <a:gd name="T7" fmla="*/ 0 h 29"/>
                <a:gd name="T8" fmla="*/ 5 w 90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9">
                  <a:moveTo>
                    <a:pt x="5" y="6"/>
                  </a:moveTo>
                  <a:cubicBezTo>
                    <a:pt x="31" y="6"/>
                    <a:pt x="58" y="14"/>
                    <a:pt x="81" y="27"/>
                  </a:cubicBezTo>
                  <a:cubicBezTo>
                    <a:pt x="84" y="29"/>
                    <a:pt x="90" y="25"/>
                    <a:pt x="86" y="23"/>
                  </a:cubicBezTo>
                  <a:cubicBezTo>
                    <a:pt x="62" y="9"/>
                    <a:pt x="33" y="1"/>
                    <a:pt x="6" y="0"/>
                  </a:cubicBezTo>
                  <a:cubicBezTo>
                    <a:pt x="1" y="0"/>
                    <a:pt x="0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7" name="Freeform 19"/>
            <p:cNvSpPr/>
            <p:nvPr/>
          </p:nvSpPr>
          <p:spPr bwMode="auto">
            <a:xfrm>
              <a:off x="2895" y="911"/>
              <a:ext cx="202" cy="210"/>
            </a:xfrm>
            <a:custGeom>
              <a:avLst/>
              <a:gdLst>
                <a:gd name="T0" fmla="*/ 9 w 84"/>
                <a:gd name="T1" fmla="*/ 19 h 87"/>
                <a:gd name="T2" fmla="*/ 25 w 84"/>
                <a:gd name="T3" fmla="*/ 9 h 87"/>
                <a:gd name="T4" fmla="*/ 57 w 84"/>
                <a:gd name="T5" fmla="*/ 25 h 87"/>
                <a:gd name="T6" fmla="*/ 61 w 84"/>
                <a:gd name="T7" fmla="*/ 21 h 87"/>
                <a:gd name="T8" fmla="*/ 27 w 84"/>
                <a:gd name="T9" fmla="*/ 40 h 87"/>
                <a:gd name="T10" fmla="*/ 27 w 84"/>
                <a:gd name="T11" fmla="*/ 42 h 87"/>
                <a:gd name="T12" fmla="*/ 75 w 84"/>
                <a:gd name="T13" fmla="*/ 75 h 87"/>
                <a:gd name="T14" fmla="*/ 79 w 84"/>
                <a:gd name="T15" fmla="*/ 71 h 87"/>
                <a:gd name="T16" fmla="*/ 37 w 84"/>
                <a:gd name="T17" fmla="*/ 83 h 87"/>
                <a:gd name="T18" fmla="*/ 36 w 84"/>
                <a:gd name="T19" fmla="*/ 87 h 87"/>
                <a:gd name="T20" fmla="*/ 78 w 84"/>
                <a:gd name="T21" fmla="*/ 76 h 87"/>
                <a:gd name="T22" fmla="*/ 81 w 84"/>
                <a:gd name="T23" fmla="*/ 72 h 87"/>
                <a:gd name="T24" fmla="*/ 48 w 84"/>
                <a:gd name="T25" fmla="*/ 46 h 87"/>
                <a:gd name="T26" fmla="*/ 41 w 84"/>
                <a:gd name="T27" fmla="*/ 41 h 87"/>
                <a:gd name="T28" fmla="*/ 39 w 84"/>
                <a:gd name="T29" fmla="*/ 37 h 87"/>
                <a:gd name="T30" fmla="*/ 60 w 84"/>
                <a:gd name="T31" fmla="*/ 26 h 87"/>
                <a:gd name="T32" fmla="*/ 64 w 84"/>
                <a:gd name="T33" fmla="*/ 22 h 87"/>
                <a:gd name="T34" fmla="*/ 34 w 84"/>
                <a:gd name="T35" fmla="*/ 2 h 87"/>
                <a:gd name="T36" fmla="*/ 4 w 84"/>
                <a:gd name="T37" fmla="*/ 17 h 87"/>
                <a:gd name="T38" fmla="*/ 9 w 84"/>
                <a:gd name="T3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7">
                  <a:moveTo>
                    <a:pt x="9" y="19"/>
                  </a:moveTo>
                  <a:cubicBezTo>
                    <a:pt x="14" y="16"/>
                    <a:pt x="19" y="12"/>
                    <a:pt x="25" y="9"/>
                  </a:cubicBezTo>
                  <a:cubicBezTo>
                    <a:pt x="38" y="1"/>
                    <a:pt x="50" y="15"/>
                    <a:pt x="57" y="25"/>
                  </a:cubicBezTo>
                  <a:cubicBezTo>
                    <a:pt x="58" y="24"/>
                    <a:pt x="60" y="23"/>
                    <a:pt x="61" y="21"/>
                  </a:cubicBezTo>
                  <a:cubicBezTo>
                    <a:pt x="49" y="23"/>
                    <a:pt x="36" y="32"/>
                    <a:pt x="27" y="40"/>
                  </a:cubicBezTo>
                  <a:cubicBezTo>
                    <a:pt x="27" y="40"/>
                    <a:pt x="26" y="42"/>
                    <a:pt x="27" y="42"/>
                  </a:cubicBezTo>
                  <a:cubicBezTo>
                    <a:pt x="46" y="49"/>
                    <a:pt x="58" y="66"/>
                    <a:pt x="75" y="75"/>
                  </a:cubicBezTo>
                  <a:cubicBezTo>
                    <a:pt x="77" y="74"/>
                    <a:pt x="78" y="73"/>
                    <a:pt x="79" y="71"/>
                  </a:cubicBezTo>
                  <a:cubicBezTo>
                    <a:pt x="64" y="72"/>
                    <a:pt x="52" y="81"/>
                    <a:pt x="37" y="83"/>
                  </a:cubicBezTo>
                  <a:cubicBezTo>
                    <a:pt x="33" y="83"/>
                    <a:pt x="31" y="87"/>
                    <a:pt x="36" y="87"/>
                  </a:cubicBezTo>
                  <a:cubicBezTo>
                    <a:pt x="51" y="86"/>
                    <a:pt x="63" y="77"/>
                    <a:pt x="78" y="76"/>
                  </a:cubicBezTo>
                  <a:cubicBezTo>
                    <a:pt x="79" y="76"/>
                    <a:pt x="84" y="73"/>
                    <a:pt x="81" y="72"/>
                  </a:cubicBezTo>
                  <a:cubicBezTo>
                    <a:pt x="69" y="65"/>
                    <a:pt x="59" y="54"/>
                    <a:pt x="48" y="46"/>
                  </a:cubicBezTo>
                  <a:cubicBezTo>
                    <a:pt x="45" y="44"/>
                    <a:pt x="43" y="43"/>
                    <a:pt x="41" y="41"/>
                  </a:cubicBezTo>
                  <a:cubicBezTo>
                    <a:pt x="36" y="39"/>
                    <a:pt x="33" y="41"/>
                    <a:pt x="39" y="37"/>
                  </a:cubicBezTo>
                  <a:cubicBezTo>
                    <a:pt x="45" y="32"/>
                    <a:pt x="53" y="27"/>
                    <a:pt x="60" y="26"/>
                  </a:cubicBezTo>
                  <a:cubicBezTo>
                    <a:pt x="61" y="26"/>
                    <a:pt x="65" y="24"/>
                    <a:pt x="64" y="22"/>
                  </a:cubicBezTo>
                  <a:cubicBezTo>
                    <a:pt x="57" y="13"/>
                    <a:pt x="47" y="0"/>
                    <a:pt x="34" y="2"/>
                  </a:cubicBezTo>
                  <a:cubicBezTo>
                    <a:pt x="22" y="3"/>
                    <a:pt x="14" y="11"/>
                    <a:pt x="4" y="17"/>
                  </a:cubicBezTo>
                  <a:cubicBezTo>
                    <a:pt x="0" y="19"/>
                    <a:pt x="6" y="21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8" name="Group 22"/>
          <p:cNvGrpSpPr>
            <a:grpSpLocks noChangeAspect="1"/>
          </p:cNvGrpSpPr>
          <p:nvPr/>
        </p:nvGrpSpPr>
        <p:grpSpPr bwMode="auto">
          <a:xfrm rot="20737309">
            <a:off x="346985" y="4935836"/>
            <a:ext cx="2187081" cy="782135"/>
            <a:chOff x="3582" y="1042"/>
            <a:chExt cx="1661" cy="594"/>
          </a:xfrm>
          <a:solidFill>
            <a:schemeClr val="bg1"/>
          </a:solidFill>
        </p:grpSpPr>
        <p:sp>
          <p:nvSpPr>
            <p:cNvPr id="99" name="Freeform 42"/>
            <p:cNvSpPr/>
            <p:nvPr/>
          </p:nvSpPr>
          <p:spPr bwMode="auto">
            <a:xfrm>
              <a:off x="3620" y="1042"/>
              <a:ext cx="881" cy="228"/>
            </a:xfrm>
            <a:custGeom>
              <a:avLst/>
              <a:gdLst>
                <a:gd name="T0" fmla="*/ 3 w 372"/>
                <a:gd name="T1" fmla="*/ 30 h 96"/>
                <a:gd name="T2" fmla="*/ 33 w 372"/>
                <a:gd name="T3" fmla="*/ 93 h 96"/>
                <a:gd name="T4" fmla="*/ 43 w 372"/>
                <a:gd name="T5" fmla="*/ 90 h 96"/>
                <a:gd name="T6" fmla="*/ 52 w 372"/>
                <a:gd name="T7" fmla="*/ 8 h 96"/>
                <a:gd name="T8" fmla="*/ 46 w 372"/>
                <a:gd name="T9" fmla="*/ 12 h 96"/>
                <a:gd name="T10" fmla="*/ 361 w 372"/>
                <a:gd name="T11" fmla="*/ 24 h 96"/>
                <a:gd name="T12" fmla="*/ 365 w 372"/>
                <a:gd name="T13" fmla="*/ 16 h 96"/>
                <a:gd name="T14" fmla="*/ 47 w 372"/>
                <a:gd name="T15" fmla="*/ 5 h 96"/>
                <a:gd name="T16" fmla="*/ 41 w 372"/>
                <a:gd name="T17" fmla="*/ 9 h 96"/>
                <a:gd name="T18" fmla="*/ 33 w 372"/>
                <a:gd name="T19" fmla="*/ 91 h 96"/>
                <a:gd name="T20" fmla="*/ 43 w 372"/>
                <a:gd name="T21" fmla="*/ 88 h 96"/>
                <a:gd name="T22" fmla="*/ 13 w 372"/>
                <a:gd name="T23" fmla="*/ 26 h 96"/>
                <a:gd name="T24" fmla="*/ 3 w 372"/>
                <a:gd name="T2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96">
                  <a:moveTo>
                    <a:pt x="3" y="30"/>
                  </a:moveTo>
                  <a:cubicBezTo>
                    <a:pt x="17" y="48"/>
                    <a:pt x="19" y="74"/>
                    <a:pt x="33" y="93"/>
                  </a:cubicBezTo>
                  <a:cubicBezTo>
                    <a:pt x="35" y="96"/>
                    <a:pt x="43" y="94"/>
                    <a:pt x="43" y="90"/>
                  </a:cubicBezTo>
                  <a:cubicBezTo>
                    <a:pt x="44" y="62"/>
                    <a:pt x="47" y="35"/>
                    <a:pt x="52" y="8"/>
                  </a:cubicBezTo>
                  <a:cubicBezTo>
                    <a:pt x="50" y="9"/>
                    <a:pt x="48" y="11"/>
                    <a:pt x="46" y="12"/>
                  </a:cubicBezTo>
                  <a:cubicBezTo>
                    <a:pt x="151" y="8"/>
                    <a:pt x="257" y="7"/>
                    <a:pt x="361" y="24"/>
                  </a:cubicBezTo>
                  <a:cubicBezTo>
                    <a:pt x="366" y="24"/>
                    <a:pt x="372" y="18"/>
                    <a:pt x="365" y="16"/>
                  </a:cubicBezTo>
                  <a:cubicBezTo>
                    <a:pt x="260" y="0"/>
                    <a:pt x="153" y="1"/>
                    <a:pt x="47" y="5"/>
                  </a:cubicBezTo>
                  <a:cubicBezTo>
                    <a:pt x="45" y="5"/>
                    <a:pt x="42" y="6"/>
                    <a:pt x="41" y="9"/>
                  </a:cubicBezTo>
                  <a:cubicBezTo>
                    <a:pt x="37" y="36"/>
                    <a:pt x="33" y="63"/>
                    <a:pt x="33" y="91"/>
                  </a:cubicBezTo>
                  <a:cubicBezTo>
                    <a:pt x="36" y="90"/>
                    <a:pt x="40" y="89"/>
                    <a:pt x="43" y="88"/>
                  </a:cubicBezTo>
                  <a:cubicBezTo>
                    <a:pt x="29" y="70"/>
                    <a:pt x="27" y="44"/>
                    <a:pt x="13" y="26"/>
                  </a:cubicBezTo>
                  <a:cubicBezTo>
                    <a:pt x="10" y="22"/>
                    <a:pt x="0" y="26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3788" y="1097"/>
              <a:ext cx="109" cy="173"/>
            </a:xfrm>
            <a:custGeom>
              <a:avLst/>
              <a:gdLst>
                <a:gd name="T0" fmla="*/ 11 w 46"/>
                <a:gd name="T1" fmla="*/ 55 h 73"/>
                <a:gd name="T2" fmla="*/ 24 w 46"/>
                <a:gd name="T3" fmla="*/ 4 h 73"/>
                <a:gd name="T4" fmla="*/ 14 w 46"/>
                <a:gd name="T5" fmla="*/ 6 h 73"/>
                <a:gd name="T6" fmla="*/ 35 w 46"/>
                <a:gd name="T7" fmla="*/ 69 h 73"/>
                <a:gd name="T8" fmla="*/ 46 w 46"/>
                <a:gd name="T9" fmla="*/ 66 h 73"/>
                <a:gd name="T10" fmla="*/ 24 w 46"/>
                <a:gd name="T11" fmla="*/ 3 h 73"/>
                <a:gd name="T12" fmla="*/ 14 w 46"/>
                <a:gd name="T13" fmla="*/ 5 h 73"/>
                <a:gd name="T14" fmla="*/ 1 w 46"/>
                <a:gd name="T15" fmla="*/ 56 h 73"/>
                <a:gd name="T16" fmla="*/ 11 w 46"/>
                <a:gd name="T1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3">
                  <a:moveTo>
                    <a:pt x="11" y="55"/>
                  </a:moveTo>
                  <a:cubicBezTo>
                    <a:pt x="16" y="38"/>
                    <a:pt x="20" y="21"/>
                    <a:pt x="24" y="4"/>
                  </a:cubicBezTo>
                  <a:cubicBezTo>
                    <a:pt x="21" y="5"/>
                    <a:pt x="17" y="6"/>
                    <a:pt x="14" y="6"/>
                  </a:cubicBezTo>
                  <a:cubicBezTo>
                    <a:pt x="23" y="25"/>
                    <a:pt x="34" y="48"/>
                    <a:pt x="35" y="69"/>
                  </a:cubicBezTo>
                  <a:cubicBezTo>
                    <a:pt x="36" y="73"/>
                    <a:pt x="46" y="70"/>
                    <a:pt x="46" y="66"/>
                  </a:cubicBezTo>
                  <a:cubicBezTo>
                    <a:pt x="45" y="45"/>
                    <a:pt x="34" y="22"/>
                    <a:pt x="24" y="3"/>
                  </a:cubicBezTo>
                  <a:cubicBezTo>
                    <a:pt x="22" y="0"/>
                    <a:pt x="15" y="2"/>
                    <a:pt x="14" y="5"/>
                  </a:cubicBezTo>
                  <a:cubicBezTo>
                    <a:pt x="9" y="22"/>
                    <a:pt x="5" y="40"/>
                    <a:pt x="1" y="56"/>
                  </a:cubicBezTo>
                  <a:cubicBezTo>
                    <a:pt x="0" y="61"/>
                    <a:pt x="10" y="59"/>
                    <a:pt x="1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3797" y="1201"/>
              <a:ext cx="86" cy="29"/>
            </a:xfrm>
            <a:custGeom>
              <a:avLst/>
              <a:gdLst>
                <a:gd name="T0" fmla="*/ 4 w 36"/>
                <a:gd name="T1" fmla="*/ 7 h 12"/>
                <a:gd name="T2" fmla="*/ 23 w 36"/>
                <a:gd name="T3" fmla="*/ 10 h 12"/>
                <a:gd name="T4" fmla="*/ 33 w 36"/>
                <a:gd name="T5" fmla="*/ 6 h 12"/>
                <a:gd name="T6" fmla="*/ 8 w 36"/>
                <a:gd name="T7" fmla="*/ 1 h 12"/>
                <a:gd name="T8" fmla="*/ 1 w 36"/>
                <a:gd name="T9" fmla="*/ 4 h 12"/>
                <a:gd name="T10" fmla="*/ 4 w 3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4" y="7"/>
                  </a:moveTo>
                  <a:cubicBezTo>
                    <a:pt x="10" y="7"/>
                    <a:pt x="18" y="6"/>
                    <a:pt x="23" y="10"/>
                  </a:cubicBezTo>
                  <a:cubicBezTo>
                    <a:pt x="26" y="12"/>
                    <a:pt x="36" y="8"/>
                    <a:pt x="33" y="6"/>
                  </a:cubicBezTo>
                  <a:cubicBezTo>
                    <a:pt x="26" y="0"/>
                    <a:pt x="17" y="1"/>
                    <a:pt x="8" y="1"/>
                  </a:cubicBezTo>
                  <a:cubicBezTo>
                    <a:pt x="6" y="1"/>
                    <a:pt x="3" y="2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3932" y="1125"/>
              <a:ext cx="48" cy="171"/>
            </a:xfrm>
            <a:custGeom>
              <a:avLst/>
              <a:gdLst>
                <a:gd name="T0" fmla="*/ 0 w 20"/>
                <a:gd name="T1" fmla="*/ 6 h 72"/>
                <a:gd name="T2" fmla="*/ 9 w 20"/>
                <a:gd name="T3" fmla="*/ 69 h 72"/>
                <a:gd name="T4" fmla="*/ 20 w 20"/>
                <a:gd name="T5" fmla="*/ 66 h 72"/>
                <a:gd name="T6" fmla="*/ 11 w 20"/>
                <a:gd name="T7" fmla="*/ 3 h 72"/>
                <a:gd name="T8" fmla="*/ 0 w 20"/>
                <a:gd name="T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2">
                  <a:moveTo>
                    <a:pt x="0" y="6"/>
                  </a:moveTo>
                  <a:cubicBezTo>
                    <a:pt x="1" y="27"/>
                    <a:pt x="4" y="49"/>
                    <a:pt x="9" y="69"/>
                  </a:cubicBezTo>
                  <a:cubicBezTo>
                    <a:pt x="10" y="72"/>
                    <a:pt x="20" y="69"/>
                    <a:pt x="20" y="66"/>
                  </a:cubicBezTo>
                  <a:cubicBezTo>
                    <a:pt x="14" y="46"/>
                    <a:pt x="12" y="24"/>
                    <a:pt x="11" y="3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3925" y="1113"/>
              <a:ext cx="159" cy="162"/>
            </a:xfrm>
            <a:custGeom>
              <a:avLst/>
              <a:gdLst>
                <a:gd name="T0" fmla="*/ 11 w 67"/>
                <a:gd name="T1" fmla="*/ 12 h 68"/>
                <a:gd name="T2" fmla="*/ 39 w 67"/>
                <a:gd name="T3" fmla="*/ 12 h 68"/>
                <a:gd name="T4" fmla="*/ 39 w 67"/>
                <a:gd name="T5" fmla="*/ 8 h 68"/>
                <a:gd name="T6" fmla="*/ 26 w 67"/>
                <a:gd name="T7" fmla="*/ 24 h 68"/>
                <a:gd name="T8" fmla="*/ 26 w 67"/>
                <a:gd name="T9" fmla="*/ 28 h 68"/>
                <a:gd name="T10" fmla="*/ 56 w 67"/>
                <a:gd name="T11" fmla="*/ 59 h 68"/>
                <a:gd name="T12" fmla="*/ 60 w 67"/>
                <a:gd name="T13" fmla="*/ 53 h 68"/>
                <a:gd name="T14" fmla="*/ 9 w 67"/>
                <a:gd name="T15" fmla="*/ 61 h 68"/>
                <a:gd name="T16" fmla="*/ 8 w 67"/>
                <a:gd name="T17" fmla="*/ 68 h 68"/>
                <a:gd name="T18" fmla="*/ 61 w 67"/>
                <a:gd name="T19" fmla="*/ 60 h 68"/>
                <a:gd name="T20" fmla="*/ 66 w 67"/>
                <a:gd name="T21" fmla="*/ 54 h 68"/>
                <a:gd name="T22" fmla="*/ 34 w 67"/>
                <a:gd name="T23" fmla="*/ 22 h 68"/>
                <a:gd name="T24" fmla="*/ 35 w 67"/>
                <a:gd name="T25" fmla="*/ 27 h 68"/>
                <a:gd name="T26" fmla="*/ 48 w 67"/>
                <a:gd name="T27" fmla="*/ 11 h 68"/>
                <a:gd name="T28" fmla="*/ 47 w 67"/>
                <a:gd name="T29" fmla="*/ 7 h 68"/>
                <a:gd name="T30" fmla="*/ 6 w 67"/>
                <a:gd name="T31" fmla="*/ 7 h 68"/>
                <a:gd name="T32" fmla="*/ 11 w 67"/>
                <a:gd name="T3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11" y="12"/>
                  </a:moveTo>
                  <a:cubicBezTo>
                    <a:pt x="21" y="8"/>
                    <a:pt x="29" y="7"/>
                    <a:pt x="39" y="12"/>
                  </a:cubicBezTo>
                  <a:cubicBezTo>
                    <a:pt x="39" y="11"/>
                    <a:pt x="39" y="10"/>
                    <a:pt x="39" y="8"/>
                  </a:cubicBezTo>
                  <a:cubicBezTo>
                    <a:pt x="34" y="13"/>
                    <a:pt x="31" y="19"/>
                    <a:pt x="26" y="24"/>
                  </a:cubicBezTo>
                  <a:cubicBezTo>
                    <a:pt x="25" y="25"/>
                    <a:pt x="24" y="27"/>
                    <a:pt x="26" y="28"/>
                  </a:cubicBezTo>
                  <a:cubicBezTo>
                    <a:pt x="40" y="35"/>
                    <a:pt x="47" y="47"/>
                    <a:pt x="56" y="59"/>
                  </a:cubicBezTo>
                  <a:cubicBezTo>
                    <a:pt x="57" y="57"/>
                    <a:pt x="58" y="55"/>
                    <a:pt x="60" y="53"/>
                  </a:cubicBezTo>
                  <a:cubicBezTo>
                    <a:pt x="43" y="57"/>
                    <a:pt x="26" y="61"/>
                    <a:pt x="9" y="61"/>
                  </a:cubicBezTo>
                  <a:cubicBezTo>
                    <a:pt x="3" y="61"/>
                    <a:pt x="1" y="68"/>
                    <a:pt x="8" y="68"/>
                  </a:cubicBezTo>
                  <a:cubicBezTo>
                    <a:pt x="26" y="68"/>
                    <a:pt x="44" y="64"/>
                    <a:pt x="61" y="60"/>
                  </a:cubicBezTo>
                  <a:cubicBezTo>
                    <a:pt x="64" y="59"/>
                    <a:pt x="67" y="57"/>
                    <a:pt x="66" y="54"/>
                  </a:cubicBezTo>
                  <a:cubicBezTo>
                    <a:pt x="56" y="42"/>
                    <a:pt x="49" y="30"/>
                    <a:pt x="34" y="22"/>
                  </a:cubicBezTo>
                  <a:cubicBezTo>
                    <a:pt x="35" y="24"/>
                    <a:pt x="35" y="25"/>
                    <a:pt x="35" y="27"/>
                  </a:cubicBezTo>
                  <a:cubicBezTo>
                    <a:pt x="39" y="22"/>
                    <a:pt x="43" y="16"/>
                    <a:pt x="48" y="11"/>
                  </a:cubicBezTo>
                  <a:cubicBezTo>
                    <a:pt x="49" y="10"/>
                    <a:pt x="49" y="8"/>
                    <a:pt x="47" y="7"/>
                  </a:cubicBezTo>
                  <a:cubicBezTo>
                    <a:pt x="34" y="0"/>
                    <a:pt x="20" y="1"/>
                    <a:pt x="6" y="7"/>
                  </a:cubicBezTo>
                  <a:cubicBezTo>
                    <a:pt x="0" y="10"/>
                    <a:pt x="6" y="15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4079" y="1177"/>
              <a:ext cx="119" cy="22"/>
            </a:xfrm>
            <a:custGeom>
              <a:avLst/>
              <a:gdLst>
                <a:gd name="T0" fmla="*/ 5 w 50"/>
                <a:gd name="T1" fmla="*/ 4 h 9"/>
                <a:gd name="T2" fmla="*/ 38 w 50"/>
                <a:gd name="T3" fmla="*/ 8 h 9"/>
                <a:gd name="T4" fmla="*/ 45 w 50"/>
                <a:gd name="T5" fmla="*/ 7 h 9"/>
                <a:gd name="T6" fmla="*/ 48 w 50"/>
                <a:gd name="T7" fmla="*/ 4 h 9"/>
                <a:gd name="T8" fmla="*/ 12 w 50"/>
                <a:gd name="T9" fmla="*/ 0 h 9"/>
                <a:gd name="T10" fmla="*/ 5 w 50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">
                  <a:moveTo>
                    <a:pt x="5" y="4"/>
                  </a:moveTo>
                  <a:cubicBezTo>
                    <a:pt x="16" y="4"/>
                    <a:pt x="28" y="4"/>
                    <a:pt x="38" y="8"/>
                  </a:cubicBezTo>
                  <a:cubicBezTo>
                    <a:pt x="40" y="9"/>
                    <a:pt x="43" y="8"/>
                    <a:pt x="45" y="7"/>
                  </a:cubicBezTo>
                  <a:cubicBezTo>
                    <a:pt x="45" y="7"/>
                    <a:pt x="50" y="5"/>
                    <a:pt x="48" y="4"/>
                  </a:cubicBezTo>
                  <a:cubicBezTo>
                    <a:pt x="37" y="0"/>
                    <a:pt x="24" y="0"/>
                    <a:pt x="12" y="0"/>
                  </a:cubicBezTo>
                  <a:cubicBezTo>
                    <a:pt x="10" y="0"/>
                    <a:pt x="0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4129" y="1125"/>
              <a:ext cx="36" cy="126"/>
            </a:xfrm>
            <a:custGeom>
              <a:avLst/>
              <a:gdLst>
                <a:gd name="T0" fmla="*/ 0 w 15"/>
                <a:gd name="T1" fmla="*/ 6 h 53"/>
                <a:gd name="T2" fmla="*/ 4 w 15"/>
                <a:gd name="T3" fmla="*/ 49 h 53"/>
                <a:gd name="T4" fmla="*/ 15 w 15"/>
                <a:gd name="T5" fmla="*/ 46 h 53"/>
                <a:gd name="T6" fmla="*/ 10 w 15"/>
                <a:gd name="T7" fmla="*/ 3 h 53"/>
                <a:gd name="T8" fmla="*/ 0 w 1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3">
                  <a:moveTo>
                    <a:pt x="0" y="6"/>
                  </a:moveTo>
                  <a:cubicBezTo>
                    <a:pt x="0" y="21"/>
                    <a:pt x="3" y="35"/>
                    <a:pt x="4" y="49"/>
                  </a:cubicBezTo>
                  <a:cubicBezTo>
                    <a:pt x="4" y="53"/>
                    <a:pt x="15" y="50"/>
                    <a:pt x="15" y="46"/>
                  </a:cubicBezTo>
                  <a:cubicBezTo>
                    <a:pt x="14" y="32"/>
                    <a:pt x="10" y="18"/>
                    <a:pt x="10" y="3"/>
                  </a:cubicBezTo>
                  <a:cubicBezTo>
                    <a:pt x="10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4248" y="1149"/>
              <a:ext cx="121" cy="138"/>
            </a:xfrm>
            <a:custGeom>
              <a:avLst/>
              <a:gdLst>
                <a:gd name="T0" fmla="*/ 43 w 51"/>
                <a:gd name="T1" fmla="*/ 3 h 58"/>
                <a:gd name="T2" fmla="*/ 4 w 51"/>
                <a:gd name="T3" fmla="*/ 34 h 58"/>
                <a:gd name="T4" fmla="*/ 6 w 51"/>
                <a:gd name="T5" fmla="*/ 52 h 58"/>
                <a:gd name="T6" fmla="*/ 39 w 51"/>
                <a:gd name="T7" fmla="*/ 48 h 58"/>
                <a:gd name="T8" fmla="*/ 35 w 51"/>
                <a:gd name="T9" fmla="*/ 43 h 58"/>
                <a:gd name="T10" fmla="*/ 14 w 51"/>
                <a:gd name="T11" fmla="*/ 46 h 58"/>
                <a:gd name="T12" fmla="*/ 16 w 51"/>
                <a:gd name="T13" fmla="*/ 32 h 58"/>
                <a:gd name="T14" fmla="*/ 28 w 51"/>
                <a:gd name="T15" fmla="*/ 16 h 58"/>
                <a:gd name="T16" fmla="*/ 40 w 51"/>
                <a:gd name="T17" fmla="*/ 10 h 58"/>
                <a:gd name="T18" fmla="*/ 43 w 51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3" y="3"/>
                  </a:moveTo>
                  <a:cubicBezTo>
                    <a:pt x="27" y="0"/>
                    <a:pt x="10" y="22"/>
                    <a:pt x="4" y="34"/>
                  </a:cubicBezTo>
                  <a:cubicBezTo>
                    <a:pt x="2" y="40"/>
                    <a:pt x="0" y="48"/>
                    <a:pt x="6" y="52"/>
                  </a:cubicBezTo>
                  <a:cubicBezTo>
                    <a:pt x="15" y="58"/>
                    <a:pt x="31" y="52"/>
                    <a:pt x="39" y="48"/>
                  </a:cubicBezTo>
                  <a:cubicBezTo>
                    <a:pt x="46" y="46"/>
                    <a:pt x="40" y="41"/>
                    <a:pt x="35" y="43"/>
                  </a:cubicBezTo>
                  <a:cubicBezTo>
                    <a:pt x="31" y="45"/>
                    <a:pt x="18" y="50"/>
                    <a:pt x="14" y="46"/>
                  </a:cubicBezTo>
                  <a:cubicBezTo>
                    <a:pt x="11" y="42"/>
                    <a:pt x="14" y="36"/>
                    <a:pt x="16" y="32"/>
                  </a:cubicBezTo>
                  <a:cubicBezTo>
                    <a:pt x="19" y="26"/>
                    <a:pt x="23" y="21"/>
                    <a:pt x="28" y="16"/>
                  </a:cubicBezTo>
                  <a:cubicBezTo>
                    <a:pt x="31" y="14"/>
                    <a:pt x="36" y="9"/>
                    <a:pt x="40" y="10"/>
                  </a:cubicBezTo>
                  <a:cubicBezTo>
                    <a:pt x="44" y="11"/>
                    <a:pt x="51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406" y="1147"/>
              <a:ext cx="50" cy="140"/>
            </a:xfrm>
            <a:custGeom>
              <a:avLst/>
              <a:gdLst>
                <a:gd name="T0" fmla="*/ 9 w 21"/>
                <a:gd name="T1" fmla="*/ 3 h 59"/>
                <a:gd name="T2" fmla="*/ 3 w 21"/>
                <a:gd name="T3" fmla="*/ 22 h 59"/>
                <a:gd name="T4" fmla="*/ 0 w 21"/>
                <a:gd name="T5" fmla="*/ 56 h 59"/>
                <a:gd name="T6" fmla="*/ 10 w 21"/>
                <a:gd name="T7" fmla="*/ 53 h 59"/>
                <a:gd name="T8" fmla="*/ 13 w 21"/>
                <a:gd name="T9" fmla="*/ 24 h 59"/>
                <a:gd name="T10" fmla="*/ 18 w 21"/>
                <a:gd name="T11" fmla="*/ 3 h 59"/>
                <a:gd name="T12" fmla="*/ 9 w 21"/>
                <a:gd name="T1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9" y="3"/>
                  </a:moveTo>
                  <a:cubicBezTo>
                    <a:pt x="4" y="8"/>
                    <a:pt x="4" y="16"/>
                    <a:pt x="3" y="22"/>
                  </a:cubicBezTo>
                  <a:cubicBezTo>
                    <a:pt x="0" y="33"/>
                    <a:pt x="0" y="45"/>
                    <a:pt x="0" y="56"/>
                  </a:cubicBezTo>
                  <a:cubicBezTo>
                    <a:pt x="0" y="59"/>
                    <a:pt x="10" y="57"/>
                    <a:pt x="10" y="53"/>
                  </a:cubicBezTo>
                  <a:cubicBezTo>
                    <a:pt x="10" y="43"/>
                    <a:pt x="11" y="33"/>
                    <a:pt x="13" y="24"/>
                  </a:cubicBezTo>
                  <a:cubicBezTo>
                    <a:pt x="14" y="18"/>
                    <a:pt x="14" y="8"/>
                    <a:pt x="18" y="3"/>
                  </a:cubicBezTo>
                  <a:cubicBezTo>
                    <a:pt x="21" y="0"/>
                    <a:pt x="11" y="1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4397" y="1137"/>
              <a:ext cx="123" cy="145"/>
            </a:xfrm>
            <a:custGeom>
              <a:avLst/>
              <a:gdLst>
                <a:gd name="T0" fmla="*/ 6 w 52"/>
                <a:gd name="T1" fmla="*/ 6 h 61"/>
                <a:gd name="T2" fmla="*/ 38 w 52"/>
                <a:gd name="T3" fmla="*/ 31 h 61"/>
                <a:gd name="T4" fmla="*/ 11 w 52"/>
                <a:gd name="T5" fmla="*/ 56 h 61"/>
                <a:gd name="T6" fmla="*/ 7 w 52"/>
                <a:gd name="T7" fmla="*/ 61 h 61"/>
                <a:gd name="T8" fmla="*/ 50 w 52"/>
                <a:gd name="T9" fmla="*/ 36 h 61"/>
                <a:gd name="T10" fmla="*/ 12 w 52"/>
                <a:gd name="T11" fmla="*/ 1 h 61"/>
                <a:gd name="T12" fmla="*/ 6 w 52"/>
                <a:gd name="T13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6" y="6"/>
                  </a:moveTo>
                  <a:cubicBezTo>
                    <a:pt x="19" y="9"/>
                    <a:pt x="33" y="16"/>
                    <a:pt x="38" y="31"/>
                  </a:cubicBezTo>
                  <a:cubicBezTo>
                    <a:pt x="45" y="49"/>
                    <a:pt x="25" y="55"/>
                    <a:pt x="11" y="56"/>
                  </a:cubicBezTo>
                  <a:cubicBezTo>
                    <a:pt x="7" y="56"/>
                    <a:pt x="0" y="61"/>
                    <a:pt x="7" y="61"/>
                  </a:cubicBezTo>
                  <a:cubicBezTo>
                    <a:pt x="23" y="61"/>
                    <a:pt x="48" y="56"/>
                    <a:pt x="50" y="36"/>
                  </a:cubicBezTo>
                  <a:cubicBezTo>
                    <a:pt x="52" y="16"/>
                    <a:pt x="28" y="4"/>
                    <a:pt x="12" y="1"/>
                  </a:cubicBezTo>
                  <a:cubicBezTo>
                    <a:pt x="9" y="0"/>
                    <a:pt x="0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582" y="1363"/>
              <a:ext cx="1045" cy="19"/>
            </a:xfrm>
            <a:custGeom>
              <a:avLst/>
              <a:gdLst>
                <a:gd name="T0" fmla="*/ 7 w 441"/>
                <a:gd name="T1" fmla="*/ 8 h 8"/>
                <a:gd name="T2" fmla="*/ 433 w 441"/>
                <a:gd name="T3" fmla="*/ 8 h 8"/>
                <a:gd name="T4" fmla="*/ 434 w 441"/>
                <a:gd name="T5" fmla="*/ 0 h 8"/>
                <a:gd name="T6" fmla="*/ 8 w 441"/>
                <a:gd name="T7" fmla="*/ 0 h 8"/>
                <a:gd name="T8" fmla="*/ 7 w 44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8">
                  <a:moveTo>
                    <a:pt x="7" y="8"/>
                  </a:moveTo>
                  <a:cubicBezTo>
                    <a:pt x="149" y="8"/>
                    <a:pt x="291" y="8"/>
                    <a:pt x="433" y="8"/>
                  </a:cubicBezTo>
                  <a:cubicBezTo>
                    <a:pt x="439" y="8"/>
                    <a:pt x="441" y="0"/>
                    <a:pt x="434" y="0"/>
                  </a:cubicBezTo>
                  <a:cubicBezTo>
                    <a:pt x="292" y="0"/>
                    <a:pt x="150" y="0"/>
                    <a:pt x="8" y="0"/>
                  </a:cubicBezTo>
                  <a:cubicBezTo>
                    <a:pt x="1" y="0"/>
                    <a:pt x="0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0" name="Freeform 53"/>
            <p:cNvSpPr/>
            <p:nvPr/>
          </p:nvSpPr>
          <p:spPr bwMode="auto">
            <a:xfrm>
              <a:off x="4032" y="1455"/>
              <a:ext cx="173" cy="181"/>
            </a:xfrm>
            <a:custGeom>
              <a:avLst/>
              <a:gdLst>
                <a:gd name="T0" fmla="*/ 11 w 73"/>
                <a:gd name="T1" fmla="*/ 21 h 76"/>
                <a:gd name="T2" fmla="*/ 42 w 73"/>
                <a:gd name="T3" fmla="*/ 22 h 76"/>
                <a:gd name="T4" fmla="*/ 16 w 73"/>
                <a:gd name="T5" fmla="*/ 61 h 76"/>
                <a:gd name="T6" fmla="*/ 16 w 73"/>
                <a:gd name="T7" fmla="*/ 63 h 76"/>
                <a:gd name="T8" fmla="*/ 61 w 73"/>
                <a:gd name="T9" fmla="*/ 76 h 76"/>
                <a:gd name="T10" fmla="*/ 65 w 73"/>
                <a:gd name="T11" fmla="*/ 71 h 76"/>
                <a:gd name="T12" fmla="*/ 42 w 73"/>
                <a:gd name="T13" fmla="*/ 69 h 76"/>
                <a:gd name="T14" fmla="*/ 31 w 73"/>
                <a:gd name="T15" fmla="*/ 63 h 76"/>
                <a:gd name="T16" fmla="*/ 34 w 73"/>
                <a:gd name="T17" fmla="*/ 53 h 76"/>
                <a:gd name="T18" fmla="*/ 53 w 73"/>
                <a:gd name="T19" fmla="*/ 21 h 76"/>
                <a:gd name="T20" fmla="*/ 7 w 73"/>
                <a:gd name="T21" fmla="*/ 17 h 76"/>
                <a:gd name="T22" fmla="*/ 11 w 73"/>
                <a:gd name="T2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6">
                  <a:moveTo>
                    <a:pt x="11" y="21"/>
                  </a:moveTo>
                  <a:cubicBezTo>
                    <a:pt x="18" y="18"/>
                    <a:pt x="40" y="8"/>
                    <a:pt x="42" y="22"/>
                  </a:cubicBezTo>
                  <a:cubicBezTo>
                    <a:pt x="44" y="35"/>
                    <a:pt x="25" y="53"/>
                    <a:pt x="16" y="61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29" y="75"/>
                    <a:pt x="44" y="76"/>
                    <a:pt x="61" y="76"/>
                  </a:cubicBezTo>
                  <a:cubicBezTo>
                    <a:pt x="65" y="76"/>
                    <a:pt x="73" y="71"/>
                    <a:pt x="65" y="71"/>
                  </a:cubicBezTo>
                  <a:cubicBezTo>
                    <a:pt x="58" y="71"/>
                    <a:pt x="50" y="71"/>
                    <a:pt x="42" y="69"/>
                  </a:cubicBezTo>
                  <a:cubicBezTo>
                    <a:pt x="38" y="68"/>
                    <a:pt x="34" y="66"/>
                    <a:pt x="31" y="63"/>
                  </a:cubicBezTo>
                  <a:cubicBezTo>
                    <a:pt x="26" y="60"/>
                    <a:pt x="31" y="56"/>
                    <a:pt x="34" y="53"/>
                  </a:cubicBezTo>
                  <a:cubicBezTo>
                    <a:pt x="42" y="44"/>
                    <a:pt x="52" y="33"/>
                    <a:pt x="53" y="21"/>
                  </a:cubicBezTo>
                  <a:cubicBezTo>
                    <a:pt x="54" y="0"/>
                    <a:pt x="15" y="14"/>
                    <a:pt x="7" y="17"/>
                  </a:cubicBezTo>
                  <a:cubicBezTo>
                    <a:pt x="0" y="20"/>
                    <a:pt x="7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4693" y="1279"/>
              <a:ext cx="90" cy="50"/>
            </a:xfrm>
            <a:custGeom>
              <a:avLst/>
              <a:gdLst>
                <a:gd name="T0" fmla="*/ 4 w 38"/>
                <a:gd name="T1" fmla="*/ 7 h 21"/>
                <a:gd name="T2" fmla="*/ 16 w 38"/>
                <a:gd name="T3" fmla="*/ 8 h 21"/>
                <a:gd name="T4" fmla="*/ 25 w 38"/>
                <a:gd name="T5" fmla="*/ 17 h 21"/>
                <a:gd name="T6" fmla="*/ 36 w 38"/>
                <a:gd name="T7" fmla="*/ 14 h 21"/>
                <a:gd name="T8" fmla="*/ 25 w 38"/>
                <a:gd name="T9" fmla="*/ 2 h 21"/>
                <a:gd name="T10" fmla="*/ 8 w 38"/>
                <a:gd name="T11" fmla="*/ 0 h 21"/>
                <a:gd name="T12" fmla="*/ 1 w 38"/>
                <a:gd name="T13" fmla="*/ 3 h 21"/>
                <a:gd name="T14" fmla="*/ 4 w 38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">
                  <a:moveTo>
                    <a:pt x="4" y="7"/>
                  </a:moveTo>
                  <a:cubicBezTo>
                    <a:pt x="8" y="7"/>
                    <a:pt x="12" y="7"/>
                    <a:pt x="16" y="8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7" y="21"/>
                    <a:pt x="38" y="18"/>
                    <a:pt x="36" y="14"/>
                  </a:cubicBezTo>
                  <a:cubicBezTo>
                    <a:pt x="33" y="9"/>
                    <a:pt x="30" y="5"/>
                    <a:pt x="25" y="2"/>
                  </a:cubicBezTo>
                  <a:cubicBezTo>
                    <a:pt x="20" y="0"/>
                    <a:pt x="14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2" name="Freeform 55"/>
            <p:cNvSpPr/>
            <p:nvPr/>
          </p:nvSpPr>
          <p:spPr bwMode="auto">
            <a:xfrm>
              <a:off x="4707" y="1351"/>
              <a:ext cx="117" cy="16"/>
            </a:xfrm>
            <a:custGeom>
              <a:avLst/>
              <a:gdLst>
                <a:gd name="T0" fmla="*/ 4 w 49"/>
                <a:gd name="T1" fmla="*/ 7 h 7"/>
                <a:gd name="T2" fmla="*/ 40 w 49"/>
                <a:gd name="T3" fmla="*/ 7 h 7"/>
                <a:gd name="T4" fmla="*/ 47 w 49"/>
                <a:gd name="T5" fmla="*/ 4 h 7"/>
                <a:gd name="T6" fmla="*/ 44 w 49"/>
                <a:gd name="T7" fmla="*/ 0 h 7"/>
                <a:gd name="T8" fmla="*/ 8 w 49"/>
                <a:gd name="T9" fmla="*/ 0 h 7"/>
                <a:gd name="T10" fmla="*/ 1 w 49"/>
                <a:gd name="T11" fmla="*/ 3 h 7"/>
                <a:gd name="T12" fmla="*/ 4 w 4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">
                  <a:moveTo>
                    <a:pt x="4" y="7"/>
                  </a:moveTo>
                  <a:cubicBezTo>
                    <a:pt x="16" y="7"/>
                    <a:pt x="28" y="7"/>
                    <a:pt x="40" y="7"/>
                  </a:cubicBezTo>
                  <a:cubicBezTo>
                    <a:pt x="43" y="7"/>
                    <a:pt x="46" y="6"/>
                    <a:pt x="47" y="4"/>
                  </a:cubicBezTo>
                  <a:cubicBezTo>
                    <a:pt x="49" y="1"/>
                    <a:pt x="46" y="0"/>
                    <a:pt x="44" y="0"/>
                  </a:cubicBezTo>
                  <a:cubicBezTo>
                    <a:pt x="32" y="0"/>
                    <a:pt x="20" y="0"/>
                    <a:pt x="8" y="0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923" y="1173"/>
              <a:ext cx="40" cy="285"/>
            </a:xfrm>
            <a:custGeom>
              <a:avLst/>
              <a:gdLst>
                <a:gd name="T0" fmla="*/ 0 w 17"/>
                <a:gd name="T1" fmla="*/ 7 h 120"/>
                <a:gd name="T2" fmla="*/ 6 w 17"/>
                <a:gd name="T3" fmla="*/ 115 h 120"/>
                <a:gd name="T4" fmla="*/ 17 w 17"/>
                <a:gd name="T5" fmla="*/ 114 h 120"/>
                <a:gd name="T6" fmla="*/ 11 w 17"/>
                <a:gd name="T7" fmla="*/ 6 h 120"/>
                <a:gd name="T8" fmla="*/ 0 w 17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0">
                  <a:moveTo>
                    <a:pt x="0" y="7"/>
                  </a:moveTo>
                  <a:cubicBezTo>
                    <a:pt x="0" y="43"/>
                    <a:pt x="6" y="79"/>
                    <a:pt x="6" y="115"/>
                  </a:cubicBezTo>
                  <a:cubicBezTo>
                    <a:pt x="6" y="120"/>
                    <a:pt x="17" y="119"/>
                    <a:pt x="17" y="114"/>
                  </a:cubicBezTo>
                  <a:cubicBezTo>
                    <a:pt x="16" y="78"/>
                    <a:pt x="11" y="42"/>
                    <a:pt x="11" y="6"/>
                  </a:cubicBezTo>
                  <a:cubicBezTo>
                    <a:pt x="11" y="0"/>
                    <a:pt x="0" y="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4" name="Freeform 57"/>
            <p:cNvSpPr/>
            <p:nvPr/>
          </p:nvSpPr>
          <p:spPr bwMode="auto">
            <a:xfrm>
              <a:off x="4928" y="1275"/>
              <a:ext cx="201" cy="35"/>
            </a:xfrm>
            <a:custGeom>
              <a:avLst/>
              <a:gdLst>
                <a:gd name="T0" fmla="*/ 11 w 85"/>
                <a:gd name="T1" fmla="*/ 13 h 15"/>
                <a:gd name="T2" fmla="*/ 73 w 85"/>
                <a:gd name="T3" fmla="*/ 8 h 15"/>
                <a:gd name="T4" fmla="*/ 77 w 85"/>
                <a:gd name="T5" fmla="*/ 2 h 15"/>
                <a:gd name="T6" fmla="*/ 7 w 85"/>
                <a:gd name="T7" fmla="*/ 9 h 15"/>
                <a:gd name="T8" fmla="*/ 11 w 8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">
                  <a:moveTo>
                    <a:pt x="11" y="13"/>
                  </a:moveTo>
                  <a:cubicBezTo>
                    <a:pt x="29" y="5"/>
                    <a:pt x="54" y="8"/>
                    <a:pt x="73" y="8"/>
                  </a:cubicBezTo>
                  <a:cubicBezTo>
                    <a:pt x="77" y="8"/>
                    <a:pt x="85" y="2"/>
                    <a:pt x="77" y="2"/>
                  </a:cubicBezTo>
                  <a:cubicBezTo>
                    <a:pt x="55" y="2"/>
                    <a:pt x="28" y="0"/>
                    <a:pt x="7" y="9"/>
                  </a:cubicBezTo>
                  <a:cubicBezTo>
                    <a:pt x="0" y="12"/>
                    <a:pt x="7" y="15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5080" y="1175"/>
              <a:ext cx="26" cy="283"/>
            </a:xfrm>
            <a:custGeom>
              <a:avLst/>
              <a:gdLst>
                <a:gd name="T0" fmla="*/ 0 w 11"/>
                <a:gd name="T1" fmla="*/ 6 h 119"/>
                <a:gd name="T2" fmla="*/ 0 w 11"/>
                <a:gd name="T3" fmla="*/ 114 h 119"/>
                <a:gd name="T4" fmla="*/ 11 w 11"/>
                <a:gd name="T5" fmla="*/ 113 h 119"/>
                <a:gd name="T6" fmla="*/ 11 w 11"/>
                <a:gd name="T7" fmla="*/ 5 h 119"/>
                <a:gd name="T8" fmla="*/ 0 w 11"/>
                <a:gd name="T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9">
                  <a:moveTo>
                    <a:pt x="0" y="6"/>
                  </a:moveTo>
                  <a:cubicBezTo>
                    <a:pt x="0" y="42"/>
                    <a:pt x="0" y="78"/>
                    <a:pt x="0" y="114"/>
                  </a:cubicBezTo>
                  <a:cubicBezTo>
                    <a:pt x="0" y="119"/>
                    <a:pt x="11" y="116"/>
                    <a:pt x="11" y="113"/>
                  </a:cubicBezTo>
                  <a:cubicBezTo>
                    <a:pt x="11" y="77"/>
                    <a:pt x="11" y="41"/>
                    <a:pt x="11" y="5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6" name="Freeform 59"/>
            <p:cNvSpPr/>
            <p:nvPr/>
          </p:nvSpPr>
          <p:spPr bwMode="auto">
            <a:xfrm>
              <a:off x="5098" y="1118"/>
              <a:ext cx="145" cy="123"/>
            </a:xfrm>
            <a:custGeom>
              <a:avLst/>
              <a:gdLst>
                <a:gd name="T0" fmla="*/ 6 w 61"/>
                <a:gd name="T1" fmla="*/ 9 h 52"/>
                <a:gd name="T2" fmla="*/ 30 w 61"/>
                <a:gd name="T3" fmla="*/ 15 h 52"/>
                <a:gd name="T4" fmla="*/ 29 w 61"/>
                <a:gd name="T5" fmla="*/ 10 h 52"/>
                <a:gd name="T6" fmla="*/ 17 w 61"/>
                <a:gd name="T7" fmla="*/ 34 h 52"/>
                <a:gd name="T8" fmla="*/ 17 w 61"/>
                <a:gd name="T9" fmla="*/ 38 h 52"/>
                <a:gd name="T10" fmla="*/ 48 w 61"/>
                <a:gd name="T11" fmla="*/ 51 h 52"/>
                <a:gd name="T12" fmla="*/ 54 w 61"/>
                <a:gd name="T13" fmla="*/ 44 h 52"/>
                <a:gd name="T14" fmla="*/ 25 w 61"/>
                <a:gd name="T15" fmla="*/ 32 h 52"/>
                <a:gd name="T16" fmla="*/ 26 w 61"/>
                <a:gd name="T17" fmla="*/ 37 h 52"/>
                <a:gd name="T18" fmla="*/ 38 w 61"/>
                <a:gd name="T19" fmla="*/ 13 h 52"/>
                <a:gd name="T20" fmla="*/ 36 w 61"/>
                <a:gd name="T21" fmla="*/ 8 h 52"/>
                <a:gd name="T22" fmla="*/ 12 w 61"/>
                <a:gd name="T23" fmla="*/ 2 h 52"/>
                <a:gd name="T24" fmla="*/ 6 w 61"/>
                <a:gd name="T2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2">
                  <a:moveTo>
                    <a:pt x="6" y="9"/>
                  </a:moveTo>
                  <a:cubicBezTo>
                    <a:pt x="14" y="12"/>
                    <a:pt x="22" y="11"/>
                    <a:pt x="30" y="15"/>
                  </a:cubicBezTo>
                  <a:cubicBezTo>
                    <a:pt x="30" y="13"/>
                    <a:pt x="29" y="11"/>
                    <a:pt x="29" y="10"/>
                  </a:cubicBezTo>
                  <a:cubicBezTo>
                    <a:pt x="23" y="17"/>
                    <a:pt x="23" y="27"/>
                    <a:pt x="17" y="34"/>
                  </a:cubicBezTo>
                  <a:cubicBezTo>
                    <a:pt x="16" y="35"/>
                    <a:pt x="16" y="37"/>
                    <a:pt x="17" y="38"/>
                  </a:cubicBezTo>
                  <a:cubicBezTo>
                    <a:pt x="25" y="45"/>
                    <a:pt x="38" y="48"/>
                    <a:pt x="48" y="51"/>
                  </a:cubicBezTo>
                  <a:cubicBezTo>
                    <a:pt x="53" y="52"/>
                    <a:pt x="61" y="45"/>
                    <a:pt x="54" y="44"/>
                  </a:cubicBezTo>
                  <a:cubicBezTo>
                    <a:pt x="45" y="41"/>
                    <a:pt x="33" y="39"/>
                    <a:pt x="25" y="32"/>
                  </a:cubicBezTo>
                  <a:cubicBezTo>
                    <a:pt x="26" y="34"/>
                    <a:pt x="26" y="35"/>
                    <a:pt x="26" y="37"/>
                  </a:cubicBezTo>
                  <a:cubicBezTo>
                    <a:pt x="32" y="30"/>
                    <a:pt x="32" y="20"/>
                    <a:pt x="38" y="13"/>
                  </a:cubicBezTo>
                  <a:cubicBezTo>
                    <a:pt x="39" y="11"/>
                    <a:pt x="39" y="9"/>
                    <a:pt x="36" y="8"/>
                  </a:cubicBezTo>
                  <a:cubicBezTo>
                    <a:pt x="28" y="4"/>
                    <a:pt x="20" y="5"/>
                    <a:pt x="12" y="2"/>
                  </a:cubicBezTo>
                  <a:cubicBezTo>
                    <a:pt x="8" y="0"/>
                    <a:pt x="0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89818" y="2723410"/>
            <a:ext cx="5612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259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91" y="2393666"/>
            <a:ext cx="5298509" cy="4464334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0E99C1A3-AE66-4370-9B56-BEAA27FF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45" y="2385007"/>
            <a:ext cx="54716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Cháng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đeo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Hmông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gỗ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chàng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đeo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="" xmlns:a16="http://schemas.microsoft.com/office/drawing/2014/main" id="{17C1AAA4-52F5-4EC0-BAA2-508ABC1EF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75" y="276103"/>
            <a:ext cx="9554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41">
            <a:extLst>
              <a:ext uri="{FF2B5EF4-FFF2-40B4-BE49-F238E27FC236}">
                <a16:creationId xmlns="" xmlns:a16="http://schemas.microsoft.com/office/drawing/2014/main" id="{A32161FE-6135-44AE-BC2F-DFABF8057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035" y="3353369"/>
            <a:ext cx="505435" cy="139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>
            <a:extLst>
              <a:ext uri="{FF2B5EF4-FFF2-40B4-BE49-F238E27FC236}">
                <a16:creationId xmlns="" xmlns:a16="http://schemas.microsoft.com/office/drawing/2014/main" id="{84326ECA-155E-4222-92B5-ECE13FB66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1557" y="4316109"/>
            <a:ext cx="756063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>
            <a:extLst>
              <a:ext uri="{FF2B5EF4-FFF2-40B4-BE49-F238E27FC236}">
                <a16:creationId xmlns="" xmlns:a16="http://schemas.microsoft.com/office/drawing/2014/main" id="{F5BD5729-C9A8-4169-B226-E3B69D438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579" y="5307886"/>
            <a:ext cx="64992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>
            <a:extLst>
              <a:ext uri="{FF2B5EF4-FFF2-40B4-BE49-F238E27FC236}">
                <a16:creationId xmlns="" xmlns:a16="http://schemas.microsoft.com/office/drawing/2014/main" id="{955CE06B-0F9A-4E52-8FF4-522589966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744" y="3861365"/>
            <a:ext cx="791855" cy="109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Hình ảnh 2">
            <a:extLst>
              <a:ext uri="{FF2B5EF4-FFF2-40B4-BE49-F238E27FC236}">
                <a16:creationId xmlns="" xmlns:a16="http://schemas.microsoft.com/office/drawing/2014/main" id="{5E074F3D-E894-934C-8A1C-87E6C61A6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4770" y="1582101"/>
            <a:ext cx="4101011" cy="5468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4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2F7049-7B1B-4D47-894F-92F5F5F37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779" y="159248"/>
            <a:ext cx="8724331" cy="10504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67">
            <a:extLst>
              <a:ext uri="{FF2B5EF4-FFF2-40B4-BE49-F238E27FC236}">
                <a16:creationId xmlns="" xmlns:a16="http://schemas.microsoft.com/office/drawing/2014/main" id="{D09DE21A-ECA6-4FD2-8117-5C24A2ABE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11022"/>
              </p:ext>
            </p:extLst>
          </p:nvPr>
        </p:nvGraphicFramePr>
        <p:xfrm>
          <a:off x="1610436" y="1446212"/>
          <a:ext cx="8765274" cy="4949908"/>
        </p:xfrm>
        <a:graphic>
          <a:graphicData uri="http://schemas.openxmlformats.org/drawingml/2006/table">
            <a:tbl>
              <a:tblPr/>
              <a:tblGrid>
                <a:gridCol w="5459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6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Câu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đậm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thị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a)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Quân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sĩ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cùng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vùng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tìm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đủ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mọi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cứu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voi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khỏi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bãi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lầy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nhưng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4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b)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chúng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tục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chèo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nghìn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mà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vẫn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thấy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đậu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trắng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xóa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gie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1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c)        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hoa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ở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cao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bầy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cũng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thơm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53">
            <a:extLst>
              <a:ext uri="{FF2B5EF4-FFF2-40B4-BE49-F238E27FC236}">
                <a16:creationId xmlns="" xmlns:a16="http://schemas.microsoft.com/office/drawing/2014/main" id="{A4576146-10F1-463B-93AD-4F27B467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10" y="2817812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4">
            <a:extLst>
              <a:ext uri="{FF2B5EF4-FFF2-40B4-BE49-F238E27FC236}">
                <a16:creationId xmlns="" xmlns:a16="http://schemas.microsoft.com/office/drawing/2014/main" id="{8C2C57B0-FA0B-458A-9528-E12DF1DB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10" y="2665412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4">
            <a:extLst>
              <a:ext uri="{FF2B5EF4-FFF2-40B4-BE49-F238E27FC236}">
                <a16:creationId xmlns="" xmlns:a16="http://schemas.microsoft.com/office/drawing/2014/main" id="{D3FDE779-BEB7-4EE4-8855-3C1A5DC5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510" y="4037012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6">
            <a:extLst>
              <a:ext uri="{FF2B5EF4-FFF2-40B4-BE49-F238E27FC236}">
                <a16:creationId xmlns="" xmlns:a16="http://schemas.microsoft.com/office/drawing/2014/main" id="{9CD06F7B-9457-4C11-B059-584D82E2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110" y="5103812"/>
            <a:ext cx="320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46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34" y="952423"/>
            <a:ext cx="2189647" cy="1828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6265" y="402647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6712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9468" y="405188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2951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="" xmlns:a16="http://schemas.microsoft.com/office/drawing/2014/main" id="{027B1B0C-C224-4E92-B491-D1F970924215}"/>
              </a:ext>
            </a:extLst>
          </p:cNvPr>
          <p:cNvSpPr txBox="1">
            <a:spLocks noChangeArrowheads="1"/>
          </p:cNvSpPr>
          <p:nvPr/>
        </p:nvSpPr>
        <p:spPr>
          <a:xfrm>
            <a:off x="2106304" y="190517"/>
            <a:ext cx="8534400" cy="112609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="" xmlns:a16="http://schemas.microsoft.com/office/drawing/2014/main" id="{F600A227-1F22-4929-88D1-A957BA420938}"/>
              </a:ext>
            </a:extLst>
          </p:cNvPr>
          <p:cNvSpPr txBox="1">
            <a:spLocks noChangeArrowheads="1"/>
          </p:cNvSpPr>
          <p:nvPr/>
        </p:nvSpPr>
        <p:spPr>
          <a:xfrm>
            <a:off x="1696871" y="1327935"/>
            <a:ext cx="8839200" cy="2726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Trời bây giờ trong vắt, thăm thẳm </a:t>
            </a:r>
            <a:r>
              <a:rPr lang="en-US" altLang="en-US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cao.</a:t>
            </a:r>
          </a:p>
          <a:p>
            <a:pPr marL="609600" indent="-609600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Một vầng trăng tròn, to </a:t>
            </a:r>
            <a:r>
              <a:rPr lang="en-US" altLang="en-US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đỏ hồng hiện lên </a:t>
            </a:r>
            <a:r>
              <a:rPr lang="en-US" altLang="en-US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trời, sau rặng tre đen  </a:t>
            </a:r>
            <a:r>
              <a:rPr lang="en-US" altLang="en-US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ngôi làng xa.</a:t>
            </a:r>
          </a:p>
          <a:p>
            <a:pPr marL="990600" lvl="1" indent="-533400">
              <a:buClr>
                <a:srgbClr val="FFFF00"/>
              </a:buClr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</a:t>
            </a:r>
            <a:r>
              <a:rPr lang="en-US" altLang="en-US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F6FDE92B-372C-4194-B2BB-CF5EC9BB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971" y="1371011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5141C5C1-E89E-48B0-8CCD-7DD3AC33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071" y="1840141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="" xmlns:a16="http://schemas.microsoft.com/office/drawing/2014/main" id="{DD7A44F2-E3B3-4D3F-9DD4-F3543056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173" y="2217355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="" xmlns:a16="http://schemas.microsoft.com/office/drawing/2014/main" id="{6C2C0A6B-CE47-4714-8BA1-F11BA23E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71" y="3348003"/>
            <a:ext cx="8001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="" xmlns:a16="http://schemas.microsoft.com/office/drawing/2014/main" id="{BAF57211-6D80-4911-A2E5-303873F0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43" y="336870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="" xmlns:a16="http://schemas.microsoft.com/office/drawing/2014/main" id="{F371CC29-BC33-4D7D-9E08-4DA00380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414" y="334800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="" xmlns:a16="http://schemas.microsoft.com/office/drawing/2014/main" id="{542590C0-4EDA-4017-86E6-DD130CEB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71" y="4611231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10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</a:t>
            </a: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="" xmlns:a16="http://schemas.microsoft.com/office/drawing/2014/main" id="{BE5FD3DC-F35D-4212-937D-98D5AF9A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671" y="5161196"/>
            <a:ext cx="523875" cy="33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="" xmlns:a16="http://schemas.microsoft.com/office/drawing/2014/main" id="{6D16381C-37E8-4EBD-8B51-79E824BD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447" y="5533205"/>
            <a:ext cx="94297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="" xmlns:a16="http://schemas.microsoft.com/office/drawing/2014/main" id="{6840AD3F-8429-4D7B-B766-D474A80A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078" y="1828211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自定义 406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568</Words>
  <Application>Microsoft Office PowerPoint</Application>
  <PresentationFormat>Custom</PresentationFormat>
  <Paragraphs>89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2 : Các từ in đậm được dùng trong mỗi câu dưới đây biểu thị quan hệ gì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Đặt câu có sử dụng quan hệ từ nêu suy nghĩ của em.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HP</cp:lastModifiedBy>
  <cp:revision>91</cp:revision>
  <dcterms:created xsi:type="dcterms:W3CDTF">2015-12-25T04:35:00Z</dcterms:created>
  <dcterms:modified xsi:type="dcterms:W3CDTF">2023-11-16T07:10:50Z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