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3"/>
  </p:notesMasterIdLst>
  <p:sldIdLst>
    <p:sldId id="256" r:id="rId5"/>
    <p:sldId id="336" r:id="rId6"/>
    <p:sldId id="329" r:id="rId7"/>
    <p:sldId id="337" r:id="rId8"/>
    <p:sldId id="257" r:id="rId9"/>
    <p:sldId id="325" r:id="rId10"/>
    <p:sldId id="327" r:id="rId11"/>
    <p:sldId id="326" r:id="rId12"/>
    <p:sldId id="308" r:id="rId13"/>
    <p:sldId id="338" r:id="rId14"/>
    <p:sldId id="321" r:id="rId15"/>
    <p:sldId id="323" r:id="rId16"/>
    <p:sldId id="328" r:id="rId17"/>
    <p:sldId id="331" r:id="rId18"/>
    <p:sldId id="332" r:id="rId19"/>
    <p:sldId id="333" r:id="rId20"/>
    <p:sldId id="334" r:id="rId21"/>
    <p:sldId id="260" r:id="rId22"/>
  </p:sldIdLst>
  <p:sldSz cx="9144000" cy="5143500" type="screen16x9"/>
  <p:notesSz cx="6858000" cy="9144000"/>
  <p:embeddedFontLs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Work Sans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Montserrat" charset="0"/>
      <p:regular r:id="rId36"/>
      <p:bold r:id="rId37"/>
      <p:italic r:id="rId38"/>
      <p:boldItalic r:id="rId39"/>
    </p:embeddedFont>
    <p:embeddedFont>
      <p:font typeface="Cambria Math" pitchFamily="18" charset="0"/>
      <p:regular r:id="rId40"/>
    </p:embeddedFont>
    <p:embeddedFont>
      <p:font typeface="Tahoma" pitchFamily="34" charset="0"/>
      <p:regular r:id="rId41"/>
      <p:bold r:id="rId42"/>
    </p:embeddedFont>
    <p:embeddedFont>
      <p:font typeface="Catamaran" charset="0"/>
      <p:regular r:id="rId43"/>
      <p:bold r:id="rId44"/>
    </p:embeddedFont>
    <p:embeddedFont>
      <p:font typeface="Roboto Slab Regular" charset="0"/>
      <p:regular r:id="rId45"/>
    </p:embeddedFont>
    <p:embeddedFont>
      <p:font typeface="Calibri Light" pitchFamily="34" charset="0"/>
      <p:regular r:id="rId46"/>
      <p:italic r:id="rId47"/>
    </p:embeddedFont>
    <p:embeddedFont>
      <p:font typeface="Comfortaa" charset="0"/>
      <p:regular r:id="rId48"/>
      <p:bold r:id="rId49"/>
    </p:embeddedFont>
    <p:embeddedFont>
      <p:font typeface="Vibur" charset="0"/>
      <p:regular r:id="rId50"/>
    </p:embeddedFont>
    <p:embeddedFont>
      <p:font typeface="Kalam" charset="0"/>
      <p:regular r:id="rId51"/>
      <p:bold r:id="rId52"/>
    </p:embeddedFont>
  </p:embeddedFontLst>
  <p:custDataLst>
    <p:tags r:id="rId5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>
        <p:scale>
          <a:sx n="88" d="100"/>
          <a:sy n="88" d="100"/>
        </p:scale>
        <p:origin x="-87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6.xml"/><Relationship Id="rId41" Type="http://schemas.openxmlformats.org/officeDocument/2006/relationships/font" Target="fonts/font1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655" r:id="rId9"/>
    <p:sldLayoutId id="2147483658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10/21/2023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8.gif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60" y="1276472"/>
            <a:ext cx="416328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 rotWithShape="0"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88032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84192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18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24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/>
                    <a:gridCol w="768102"/>
                    <a:gridCol w="768102"/>
                    <a:gridCol w="768102"/>
                    <a:gridCol w="2880324"/>
                    <a:gridCol w="2841923"/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55833" r="-99154" b="-46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158475" r="-99154" b="-3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87817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  <a:blipFill rotWithShape="0">
                <a:blip r:embed="rId2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77698" y="114173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  <a:blipFill rotWithShape="0">
                <a:blip r:embed="rId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77697" y="172722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  <a:blipFill rotWithShape="0">
                <a:blip r:embed="rId4"/>
                <a:stretch>
                  <a:fillRect r="-3922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49031" y="2288943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77696" y="2888926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  <a:blipFill rotWithShape="0">
                <a:blip r:embed="rId6"/>
                <a:stretch>
                  <a:fillRect r="-289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06363" y="3414019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  <a:blipFill rotWithShape="0"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06363" y="4002066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  <a:blipFill rotWithShape="0">
                <a:blip r:embed="rId8"/>
                <a:stretch>
                  <a:fillRect r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06363" y="453751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E8F67B-0360-4E64-A353-BF62688823B3}"/>
              </a:ext>
            </a:extLst>
          </p:cNvPr>
          <p:cNvSpPr/>
          <p:nvPr/>
        </p:nvSpPr>
        <p:spPr>
          <a:xfrm>
            <a:off x="2377364" y="983583"/>
            <a:ext cx="42737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1984018" y="1829881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76" y="655148"/>
            <a:ext cx="398695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A09F90-2688-4A88-B60C-B4ED7D40D5DF}"/>
              </a:ext>
            </a:extLst>
          </p:cNvPr>
          <p:cNvSpPr txBox="1"/>
          <p:nvPr/>
        </p:nvSpPr>
        <p:spPr>
          <a:xfrm>
            <a:off x="2303585" y="2436912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05433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4661" y="1473803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69" y="1276472"/>
            <a:ext cx="3724067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76218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0,1m.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0,01m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0,001m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blipFill>
                <a:blip r:embed="rId2"/>
                <a:stretch>
                  <a:fillRect l="-852" b="-271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5dm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0,5m.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7cm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0,07m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9mm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0,009m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29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Đọc các phân số thập phân và số thập phân trên các vạch của tia số: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7657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463</Words>
  <Application>Microsoft Office PowerPoint</Application>
  <PresentationFormat>On-screen Show (16:9)</PresentationFormat>
  <Paragraphs>177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Cambria</vt:lpstr>
      <vt:lpstr>Work Sans</vt:lpstr>
      <vt:lpstr>Calibri</vt:lpstr>
      <vt:lpstr>Montserrat</vt:lpstr>
      <vt:lpstr>Cambria Math</vt:lpstr>
      <vt:lpstr>Tahoma</vt:lpstr>
      <vt:lpstr>Catamaran</vt:lpstr>
      <vt:lpstr>Roboto Slab Regular</vt:lpstr>
      <vt:lpstr>Calibri Light</vt:lpstr>
      <vt:lpstr>Times New Roman</vt:lpstr>
      <vt:lpstr>Comfortaa</vt:lpstr>
      <vt:lpstr>Open Sans</vt:lpstr>
      <vt:lpstr>Vibur</vt:lpstr>
      <vt:lpstr>Kalam</vt:lpstr>
      <vt:lpstr>Learning the Days of the Week by Slidesgo </vt:lpstr>
      <vt:lpstr>Doodle Sketchbook by Slidesgo</vt:lpstr>
      <vt:lpstr>1_Office Theme</vt:lpstr>
      <vt:lpstr>Office Theme</vt:lpstr>
      <vt:lpstr>Toán Khái niệm số thập phân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HP</cp:lastModifiedBy>
  <cp:revision>37</cp:revision>
  <dcterms:modified xsi:type="dcterms:W3CDTF">2023-10-21T04:36:30Z</dcterms:modified>
</cp:coreProperties>
</file>