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0" r:id="rId2"/>
    <p:sldId id="352" r:id="rId3"/>
    <p:sldId id="282" r:id="rId4"/>
    <p:sldId id="341" r:id="rId5"/>
    <p:sldId id="351" r:id="rId6"/>
    <p:sldId id="342" r:id="rId7"/>
    <p:sldId id="343" r:id="rId8"/>
    <p:sldId id="345" r:id="rId9"/>
    <p:sldId id="346" r:id="rId10"/>
    <p:sldId id="279" r:id="rId11"/>
    <p:sldId id="347" r:id="rId12"/>
    <p:sldId id="349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CD5B5"/>
    <a:srgbClr val="FEEEEE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447" autoAdjust="0"/>
  </p:normalViewPr>
  <p:slideViewPr>
    <p:cSldViewPr snapToGrid="0">
      <p:cViewPr varScale="1">
        <p:scale>
          <a:sx n="53" d="100"/>
          <a:sy n="53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621E-5A21-46BE-8430-7797449DB4E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F7129-055A-4BAA-A9BC-433031AA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GIỚI THIỆU BÀI: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LÀM QUEN VỚI KHỐI LƯỢNG, DUNG TÍCH.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BÀI MỚI: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1.KHÁM PHÁ.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BẤM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ạ!”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ạ,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a):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ạ,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57):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ạ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(Kim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ạ.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58: Quan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Con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con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ko?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Kim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Kim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58: Quan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(HS1: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HS2: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58: Quan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VÌ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+ 3 = 7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bưởi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III.CỦNG CỐ - DẶN DÒ: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F7129-055A-4BAA-A9BC-433031AA6A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461488" y="1572168"/>
            <a:ext cx="45980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849908" y="1522374"/>
            <a:ext cx="52269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22235" y="1730428"/>
            <a:ext cx="53116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626589" y="1692368"/>
            <a:ext cx="4688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059978" y="1673387"/>
            <a:ext cx="49273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51544" y="1561817"/>
            <a:ext cx="525459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LÔ - GAM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112" y="256103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01402" y="266056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96971" y="101122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954F0C-8853-46FB-B907-C94DD8FA7623}"/>
              </a:ext>
            </a:extLst>
          </p:cNvPr>
          <p:cNvSpPr txBox="1"/>
          <p:nvPr/>
        </p:nvSpPr>
        <p:spPr>
          <a:xfrm>
            <a:off x="2496276" y="400703"/>
            <a:ext cx="8043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28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44465-4296-4724-87EF-E5D128E046BE}"/>
              </a:ext>
            </a:extLst>
          </p:cNvPr>
          <p:cNvSpPr txBox="1"/>
          <p:nvPr/>
        </p:nvSpPr>
        <p:spPr>
          <a:xfrm>
            <a:off x="3471613" y="1617879"/>
            <a:ext cx="526331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Nặng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58EA-C293-4DB0-A622-31E6B28E91F1}"/>
              </a:ext>
            </a:extLst>
          </p:cNvPr>
          <p:cNvSpPr txBox="1"/>
          <p:nvPr/>
        </p:nvSpPr>
        <p:spPr>
          <a:xfrm>
            <a:off x="2400022" y="2226391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6DC59-9F33-4781-A568-11904B94C33F}"/>
              </a:ext>
            </a:extLst>
          </p:cNvPr>
          <p:cNvSpPr txBox="1"/>
          <p:nvPr/>
        </p:nvSpPr>
        <p:spPr>
          <a:xfrm>
            <a:off x="2400022" y="2873442"/>
            <a:ext cx="8801378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a.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nặng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hơn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con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mèo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04F33-81EA-407A-A8A1-CA28BF2F8B78}"/>
              </a:ext>
            </a:extLst>
          </p:cNvPr>
          <p:cNvSpPr txBox="1"/>
          <p:nvPr/>
        </p:nvSpPr>
        <p:spPr>
          <a:xfrm>
            <a:off x="2400022" y="3490162"/>
            <a:ext cx="899776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b.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mèo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nặng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hơn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con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thỏ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27FB6-D30F-4AAC-A0CE-F4C2398BC81E}"/>
              </a:ext>
            </a:extLst>
          </p:cNvPr>
          <p:cNvSpPr txBox="1"/>
          <p:nvPr/>
        </p:nvSpPr>
        <p:spPr>
          <a:xfrm>
            <a:off x="2400022" y="4114370"/>
            <a:ext cx="825709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c.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chó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nặng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nhất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 Con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thỏ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nhẹ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nhất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5859" y="1649694"/>
            <a:ext cx="78273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Dặn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dò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- </a:t>
            </a:r>
            <a:r>
              <a:rPr lang="en-US" sz="48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Bài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làm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vở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: 2 (</a:t>
            </a:r>
            <a:r>
              <a:rPr lang="en-US" sz="48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trang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58)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8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12747" y="1023257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954F0C-8853-46FB-B907-C94DD8FA7623}"/>
              </a:ext>
            </a:extLst>
          </p:cNvPr>
          <p:cNvSpPr txBox="1"/>
          <p:nvPr/>
        </p:nvSpPr>
        <p:spPr>
          <a:xfrm>
            <a:off x="2496119" y="397553"/>
            <a:ext cx="817589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28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44465-4296-4724-87EF-E5D128E046BE}"/>
              </a:ext>
            </a:extLst>
          </p:cNvPr>
          <p:cNvSpPr txBox="1"/>
          <p:nvPr/>
        </p:nvSpPr>
        <p:spPr>
          <a:xfrm>
            <a:off x="2653452" y="1653975"/>
            <a:ext cx="526331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Nặng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E926C6-31F0-4FDB-932A-1E0A6F2C7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62" b="100000" l="0" r="99118"/>
                    </a14:imgEffect>
                  </a14:imgLayer>
                </a14:imgProps>
              </a:ext>
            </a:extLst>
          </a:blip>
          <a:srcRect t="31499"/>
          <a:stretch/>
        </p:blipFill>
        <p:spPr>
          <a:xfrm>
            <a:off x="2133309" y="1309412"/>
            <a:ext cx="7512966" cy="47226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99016" y="3028013"/>
            <a:ext cx="3882453" cy="2773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8150" y="3028013"/>
            <a:ext cx="3882453" cy="2773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1553" y="4182974"/>
            <a:ext cx="1346513" cy="115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9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1906</Words>
  <Application>Microsoft Office PowerPoint</Application>
  <PresentationFormat>Widescreen</PresentationFormat>
  <Paragraphs>134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HP001 4 hàng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438</cp:revision>
  <dcterms:created xsi:type="dcterms:W3CDTF">2021-06-02T01:34:28Z</dcterms:created>
  <dcterms:modified xsi:type="dcterms:W3CDTF">2021-10-28T10:03:16Z</dcterms:modified>
</cp:coreProperties>
</file>