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9" r:id="rId3"/>
    <p:sldId id="309" r:id="rId4"/>
    <p:sldId id="280" r:id="rId5"/>
    <p:sldId id="282" r:id="rId6"/>
    <p:sldId id="307" r:id="rId7"/>
    <p:sldId id="304" r:id="rId8"/>
    <p:sldId id="308" r:id="rId9"/>
    <p:sldId id="284" r:id="rId10"/>
    <p:sldId id="286" r:id="rId11"/>
    <p:sldId id="287" r:id="rId12"/>
    <p:sldId id="288" r:id="rId13"/>
    <p:sldId id="289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3" d="100"/>
          <a:sy n="63" d="100"/>
        </p:scale>
        <p:origin x="3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71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6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3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009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6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6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29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486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21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40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4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3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08815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Khi trang sách mở ra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75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 sinh nhật.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 Thị Thanh Bình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124673"/>
            <a:ext cx="3341098" cy="5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 rối đổi kẹo.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Thùy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84716"/>
            <a:ext cx="3370148" cy="5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 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Dao có mài mới sắc, người có học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152" y="23470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Hay học thì sang, hay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àm thì có.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5678" y="3032600"/>
            <a:ext cx="773003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ật từng trang, từng trang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Giấy trắng sờ mát rượi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Thơm tho mùi giấy mới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ắn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ót bàn tay xinh.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40913" y="1849635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73319" y="3149115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60588" y="2469033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861109" y="4618988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031115" y="4605536"/>
            <a:ext cx="26604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7" grpId="0"/>
      <p:bldP spid="18" grpId="0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trong ngoặc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2349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14863" y="1742363"/>
            <a:ext cx="31138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(gắn/gắng):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863" y="2526134"/>
            <a:ext cx="393495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(nắn/nắng):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3042" y="3347229"/>
            <a:ext cx="3002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(vần/vầng):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3041" y="4147530"/>
            <a:ext cx="33196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(vân/vâng):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76261" y="1741873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bó, cố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sức.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0330" y="2536293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uốn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nót.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8939" y="3374086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thơ,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trăng,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trán.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6261" y="4157690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gỗ,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lời,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tay.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658846" y="2640478"/>
            <a:ext cx="75252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36913" y="1850262"/>
            <a:ext cx="78065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39283" y="1840518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118183" y="1840518"/>
            <a:ext cx="1011181" cy="45577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617569" y="2631688"/>
            <a:ext cx="91181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356877" y="3463922"/>
            <a:ext cx="11065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677976" y="3450139"/>
            <a:ext cx="104389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356877" y="4264223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811664" y="430042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139252" y="4282332"/>
            <a:ext cx="71442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786113" y="346029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677976" y="2641848"/>
            <a:ext cx="76107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3" y="165653"/>
            <a:ext cx="11126316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66747" y="619648"/>
            <a:ext cx="7592109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Thứ năm ngày 28 – 10- 2021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09850" y="1356952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HP001 4 hàng" pitchFamily="34" charset="0"/>
              </a:rPr>
              <a:t>Nghe  - viết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              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        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3409" y="1806351"/>
            <a:ext cx="8536559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FFFF00"/>
                </a:solidFill>
                <a:latin typeface="HP001 4 hàng" pitchFamily="34" charset="0"/>
              </a:rPr>
              <a:t> Khi trang sách mở ra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322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Nghe- viết và trình bày đúng 2 khổ thơ của bài.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viết hoa tên người.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 biệt được l/n.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934255"/>
            <a:ext cx="10612055" cy="483206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0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581" y="241413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còn có lửa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chẳng cháy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có ao sâu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không hề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6646" y="24141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không nói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nghe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 gì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 dào nh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sóng vỗ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chân trời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639512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77547" y="1388973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mở 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35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18747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sách, giấy, ướt, sóng vỗ,...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89371" y="373753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4280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75793" y="477448"/>
            <a:ext cx="3774841" cy="768270"/>
            <a:chOff x="693241" y="945059"/>
            <a:chExt cx="4147108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41471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609328"/>
            <a:ext cx="7049796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13301" y="90896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Tǟang sá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ε </a:t>
            </a:r>
            <a:r>
              <a:rPr kumimoji="0" lang="lt-L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cŜ có lửa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3301" y="291519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Mà giấy 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δ</a:t>
            </a:r>
            <a:r>
              <a:rPr kumimoji="0" lang="lt-L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Ūg Ǘˉ Ŕė.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3301" y="156994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Mà giấy 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ε</a:t>
            </a:r>
            <a:r>
              <a:rPr kumimoji="0" lang="lt-L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ẳng 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ε</a:t>
            </a:r>
            <a:r>
              <a:rPr kumimoji="0" lang="lt-L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áy đâu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7210" y="22539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Tǟang sá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ε </a:t>
            </a:r>
            <a:r>
              <a:rPr kumimoji="0" lang="lt-L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có ao sâu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89610" y="38503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Tǟang sáε δŪg wĀ đưϑ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21792" y="451623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Sao em wΉ; đΗϛu gì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1792" y="586012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MŎ εân ǇrƟ đang đi.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1792" y="519077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Dạt dào ηư sŗg vỗ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2F990-39DF-4650-AB0E-A41860501764}"/>
              </a:ext>
            </a:extLst>
          </p:cNvPr>
          <p:cNvSpPr txBox="1"/>
          <p:nvPr/>
        </p:nvSpPr>
        <p:spPr>
          <a:xfrm>
            <a:off x="4630722" y="451337"/>
            <a:ext cx="537379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ǟa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50529"/>
            <a:ext cx="3614971" cy="5162805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89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Dế Mèn phiêu lưu kí.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 Hoài.</a:t>
            </a:r>
          </a:p>
          <a:p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2" y="1075535"/>
            <a:ext cx="3285105" cy="5017251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Góc sân và khoảng trời.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 Đăng Khoa.</a:t>
            </a:r>
          </a:p>
          <a:p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558</Words>
  <Application>Microsoft Office PowerPoint</Application>
  <PresentationFormat>Widescreen</PresentationFormat>
  <Paragraphs>89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Office Theme</vt:lpstr>
      <vt:lpstr>10_Office Theme</vt:lpstr>
      <vt:lpstr>PowerPoint Presentation</vt:lpstr>
      <vt:lpstr> Thứ năm ngày 28 – 10- 2021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HP</cp:lastModifiedBy>
  <cp:revision>172</cp:revision>
  <dcterms:created xsi:type="dcterms:W3CDTF">2021-06-02T14:23:54Z</dcterms:created>
  <dcterms:modified xsi:type="dcterms:W3CDTF">2021-10-28T09:59:46Z</dcterms:modified>
</cp:coreProperties>
</file>