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9"/>
  </p:notesMasterIdLst>
  <p:sldIdLst>
    <p:sldId id="257" r:id="rId4"/>
    <p:sldId id="259" r:id="rId5"/>
    <p:sldId id="263" r:id="rId6"/>
    <p:sldId id="297" r:id="rId7"/>
    <p:sldId id="265" r:id="rId8"/>
    <p:sldId id="294" r:id="rId9"/>
    <p:sldId id="268" r:id="rId10"/>
    <p:sldId id="284" r:id="rId11"/>
    <p:sldId id="274" r:id="rId12"/>
    <p:sldId id="298" r:id="rId13"/>
    <p:sldId id="299" r:id="rId14"/>
    <p:sldId id="279" r:id="rId15"/>
    <p:sldId id="300" r:id="rId16"/>
    <p:sldId id="301" r:id="rId17"/>
    <p:sldId id="282" r:id="rId18"/>
    <p:sldId id="285" r:id="rId19"/>
    <p:sldId id="289" r:id="rId20"/>
    <p:sldId id="302" r:id="rId21"/>
    <p:sldId id="303" r:id="rId22"/>
    <p:sldId id="281" r:id="rId23"/>
    <p:sldId id="304" r:id="rId24"/>
    <p:sldId id="365" r:id="rId25"/>
    <p:sldId id="366" r:id="rId26"/>
    <p:sldId id="367"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E9064-1BB9-4B72-9C8B-7747D1D82877}"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50F20-9A23-4D4E-A323-9918F0FC67AE}" type="slidenum">
              <a:rPr lang="en-US" smtClean="0"/>
              <a:t>‹#›</a:t>
            </a:fld>
            <a:endParaRPr lang="en-US"/>
          </a:p>
        </p:txBody>
      </p:sp>
    </p:spTree>
    <p:extLst>
      <p:ext uri="{BB962C8B-B14F-4D97-AF65-F5344CB8AC3E}">
        <p14:creationId xmlns:p14="http://schemas.microsoft.com/office/powerpoint/2010/main" val="355542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1</a:t>
            </a:fld>
            <a:endParaRPr lang="en-US"/>
          </a:p>
        </p:txBody>
      </p:sp>
    </p:spTree>
    <p:extLst>
      <p:ext uri="{BB962C8B-B14F-4D97-AF65-F5344CB8AC3E}">
        <p14:creationId xmlns:p14="http://schemas.microsoft.com/office/powerpoint/2010/main" val="392113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22</a:t>
            </a:fld>
            <a:endParaRPr lang="en-US"/>
          </a:p>
        </p:txBody>
      </p:sp>
    </p:spTree>
    <p:extLst>
      <p:ext uri="{BB962C8B-B14F-4D97-AF65-F5344CB8AC3E}">
        <p14:creationId xmlns:p14="http://schemas.microsoft.com/office/powerpoint/2010/main" val="327985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25</a:t>
            </a:fld>
            <a:endParaRPr lang="en-US"/>
          </a:p>
        </p:txBody>
      </p:sp>
    </p:spTree>
    <p:extLst>
      <p:ext uri="{BB962C8B-B14F-4D97-AF65-F5344CB8AC3E}">
        <p14:creationId xmlns:p14="http://schemas.microsoft.com/office/powerpoint/2010/main" val="352271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243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913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753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23829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B3D9-D43B-49D9-A1D5-ECDAEBE3E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080BB5-43E1-4162-B546-314C1AAE8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2A18A-7D4F-4380-9B2B-1DC998676DF1}"/>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91022FD2-BDED-4AB1-81DF-7484CC4AF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724CD-AD8A-4999-A69D-93499AF0827B}"/>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29386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5CA8-0AC2-42B9-B2F0-F43846751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40D62-27E2-4723-932E-8AAA9B0F7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2E496-26A9-43EA-B77D-B39E6DD5CDD5}"/>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23733EC0-67A8-4334-BCE9-187D19CD0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D91C3-E0D8-462F-8631-CE7FC548F2B9}"/>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932269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2165-C8BA-45FF-A900-E6E6C0F441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A75C1-DFFF-45F2-B3C7-1FBB56A07D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343603-E9B1-4E27-A4B9-4301D16BFD7B}"/>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5162570E-9CFD-47EC-B831-D1EC3F00B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4920D-06EB-4AE3-A6EC-B902E19B202E}"/>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962685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4BF2-1436-4D99-A0B0-DC533218E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312C7-5147-41F7-B27F-FF71FC8DC3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3EA658-D6F6-4593-8653-D81ECB2DB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A76ACB-06F7-499C-8B6C-FCC253B6F437}"/>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6" name="Footer Placeholder 5">
            <a:extLst>
              <a:ext uri="{FF2B5EF4-FFF2-40B4-BE49-F238E27FC236}">
                <a16:creationId xmlns:a16="http://schemas.microsoft.com/office/drawing/2014/main" id="{AA40E785-5A75-441F-9C13-31AE6D64E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438BD-CE2E-4642-AB3B-AAA8CBDC4A05}"/>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27385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1EC3-DDED-4541-B783-71C5342AC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80036E-C18D-4CB5-8877-77CA539A99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E8B220-8720-4CAB-9858-221C4627D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49CBF-1731-4DF6-B518-B98940BE09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C4B346-91D6-4C28-A66E-9B1A84C256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528450-3E11-4477-9388-FAAB1B7463D8}"/>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8" name="Footer Placeholder 7">
            <a:extLst>
              <a:ext uri="{FF2B5EF4-FFF2-40B4-BE49-F238E27FC236}">
                <a16:creationId xmlns:a16="http://schemas.microsoft.com/office/drawing/2014/main" id="{A2B55306-F914-472F-BFDD-BFF45D5677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60204-0374-4560-AC55-66F4475BC8B1}"/>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7691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8FFA-6409-4804-A329-73090B8607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06AC4F-86BC-406B-AAB7-F0F33FAF87EC}"/>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4" name="Footer Placeholder 3">
            <a:extLst>
              <a:ext uri="{FF2B5EF4-FFF2-40B4-BE49-F238E27FC236}">
                <a16:creationId xmlns:a16="http://schemas.microsoft.com/office/drawing/2014/main" id="{569F226D-23C6-4A55-AC96-5A155D372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F1E940-D4EA-420E-A842-50CF20D5A021}"/>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890038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7B2B81-560E-4D9F-A936-F9CA269049D2}"/>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3" name="Footer Placeholder 2">
            <a:extLst>
              <a:ext uri="{FF2B5EF4-FFF2-40B4-BE49-F238E27FC236}">
                <a16:creationId xmlns:a16="http://schemas.microsoft.com/office/drawing/2014/main" id="{F9180080-33F6-48EE-A814-9A19250808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420C51-24D9-4946-9806-26244DD07319}"/>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372519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1422-38BC-45EE-90B4-2011FA5F1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F9D7A-19CB-4638-957F-167667B06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6447A9-9046-4E6A-AF84-E073D9F8D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47C63-C879-4305-AAA6-7687B7C4A7EA}"/>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6" name="Footer Placeholder 5">
            <a:extLst>
              <a:ext uri="{FF2B5EF4-FFF2-40B4-BE49-F238E27FC236}">
                <a16:creationId xmlns:a16="http://schemas.microsoft.com/office/drawing/2014/main" id="{AF943FCF-BF77-4413-AAAC-710AE0C79A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AD4DE-5955-41C9-96A5-E5196AE0B110}"/>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97339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80660-AAA8-4111-8B00-9B99AAA33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F7735D-107A-4657-9B59-1AD5C3814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D76703-497E-4983-AA88-0F250DDFB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35518-7CB4-4B2F-A71F-F90334D7CC0A}"/>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6" name="Footer Placeholder 5">
            <a:extLst>
              <a:ext uri="{FF2B5EF4-FFF2-40B4-BE49-F238E27FC236}">
                <a16:creationId xmlns:a16="http://schemas.microsoft.com/office/drawing/2014/main" id="{824FDEAE-304C-4422-9BCC-468049D16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CA5BC-7D53-42F8-83DA-B7390FE1D19D}"/>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1122839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F6DC-4B80-46A2-A619-6E16E0A940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0D84D7-B00C-4BA7-A9E9-A1021F97A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5EA72-0ED1-4C36-8804-A8F9235EE06E}"/>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B90EF5A1-405A-4AAF-9197-B61106B16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5ACB5-7030-46FB-ABCB-22F3BB229AF4}"/>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2573157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CEB16-9563-45A5-9D6F-561DE07629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B7F85-B4B7-45EA-B63F-BF8FF9D0EE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634C4-AFDE-4920-BF62-2BDA90CD344C}"/>
              </a:ext>
            </a:extLst>
          </p:cNvPr>
          <p:cNvSpPr>
            <a:spLocks noGrp="1"/>
          </p:cNvSpPr>
          <p:nvPr>
            <p:ph type="dt" sz="half" idx="10"/>
          </p:nvPr>
        </p:nvSpPr>
        <p:spPr/>
        <p:txBody>
          <a:body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3569B424-961D-4FF3-93EB-8C0CC286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8CA69-5584-48F2-A48F-6BEDB0B5CA87}"/>
              </a:ext>
            </a:extLst>
          </p:cNvPr>
          <p:cNvSpPr>
            <a:spLocks noGrp="1"/>
          </p:cNvSpPr>
          <p:nvPr>
            <p:ph type="sldNum" sz="quarter" idx="12"/>
          </p:nvPr>
        </p:nvSpPr>
        <p:spPr/>
        <p:txBody>
          <a:bodyPr/>
          <a:lstStyle/>
          <a:p>
            <a:fld id="{4673F756-71EA-4881-B8FB-6BA6F11EAA4C}" type="slidenum">
              <a:rPr lang="en-US" smtClean="0"/>
              <a:t>‹#›</a:t>
            </a:fld>
            <a:endParaRPr lang="en-US"/>
          </a:p>
        </p:txBody>
      </p:sp>
    </p:spTree>
    <p:extLst>
      <p:ext uri="{BB962C8B-B14F-4D97-AF65-F5344CB8AC3E}">
        <p14:creationId xmlns:p14="http://schemas.microsoft.com/office/powerpoint/2010/main" val="2025130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87170"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199335339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470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0742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9752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9040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614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13297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32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6192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4682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81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12250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10/21/2023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10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1033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9332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7110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57287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47977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21/10/2023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64370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12ACB02-FBEE-1685-93A2-A7742D32F40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2168865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2B3D6-C9C4-4741-8624-A1401744B5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D7E64-DE27-4AEB-B960-515D06C09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45A19-4360-432F-8279-F8805ADBA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DD0B2-F94D-44F6-8BEB-8889CA74B2C2}" type="datetimeFigureOut">
              <a:rPr lang="en-US" smtClean="0"/>
              <a:t>10/21/2023</a:t>
            </a:fld>
            <a:endParaRPr lang="en-US"/>
          </a:p>
        </p:txBody>
      </p:sp>
      <p:sp>
        <p:nvSpPr>
          <p:cNvPr id="5" name="Footer Placeholder 4">
            <a:extLst>
              <a:ext uri="{FF2B5EF4-FFF2-40B4-BE49-F238E27FC236}">
                <a16:creationId xmlns:a16="http://schemas.microsoft.com/office/drawing/2014/main" id="{2294B0AD-F521-4736-9A13-BE7DB1952C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AE4A1-41DA-4802-AEC1-C2BEA964E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3F756-71EA-4881-B8FB-6BA6F11EAA4C}" type="slidenum">
              <a:rPr lang="en-US" smtClean="0"/>
              <a:t>‹#›</a:t>
            </a:fld>
            <a:endParaRPr lang="en-US"/>
          </a:p>
        </p:txBody>
      </p:sp>
    </p:spTree>
    <p:extLst>
      <p:ext uri="{BB962C8B-B14F-4D97-AF65-F5344CB8AC3E}">
        <p14:creationId xmlns:p14="http://schemas.microsoft.com/office/powerpoint/2010/main" val="30041660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1198119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4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31.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jp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sv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2" name="Picture 1">
            <a:extLst>
              <a:ext uri="{FF2B5EF4-FFF2-40B4-BE49-F238E27FC236}">
                <a16:creationId xmlns:a16="http://schemas.microsoft.com/office/drawing/2014/main" id="{3256EDB3-5E1F-E0D6-F703-28837BDC3ABC}"/>
              </a:ext>
            </a:extLst>
          </p:cNvPr>
          <p:cNvPicPr>
            <a:picLocks noChangeAspect="1"/>
          </p:cNvPicPr>
          <p:nvPr/>
        </p:nvPicPr>
        <p:blipFill>
          <a:blip r:embed="rId5"/>
          <a:stretch>
            <a:fillRect/>
          </a:stretch>
        </p:blipFill>
        <p:spPr>
          <a:xfrm>
            <a:off x="2615755" y="91335"/>
            <a:ext cx="4407790" cy="2408129"/>
          </a:xfrm>
          <a:prstGeom prst="rect">
            <a:avLst/>
          </a:prstGeom>
        </p:spPr>
      </p:pic>
      <p:pic>
        <p:nvPicPr>
          <p:cNvPr id="4" name="Picture 3">
            <a:extLst>
              <a:ext uri="{FF2B5EF4-FFF2-40B4-BE49-F238E27FC236}">
                <a16:creationId xmlns:a16="http://schemas.microsoft.com/office/drawing/2014/main" id="{C3BD2738-F2C9-4F66-B817-855789718FDF}"/>
              </a:ext>
            </a:extLst>
          </p:cNvPr>
          <p:cNvPicPr>
            <a:picLocks noChangeAspect="1"/>
          </p:cNvPicPr>
          <p:nvPr/>
        </p:nvPicPr>
        <p:blipFill>
          <a:blip r:embed="rId6"/>
          <a:stretch>
            <a:fillRect/>
          </a:stretch>
        </p:blipFill>
        <p:spPr>
          <a:xfrm>
            <a:off x="714078" y="2025651"/>
            <a:ext cx="6858594" cy="2901948"/>
          </a:xfrm>
          <a:prstGeom prst="rect">
            <a:avLst/>
          </a:prstGeom>
        </p:spPr>
      </p:pic>
      <p:grpSp>
        <p:nvGrpSpPr>
          <p:cNvPr id="5" name="Group 4">
            <a:extLst>
              <a:ext uri="{FF2B5EF4-FFF2-40B4-BE49-F238E27FC236}">
                <a16:creationId xmlns:a16="http://schemas.microsoft.com/office/drawing/2014/main" id="{5398685E-FAAE-F89F-BE91-B233E9C5A8D1}"/>
              </a:ext>
            </a:extLst>
          </p:cNvPr>
          <p:cNvGrpSpPr/>
          <p:nvPr/>
        </p:nvGrpSpPr>
        <p:grpSpPr>
          <a:xfrm>
            <a:off x="7343774" y="790575"/>
            <a:ext cx="4216021" cy="2314900"/>
            <a:chOff x="5204862" y="1131738"/>
            <a:chExt cx="4084983" cy="2474844"/>
          </a:xfrm>
        </p:grpSpPr>
        <p:sp>
          <p:nvSpPr>
            <p:cNvPr id="7" name="Rectangle: Rounded Corners 6">
              <a:extLst>
                <a:ext uri="{FF2B5EF4-FFF2-40B4-BE49-F238E27FC236}">
                  <a16:creationId xmlns:a16="http://schemas.microsoft.com/office/drawing/2014/main" id="{ED150ADB-D747-F03F-2B63-924E73AAF5B8}"/>
                </a:ext>
              </a:extLst>
            </p:cNvPr>
            <p:cNvSpPr/>
            <p:nvPr/>
          </p:nvSpPr>
          <p:spPr>
            <a:xfrm>
              <a:off x="5204862" y="1131738"/>
              <a:ext cx="4084983" cy="2474844"/>
            </a:xfrm>
            <a:prstGeom prst="roundRect">
              <a:avLst/>
            </a:prstGeom>
            <a:ln w="76200">
              <a:solidFill>
                <a:schemeClr val="accent4">
                  <a:lumMod val="60000"/>
                  <a:lumOff val="40000"/>
                </a:schemeClr>
              </a:solidFill>
            </a:ln>
            <a:effectLst>
              <a:outerShdw blurRad="184150" dist="241300" dir="11520000" sx="110000" sy="110000" algn="ctr">
                <a:srgbClr val="000000">
                  <a:alpha val="18000"/>
                </a:srgb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7274E9E4-CF14-E873-5A82-51CE601502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53" b="99706" l="2015" r="97070">
                          <a14:foregroundMark x1="10806" y1="20588" x2="76190" y2="24412"/>
                          <a14:foregroundMark x1="76190" y1="24412" x2="83516" y2="45294"/>
                          <a14:foregroundMark x1="83516" y1="45294" x2="64469" y2="68529"/>
                          <a14:foregroundMark x1="64469" y1="68529" x2="34066" y2="72353"/>
                          <a14:foregroundMark x1="34066" y1="72353" x2="9341" y2="57353"/>
                          <a14:foregroundMark x1="9341" y1="57353" x2="8242" y2="54706"/>
                          <a14:foregroundMark x1="37179" y1="11471" x2="36081" y2="20588"/>
                          <a14:foregroundMark x1="6044" y1="13824" x2="10806" y2="55000"/>
                          <a14:foregroundMark x1="10806" y1="55000" x2="10989" y2="72941"/>
                          <a14:foregroundMark x1="11355" y1="13824" x2="14835" y2="15588"/>
                          <a14:foregroundMark x1="2015" y1="20588" x2="2015" y2="20588"/>
                          <a14:foregroundMark x1="9707" y1="97059" x2="11905" y2="88529"/>
                          <a14:foregroundMark x1="45971" y1="81471" x2="45971" y2="81471"/>
                          <a14:foregroundMark x1="36630" y1="2941" x2="36630" y2="2941"/>
                          <a14:foregroundMark x1="33150" y1="5588" x2="47619" y2="5882"/>
                          <a14:foregroundMark x1="57143" y1="17353" x2="69780" y2="17353"/>
                          <a14:foregroundMark x1="80586" y1="7353" x2="91392" y2="6176"/>
                          <a14:foregroundMark x1="54396" y1="52647" x2="54396" y2="52647"/>
                          <a14:foregroundMark x1="62271" y1="51471" x2="68132" y2="42647"/>
                          <a14:foregroundMark x1="68864" y1="51765" x2="68498" y2="55882"/>
                          <a14:foregroundMark x1="27656" y1="97647" x2="27289" y2="93529"/>
                          <a14:foregroundMark x1="34249" y1="97059" x2="36081" y2="95294"/>
                          <a14:foregroundMark x1="46886" y1="99706" x2="44322" y2="92353"/>
                          <a14:foregroundMark x1="44322" y1="80588" x2="46520" y2="78529"/>
                          <a14:foregroundMark x1="40476" y1="68824" x2="42491" y2="65000"/>
                          <a14:foregroundMark x1="95604" y1="32353" x2="97070" y2="32941"/>
                        </a14:backgroundRemoval>
                      </a14:imgEffect>
                    </a14:imgLayer>
                  </a14:imgProps>
                </a:ext>
                <a:ext uri="{28A0092B-C50C-407E-A947-70E740481C1C}">
                  <a14:useLocalDpi xmlns:a14="http://schemas.microsoft.com/office/drawing/2010/main" val="0"/>
                </a:ext>
              </a:extLst>
            </a:blip>
            <a:stretch>
              <a:fillRect/>
            </a:stretch>
          </p:blipFill>
          <p:spPr>
            <a:xfrm>
              <a:off x="5501253" y="1281845"/>
              <a:ext cx="3492202" cy="2174631"/>
            </a:xfrm>
            <a:prstGeom prst="rect">
              <a:avLst/>
            </a:prstGeom>
          </p:spPr>
        </p:pic>
      </p:grpSp>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200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3811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800" b="1" dirty="0">
                <a:solidFill>
                  <a:srgbClr val="FF0000"/>
                </a:solidFill>
                <a:latin typeface="Calibri" panose="020F0502020204030204"/>
                <a:ea typeface="LNTH-LuoLuoNotangYuanTi 1" charset="-128"/>
                <a:cs typeface="LNTH-LuoLuoNotangYuanTi 1" charset="-128"/>
              </a:rPr>
              <a:t>LUYỆN TẬP</a:t>
            </a:r>
            <a:endParaRPr kumimoji="0" lang="vi-VN" sz="8800" b="1" i="0" u="none" strike="noStrike" kern="1200" cap="none" spc="0" normalizeH="0" baseline="0" noProof="0" dirty="0">
              <a:ln>
                <a:noFill/>
              </a:ln>
              <a:solidFill>
                <a:srgbClr val="FF0000"/>
              </a:solidFill>
              <a:effectLst/>
              <a:uLnTx/>
              <a:uFillTx/>
              <a:latin typeface="Arial" panose="020B0604020202020204" pitchFamily="34" charset="0"/>
              <a:ea typeface="LNTH-LuoLuoNotangYuanTi 1" charset="-128"/>
              <a:cs typeface="LNTH-LuoLuoNotangYuanTi 1" charset="-128"/>
            </a:endParaRPr>
          </a:p>
        </p:txBody>
      </p:sp>
    </p:spTree>
    <p:extLst>
      <p:ext uri="{BB962C8B-B14F-4D97-AF65-F5344CB8AC3E}">
        <p14:creationId xmlns:p14="http://schemas.microsoft.com/office/powerpoint/2010/main" val="25807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342900" marR="0" algn="just">
                <a:spcBef>
                  <a:spcPts val="0"/>
                </a:spcBef>
                <a:spcAft>
                  <a:spcPts val="0"/>
                </a:spcAft>
                <a:tabLst>
                  <a:tab pos="57150" algn="l"/>
                </a:tabLst>
              </a:pPr>
              <a:r>
                <a:rPr lang="en-US" sz="2800" b="1" dirty="0" err="1">
                  <a:effectLst/>
                  <a:ea typeface="Calibri" panose="020F0502020204030204" pitchFamily="34" charset="0"/>
                  <a:cs typeface="Times New Roman" panose="02020603050405020304" pitchFamily="18" charset="0"/>
                </a:rPr>
                <a:t>Bạn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nào</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biết</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lễ</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phép</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vâng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Bạn</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nào</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chưa</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biết</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lễ</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phép</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vâng</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lời</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Vì</a:t>
              </a:r>
              <a:r>
                <a:rPr lang="en-US" sz="2800" b="1" dirty="0">
                  <a:effectLst/>
                  <a:ea typeface="Calibri" panose="020F0502020204030204" pitchFamily="34" charset="0"/>
                  <a:cs typeface="Times New Roman" panose="02020603050405020304" pitchFamily="18" charset="0"/>
                </a:rPr>
                <a:t> </a:t>
              </a:r>
              <a:r>
                <a:rPr lang="en-US" sz="2800" b="1" dirty="0" err="1">
                  <a:effectLst/>
                  <a:ea typeface="Calibri" panose="020F0502020204030204" pitchFamily="34" charset="0"/>
                  <a:cs typeface="Times New Roman" panose="02020603050405020304" pitchFamily="18" charset="0"/>
                </a:rPr>
                <a:t>sao</a:t>
              </a:r>
              <a:r>
                <a:rPr lang="en-US" sz="2800" b="1" dirty="0">
                  <a:effectLst/>
                  <a:ea typeface="Calibri" panose="020F0502020204030204" pitchFamily="34" charset="0"/>
                  <a:cs typeface="Times New Roman" panose="02020603050405020304" pitchFamily="18" charset="0"/>
                </a:rPr>
                <a:t>?</a:t>
              </a:r>
            </a:p>
          </p:txBody>
        </p:sp>
      </p:grpSp>
      <p:pic>
        <p:nvPicPr>
          <p:cNvPr id="2" name="Picture 1" descr="A picture containing monitor, screen, sign&#10;&#10;Description automatically generated">
            <a:extLst>
              <a:ext uri="{FF2B5EF4-FFF2-40B4-BE49-F238E27FC236}">
                <a16:creationId xmlns:a16="http://schemas.microsoft.com/office/drawing/2014/main" id="{0AFC5101-FFF3-825C-33C3-EAFD2DB0E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1366664"/>
            <a:ext cx="5153025" cy="349150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F244713-B7CC-25D1-94EA-7B0BB9900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1812" y="1521609"/>
            <a:ext cx="4055344" cy="3717370"/>
          </a:xfrm>
          <a:prstGeom prst="rect">
            <a:avLst/>
          </a:prstGeom>
        </p:spPr>
      </p:pic>
      <p:pic>
        <p:nvPicPr>
          <p:cNvPr id="4" name="Picture 3" descr="A picture containing computer&#10;&#10;Description automatically generated">
            <a:extLst>
              <a:ext uri="{FF2B5EF4-FFF2-40B4-BE49-F238E27FC236}">
                <a16:creationId xmlns:a16="http://schemas.microsoft.com/office/drawing/2014/main" id="{8A8A7B97-AC69-E074-0997-114619F98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150" y="1668582"/>
            <a:ext cx="4962756" cy="3458891"/>
          </a:xfrm>
          <a:prstGeom prst="rect">
            <a:avLst/>
          </a:prstGeom>
        </p:spPr>
      </p:pic>
      <p:grpSp>
        <p:nvGrpSpPr>
          <p:cNvPr id="8" name="Group 7">
            <a:extLst>
              <a:ext uri="{FF2B5EF4-FFF2-40B4-BE49-F238E27FC236}">
                <a16:creationId xmlns:a16="http://schemas.microsoft.com/office/drawing/2014/main" id="{9EFD18E1-CC28-5AEA-41B2-40DEB0A9DEC9}"/>
              </a:ext>
            </a:extLst>
          </p:cNvPr>
          <p:cNvGrpSpPr/>
          <p:nvPr/>
        </p:nvGrpSpPr>
        <p:grpSpPr>
          <a:xfrm>
            <a:off x="4610100" y="4384307"/>
            <a:ext cx="4333837" cy="2378443"/>
            <a:chOff x="0" y="102116"/>
            <a:chExt cx="4333837" cy="2378443"/>
          </a:xfrm>
        </p:grpSpPr>
        <p:grpSp>
          <p:nvGrpSpPr>
            <p:cNvPr id="162" name="Group 161">
              <a:extLst>
                <a:ext uri="{FF2B5EF4-FFF2-40B4-BE49-F238E27FC236}">
                  <a16:creationId xmlns:a16="http://schemas.microsoft.com/office/drawing/2014/main" id="{CFE49C35-D21E-F6BD-942D-7A0AF0A923E0}"/>
                </a:ext>
              </a:extLst>
            </p:cNvPr>
            <p:cNvGrpSpPr/>
            <p:nvPr/>
          </p:nvGrpSpPr>
          <p:grpSpPr>
            <a:xfrm>
              <a:off x="2236942" y="131841"/>
              <a:ext cx="1163190" cy="1716214"/>
              <a:chOff x="7308194" y="613213"/>
              <a:chExt cx="3709987" cy="5868988"/>
            </a:xfrm>
          </p:grpSpPr>
          <p:sp>
            <p:nvSpPr>
              <p:cNvPr id="241" name="Oval 240">
                <a:extLst>
                  <a:ext uri="{FF2B5EF4-FFF2-40B4-BE49-F238E27FC236}">
                    <a16:creationId xmlns:a16="http://schemas.microsoft.com/office/drawing/2014/main" id="{47EBB930-D835-4CD6-AA9E-E64057403D84}"/>
                  </a:ext>
                </a:extLst>
              </p:cNvPr>
              <p:cNvSpPr>
                <a:spLocks noChangeArrowheads="1"/>
              </p:cNvSpPr>
              <p:nvPr/>
            </p:nvSpPr>
            <p:spPr bwMode="auto">
              <a:xfrm>
                <a:off x="8563906" y="6202801"/>
                <a:ext cx="1400175" cy="279400"/>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2" name="Freeform 7">
                <a:extLst>
                  <a:ext uri="{FF2B5EF4-FFF2-40B4-BE49-F238E27FC236}">
                    <a16:creationId xmlns:a16="http://schemas.microsoft.com/office/drawing/2014/main" id="{FC2F293B-2F9E-298E-E142-B093629D485B}"/>
                  </a:ext>
                </a:extLst>
              </p:cNvPr>
              <p:cNvSpPr>
                <a:spLocks/>
              </p:cNvSpPr>
              <p:nvPr/>
            </p:nvSpPr>
            <p:spPr bwMode="auto">
              <a:xfrm>
                <a:off x="9330669" y="5059801"/>
                <a:ext cx="390525" cy="1179513"/>
              </a:xfrm>
              <a:custGeom>
                <a:avLst/>
                <a:gdLst>
                  <a:gd name="T0" fmla="*/ 37 w 1633"/>
                  <a:gd name="T1" fmla="*/ 1340 h 4936"/>
                  <a:gd name="T2" fmla="*/ 372 w 1633"/>
                  <a:gd name="T3" fmla="*/ 4899 h 4936"/>
                  <a:gd name="T4" fmla="*/ 1086 w 1633"/>
                  <a:gd name="T5" fmla="*/ 4858 h 4936"/>
                  <a:gd name="T6" fmla="*/ 1548 w 1633"/>
                  <a:gd name="T7" fmla="*/ 1105 h 4936"/>
                  <a:gd name="T8" fmla="*/ 37 w 1633"/>
                  <a:gd name="T9" fmla="*/ 1340 h 4936"/>
                </a:gdLst>
                <a:ahLst/>
                <a:cxnLst>
                  <a:cxn ang="0">
                    <a:pos x="T0" y="T1"/>
                  </a:cxn>
                  <a:cxn ang="0">
                    <a:pos x="T2" y="T3"/>
                  </a:cxn>
                  <a:cxn ang="0">
                    <a:pos x="T4" y="T5"/>
                  </a:cxn>
                  <a:cxn ang="0">
                    <a:pos x="T6" y="T7"/>
                  </a:cxn>
                  <a:cxn ang="0">
                    <a:pos x="T8" y="T9"/>
                  </a:cxn>
                </a:cxnLst>
                <a:rect l="0" t="0" r="r" b="b"/>
                <a:pathLst>
                  <a:path w="1633" h="4936">
                    <a:moveTo>
                      <a:pt x="37" y="1340"/>
                    </a:moveTo>
                    <a:cubicBezTo>
                      <a:pt x="0" y="2104"/>
                      <a:pt x="266" y="3991"/>
                      <a:pt x="372" y="4899"/>
                    </a:cubicBezTo>
                    <a:cubicBezTo>
                      <a:pt x="679" y="4936"/>
                      <a:pt x="773" y="4932"/>
                      <a:pt x="1086" y="4858"/>
                    </a:cubicBezTo>
                    <a:cubicBezTo>
                      <a:pt x="1296" y="3970"/>
                      <a:pt x="1633" y="1980"/>
                      <a:pt x="1548" y="1105"/>
                    </a:cubicBezTo>
                    <a:cubicBezTo>
                      <a:pt x="1440" y="0"/>
                      <a:pt x="56" y="938"/>
                      <a:pt x="3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3" name="Freeform 8">
                <a:extLst>
                  <a:ext uri="{FF2B5EF4-FFF2-40B4-BE49-F238E27FC236}">
                    <a16:creationId xmlns:a16="http://schemas.microsoft.com/office/drawing/2014/main" id="{981D44E9-99A9-AC79-0333-6AB55B782F9E}"/>
                  </a:ext>
                </a:extLst>
              </p:cNvPr>
              <p:cNvSpPr>
                <a:spLocks/>
              </p:cNvSpPr>
              <p:nvPr/>
            </p:nvSpPr>
            <p:spPr bwMode="auto">
              <a:xfrm>
                <a:off x="9398931" y="6140888"/>
                <a:ext cx="212725" cy="173038"/>
              </a:xfrm>
              <a:custGeom>
                <a:avLst/>
                <a:gdLst>
                  <a:gd name="T0" fmla="*/ 0 w 134"/>
                  <a:gd name="T1" fmla="*/ 0 h 109"/>
                  <a:gd name="T2" fmla="*/ 134 w 134"/>
                  <a:gd name="T3" fmla="*/ 0 h 109"/>
                  <a:gd name="T4" fmla="*/ 125 w 134"/>
                  <a:gd name="T5" fmla="*/ 109 h 109"/>
                  <a:gd name="T6" fmla="*/ 16 w 134"/>
                  <a:gd name="T7" fmla="*/ 109 h 109"/>
                  <a:gd name="T8" fmla="*/ 0 w 134"/>
                  <a:gd name="T9" fmla="*/ 0 h 109"/>
                </a:gdLst>
                <a:ahLst/>
                <a:cxnLst>
                  <a:cxn ang="0">
                    <a:pos x="T0" y="T1"/>
                  </a:cxn>
                  <a:cxn ang="0">
                    <a:pos x="T2" y="T3"/>
                  </a:cxn>
                  <a:cxn ang="0">
                    <a:pos x="T4" y="T5"/>
                  </a:cxn>
                  <a:cxn ang="0">
                    <a:pos x="T6" y="T7"/>
                  </a:cxn>
                  <a:cxn ang="0">
                    <a:pos x="T8" y="T9"/>
                  </a:cxn>
                </a:cxnLst>
                <a:rect l="0" t="0" r="r" b="b"/>
                <a:pathLst>
                  <a:path w="134" h="109">
                    <a:moveTo>
                      <a:pt x="0" y="0"/>
                    </a:moveTo>
                    <a:lnTo>
                      <a:pt x="134" y="0"/>
                    </a:lnTo>
                    <a:lnTo>
                      <a:pt x="125" y="109"/>
                    </a:lnTo>
                    <a:lnTo>
                      <a:pt x="16" y="109"/>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4" name="Freeform 9">
                <a:extLst>
                  <a:ext uri="{FF2B5EF4-FFF2-40B4-BE49-F238E27FC236}">
                    <a16:creationId xmlns:a16="http://schemas.microsoft.com/office/drawing/2014/main" id="{A4E986BC-29B5-4EA0-84A5-1D2DDA94BC75}"/>
                  </a:ext>
                </a:extLst>
              </p:cNvPr>
              <p:cNvSpPr>
                <a:spLocks/>
              </p:cNvSpPr>
              <p:nvPr/>
            </p:nvSpPr>
            <p:spPr bwMode="auto">
              <a:xfrm>
                <a:off x="9384644" y="6259951"/>
                <a:ext cx="255588" cy="160338"/>
              </a:xfrm>
              <a:custGeom>
                <a:avLst/>
                <a:gdLst>
                  <a:gd name="T0" fmla="*/ 871 w 1076"/>
                  <a:gd name="T1" fmla="*/ 0 h 671"/>
                  <a:gd name="T2" fmla="*/ 1076 w 1076"/>
                  <a:gd name="T3" fmla="*/ 331 h 671"/>
                  <a:gd name="T4" fmla="*/ 967 w 1076"/>
                  <a:gd name="T5" fmla="*/ 671 h 671"/>
                  <a:gd name="T6" fmla="*/ 137 w 1076"/>
                  <a:gd name="T7" fmla="*/ 671 h 671"/>
                  <a:gd name="T8" fmla="*/ 25 w 1076"/>
                  <a:gd name="T9" fmla="*/ 363 h 671"/>
                  <a:gd name="T10" fmla="*/ 210 w 1076"/>
                  <a:gd name="T11" fmla="*/ 0 h 671"/>
                  <a:gd name="T12" fmla="*/ 871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871" y="0"/>
                    </a:moveTo>
                    <a:cubicBezTo>
                      <a:pt x="979" y="0"/>
                      <a:pt x="1076" y="165"/>
                      <a:pt x="1076" y="331"/>
                    </a:cubicBezTo>
                    <a:cubicBezTo>
                      <a:pt x="1076" y="497"/>
                      <a:pt x="1034" y="671"/>
                      <a:pt x="967" y="671"/>
                    </a:cubicBezTo>
                    <a:lnTo>
                      <a:pt x="137" y="671"/>
                    </a:lnTo>
                    <a:cubicBezTo>
                      <a:pt x="63" y="671"/>
                      <a:pt x="0" y="603"/>
                      <a:pt x="25" y="363"/>
                    </a:cubicBezTo>
                    <a:cubicBezTo>
                      <a:pt x="50" y="123"/>
                      <a:pt x="47" y="0"/>
                      <a:pt x="210" y="0"/>
                    </a:cubicBezTo>
                    <a:lnTo>
                      <a:pt x="871"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5" name="Freeform 10">
                <a:extLst>
                  <a:ext uri="{FF2B5EF4-FFF2-40B4-BE49-F238E27FC236}">
                    <a16:creationId xmlns:a16="http://schemas.microsoft.com/office/drawing/2014/main" id="{91219A8E-23B3-D8B8-FD10-BEEAFADF8345}"/>
                  </a:ext>
                </a:extLst>
              </p:cNvPr>
              <p:cNvSpPr>
                <a:spLocks/>
              </p:cNvSpPr>
              <p:nvPr/>
            </p:nvSpPr>
            <p:spPr bwMode="auto">
              <a:xfrm>
                <a:off x="8781394" y="5059801"/>
                <a:ext cx="388938" cy="1179513"/>
              </a:xfrm>
              <a:custGeom>
                <a:avLst/>
                <a:gdLst>
                  <a:gd name="T0" fmla="*/ 1597 w 1633"/>
                  <a:gd name="T1" fmla="*/ 1340 h 4936"/>
                  <a:gd name="T2" fmla="*/ 1261 w 1633"/>
                  <a:gd name="T3" fmla="*/ 4899 h 4936"/>
                  <a:gd name="T4" fmla="*/ 547 w 1633"/>
                  <a:gd name="T5" fmla="*/ 4858 h 4936"/>
                  <a:gd name="T6" fmla="*/ 85 w 1633"/>
                  <a:gd name="T7" fmla="*/ 1105 h 4936"/>
                  <a:gd name="T8" fmla="*/ 1597 w 1633"/>
                  <a:gd name="T9" fmla="*/ 1340 h 4936"/>
                </a:gdLst>
                <a:ahLst/>
                <a:cxnLst>
                  <a:cxn ang="0">
                    <a:pos x="T0" y="T1"/>
                  </a:cxn>
                  <a:cxn ang="0">
                    <a:pos x="T2" y="T3"/>
                  </a:cxn>
                  <a:cxn ang="0">
                    <a:pos x="T4" y="T5"/>
                  </a:cxn>
                  <a:cxn ang="0">
                    <a:pos x="T6" y="T7"/>
                  </a:cxn>
                  <a:cxn ang="0">
                    <a:pos x="T8" y="T9"/>
                  </a:cxn>
                </a:cxnLst>
                <a:rect l="0" t="0" r="r" b="b"/>
                <a:pathLst>
                  <a:path w="1633" h="4936">
                    <a:moveTo>
                      <a:pt x="1597" y="1340"/>
                    </a:moveTo>
                    <a:cubicBezTo>
                      <a:pt x="1633" y="2104"/>
                      <a:pt x="1366" y="3991"/>
                      <a:pt x="1261" y="4899"/>
                    </a:cubicBezTo>
                    <a:cubicBezTo>
                      <a:pt x="954" y="4936"/>
                      <a:pt x="860" y="4932"/>
                      <a:pt x="547" y="4858"/>
                    </a:cubicBezTo>
                    <a:cubicBezTo>
                      <a:pt x="337" y="3970"/>
                      <a:pt x="0" y="1980"/>
                      <a:pt x="85" y="1105"/>
                    </a:cubicBezTo>
                    <a:cubicBezTo>
                      <a:pt x="193" y="0"/>
                      <a:pt x="1577" y="938"/>
                      <a:pt x="1597" y="134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6" name="Freeform 11">
                <a:extLst>
                  <a:ext uri="{FF2B5EF4-FFF2-40B4-BE49-F238E27FC236}">
                    <a16:creationId xmlns:a16="http://schemas.microsoft.com/office/drawing/2014/main" id="{0A86ADBD-DC95-BB56-92B7-28AFAA395841}"/>
                  </a:ext>
                </a:extLst>
              </p:cNvPr>
              <p:cNvSpPr>
                <a:spLocks/>
              </p:cNvSpPr>
              <p:nvPr/>
            </p:nvSpPr>
            <p:spPr bwMode="auto">
              <a:xfrm>
                <a:off x="8890931" y="6140888"/>
                <a:ext cx="211138" cy="173038"/>
              </a:xfrm>
              <a:custGeom>
                <a:avLst/>
                <a:gdLst>
                  <a:gd name="T0" fmla="*/ 133 w 133"/>
                  <a:gd name="T1" fmla="*/ 0 h 109"/>
                  <a:gd name="T2" fmla="*/ 0 w 133"/>
                  <a:gd name="T3" fmla="*/ 0 h 109"/>
                  <a:gd name="T4" fmla="*/ 8 w 133"/>
                  <a:gd name="T5" fmla="*/ 109 h 109"/>
                  <a:gd name="T6" fmla="*/ 117 w 133"/>
                  <a:gd name="T7" fmla="*/ 109 h 109"/>
                  <a:gd name="T8" fmla="*/ 133 w 133"/>
                  <a:gd name="T9" fmla="*/ 0 h 109"/>
                </a:gdLst>
                <a:ahLst/>
                <a:cxnLst>
                  <a:cxn ang="0">
                    <a:pos x="T0" y="T1"/>
                  </a:cxn>
                  <a:cxn ang="0">
                    <a:pos x="T2" y="T3"/>
                  </a:cxn>
                  <a:cxn ang="0">
                    <a:pos x="T4" y="T5"/>
                  </a:cxn>
                  <a:cxn ang="0">
                    <a:pos x="T6" y="T7"/>
                  </a:cxn>
                  <a:cxn ang="0">
                    <a:pos x="T8" y="T9"/>
                  </a:cxn>
                </a:cxnLst>
                <a:rect l="0" t="0" r="r" b="b"/>
                <a:pathLst>
                  <a:path w="133" h="109">
                    <a:moveTo>
                      <a:pt x="133" y="0"/>
                    </a:moveTo>
                    <a:lnTo>
                      <a:pt x="0" y="0"/>
                    </a:lnTo>
                    <a:lnTo>
                      <a:pt x="8" y="109"/>
                    </a:lnTo>
                    <a:lnTo>
                      <a:pt x="117" y="109"/>
                    </a:lnTo>
                    <a:lnTo>
                      <a:pt x="133"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7" name="Freeform 12">
                <a:extLst>
                  <a:ext uri="{FF2B5EF4-FFF2-40B4-BE49-F238E27FC236}">
                    <a16:creationId xmlns:a16="http://schemas.microsoft.com/office/drawing/2014/main" id="{F6C85C8E-173B-1466-DCE3-1F68663947D7}"/>
                  </a:ext>
                </a:extLst>
              </p:cNvPr>
              <p:cNvSpPr>
                <a:spLocks/>
              </p:cNvSpPr>
              <p:nvPr/>
            </p:nvSpPr>
            <p:spPr bwMode="auto">
              <a:xfrm>
                <a:off x="8860769" y="6259951"/>
                <a:ext cx="257175" cy="160338"/>
              </a:xfrm>
              <a:custGeom>
                <a:avLst/>
                <a:gdLst>
                  <a:gd name="T0" fmla="*/ 205 w 1076"/>
                  <a:gd name="T1" fmla="*/ 0 h 671"/>
                  <a:gd name="T2" fmla="*/ 0 w 1076"/>
                  <a:gd name="T3" fmla="*/ 331 h 671"/>
                  <a:gd name="T4" fmla="*/ 109 w 1076"/>
                  <a:gd name="T5" fmla="*/ 671 h 671"/>
                  <a:gd name="T6" fmla="*/ 939 w 1076"/>
                  <a:gd name="T7" fmla="*/ 671 h 671"/>
                  <a:gd name="T8" fmla="*/ 1051 w 1076"/>
                  <a:gd name="T9" fmla="*/ 363 h 671"/>
                  <a:gd name="T10" fmla="*/ 866 w 1076"/>
                  <a:gd name="T11" fmla="*/ 0 h 671"/>
                  <a:gd name="T12" fmla="*/ 205 w 1076"/>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76" h="671">
                    <a:moveTo>
                      <a:pt x="205" y="0"/>
                    </a:moveTo>
                    <a:cubicBezTo>
                      <a:pt x="97" y="0"/>
                      <a:pt x="0" y="166"/>
                      <a:pt x="0" y="331"/>
                    </a:cubicBezTo>
                    <a:cubicBezTo>
                      <a:pt x="0" y="497"/>
                      <a:pt x="42" y="671"/>
                      <a:pt x="109" y="671"/>
                    </a:cubicBezTo>
                    <a:lnTo>
                      <a:pt x="939" y="671"/>
                    </a:lnTo>
                    <a:cubicBezTo>
                      <a:pt x="1013" y="671"/>
                      <a:pt x="1076" y="603"/>
                      <a:pt x="1051" y="363"/>
                    </a:cubicBezTo>
                    <a:cubicBezTo>
                      <a:pt x="1026" y="123"/>
                      <a:pt x="1029"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8" name="Freeform 13">
                <a:extLst>
                  <a:ext uri="{FF2B5EF4-FFF2-40B4-BE49-F238E27FC236}">
                    <a16:creationId xmlns:a16="http://schemas.microsoft.com/office/drawing/2014/main" id="{36C4ED26-A6A8-4051-7597-F1AE1DBFA37C}"/>
                  </a:ext>
                </a:extLst>
              </p:cNvPr>
              <p:cNvSpPr>
                <a:spLocks/>
              </p:cNvSpPr>
              <p:nvPr/>
            </p:nvSpPr>
            <p:spPr bwMode="auto">
              <a:xfrm>
                <a:off x="8695669" y="4797863"/>
                <a:ext cx="1087438" cy="1047750"/>
              </a:xfrm>
              <a:custGeom>
                <a:avLst/>
                <a:gdLst>
                  <a:gd name="T0" fmla="*/ 363 w 4555"/>
                  <a:gd name="T1" fmla="*/ 75 h 4387"/>
                  <a:gd name="T2" fmla="*/ 4065 w 4555"/>
                  <a:gd name="T3" fmla="*/ 0 h 4387"/>
                  <a:gd name="T4" fmla="*/ 4555 w 4555"/>
                  <a:gd name="T5" fmla="*/ 1677 h 4387"/>
                  <a:gd name="T6" fmla="*/ 4166 w 4555"/>
                  <a:gd name="T7" fmla="*/ 4165 h 4387"/>
                  <a:gd name="T8" fmla="*/ 2511 w 4555"/>
                  <a:gd name="T9" fmla="*/ 4229 h 4387"/>
                  <a:gd name="T10" fmla="*/ 2475 w 4555"/>
                  <a:gd name="T11" fmla="*/ 2180 h 4387"/>
                  <a:gd name="T12" fmla="*/ 2121 w 4555"/>
                  <a:gd name="T13" fmla="*/ 2143 h 4387"/>
                  <a:gd name="T14" fmla="*/ 2041 w 4555"/>
                  <a:gd name="T15" fmla="*/ 4209 h 4387"/>
                  <a:gd name="T16" fmla="*/ 461 w 4555"/>
                  <a:gd name="T17" fmla="*/ 4090 h 4387"/>
                  <a:gd name="T18" fmla="*/ 151 w 4555"/>
                  <a:gd name="T19" fmla="*/ 1078 h 4387"/>
                  <a:gd name="T20" fmla="*/ 363 w 4555"/>
                  <a:gd name="T21" fmla="*/ 75 h 4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5" h="4387">
                    <a:moveTo>
                      <a:pt x="363" y="75"/>
                    </a:moveTo>
                    <a:cubicBezTo>
                      <a:pt x="363" y="75"/>
                      <a:pt x="2676" y="282"/>
                      <a:pt x="4065" y="0"/>
                    </a:cubicBezTo>
                    <a:cubicBezTo>
                      <a:pt x="4065" y="0"/>
                      <a:pt x="4555" y="868"/>
                      <a:pt x="4555" y="1677"/>
                    </a:cubicBezTo>
                    <a:cubicBezTo>
                      <a:pt x="4555" y="2486"/>
                      <a:pt x="4166" y="4165"/>
                      <a:pt x="4166" y="4165"/>
                    </a:cubicBezTo>
                    <a:cubicBezTo>
                      <a:pt x="4166" y="4165"/>
                      <a:pt x="3327" y="4387"/>
                      <a:pt x="2511" y="4229"/>
                    </a:cubicBezTo>
                    <a:cubicBezTo>
                      <a:pt x="2511" y="4229"/>
                      <a:pt x="2470" y="2319"/>
                      <a:pt x="2475" y="2180"/>
                    </a:cubicBezTo>
                    <a:cubicBezTo>
                      <a:pt x="2481" y="2041"/>
                      <a:pt x="2121" y="2143"/>
                      <a:pt x="2121" y="2143"/>
                    </a:cubicBezTo>
                    <a:lnTo>
                      <a:pt x="2041" y="4209"/>
                    </a:lnTo>
                    <a:cubicBezTo>
                      <a:pt x="2041" y="4209"/>
                      <a:pt x="605" y="4284"/>
                      <a:pt x="461" y="4090"/>
                    </a:cubicBezTo>
                    <a:cubicBezTo>
                      <a:pt x="461" y="4090"/>
                      <a:pt x="0" y="2151"/>
                      <a:pt x="151" y="1078"/>
                    </a:cubicBezTo>
                    <a:cubicBezTo>
                      <a:pt x="266" y="265"/>
                      <a:pt x="363" y="75"/>
                      <a:pt x="363" y="75"/>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9" name="Freeform 14">
                <a:extLst>
                  <a:ext uri="{FF2B5EF4-FFF2-40B4-BE49-F238E27FC236}">
                    <a16:creationId xmlns:a16="http://schemas.microsoft.com/office/drawing/2014/main" id="{9BF21436-39AC-E721-0E60-C30597D2D946}"/>
                  </a:ext>
                </a:extLst>
              </p:cNvPr>
              <p:cNvSpPr>
                <a:spLocks/>
              </p:cNvSpPr>
              <p:nvPr/>
            </p:nvSpPr>
            <p:spPr bwMode="auto">
              <a:xfrm>
                <a:off x="9100481" y="5218551"/>
                <a:ext cx="284163" cy="595313"/>
              </a:xfrm>
              <a:custGeom>
                <a:avLst/>
                <a:gdLst>
                  <a:gd name="T0" fmla="*/ 1171 w 1189"/>
                  <a:gd name="T1" fmla="*/ 76 h 2498"/>
                  <a:gd name="T2" fmla="*/ 598 w 1189"/>
                  <a:gd name="T3" fmla="*/ 274 h 2498"/>
                  <a:gd name="T4" fmla="*/ 26 w 1189"/>
                  <a:gd name="T5" fmla="*/ 209 h 2498"/>
                  <a:gd name="T6" fmla="*/ 245 w 1189"/>
                  <a:gd name="T7" fmla="*/ 609 h 2498"/>
                  <a:gd name="T8" fmla="*/ 222 w 1189"/>
                  <a:gd name="T9" fmla="*/ 2456 h 2498"/>
                  <a:gd name="T10" fmla="*/ 346 w 1189"/>
                  <a:gd name="T11" fmla="*/ 2451 h 2498"/>
                  <a:gd name="T12" fmla="*/ 426 w 1189"/>
                  <a:gd name="T13" fmla="*/ 385 h 2498"/>
                  <a:gd name="T14" fmla="*/ 780 w 1189"/>
                  <a:gd name="T15" fmla="*/ 422 h 2498"/>
                  <a:gd name="T16" fmla="*/ 816 w 1189"/>
                  <a:gd name="T17" fmla="*/ 2471 h 2498"/>
                  <a:gd name="T18" fmla="*/ 986 w 1189"/>
                  <a:gd name="T19" fmla="*/ 2498 h 2498"/>
                  <a:gd name="T20" fmla="*/ 1171 w 1189"/>
                  <a:gd name="T21" fmla="*/ 76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9" h="2498">
                    <a:moveTo>
                      <a:pt x="1171" y="76"/>
                    </a:moveTo>
                    <a:cubicBezTo>
                      <a:pt x="1189" y="0"/>
                      <a:pt x="882" y="236"/>
                      <a:pt x="598" y="274"/>
                    </a:cubicBezTo>
                    <a:cubicBezTo>
                      <a:pt x="328" y="310"/>
                      <a:pt x="0" y="150"/>
                      <a:pt x="26" y="209"/>
                    </a:cubicBezTo>
                    <a:cubicBezTo>
                      <a:pt x="81" y="338"/>
                      <a:pt x="245" y="442"/>
                      <a:pt x="245" y="609"/>
                    </a:cubicBezTo>
                    <a:cubicBezTo>
                      <a:pt x="259" y="1206"/>
                      <a:pt x="274" y="1870"/>
                      <a:pt x="222" y="2456"/>
                    </a:cubicBezTo>
                    <a:cubicBezTo>
                      <a:pt x="299" y="2454"/>
                      <a:pt x="346" y="2451"/>
                      <a:pt x="346" y="2451"/>
                    </a:cubicBezTo>
                    <a:lnTo>
                      <a:pt x="426" y="385"/>
                    </a:lnTo>
                    <a:cubicBezTo>
                      <a:pt x="426" y="385"/>
                      <a:pt x="786" y="283"/>
                      <a:pt x="780" y="422"/>
                    </a:cubicBezTo>
                    <a:cubicBezTo>
                      <a:pt x="775" y="561"/>
                      <a:pt x="816" y="2471"/>
                      <a:pt x="816" y="2471"/>
                    </a:cubicBezTo>
                    <a:cubicBezTo>
                      <a:pt x="872" y="2482"/>
                      <a:pt x="929" y="2491"/>
                      <a:pt x="986" y="2498"/>
                    </a:cubicBezTo>
                    <a:cubicBezTo>
                      <a:pt x="865" y="603"/>
                      <a:pt x="1131" y="249"/>
                      <a:pt x="1171" y="76"/>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0" name="Freeform 15">
                <a:extLst>
                  <a:ext uri="{FF2B5EF4-FFF2-40B4-BE49-F238E27FC236}">
                    <a16:creationId xmlns:a16="http://schemas.microsoft.com/office/drawing/2014/main" id="{5C257CA4-DC1A-A863-94FF-E5F2429F23D3}"/>
                  </a:ext>
                </a:extLst>
              </p:cNvPr>
              <p:cNvSpPr>
                <a:spLocks/>
              </p:cNvSpPr>
              <p:nvPr/>
            </p:nvSpPr>
            <p:spPr bwMode="auto">
              <a:xfrm>
                <a:off x="8725831" y="4797863"/>
                <a:ext cx="1047750" cy="338138"/>
              </a:xfrm>
              <a:custGeom>
                <a:avLst/>
                <a:gdLst>
                  <a:gd name="T0" fmla="*/ 240 w 4391"/>
                  <a:gd name="T1" fmla="*/ 75 h 1418"/>
                  <a:gd name="T2" fmla="*/ 28 w 4391"/>
                  <a:gd name="T3" fmla="*/ 1078 h 1418"/>
                  <a:gd name="T4" fmla="*/ 0 w 4391"/>
                  <a:gd name="T5" fmla="*/ 1418 h 1418"/>
                  <a:gd name="T6" fmla="*/ 562 w 4391"/>
                  <a:gd name="T7" fmla="*/ 890 h 1418"/>
                  <a:gd name="T8" fmla="*/ 4360 w 4391"/>
                  <a:gd name="T9" fmla="*/ 1234 h 1418"/>
                  <a:gd name="T10" fmla="*/ 4391 w 4391"/>
                  <a:gd name="T11" fmla="*/ 1246 h 1418"/>
                  <a:gd name="T12" fmla="*/ 3942 w 4391"/>
                  <a:gd name="T13" fmla="*/ 0 h 1418"/>
                  <a:gd name="T14" fmla="*/ 240 w 4391"/>
                  <a:gd name="T15" fmla="*/ 75 h 1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1" h="1418">
                    <a:moveTo>
                      <a:pt x="240" y="75"/>
                    </a:moveTo>
                    <a:cubicBezTo>
                      <a:pt x="240" y="75"/>
                      <a:pt x="143" y="265"/>
                      <a:pt x="28" y="1078"/>
                    </a:cubicBezTo>
                    <a:cubicBezTo>
                      <a:pt x="13" y="1184"/>
                      <a:pt x="5" y="1298"/>
                      <a:pt x="0" y="1418"/>
                    </a:cubicBezTo>
                    <a:cubicBezTo>
                      <a:pt x="0" y="1418"/>
                      <a:pt x="169" y="1073"/>
                      <a:pt x="562" y="890"/>
                    </a:cubicBezTo>
                    <a:cubicBezTo>
                      <a:pt x="1318" y="536"/>
                      <a:pt x="3594" y="536"/>
                      <a:pt x="4360" y="1234"/>
                    </a:cubicBezTo>
                    <a:cubicBezTo>
                      <a:pt x="4368" y="1242"/>
                      <a:pt x="4381" y="1242"/>
                      <a:pt x="4391" y="1246"/>
                    </a:cubicBezTo>
                    <a:cubicBezTo>
                      <a:pt x="4274" y="587"/>
                      <a:pt x="3942" y="0"/>
                      <a:pt x="3942" y="0"/>
                    </a:cubicBezTo>
                    <a:cubicBezTo>
                      <a:pt x="2553" y="281"/>
                      <a:pt x="240" y="75"/>
                      <a:pt x="240" y="75"/>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1" name="Freeform 16">
                <a:extLst>
                  <a:ext uri="{FF2B5EF4-FFF2-40B4-BE49-F238E27FC236}">
                    <a16:creationId xmlns:a16="http://schemas.microsoft.com/office/drawing/2014/main" id="{872165EA-9A0F-37B8-0DE3-BAA8280145FA}"/>
                  </a:ext>
                </a:extLst>
              </p:cNvPr>
              <p:cNvSpPr>
                <a:spLocks/>
              </p:cNvSpPr>
              <p:nvPr/>
            </p:nvSpPr>
            <p:spPr bwMode="auto">
              <a:xfrm>
                <a:off x="8770281" y="5007413"/>
                <a:ext cx="217488" cy="171450"/>
              </a:xfrm>
              <a:custGeom>
                <a:avLst/>
                <a:gdLst>
                  <a:gd name="T0" fmla="*/ 32 w 911"/>
                  <a:gd name="T1" fmla="*/ 712 h 719"/>
                  <a:gd name="T2" fmla="*/ 808 w 911"/>
                  <a:gd name="T3" fmla="*/ 280 h 719"/>
                  <a:gd name="T4" fmla="*/ 903 w 911"/>
                  <a:gd name="T5" fmla="*/ 45 h 719"/>
                  <a:gd name="T6" fmla="*/ 855 w 911"/>
                  <a:gd name="T7" fmla="*/ 32 h 719"/>
                  <a:gd name="T8" fmla="*/ 283 w 911"/>
                  <a:gd name="T9" fmla="*/ 630 h 719"/>
                  <a:gd name="T10" fmla="*/ 32 w 911"/>
                  <a:gd name="T11" fmla="*/ 662 h 719"/>
                  <a:gd name="T12" fmla="*/ 32 w 911"/>
                  <a:gd name="T13" fmla="*/ 712 h 719"/>
                  <a:gd name="T14" fmla="*/ 32 w 911"/>
                  <a:gd name="T15" fmla="*/ 712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1" h="719">
                    <a:moveTo>
                      <a:pt x="32" y="712"/>
                    </a:moveTo>
                    <a:cubicBezTo>
                      <a:pt x="348" y="719"/>
                      <a:pt x="648" y="552"/>
                      <a:pt x="808" y="280"/>
                    </a:cubicBezTo>
                    <a:cubicBezTo>
                      <a:pt x="851" y="207"/>
                      <a:pt x="883" y="128"/>
                      <a:pt x="903" y="45"/>
                    </a:cubicBezTo>
                    <a:cubicBezTo>
                      <a:pt x="911" y="14"/>
                      <a:pt x="863" y="0"/>
                      <a:pt x="855" y="32"/>
                    </a:cubicBezTo>
                    <a:cubicBezTo>
                      <a:pt x="785" y="317"/>
                      <a:pt x="566" y="548"/>
                      <a:pt x="283" y="630"/>
                    </a:cubicBezTo>
                    <a:cubicBezTo>
                      <a:pt x="201" y="653"/>
                      <a:pt x="117" y="664"/>
                      <a:pt x="32" y="662"/>
                    </a:cubicBezTo>
                    <a:cubicBezTo>
                      <a:pt x="0" y="661"/>
                      <a:pt x="0" y="711"/>
                      <a:pt x="32" y="712"/>
                    </a:cubicBezTo>
                    <a:lnTo>
                      <a:pt x="32" y="712"/>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2" name="Freeform 17">
                <a:extLst>
                  <a:ext uri="{FF2B5EF4-FFF2-40B4-BE49-F238E27FC236}">
                    <a16:creationId xmlns:a16="http://schemas.microsoft.com/office/drawing/2014/main" id="{A5987F0A-E03C-CEBD-AE38-B39DCC1CC4CE}"/>
                  </a:ext>
                </a:extLst>
              </p:cNvPr>
              <p:cNvSpPr>
                <a:spLocks/>
              </p:cNvSpPr>
              <p:nvPr/>
            </p:nvSpPr>
            <p:spPr bwMode="auto">
              <a:xfrm>
                <a:off x="9491006" y="5021701"/>
                <a:ext cx="247650" cy="185738"/>
              </a:xfrm>
              <a:custGeom>
                <a:avLst/>
                <a:gdLst>
                  <a:gd name="T0" fmla="*/ 7 w 1040"/>
                  <a:gd name="T1" fmla="*/ 44 h 776"/>
                  <a:gd name="T2" fmla="*/ 702 w 1040"/>
                  <a:gd name="T3" fmla="*/ 747 h 776"/>
                  <a:gd name="T4" fmla="*/ 1008 w 1040"/>
                  <a:gd name="T5" fmla="*/ 765 h 776"/>
                  <a:gd name="T6" fmla="*/ 1008 w 1040"/>
                  <a:gd name="T7" fmla="*/ 715 h 776"/>
                  <a:gd name="T8" fmla="*/ 504 w 1040"/>
                  <a:gd name="T9" fmla="*/ 622 h 776"/>
                  <a:gd name="T10" fmla="*/ 153 w 1040"/>
                  <a:gd name="T11" fmla="*/ 286 h 776"/>
                  <a:gd name="T12" fmla="*/ 55 w 1040"/>
                  <a:gd name="T13" fmla="*/ 31 h 776"/>
                  <a:gd name="T14" fmla="*/ 7 w 1040"/>
                  <a:gd name="T15" fmla="*/ 44 h 776"/>
                  <a:gd name="T16" fmla="*/ 7 w 1040"/>
                  <a:gd name="T17" fmla="*/ 4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0" h="776">
                    <a:moveTo>
                      <a:pt x="7" y="44"/>
                    </a:moveTo>
                    <a:cubicBezTo>
                      <a:pt x="82" y="390"/>
                      <a:pt x="356" y="669"/>
                      <a:pt x="702" y="747"/>
                    </a:cubicBezTo>
                    <a:cubicBezTo>
                      <a:pt x="802" y="770"/>
                      <a:pt x="906" y="776"/>
                      <a:pt x="1008" y="765"/>
                    </a:cubicBezTo>
                    <a:cubicBezTo>
                      <a:pt x="1040" y="761"/>
                      <a:pt x="1040" y="711"/>
                      <a:pt x="1008" y="715"/>
                    </a:cubicBezTo>
                    <a:cubicBezTo>
                      <a:pt x="835" y="734"/>
                      <a:pt x="659" y="702"/>
                      <a:pt x="504" y="622"/>
                    </a:cubicBezTo>
                    <a:cubicBezTo>
                      <a:pt x="357" y="546"/>
                      <a:pt x="236" y="429"/>
                      <a:pt x="153" y="286"/>
                    </a:cubicBezTo>
                    <a:cubicBezTo>
                      <a:pt x="107" y="207"/>
                      <a:pt x="74" y="121"/>
                      <a:pt x="55" y="31"/>
                    </a:cubicBezTo>
                    <a:cubicBezTo>
                      <a:pt x="48" y="0"/>
                      <a:pt x="0" y="13"/>
                      <a:pt x="7" y="44"/>
                    </a:cubicBezTo>
                    <a:lnTo>
                      <a:pt x="7" y="44"/>
                    </a:ln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3" name="Rectangle 18">
                <a:extLst>
                  <a:ext uri="{FF2B5EF4-FFF2-40B4-BE49-F238E27FC236}">
                    <a16:creationId xmlns:a16="http://schemas.microsoft.com/office/drawing/2014/main" id="{55204ABD-2952-4E48-64C2-F8441AF7115D}"/>
                  </a:ext>
                </a:extLst>
              </p:cNvPr>
              <p:cNvSpPr>
                <a:spLocks noChangeArrowheads="1"/>
              </p:cNvSpPr>
              <p:nvPr/>
            </p:nvSpPr>
            <p:spPr bwMode="auto">
              <a:xfrm>
                <a:off x="8902044" y="3653276"/>
                <a:ext cx="615950" cy="434975"/>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4" name="Freeform 19">
                <a:extLst>
                  <a:ext uri="{FF2B5EF4-FFF2-40B4-BE49-F238E27FC236}">
                    <a16:creationId xmlns:a16="http://schemas.microsoft.com/office/drawing/2014/main" id="{43C5CE4C-E389-1E85-CFE7-A028B3D3663C}"/>
                  </a:ext>
                </a:extLst>
              </p:cNvPr>
              <p:cNvSpPr>
                <a:spLocks/>
              </p:cNvSpPr>
              <p:nvPr/>
            </p:nvSpPr>
            <p:spPr bwMode="auto">
              <a:xfrm>
                <a:off x="8686144" y="3927913"/>
                <a:ext cx="1084263" cy="1019175"/>
              </a:xfrm>
              <a:custGeom>
                <a:avLst/>
                <a:gdLst>
                  <a:gd name="T0" fmla="*/ 135 w 4538"/>
                  <a:gd name="T1" fmla="*/ 3838 h 4270"/>
                  <a:gd name="T2" fmla="*/ 145 w 4538"/>
                  <a:gd name="T3" fmla="*/ 991 h 4270"/>
                  <a:gd name="T4" fmla="*/ 937 w 4538"/>
                  <a:gd name="T5" fmla="*/ 49 h 4270"/>
                  <a:gd name="T6" fmla="*/ 2131 w 4538"/>
                  <a:gd name="T7" fmla="*/ 295 h 4270"/>
                  <a:gd name="T8" fmla="*/ 3482 w 4538"/>
                  <a:gd name="T9" fmla="*/ 0 h 4270"/>
                  <a:gd name="T10" fmla="*/ 4312 w 4538"/>
                  <a:gd name="T11" fmla="*/ 470 h 4270"/>
                  <a:gd name="T12" fmla="*/ 4367 w 4538"/>
                  <a:gd name="T13" fmla="*/ 1906 h 4270"/>
                  <a:gd name="T14" fmla="*/ 4367 w 4538"/>
                  <a:gd name="T15" fmla="*/ 4036 h 4270"/>
                  <a:gd name="T16" fmla="*/ 135 w 4538"/>
                  <a:gd name="T17" fmla="*/ 3838 h 4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8" h="4270">
                    <a:moveTo>
                      <a:pt x="135" y="3838"/>
                    </a:moveTo>
                    <a:cubicBezTo>
                      <a:pt x="135" y="3091"/>
                      <a:pt x="176" y="1404"/>
                      <a:pt x="145" y="991"/>
                    </a:cubicBezTo>
                    <a:cubicBezTo>
                      <a:pt x="142" y="345"/>
                      <a:pt x="0" y="252"/>
                      <a:pt x="937" y="49"/>
                    </a:cubicBezTo>
                    <a:cubicBezTo>
                      <a:pt x="937" y="49"/>
                      <a:pt x="1299" y="295"/>
                      <a:pt x="2131" y="295"/>
                    </a:cubicBezTo>
                    <a:cubicBezTo>
                      <a:pt x="3071" y="295"/>
                      <a:pt x="3482" y="0"/>
                      <a:pt x="3482" y="0"/>
                    </a:cubicBezTo>
                    <a:cubicBezTo>
                      <a:pt x="3482" y="0"/>
                      <a:pt x="4280" y="191"/>
                      <a:pt x="4312" y="470"/>
                    </a:cubicBezTo>
                    <a:cubicBezTo>
                      <a:pt x="4360" y="876"/>
                      <a:pt x="4359" y="1723"/>
                      <a:pt x="4367" y="1906"/>
                    </a:cubicBezTo>
                    <a:cubicBezTo>
                      <a:pt x="4390" y="2385"/>
                      <a:pt x="4538" y="3891"/>
                      <a:pt x="4367" y="4036"/>
                    </a:cubicBezTo>
                    <a:cubicBezTo>
                      <a:pt x="4122" y="4243"/>
                      <a:pt x="135" y="4270"/>
                      <a:pt x="135" y="3838"/>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5" name="Freeform 20">
                <a:extLst>
                  <a:ext uri="{FF2B5EF4-FFF2-40B4-BE49-F238E27FC236}">
                    <a16:creationId xmlns:a16="http://schemas.microsoft.com/office/drawing/2014/main" id="{91AD3763-2326-BD27-CC83-380D4295C347}"/>
                  </a:ext>
                </a:extLst>
              </p:cNvPr>
              <p:cNvSpPr>
                <a:spLocks/>
              </p:cNvSpPr>
              <p:nvPr/>
            </p:nvSpPr>
            <p:spPr bwMode="auto">
              <a:xfrm>
                <a:off x="8703606" y="4185088"/>
                <a:ext cx="1066800" cy="785813"/>
              </a:xfrm>
              <a:custGeom>
                <a:avLst/>
                <a:gdLst>
                  <a:gd name="T0" fmla="*/ 4185 w 4465"/>
                  <a:gd name="T1" fmla="*/ 2822 h 3291"/>
                  <a:gd name="T2" fmla="*/ 230 w 4465"/>
                  <a:gd name="T3" fmla="*/ 2667 h 3291"/>
                  <a:gd name="T4" fmla="*/ 76 w 4465"/>
                  <a:gd name="T5" fmla="*/ 0 h 3291"/>
                  <a:gd name="T6" fmla="*/ 62 w 4465"/>
                  <a:gd name="T7" fmla="*/ 2762 h 3291"/>
                  <a:gd name="T8" fmla="*/ 4294 w 4465"/>
                  <a:gd name="T9" fmla="*/ 2961 h 3291"/>
                  <a:gd name="T10" fmla="*/ 4294 w 4465"/>
                  <a:gd name="T11" fmla="*/ 831 h 3291"/>
                  <a:gd name="T12" fmla="*/ 4277 w 4465"/>
                  <a:gd name="T13" fmla="*/ 29 h 3291"/>
                  <a:gd name="T14" fmla="*/ 4185 w 4465"/>
                  <a:gd name="T15" fmla="*/ 2822 h 3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5" h="3291">
                    <a:moveTo>
                      <a:pt x="4185" y="2822"/>
                    </a:moveTo>
                    <a:cubicBezTo>
                      <a:pt x="3981" y="2994"/>
                      <a:pt x="781" y="3291"/>
                      <a:pt x="230" y="2667"/>
                    </a:cubicBezTo>
                    <a:cubicBezTo>
                      <a:pt x="0" y="2408"/>
                      <a:pt x="386" y="179"/>
                      <a:pt x="76" y="0"/>
                    </a:cubicBezTo>
                    <a:cubicBezTo>
                      <a:pt x="99" y="521"/>
                      <a:pt x="62" y="2059"/>
                      <a:pt x="62" y="2762"/>
                    </a:cubicBezTo>
                    <a:cubicBezTo>
                      <a:pt x="62" y="3195"/>
                      <a:pt x="4049" y="3168"/>
                      <a:pt x="4294" y="2961"/>
                    </a:cubicBezTo>
                    <a:cubicBezTo>
                      <a:pt x="4465" y="2816"/>
                      <a:pt x="4317" y="1310"/>
                      <a:pt x="4294" y="831"/>
                    </a:cubicBezTo>
                    <a:cubicBezTo>
                      <a:pt x="4289" y="722"/>
                      <a:pt x="4287" y="377"/>
                      <a:pt x="4277" y="29"/>
                    </a:cubicBezTo>
                    <a:cubicBezTo>
                      <a:pt x="4270" y="72"/>
                      <a:pt x="4382" y="2656"/>
                      <a:pt x="4185" y="2822"/>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6" name="Freeform 21">
                <a:extLst>
                  <a:ext uri="{FF2B5EF4-FFF2-40B4-BE49-F238E27FC236}">
                    <a16:creationId xmlns:a16="http://schemas.microsoft.com/office/drawing/2014/main" id="{D76CC94A-D420-DF17-F407-00AD79BA2AF9}"/>
                  </a:ext>
                </a:extLst>
              </p:cNvPr>
              <p:cNvSpPr>
                <a:spLocks/>
              </p:cNvSpPr>
              <p:nvPr/>
            </p:nvSpPr>
            <p:spPr bwMode="auto">
              <a:xfrm>
                <a:off x="9189381" y="3918388"/>
                <a:ext cx="381000" cy="330200"/>
              </a:xfrm>
              <a:custGeom>
                <a:avLst/>
                <a:gdLst>
                  <a:gd name="T0" fmla="*/ 1388 w 1601"/>
                  <a:gd name="T1" fmla="*/ 0 h 1385"/>
                  <a:gd name="T2" fmla="*/ 1520 w 1601"/>
                  <a:gd name="T3" fmla="*/ 198 h 1385"/>
                  <a:gd name="T4" fmla="*/ 435 w 1601"/>
                  <a:gd name="T5" fmla="*/ 1385 h 1385"/>
                  <a:gd name="T6" fmla="*/ 0 w 1601"/>
                  <a:gd name="T7" fmla="*/ 337 h 1385"/>
                  <a:gd name="T8" fmla="*/ 921 w 1601"/>
                  <a:gd name="T9" fmla="*/ 199 h 1385"/>
                  <a:gd name="T10" fmla="*/ 1388 w 1601"/>
                  <a:gd name="T11" fmla="*/ 0 h 1385"/>
                </a:gdLst>
                <a:ahLst/>
                <a:cxnLst>
                  <a:cxn ang="0">
                    <a:pos x="T0" y="T1"/>
                  </a:cxn>
                  <a:cxn ang="0">
                    <a:pos x="T2" y="T3"/>
                  </a:cxn>
                  <a:cxn ang="0">
                    <a:pos x="T4" y="T5"/>
                  </a:cxn>
                  <a:cxn ang="0">
                    <a:pos x="T6" y="T7"/>
                  </a:cxn>
                  <a:cxn ang="0">
                    <a:pos x="T8" y="T9"/>
                  </a:cxn>
                  <a:cxn ang="0">
                    <a:pos x="T10" y="T11"/>
                  </a:cxn>
                </a:cxnLst>
                <a:rect l="0" t="0" r="r" b="b"/>
                <a:pathLst>
                  <a:path w="1601" h="1385">
                    <a:moveTo>
                      <a:pt x="1388" y="0"/>
                    </a:moveTo>
                    <a:cubicBezTo>
                      <a:pt x="1388" y="0"/>
                      <a:pt x="1440" y="99"/>
                      <a:pt x="1520" y="198"/>
                    </a:cubicBezTo>
                    <a:cubicBezTo>
                      <a:pt x="1601" y="297"/>
                      <a:pt x="435" y="1385"/>
                      <a:pt x="435" y="1385"/>
                    </a:cubicBezTo>
                    <a:cubicBezTo>
                      <a:pt x="435" y="1385"/>
                      <a:pt x="792" y="624"/>
                      <a:pt x="0" y="337"/>
                    </a:cubicBezTo>
                    <a:cubicBezTo>
                      <a:pt x="0" y="337"/>
                      <a:pt x="614" y="287"/>
                      <a:pt x="921" y="199"/>
                    </a:cubicBezTo>
                    <a:cubicBezTo>
                      <a:pt x="1149" y="133"/>
                      <a:pt x="1388" y="0"/>
                      <a:pt x="1388" y="0"/>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7" name="Freeform 22">
                <a:extLst>
                  <a:ext uri="{FF2B5EF4-FFF2-40B4-BE49-F238E27FC236}">
                    <a16:creationId xmlns:a16="http://schemas.microsoft.com/office/drawing/2014/main" id="{09D09D50-BFF2-72EA-9C7D-97538E3C701E}"/>
                  </a:ext>
                </a:extLst>
              </p:cNvPr>
              <p:cNvSpPr>
                <a:spLocks/>
              </p:cNvSpPr>
              <p:nvPr/>
            </p:nvSpPr>
            <p:spPr bwMode="auto">
              <a:xfrm>
                <a:off x="8854419" y="3924738"/>
                <a:ext cx="349250" cy="323850"/>
              </a:xfrm>
              <a:custGeom>
                <a:avLst/>
                <a:gdLst>
                  <a:gd name="T0" fmla="*/ 192 w 1463"/>
                  <a:gd name="T1" fmla="*/ 0 h 1358"/>
                  <a:gd name="T2" fmla="*/ 76 w 1463"/>
                  <a:gd name="T3" fmla="*/ 198 h 1358"/>
                  <a:gd name="T4" fmla="*/ 1049 w 1463"/>
                  <a:gd name="T5" fmla="*/ 1358 h 1358"/>
                  <a:gd name="T6" fmla="*/ 1463 w 1463"/>
                  <a:gd name="T7" fmla="*/ 310 h 1358"/>
                  <a:gd name="T8" fmla="*/ 588 w 1463"/>
                  <a:gd name="T9" fmla="*/ 171 h 1358"/>
                  <a:gd name="T10" fmla="*/ 192 w 1463"/>
                  <a:gd name="T11" fmla="*/ 0 h 1358"/>
                </a:gdLst>
                <a:ahLst/>
                <a:cxnLst>
                  <a:cxn ang="0">
                    <a:pos x="T0" y="T1"/>
                  </a:cxn>
                  <a:cxn ang="0">
                    <a:pos x="T2" y="T3"/>
                  </a:cxn>
                  <a:cxn ang="0">
                    <a:pos x="T4" y="T5"/>
                  </a:cxn>
                  <a:cxn ang="0">
                    <a:pos x="T6" y="T7"/>
                  </a:cxn>
                  <a:cxn ang="0">
                    <a:pos x="T8" y="T9"/>
                  </a:cxn>
                  <a:cxn ang="0">
                    <a:pos x="T10" y="T11"/>
                  </a:cxn>
                </a:cxnLst>
                <a:rect l="0" t="0" r="r" b="b"/>
                <a:pathLst>
                  <a:path w="1463" h="1358">
                    <a:moveTo>
                      <a:pt x="192" y="0"/>
                    </a:moveTo>
                    <a:cubicBezTo>
                      <a:pt x="192" y="0"/>
                      <a:pt x="153" y="99"/>
                      <a:pt x="76" y="198"/>
                    </a:cubicBezTo>
                    <a:cubicBezTo>
                      <a:pt x="0" y="298"/>
                      <a:pt x="1049" y="1358"/>
                      <a:pt x="1049" y="1358"/>
                    </a:cubicBezTo>
                    <a:cubicBezTo>
                      <a:pt x="1049" y="1358"/>
                      <a:pt x="710" y="482"/>
                      <a:pt x="1463" y="310"/>
                    </a:cubicBezTo>
                    <a:cubicBezTo>
                      <a:pt x="1463" y="310"/>
                      <a:pt x="827" y="243"/>
                      <a:pt x="588" y="171"/>
                    </a:cubicBezTo>
                    <a:cubicBezTo>
                      <a:pt x="372" y="106"/>
                      <a:pt x="192" y="0"/>
                      <a:pt x="192" y="0"/>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8" name="Freeform 23">
                <a:extLst>
                  <a:ext uri="{FF2B5EF4-FFF2-40B4-BE49-F238E27FC236}">
                    <a16:creationId xmlns:a16="http://schemas.microsoft.com/office/drawing/2014/main" id="{A0C74DDA-377E-06C3-B940-B9231B7F4417}"/>
                  </a:ext>
                </a:extLst>
              </p:cNvPr>
              <p:cNvSpPr>
                <a:spLocks/>
              </p:cNvSpPr>
              <p:nvPr/>
            </p:nvSpPr>
            <p:spPr bwMode="auto">
              <a:xfrm>
                <a:off x="10348256" y="2850001"/>
                <a:ext cx="625475" cy="700088"/>
              </a:xfrm>
              <a:custGeom>
                <a:avLst/>
                <a:gdLst>
                  <a:gd name="T0" fmla="*/ 518 w 2625"/>
                  <a:gd name="T1" fmla="*/ 331 h 2935"/>
                  <a:gd name="T2" fmla="*/ 1334 w 2625"/>
                  <a:gd name="T3" fmla="*/ 41 h 2935"/>
                  <a:gd name="T4" fmla="*/ 2131 w 2625"/>
                  <a:gd name="T5" fmla="*/ 474 h 2935"/>
                  <a:gd name="T6" fmla="*/ 2476 w 2625"/>
                  <a:gd name="T7" fmla="*/ 1896 h 2935"/>
                  <a:gd name="T8" fmla="*/ 1383 w 2625"/>
                  <a:gd name="T9" fmla="*/ 2872 h 2935"/>
                  <a:gd name="T10" fmla="*/ 538 w 2625"/>
                  <a:gd name="T11" fmla="*/ 2806 h 2935"/>
                  <a:gd name="T12" fmla="*/ 0 w 2625"/>
                  <a:gd name="T13" fmla="*/ 2194 h 2935"/>
                  <a:gd name="T14" fmla="*/ 518 w 2625"/>
                  <a:gd name="T15" fmla="*/ 331 h 29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5" h="2935">
                    <a:moveTo>
                      <a:pt x="518" y="331"/>
                    </a:moveTo>
                    <a:cubicBezTo>
                      <a:pt x="698" y="103"/>
                      <a:pt x="1027" y="0"/>
                      <a:pt x="1334" y="41"/>
                    </a:cubicBezTo>
                    <a:cubicBezTo>
                      <a:pt x="1641" y="81"/>
                      <a:pt x="1924" y="251"/>
                      <a:pt x="2131" y="474"/>
                    </a:cubicBezTo>
                    <a:cubicBezTo>
                      <a:pt x="2490" y="862"/>
                      <a:pt x="2625" y="1418"/>
                      <a:pt x="2476" y="1896"/>
                    </a:cubicBezTo>
                    <a:cubicBezTo>
                      <a:pt x="2327" y="2373"/>
                      <a:pt x="1899" y="2755"/>
                      <a:pt x="1383" y="2872"/>
                    </a:cubicBezTo>
                    <a:cubicBezTo>
                      <a:pt x="1106" y="2935"/>
                      <a:pt x="802" y="2923"/>
                      <a:pt x="538" y="2806"/>
                    </a:cubicBezTo>
                    <a:cubicBezTo>
                      <a:pt x="275" y="2689"/>
                      <a:pt x="58" y="2460"/>
                      <a:pt x="0" y="2194"/>
                    </a:cubicBezTo>
                    <a:lnTo>
                      <a:pt x="518" y="331"/>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59" name="Freeform 24">
                <a:extLst>
                  <a:ext uri="{FF2B5EF4-FFF2-40B4-BE49-F238E27FC236}">
                    <a16:creationId xmlns:a16="http://schemas.microsoft.com/office/drawing/2014/main" id="{FAA0BA0E-40A8-90B2-F46F-A10CD0A71298}"/>
                  </a:ext>
                </a:extLst>
              </p:cNvPr>
              <p:cNvSpPr>
                <a:spLocks/>
              </p:cNvSpPr>
              <p:nvPr/>
            </p:nvSpPr>
            <p:spPr bwMode="auto">
              <a:xfrm>
                <a:off x="10622894" y="3069076"/>
                <a:ext cx="130175" cy="234950"/>
              </a:xfrm>
              <a:custGeom>
                <a:avLst/>
                <a:gdLst>
                  <a:gd name="T0" fmla="*/ 212 w 546"/>
                  <a:gd name="T1" fmla="*/ 963 h 980"/>
                  <a:gd name="T2" fmla="*/ 233 w 546"/>
                  <a:gd name="T3" fmla="*/ 788 h 980"/>
                  <a:gd name="T4" fmla="*/ 249 w 546"/>
                  <a:gd name="T5" fmla="*/ 475 h 980"/>
                  <a:gd name="T6" fmla="*/ 105 w 546"/>
                  <a:gd name="T7" fmla="*/ 186 h 980"/>
                  <a:gd name="T8" fmla="*/ 14 w 546"/>
                  <a:gd name="T9" fmla="*/ 27 h 980"/>
                  <a:gd name="T10" fmla="*/ 81 w 546"/>
                  <a:gd name="T11" fmla="*/ 1 h 980"/>
                  <a:gd name="T12" fmla="*/ 228 w 546"/>
                  <a:gd name="T13" fmla="*/ 43 h 980"/>
                  <a:gd name="T14" fmla="*/ 404 w 546"/>
                  <a:gd name="T15" fmla="*/ 186 h 980"/>
                  <a:gd name="T16" fmla="*/ 526 w 546"/>
                  <a:gd name="T17" fmla="*/ 434 h 980"/>
                  <a:gd name="T18" fmla="*/ 514 w 546"/>
                  <a:gd name="T19" fmla="*/ 701 h 980"/>
                  <a:gd name="T20" fmla="*/ 407 w 546"/>
                  <a:gd name="T21" fmla="*/ 886 h 980"/>
                  <a:gd name="T22" fmla="*/ 286 w 546"/>
                  <a:gd name="T23" fmla="*/ 969 h 980"/>
                  <a:gd name="T24" fmla="*/ 212 w 546"/>
                  <a:gd name="T25" fmla="*/ 963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980">
                    <a:moveTo>
                      <a:pt x="212" y="963"/>
                    </a:moveTo>
                    <a:cubicBezTo>
                      <a:pt x="185" y="934"/>
                      <a:pt x="211" y="873"/>
                      <a:pt x="233" y="788"/>
                    </a:cubicBezTo>
                    <a:cubicBezTo>
                      <a:pt x="256" y="704"/>
                      <a:pt x="273" y="590"/>
                      <a:pt x="249" y="475"/>
                    </a:cubicBezTo>
                    <a:cubicBezTo>
                      <a:pt x="224" y="360"/>
                      <a:pt x="161" y="258"/>
                      <a:pt x="105" y="186"/>
                    </a:cubicBezTo>
                    <a:cubicBezTo>
                      <a:pt x="50" y="112"/>
                      <a:pt x="0" y="62"/>
                      <a:pt x="14" y="27"/>
                    </a:cubicBezTo>
                    <a:cubicBezTo>
                      <a:pt x="21" y="11"/>
                      <a:pt x="44" y="0"/>
                      <a:pt x="81" y="1"/>
                    </a:cubicBezTo>
                    <a:cubicBezTo>
                      <a:pt x="119" y="1"/>
                      <a:pt x="170" y="14"/>
                      <a:pt x="228" y="43"/>
                    </a:cubicBezTo>
                    <a:cubicBezTo>
                      <a:pt x="286" y="72"/>
                      <a:pt x="349" y="119"/>
                      <a:pt x="404" y="186"/>
                    </a:cubicBezTo>
                    <a:cubicBezTo>
                      <a:pt x="460" y="251"/>
                      <a:pt x="505" y="337"/>
                      <a:pt x="526" y="434"/>
                    </a:cubicBezTo>
                    <a:cubicBezTo>
                      <a:pt x="546" y="530"/>
                      <a:pt x="539" y="624"/>
                      <a:pt x="514" y="701"/>
                    </a:cubicBezTo>
                    <a:cubicBezTo>
                      <a:pt x="489" y="779"/>
                      <a:pt x="450" y="842"/>
                      <a:pt x="407" y="886"/>
                    </a:cubicBezTo>
                    <a:cubicBezTo>
                      <a:pt x="365" y="931"/>
                      <a:pt x="322" y="957"/>
                      <a:pt x="286" y="969"/>
                    </a:cubicBezTo>
                    <a:cubicBezTo>
                      <a:pt x="251" y="980"/>
                      <a:pt x="226" y="977"/>
                      <a:pt x="212" y="963"/>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0" name="Freeform 25">
                <a:extLst>
                  <a:ext uri="{FF2B5EF4-FFF2-40B4-BE49-F238E27FC236}">
                    <a16:creationId xmlns:a16="http://schemas.microsoft.com/office/drawing/2014/main" id="{BABCE3AE-D739-0E3A-699C-75F721BF8A84}"/>
                  </a:ext>
                </a:extLst>
              </p:cNvPr>
              <p:cNvSpPr>
                <a:spLocks/>
              </p:cNvSpPr>
              <p:nvPr/>
            </p:nvSpPr>
            <p:spPr bwMode="auto">
              <a:xfrm>
                <a:off x="7543144" y="2473763"/>
                <a:ext cx="595313" cy="701675"/>
              </a:xfrm>
              <a:custGeom>
                <a:avLst/>
                <a:gdLst>
                  <a:gd name="T0" fmla="*/ 2495 w 2495"/>
                  <a:gd name="T1" fmla="*/ 696 h 2941"/>
                  <a:gd name="T2" fmla="*/ 1875 w 2495"/>
                  <a:gd name="T3" fmla="*/ 92 h 2941"/>
                  <a:gd name="T4" fmla="*/ 969 w 2495"/>
                  <a:gd name="T5" fmla="*/ 153 h 2941"/>
                  <a:gd name="T6" fmla="*/ 63 w 2495"/>
                  <a:gd name="T7" fmla="*/ 1302 h 2941"/>
                  <a:gd name="T8" fmla="*/ 650 w 2495"/>
                  <a:gd name="T9" fmla="*/ 2645 h 2941"/>
                  <a:gd name="T10" fmla="*/ 1445 w 2495"/>
                  <a:gd name="T11" fmla="*/ 2937 h 2941"/>
                  <a:gd name="T12" fmla="*/ 2189 w 2495"/>
                  <a:gd name="T13" fmla="*/ 2605 h 2941"/>
                  <a:gd name="T14" fmla="*/ 2495 w 2495"/>
                  <a:gd name="T15" fmla="*/ 696 h 2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5" h="2941">
                    <a:moveTo>
                      <a:pt x="2495" y="696"/>
                    </a:moveTo>
                    <a:cubicBezTo>
                      <a:pt x="2427" y="413"/>
                      <a:pt x="2171" y="183"/>
                      <a:pt x="1875" y="92"/>
                    </a:cubicBezTo>
                    <a:cubicBezTo>
                      <a:pt x="1579" y="0"/>
                      <a:pt x="1250" y="37"/>
                      <a:pt x="969" y="153"/>
                    </a:cubicBezTo>
                    <a:cubicBezTo>
                      <a:pt x="481" y="356"/>
                      <a:pt x="127" y="805"/>
                      <a:pt x="63" y="1302"/>
                    </a:cubicBezTo>
                    <a:cubicBezTo>
                      <a:pt x="0" y="1798"/>
                      <a:pt x="229" y="2324"/>
                      <a:pt x="650" y="2645"/>
                    </a:cubicBezTo>
                    <a:cubicBezTo>
                      <a:pt x="875" y="2817"/>
                      <a:pt x="1157" y="2933"/>
                      <a:pt x="1445" y="2937"/>
                    </a:cubicBezTo>
                    <a:cubicBezTo>
                      <a:pt x="1734" y="2941"/>
                      <a:pt x="2026" y="2823"/>
                      <a:pt x="2189" y="2605"/>
                    </a:cubicBezTo>
                    <a:lnTo>
                      <a:pt x="2495" y="696"/>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1" name="Freeform 26">
                <a:extLst>
                  <a:ext uri="{FF2B5EF4-FFF2-40B4-BE49-F238E27FC236}">
                    <a16:creationId xmlns:a16="http://schemas.microsoft.com/office/drawing/2014/main" id="{7E617979-3D3A-1DFD-4C68-BADE5823C6E1}"/>
                  </a:ext>
                </a:extLst>
              </p:cNvPr>
              <p:cNvSpPr>
                <a:spLocks/>
              </p:cNvSpPr>
              <p:nvPr/>
            </p:nvSpPr>
            <p:spPr bwMode="auto">
              <a:xfrm>
                <a:off x="7759044" y="2691251"/>
                <a:ext cx="179388" cy="203200"/>
              </a:xfrm>
              <a:custGeom>
                <a:avLst/>
                <a:gdLst>
                  <a:gd name="T0" fmla="*/ 175 w 746"/>
                  <a:gd name="T1" fmla="*/ 846 h 853"/>
                  <a:gd name="T2" fmla="*/ 229 w 746"/>
                  <a:gd name="T3" fmla="*/ 678 h 853"/>
                  <a:gd name="T4" fmla="*/ 345 w 746"/>
                  <a:gd name="T5" fmla="*/ 387 h 853"/>
                  <a:gd name="T6" fmla="*/ 597 w 746"/>
                  <a:gd name="T7" fmla="*/ 184 h 853"/>
                  <a:gd name="T8" fmla="*/ 745 w 746"/>
                  <a:gd name="T9" fmla="*/ 78 h 853"/>
                  <a:gd name="T10" fmla="*/ 695 w 746"/>
                  <a:gd name="T11" fmla="*/ 26 h 853"/>
                  <a:gd name="T12" fmla="*/ 544 w 746"/>
                  <a:gd name="T13" fmla="*/ 3 h 853"/>
                  <a:gd name="T14" fmla="*/ 324 w 746"/>
                  <a:gd name="T15" fmla="*/ 59 h 853"/>
                  <a:gd name="T16" fmla="*/ 110 w 746"/>
                  <a:gd name="T17" fmla="*/ 233 h 853"/>
                  <a:gd name="T18" fmla="*/ 10 w 746"/>
                  <a:gd name="T19" fmla="*/ 482 h 853"/>
                  <a:gd name="T20" fmla="*/ 30 w 746"/>
                  <a:gd name="T21" fmla="*/ 695 h 853"/>
                  <a:gd name="T22" fmla="*/ 105 w 746"/>
                  <a:gd name="T23" fmla="*/ 820 h 853"/>
                  <a:gd name="T24" fmla="*/ 175 w 746"/>
                  <a:gd name="T25" fmla="*/ 846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6" h="853">
                    <a:moveTo>
                      <a:pt x="175" y="846"/>
                    </a:moveTo>
                    <a:cubicBezTo>
                      <a:pt x="211" y="831"/>
                      <a:pt x="214" y="764"/>
                      <a:pt x="229" y="678"/>
                    </a:cubicBezTo>
                    <a:cubicBezTo>
                      <a:pt x="244" y="592"/>
                      <a:pt x="275" y="481"/>
                      <a:pt x="345" y="387"/>
                    </a:cubicBezTo>
                    <a:cubicBezTo>
                      <a:pt x="415" y="292"/>
                      <a:pt x="515" y="226"/>
                      <a:pt x="597" y="184"/>
                    </a:cubicBezTo>
                    <a:cubicBezTo>
                      <a:pt x="677" y="140"/>
                      <a:pt x="743" y="115"/>
                      <a:pt x="745" y="78"/>
                    </a:cubicBezTo>
                    <a:cubicBezTo>
                      <a:pt x="746" y="60"/>
                      <a:pt x="730" y="41"/>
                      <a:pt x="695" y="26"/>
                    </a:cubicBezTo>
                    <a:cubicBezTo>
                      <a:pt x="661" y="10"/>
                      <a:pt x="609" y="0"/>
                      <a:pt x="544" y="3"/>
                    </a:cubicBezTo>
                    <a:cubicBezTo>
                      <a:pt x="479" y="5"/>
                      <a:pt x="402" y="22"/>
                      <a:pt x="324" y="59"/>
                    </a:cubicBezTo>
                    <a:cubicBezTo>
                      <a:pt x="247" y="96"/>
                      <a:pt x="170" y="154"/>
                      <a:pt x="110" y="233"/>
                    </a:cubicBezTo>
                    <a:cubicBezTo>
                      <a:pt x="52" y="313"/>
                      <a:pt x="20" y="401"/>
                      <a:pt x="10" y="482"/>
                    </a:cubicBezTo>
                    <a:cubicBezTo>
                      <a:pt x="0" y="563"/>
                      <a:pt x="10" y="637"/>
                      <a:pt x="30" y="695"/>
                    </a:cubicBezTo>
                    <a:cubicBezTo>
                      <a:pt x="50" y="753"/>
                      <a:pt x="78" y="795"/>
                      <a:pt x="105" y="820"/>
                    </a:cubicBezTo>
                    <a:cubicBezTo>
                      <a:pt x="133" y="845"/>
                      <a:pt x="157" y="853"/>
                      <a:pt x="175" y="846"/>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2" name="Freeform 27">
                <a:extLst>
                  <a:ext uri="{FF2B5EF4-FFF2-40B4-BE49-F238E27FC236}">
                    <a16:creationId xmlns:a16="http://schemas.microsoft.com/office/drawing/2014/main" id="{21705059-9C57-40AA-4172-81DB5FBFAFC6}"/>
                  </a:ext>
                </a:extLst>
              </p:cNvPr>
              <p:cNvSpPr>
                <a:spLocks/>
              </p:cNvSpPr>
              <p:nvPr/>
            </p:nvSpPr>
            <p:spPr bwMode="auto">
              <a:xfrm>
                <a:off x="7909856" y="1373626"/>
                <a:ext cx="3108325" cy="2660650"/>
              </a:xfrm>
              <a:custGeom>
                <a:avLst/>
                <a:gdLst>
                  <a:gd name="T0" fmla="*/ 7567 w 13017"/>
                  <a:gd name="T1" fmla="*/ 10745 h 11147"/>
                  <a:gd name="T2" fmla="*/ 9906 w 13017"/>
                  <a:gd name="T3" fmla="*/ 9515 h 11147"/>
                  <a:gd name="T4" fmla="*/ 11238 w 13017"/>
                  <a:gd name="T5" fmla="*/ 7941 h 11147"/>
                  <a:gd name="T6" fmla="*/ 11675 w 13017"/>
                  <a:gd name="T7" fmla="*/ 2066 h 11147"/>
                  <a:gd name="T8" fmla="*/ 7374 w 13017"/>
                  <a:gd name="T9" fmla="*/ 586 h 11147"/>
                  <a:gd name="T10" fmla="*/ 1853 w 13017"/>
                  <a:gd name="T11" fmla="*/ 818 h 11147"/>
                  <a:gd name="T12" fmla="*/ 102 w 13017"/>
                  <a:gd name="T13" fmla="*/ 6499 h 11147"/>
                  <a:gd name="T14" fmla="*/ 849 w 13017"/>
                  <a:gd name="T15" fmla="*/ 8642 h 11147"/>
                  <a:gd name="T16" fmla="*/ 2826 w 13017"/>
                  <a:gd name="T17" fmla="*/ 10442 h 11147"/>
                  <a:gd name="T18" fmla="*/ 5144 w 13017"/>
                  <a:gd name="T19" fmla="*/ 11105 h 11147"/>
                  <a:gd name="T20" fmla="*/ 7567 w 13017"/>
                  <a:gd name="T21" fmla="*/ 10745 h 1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17" h="11147">
                    <a:moveTo>
                      <a:pt x="7567" y="10745"/>
                    </a:moveTo>
                    <a:cubicBezTo>
                      <a:pt x="8362" y="10470"/>
                      <a:pt x="9215" y="10066"/>
                      <a:pt x="9906" y="9515"/>
                    </a:cubicBezTo>
                    <a:cubicBezTo>
                      <a:pt x="10506" y="9034"/>
                      <a:pt x="10901" y="8495"/>
                      <a:pt x="11238" y="7941"/>
                    </a:cubicBezTo>
                    <a:cubicBezTo>
                      <a:pt x="11484" y="7400"/>
                      <a:pt x="13017" y="3018"/>
                      <a:pt x="11675" y="2066"/>
                    </a:cubicBezTo>
                    <a:cubicBezTo>
                      <a:pt x="10520" y="1258"/>
                      <a:pt x="9965" y="1147"/>
                      <a:pt x="7374" y="586"/>
                    </a:cubicBezTo>
                    <a:cubicBezTo>
                      <a:pt x="4771" y="0"/>
                      <a:pt x="3505" y="91"/>
                      <a:pt x="1853" y="818"/>
                    </a:cubicBezTo>
                    <a:cubicBezTo>
                      <a:pt x="66" y="1604"/>
                      <a:pt x="0" y="5806"/>
                      <a:pt x="102" y="6499"/>
                    </a:cubicBezTo>
                    <a:cubicBezTo>
                      <a:pt x="213" y="7226"/>
                      <a:pt x="407" y="7957"/>
                      <a:pt x="849" y="8642"/>
                    </a:cubicBezTo>
                    <a:cubicBezTo>
                      <a:pt x="1359" y="9430"/>
                      <a:pt x="2105" y="10034"/>
                      <a:pt x="2826" y="10442"/>
                    </a:cubicBezTo>
                    <a:cubicBezTo>
                      <a:pt x="3552" y="10851"/>
                      <a:pt x="4322" y="11063"/>
                      <a:pt x="5144" y="11105"/>
                    </a:cubicBezTo>
                    <a:cubicBezTo>
                      <a:pt x="5966" y="11147"/>
                      <a:pt x="6767" y="11018"/>
                      <a:pt x="7567" y="10745"/>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3" name="Freeform 28">
                <a:extLst>
                  <a:ext uri="{FF2B5EF4-FFF2-40B4-BE49-F238E27FC236}">
                    <a16:creationId xmlns:a16="http://schemas.microsoft.com/office/drawing/2014/main" id="{C461682F-40AC-9148-EC9D-69E696C87EA8}"/>
                  </a:ext>
                </a:extLst>
              </p:cNvPr>
              <p:cNvSpPr>
                <a:spLocks/>
              </p:cNvSpPr>
              <p:nvPr/>
            </p:nvSpPr>
            <p:spPr bwMode="auto">
              <a:xfrm>
                <a:off x="7940019" y="1373626"/>
                <a:ext cx="2938463" cy="1471613"/>
              </a:xfrm>
              <a:custGeom>
                <a:avLst/>
                <a:gdLst>
                  <a:gd name="T0" fmla="*/ 11553 w 12312"/>
                  <a:gd name="T1" fmla="*/ 2066 h 6162"/>
                  <a:gd name="T2" fmla="*/ 7252 w 12312"/>
                  <a:gd name="T3" fmla="*/ 586 h 6162"/>
                  <a:gd name="T4" fmla="*/ 1731 w 12312"/>
                  <a:gd name="T5" fmla="*/ 817 h 6162"/>
                  <a:gd name="T6" fmla="*/ 0 w 12312"/>
                  <a:gd name="T7" fmla="*/ 4793 h 6162"/>
                  <a:gd name="T8" fmla="*/ 2616 w 12312"/>
                  <a:gd name="T9" fmla="*/ 3871 h 6162"/>
                  <a:gd name="T10" fmla="*/ 4115 w 12312"/>
                  <a:gd name="T11" fmla="*/ 1775 h 6162"/>
                  <a:gd name="T12" fmla="*/ 11824 w 12312"/>
                  <a:gd name="T13" fmla="*/ 5658 h 6162"/>
                  <a:gd name="T14" fmla="*/ 11553 w 12312"/>
                  <a:gd name="T15" fmla="*/ 2066 h 6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12" h="6162">
                    <a:moveTo>
                      <a:pt x="11553" y="2066"/>
                    </a:moveTo>
                    <a:cubicBezTo>
                      <a:pt x="10399" y="1258"/>
                      <a:pt x="9843" y="1147"/>
                      <a:pt x="7252" y="586"/>
                    </a:cubicBezTo>
                    <a:cubicBezTo>
                      <a:pt x="4649" y="0"/>
                      <a:pt x="3383" y="91"/>
                      <a:pt x="1731" y="817"/>
                    </a:cubicBezTo>
                    <a:cubicBezTo>
                      <a:pt x="566" y="1330"/>
                      <a:pt x="132" y="3296"/>
                      <a:pt x="0" y="4793"/>
                    </a:cubicBezTo>
                    <a:cubicBezTo>
                      <a:pt x="917" y="4805"/>
                      <a:pt x="1828" y="4345"/>
                      <a:pt x="2616" y="3871"/>
                    </a:cubicBezTo>
                    <a:cubicBezTo>
                      <a:pt x="3227" y="3510"/>
                      <a:pt x="3830" y="2411"/>
                      <a:pt x="4115" y="1775"/>
                    </a:cubicBezTo>
                    <a:cubicBezTo>
                      <a:pt x="4127" y="3922"/>
                      <a:pt x="9220" y="6162"/>
                      <a:pt x="11824" y="5658"/>
                    </a:cubicBezTo>
                    <a:cubicBezTo>
                      <a:pt x="12152" y="4240"/>
                      <a:pt x="12312" y="2605"/>
                      <a:pt x="11553" y="2066"/>
                    </a:cubicBezTo>
                    <a:close/>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4" name="Freeform 29">
                <a:extLst>
                  <a:ext uri="{FF2B5EF4-FFF2-40B4-BE49-F238E27FC236}">
                    <a16:creationId xmlns:a16="http://schemas.microsoft.com/office/drawing/2014/main" id="{5788352C-2FF5-1FF3-AE83-4ADAB5257DD8}"/>
                  </a:ext>
                </a:extLst>
              </p:cNvPr>
              <p:cNvSpPr>
                <a:spLocks/>
              </p:cNvSpPr>
              <p:nvPr/>
            </p:nvSpPr>
            <p:spPr bwMode="auto">
              <a:xfrm>
                <a:off x="9595781" y="2767451"/>
                <a:ext cx="739775" cy="642938"/>
              </a:xfrm>
              <a:custGeom>
                <a:avLst/>
                <a:gdLst>
                  <a:gd name="T0" fmla="*/ 3051 w 3101"/>
                  <a:gd name="T1" fmla="*/ 1451 h 2691"/>
                  <a:gd name="T2" fmla="*/ 1460 w 3101"/>
                  <a:gd name="T3" fmla="*/ 2633 h 2691"/>
                  <a:gd name="T4" fmla="*/ 50 w 3101"/>
                  <a:gd name="T5" fmla="*/ 1240 h 2691"/>
                  <a:gd name="T6" fmla="*/ 1641 w 3101"/>
                  <a:gd name="T7" fmla="*/ 58 h 2691"/>
                  <a:gd name="T8" fmla="*/ 3051 w 3101"/>
                  <a:gd name="T9" fmla="*/ 1451 h 2691"/>
                </a:gdLst>
                <a:ahLst/>
                <a:cxnLst>
                  <a:cxn ang="0">
                    <a:pos x="T0" y="T1"/>
                  </a:cxn>
                  <a:cxn ang="0">
                    <a:pos x="T2" y="T3"/>
                  </a:cxn>
                  <a:cxn ang="0">
                    <a:pos x="T4" y="T5"/>
                  </a:cxn>
                  <a:cxn ang="0">
                    <a:pos x="T6" y="T7"/>
                  </a:cxn>
                  <a:cxn ang="0">
                    <a:pos x="T8" y="T9"/>
                  </a:cxn>
                </a:cxnLst>
                <a:rect l="0" t="0" r="r" b="b"/>
                <a:pathLst>
                  <a:path w="3101" h="2691">
                    <a:moveTo>
                      <a:pt x="3051" y="1451"/>
                    </a:moveTo>
                    <a:cubicBezTo>
                      <a:pt x="3001" y="2162"/>
                      <a:pt x="2289" y="2691"/>
                      <a:pt x="1460" y="2633"/>
                    </a:cubicBezTo>
                    <a:cubicBezTo>
                      <a:pt x="631" y="2574"/>
                      <a:pt x="0" y="1951"/>
                      <a:pt x="50" y="1240"/>
                    </a:cubicBezTo>
                    <a:cubicBezTo>
                      <a:pt x="100" y="529"/>
                      <a:pt x="813" y="0"/>
                      <a:pt x="1641" y="58"/>
                    </a:cubicBezTo>
                    <a:cubicBezTo>
                      <a:pt x="2470" y="117"/>
                      <a:pt x="3101" y="740"/>
                      <a:pt x="3051" y="1451"/>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5" name="Freeform 30">
                <a:extLst>
                  <a:ext uri="{FF2B5EF4-FFF2-40B4-BE49-F238E27FC236}">
                    <a16:creationId xmlns:a16="http://schemas.microsoft.com/office/drawing/2014/main" id="{5753E13E-11E9-D54F-58B5-C7E7486D8170}"/>
                  </a:ext>
                </a:extLst>
              </p:cNvPr>
              <p:cNvSpPr>
                <a:spLocks/>
              </p:cNvSpPr>
              <p:nvPr/>
            </p:nvSpPr>
            <p:spPr bwMode="auto">
              <a:xfrm>
                <a:off x="8103531" y="2653151"/>
                <a:ext cx="763588" cy="642938"/>
              </a:xfrm>
              <a:custGeom>
                <a:avLst/>
                <a:gdLst>
                  <a:gd name="T0" fmla="*/ 3146 w 3196"/>
                  <a:gd name="T1" fmla="*/ 1456 h 2694"/>
                  <a:gd name="T2" fmla="*/ 1507 w 3196"/>
                  <a:gd name="T3" fmla="*/ 2634 h 2694"/>
                  <a:gd name="T4" fmla="*/ 50 w 3196"/>
                  <a:gd name="T5" fmla="*/ 1238 h 2694"/>
                  <a:gd name="T6" fmla="*/ 1688 w 3196"/>
                  <a:gd name="T7" fmla="*/ 60 h 2694"/>
                  <a:gd name="T8" fmla="*/ 3146 w 3196"/>
                  <a:gd name="T9" fmla="*/ 1456 h 2694"/>
                </a:gdLst>
                <a:ahLst/>
                <a:cxnLst>
                  <a:cxn ang="0">
                    <a:pos x="T0" y="T1"/>
                  </a:cxn>
                  <a:cxn ang="0">
                    <a:pos x="T2" y="T3"/>
                  </a:cxn>
                  <a:cxn ang="0">
                    <a:pos x="T4" y="T5"/>
                  </a:cxn>
                  <a:cxn ang="0">
                    <a:pos x="T6" y="T7"/>
                  </a:cxn>
                  <a:cxn ang="0">
                    <a:pos x="T8" y="T9"/>
                  </a:cxn>
                </a:cxnLst>
                <a:rect l="0" t="0" r="r" b="b"/>
                <a:pathLst>
                  <a:path w="3196" h="2694">
                    <a:moveTo>
                      <a:pt x="3146" y="1456"/>
                    </a:moveTo>
                    <a:cubicBezTo>
                      <a:pt x="3095" y="2167"/>
                      <a:pt x="2362" y="2694"/>
                      <a:pt x="1507" y="2634"/>
                    </a:cubicBezTo>
                    <a:cubicBezTo>
                      <a:pt x="652" y="2574"/>
                      <a:pt x="0" y="1949"/>
                      <a:pt x="50" y="1238"/>
                    </a:cubicBezTo>
                    <a:cubicBezTo>
                      <a:pt x="100" y="527"/>
                      <a:pt x="833" y="0"/>
                      <a:pt x="1688" y="60"/>
                    </a:cubicBezTo>
                    <a:cubicBezTo>
                      <a:pt x="2543" y="120"/>
                      <a:pt x="3196" y="745"/>
                      <a:pt x="3146" y="1456"/>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6" name="Freeform 31">
                <a:extLst>
                  <a:ext uri="{FF2B5EF4-FFF2-40B4-BE49-F238E27FC236}">
                    <a16:creationId xmlns:a16="http://schemas.microsoft.com/office/drawing/2014/main" id="{0E3B6B38-C3C4-1F7A-48C6-77B87BA56829}"/>
                  </a:ext>
                </a:extLst>
              </p:cNvPr>
              <p:cNvSpPr>
                <a:spLocks/>
              </p:cNvSpPr>
              <p:nvPr/>
            </p:nvSpPr>
            <p:spPr bwMode="auto">
              <a:xfrm>
                <a:off x="8378169" y="2172138"/>
                <a:ext cx="577850" cy="676275"/>
              </a:xfrm>
              <a:custGeom>
                <a:avLst/>
                <a:gdLst>
                  <a:gd name="T0" fmla="*/ 2364 w 2422"/>
                  <a:gd name="T1" fmla="*/ 1505 h 2833"/>
                  <a:gd name="T2" fmla="*/ 1106 w 2422"/>
                  <a:gd name="T3" fmla="*/ 2784 h 2833"/>
                  <a:gd name="T4" fmla="*/ 58 w 2422"/>
                  <a:gd name="T5" fmla="*/ 1327 h 2833"/>
                  <a:gd name="T6" fmla="*/ 1317 w 2422"/>
                  <a:gd name="T7" fmla="*/ 49 h 2833"/>
                  <a:gd name="T8" fmla="*/ 2364 w 2422"/>
                  <a:gd name="T9" fmla="*/ 1505 h 2833"/>
                </a:gdLst>
                <a:ahLst/>
                <a:cxnLst>
                  <a:cxn ang="0">
                    <a:pos x="T0" y="T1"/>
                  </a:cxn>
                  <a:cxn ang="0">
                    <a:pos x="T2" y="T3"/>
                  </a:cxn>
                  <a:cxn ang="0">
                    <a:pos x="T4" y="T5"/>
                  </a:cxn>
                  <a:cxn ang="0">
                    <a:pos x="T6" y="T7"/>
                  </a:cxn>
                  <a:cxn ang="0">
                    <a:pos x="T8" y="T9"/>
                  </a:cxn>
                </a:cxnLst>
                <a:rect l="0" t="0" r="r" b="b"/>
                <a:pathLst>
                  <a:path w="2422" h="2833">
                    <a:moveTo>
                      <a:pt x="2364" y="1505"/>
                    </a:moveTo>
                    <a:cubicBezTo>
                      <a:pt x="2306" y="2260"/>
                      <a:pt x="1743" y="2833"/>
                      <a:pt x="1106" y="2784"/>
                    </a:cubicBezTo>
                    <a:cubicBezTo>
                      <a:pt x="469" y="2734"/>
                      <a:pt x="0" y="2082"/>
                      <a:pt x="58" y="1327"/>
                    </a:cubicBezTo>
                    <a:cubicBezTo>
                      <a:pt x="116" y="572"/>
                      <a:pt x="680" y="0"/>
                      <a:pt x="1317" y="49"/>
                    </a:cubicBezTo>
                    <a:cubicBezTo>
                      <a:pt x="1953" y="98"/>
                      <a:pt x="2422" y="750"/>
                      <a:pt x="2364" y="15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7" name="Freeform 32">
                <a:extLst>
                  <a:ext uri="{FF2B5EF4-FFF2-40B4-BE49-F238E27FC236}">
                    <a16:creationId xmlns:a16="http://schemas.microsoft.com/office/drawing/2014/main" id="{0CC6FFCD-6A36-E4D0-50D0-F0695B32C79B}"/>
                  </a:ext>
                </a:extLst>
              </p:cNvPr>
              <p:cNvSpPr>
                <a:spLocks/>
              </p:cNvSpPr>
              <p:nvPr/>
            </p:nvSpPr>
            <p:spPr bwMode="auto">
              <a:xfrm>
                <a:off x="8414681" y="2237226"/>
                <a:ext cx="514350" cy="584200"/>
              </a:xfrm>
              <a:custGeom>
                <a:avLst/>
                <a:gdLst>
                  <a:gd name="T0" fmla="*/ 50 w 2156"/>
                  <a:gd name="T1" fmla="*/ 1142 h 2443"/>
                  <a:gd name="T2" fmla="*/ 987 w 2156"/>
                  <a:gd name="T3" fmla="*/ 2399 h 2443"/>
                  <a:gd name="T4" fmla="*/ 2106 w 2156"/>
                  <a:gd name="T5" fmla="*/ 1300 h 2443"/>
                  <a:gd name="T6" fmla="*/ 1169 w 2156"/>
                  <a:gd name="T7" fmla="*/ 43 h 2443"/>
                  <a:gd name="T8" fmla="*/ 50 w 2156"/>
                  <a:gd name="T9" fmla="*/ 1142 h 2443"/>
                </a:gdLst>
                <a:ahLst/>
                <a:cxnLst>
                  <a:cxn ang="0">
                    <a:pos x="T0" y="T1"/>
                  </a:cxn>
                  <a:cxn ang="0">
                    <a:pos x="T2" y="T3"/>
                  </a:cxn>
                  <a:cxn ang="0">
                    <a:pos x="T4" y="T5"/>
                  </a:cxn>
                  <a:cxn ang="0">
                    <a:pos x="T6" y="T7"/>
                  </a:cxn>
                  <a:cxn ang="0">
                    <a:pos x="T8" y="T9"/>
                  </a:cxn>
                </a:cxnLst>
                <a:rect l="0" t="0" r="r" b="b"/>
                <a:pathLst>
                  <a:path w="2156" h="2443">
                    <a:moveTo>
                      <a:pt x="50" y="1142"/>
                    </a:moveTo>
                    <a:cubicBezTo>
                      <a:pt x="0" y="1792"/>
                      <a:pt x="420" y="2355"/>
                      <a:pt x="987" y="2399"/>
                    </a:cubicBezTo>
                    <a:cubicBezTo>
                      <a:pt x="1555" y="2443"/>
                      <a:pt x="2056" y="1951"/>
                      <a:pt x="2106" y="1300"/>
                    </a:cubicBezTo>
                    <a:cubicBezTo>
                      <a:pt x="2156" y="650"/>
                      <a:pt x="1737" y="87"/>
                      <a:pt x="1169" y="43"/>
                    </a:cubicBezTo>
                    <a:cubicBezTo>
                      <a:pt x="601" y="0"/>
                      <a:pt x="101" y="491"/>
                      <a:pt x="50" y="1142"/>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8" name="Freeform 33">
                <a:extLst>
                  <a:ext uri="{FF2B5EF4-FFF2-40B4-BE49-F238E27FC236}">
                    <a16:creationId xmlns:a16="http://schemas.microsoft.com/office/drawing/2014/main" id="{D7A47F5F-71F9-27F3-2B09-D26AAF1BA7EA}"/>
                  </a:ext>
                </a:extLst>
              </p:cNvPr>
              <p:cNvSpPr>
                <a:spLocks/>
              </p:cNvSpPr>
              <p:nvPr/>
            </p:nvSpPr>
            <p:spPr bwMode="auto">
              <a:xfrm>
                <a:off x="8490881" y="2442013"/>
                <a:ext cx="104775" cy="115888"/>
              </a:xfrm>
              <a:custGeom>
                <a:avLst/>
                <a:gdLst>
                  <a:gd name="T0" fmla="*/ 430 w 442"/>
                  <a:gd name="T1" fmla="*/ 62 h 487"/>
                  <a:gd name="T2" fmla="*/ 318 w 442"/>
                  <a:gd name="T3" fmla="*/ 5 h 487"/>
                  <a:gd name="T4" fmla="*/ 117 w 442"/>
                  <a:gd name="T5" fmla="*/ 116 h 487"/>
                  <a:gd name="T6" fmla="*/ 8 w 442"/>
                  <a:gd name="T7" fmla="*/ 340 h 487"/>
                  <a:gd name="T8" fmla="*/ 52 w 442"/>
                  <a:gd name="T9" fmla="*/ 472 h 487"/>
                  <a:gd name="T10" fmla="*/ 167 w 442"/>
                  <a:gd name="T11" fmla="*/ 444 h 487"/>
                  <a:gd name="T12" fmla="*/ 294 w 442"/>
                  <a:gd name="T13" fmla="*/ 331 h 487"/>
                  <a:gd name="T14" fmla="*/ 400 w 442"/>
                  <a:gd name="T15" fmla="*/ 192 h 487"/>
                  <a:gd name="T16" fmla="*/ 430 w 442"/>
                  <a:gd name="T17" fmla="*/ 6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87">
                    <a:moveTo>
                      <a:pt x="430" y="62"/>
                    </a:moveTo>
                    <a:cubicBezTo>
                      <a:pt x="419" y="24"/>
                      <a:pt x="378" y="0"/>
                      <a:pt x="318" y="5"/>
                    </a:cubicBezTo>
                    <a:cubicBezTo>
                      <a:pt x="258" y="9"/>
                      <a:pt x="181" y="46"/>
                      <a:pt x="117" y="116"/>
                    </a:cubicBezTo>
                    <a:cubicBezTo>
                      <a:pt x="52" y="186"/>
                      <a:pt x="15" y="272"/>
                      <a:pt x="8" y="340"/>
                    </a:cubicBezTo>
                    <a:cubicBezTo>
                      <a:pt x="0" y="408"/>
                      <a:pt x="19" y="456"/>
                      <a:pt x="52" y="472"/>
                    </a:cubicBezTo>
                    <a:cubicBezTo>
                      <a:pt x="85" y="487"/>
                      <a:pt x="126" y="471"/>
                      <a:pt x="167" y="444"/>
                    </a:cubicBezTo>
                    <a:cubicBezTo>
                      <a:pt x="208" y="417"/>
                      <a:pt x="251" y="378"/>
                      <a:pt x="294" y="331"/>
                    </a:cubicBezTo>
                    <a:cubicBezTo>
                      <a:pt x="337" y="284"/>
                      <a:pt x="373" y="238"/>
                      <a:pt x="400" y="192"/>
                    </a:cubicBezTo>
                    <a:cubicBezTo>
                      <a:pt x="426" y="147"/>
                      <a:pt x="442" y="101"/>
                      <a:pt x="430"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69" name="Freeform 34">
                <a:extLst>
                  <a:ext uri="{FF2B5EF4-FFF2-40B4-BE49-F238E27FC236}">
                    <a16:creationId xmlns:a16="http://schemas.microsoft.com/office/drawing/2014/main" id="{1A756E67-2CBE-3E81-3D7D-D701E35D5B95}"/>
                  </a:ext>
                </a:extLst>
              </p:cNvPr>
              <p:cNvSpPr>
                <a:spLocks/>
              </p:cNvSpPr>
              <p:nvPr/>
            </p:nvSpPr>
            <p:spPr bwMode="auto">
              <a:xfrm>
                <a:off x="9575144" y="2251513"/>
                <a:ext cx="577850" cy="676275"/>
              </a:xfrm>
              <a:custGeom>
                <a:avLst/>
                <a:gdLst>
                  <a:gd name="T0" fmla="*/ 59 w 2423"/>
                  <a:gd name="T1" fmla="*/ 1328 h 2833"/>
                  <a:gd name="T2" fmla="*/ 1106 w 2423"/>
                  <a:gd name="T3" fmla="*/ 2784 h 2833"/>
                  <a:gd name="T4" fmla="*/ 2364 w 2423"/>
                  <a:gd name="T5" fmla="*/ 1506 h 2833"/>
                  <a:gd name="T6" fmla="*/ 1317 w 2423"/>
                  <a:gd name="T7" fmla="*/ 49 h 2833"/>
                  <a:gd name="T8" fmla="*/ 59 w 2423"/>
                  <a:gd name="T9" fmla="*/ 1328 h 2833"/>
                </a:gdLst>
                <a:ahLst/>
                <a:cxnLst>
                  <a:cxn ang="0">
                    <a:pos x="T0" y="T1"/>
                  </a:cxn>
                  <a:cxn ang="0">
                    <a:pos x="T2" y="T3"/>
                  </a:cxn>
                  <a:cxn ang="0">
                    <a:pos x="T4" y="T5"/>
                  </a:cxn>
                  <a:cxn ang="0">
                    <a:pos x="T6" y="T7"/>
                  </a:cxn>
                  <a:cxn ang="0">
                    <a:pos x="T8" y="T9"/>
                  </a:cxn>
                </a:cxnLst>
                <a:rect l="0" t="0" r="r" b="b"/>
                <a:pathLst>
                  <a:path w="2423" h="2833">
                    <a:moveTo>
                      <a:pt x="59" y="1328"/>
                    </a:moveTo>
                    <a:cubicBezTo>
                      <a:pt x="0" y="2083"/>
                      <a:pt x="469" y="2735"/>
                      <a:pt x="1106" y="2784"/>
                    </a:cubicBezTo>
                    <a:cubicBezTo>
                      <a:pt x="1743" y="2833"/>
                      <a:pt x="2306" y="2261"/>
                      <a:pt x="2364" y="1506"/>
                    </a:cubicBezTo>
                    <a:cubicBezTo>
                      <a:pt x="2423" y="750"/>
                      <a:pt x="1954" y="99"/>
                      <a:pt x="1317" y="49"/>
                    </a:cubicBezTo>
                    <a:cubicBezTo>
                      <a:pt x="680" y="0"/>
                      <a:pt x="117" y="573"/>
                      <a:pt x="59" y="13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0" name="Freeform 35">
                <a:extLst>
                  <a:ext uri="{FF2B5EF4-FFF2-40B4-BE49-F238E27FC236}">
                    <a16:creationId xmlns:a16="http://schemas.microsoft.com/office/drawing/2014/main" id="{41F9A332-B5B6-B8CD-C107-60576646BD27}"/>
                  </a:ext>
                </a:extLst>
              </p:cNvPr>
              <p:cNvSpPr>
                <a:spLocks/>
              </p:cNvSpPr>
              <p:nvPr/>
            </p:nvSpPr>
            <p:spPr bwMode="auto">
              <a:xfrm>
                <a:off x="9605306" y="2316601"/>
                <a:ext cx="514350" cy="584200"/>
              </a:xfrm>
              <a:custGeom>
                <a:avLst/>
                <a:gdLst>
                  <a:gd name="T0" fmla="*/ 2106 w 2156"/>
                  <a:gd name="T1" fmla="*/ 1301 h 2443"/>
                  <a:gd name="T2" fmla="*/ 988 w 2156"/>
                  <a:gd name="T3" fmla="*/ 2400 h 2443"/>
                  <a:gd name="T4" fmla="*/ 50 w 2156"/>
                  <a:gd name="T5" fmla="*/ 1142 h 2443"/>
                  <a:gd name="T6" fmla="*/ 1169 w 2156"/>
                  <a:gd name="T7" fmla="*/ 44 h 2443"/>
                  <a:gd name="T8" fmla="*/ 2106 w 2156"/>
                  <a:gd name="T9" fmla="*/ 1301 h 2443"/>
                </a:gdLst>
                <a:ahLst/>
                <a:cxnLst>
                  <a:cxn ang="0">
                    <a:pos x="T0" y="T1"/>
                  </a:cxn>
                  <a:cxn ang="0">
                    <a:pos x="T2" y="T3"/>
                  </a:cxn>
                  <a:cxn ang="0">
                    <a:pos x="T4" y="T5"/>
                  </a:cxn>
                  <a:cxn ang="0">
                    <a:pos x="T6" y="T7"/>
                  </a:cxn>
                  <a:cxn ang="0">
                    <a:pos x="T8" y="T9"/>
                  </a:cxn>
                </a:cxnLst>
                <a:rect l="0" t="0" r="r" b="b"/>
                <a:pathLst>
                  <a:path w="2156" h="2443">
                    <a:moveTo>
                      <a:pt x="2106" y="1301"/>
                    </a:moveTo>
                    <a:cubicBezTo>
                      <a:pt x="2056" y="1951"/>
                      <a:pt x="1555" y="2443"/>
                      <a:pt x="988" y="2400"/>
                    </a:cubicBezTo>
                    <a:cubicBezTo>
                      <a:pt x="420" y="2356"/>
                      <a:pt x="0" y="1793"/>
                      <a:pt x="50" y="1142"/>
                    </a:cubicBezTo>
                    <a:cubicBezTo>
                      <a:pt x="101" y="492"/>
                      <a:pt x="601" y="0"/>
                      <a:pt x="1169" y="44"/>
                    </a:cubicBezTo>
                    <a:cubicBezTo>
                      <a:pt x="1737" y="88"/>
                      <a:pt x="2156" y="650"/>
                      <a:pt x="2106" y="1301"/>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1" name="Freeform 36">
                <a:extLst>
                  <a:ext uri="{FF2B5EF4-FFF2-40B4-BE49-F238E27FC236}">
                    <a16:creationId xmlns:a16="http://schemas.microsoft.com/office/drawing/2014/main" id="{EAE39614-D052-D7A0-25B2-85A2E1E50776}"/>
                  </a:ext>
                </a:extLst>
              </p:cNvPr>
              <p:cNvSpPr>
                <a:spLocks/>
              </p:cNvSpPr>
              <p:nvPr/>
            </p:nvSpPr>
            <p:spPr bwMode="auto">
              <a:xfrm>
                <a:off x="9946619" y="2535676"/>
                <a:ext cx="93663" cy="125413"/>
              </a:xfrm>
              <a:custGeom>
                <a:avLst/>
                <a:gdLst>
                  <a:gd name="T0" fmla="*/ 17 w 395"/>
                  <a:gd name="T1" fmla="*/ 53 h 526"/>
                  <a:gd name="T2" fmla="*/ 137 w 395"/>
                  <a:gd name="T3" fmla="*/ 14 h 526"/>
                  <a:gd name="T4" fmla="*/ 320 w 395"/>
                  <a:gd name="T5" fmla="*/ 155 h 526"/>
                  <a:gd name="T6" fmla="*/ 392 w 395"/>
                  <a:gd name="T7" fmla="*/ 392 h 526"/>
                  <a:gd name="T8" fmla="*/ 329 w 395"/>
                  <a:gd name="T9" fmla="*/ 516 h 526"/>
                  <a:gd name="T10" fmla="*/ 219 w 395"/>
                  <a:gd name="T11" fmla="*/ 471 h 526"/>
                  <a:gd name="T12" fmla="*/ 111 w 395"/>
                  <a:gd name="T13" fmla="*/ 340 h 526"/>
                  <a:gd name="T14" fmla="*/ 28 w 395"/>
                  <a:gd name="T15" fmla="*/ 186 h 526"/>
                  <a:gd name="T16" fmla="*/ 17 w 395"/>
                  <a:gd name="T17"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526">
                    <a:moveTo>
                      <a:pt x="17" y="53"/>
                    </a:moveTo>
                    <a:cubicBezTo>
                      <a:pt x="35" y="17"/>
                      <a:pt x="79" y="0"/>
                      <a:pt x="137" y="14"/>
                    </a:cubicBezTo>
                    <a:cubicBezTo>
                      <a:pt x="196" y="28"/>
                      <a:pt x="266" y="76"/>
                      <a:pt x="320" y="155"/>
                    </a:cubicBezTo>
                    <a:cubicBezTo>
                      <a:pt x="372" y="234"/>
                      <a:pt x="395" y="324"/>
                      <a:pt x="392" y="392"/>
                    </a:cubicBezTo>
                    <a:cubicBezTo>
                      <a:pt x="389" y="461"/>
                      <a:pt x="363" y="506"/>
                      <a:pt x="329" y="516"/>
                    </a:cubicBezTo>
                    <a:cubicBezTo>
                      <a:pt x="293" y="526"/>
                      <a:pt x="256" y="505"/>
                      <a:pt x="219" y="471"/>
                    </a:cubicBezTo>
                    <a:cubicBezTo>
                      <a:pt x="183" y="438"/>
                      <a:pt x="146" y="393"/>
                      <a:pt x="111" y="340"/>
                    </a:cubicBezTo>
                    <a:cubicBezTo>
                      <a:pt x="76" y="287"/>
                      <a:pt x="47" y="236"/>
                      <a:pt x="28" y="186"/>
                    </a:cubicBezTo>
                    <a:cubicBezTo>
                      <a:pt x="9" y="138"/>
                      <a:pt x="0" y="90"/>
                      <a:pt x="17"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2" name="Freeform 37">
                <a:extLst>
                  <a:ext uri="{FF2B5EF4-FFF2-40B4-BE49-F238E27FC236}">
                    <a16:creationId xmlns:a16="http://schemas.microsoft.com/office/drawing/2014/main" id="{5D9B6B66-BE39-2ECE-43BC-5144770D8757}"/>
                  </a:ext>
                </a:extLst>
              </p:cNvPr>
              <p:cNvSpPr>
                <a:spLocks/>
              </p:cNvSpPr>
              <p:nvPr/>
            </p:nvSpPr>
            <p:spPr bwMode="auto">
              <a:xfrm>
                <a:off x="9146519" y="2716651"/>
                <a:ext cx="214313" cy="219075"/>
              </a:xfrm>
              <a:custGeom>
                <a:avLst/>
                <a:gdLst>
                  <a:gd name="T0" fmla="*/ 871 w 902"/>
                  <a:gd name="T1" fmla="*/ 557 h 919"/>
                  <a:gd name="T2" fmla="*/ 891 w 902"/>
                  <a:gd name="T3" fmla="*/ 657 h 919"/>
                  <a:gd name="T4" fmla="*/ 877 w 902"/>
                  <a:gd name="T5" fmla="*/ 691 h 919"/>
                  <a:gd name="T6" fmla="*/ 854 w 902"/>
                  <a:gd name="T7" fmla="*/ 726 h 919"/>
                  <a:gd name="T8" fmla="*/ 778 w 902"/>
                  <a:gd name="T9" fmla="*/ 791 h 919"/>
                  <a:gd name="T10" fmla="*/ 726 w 902"/>
                  <a:gd name="T11" fmla="*/ 817 h 919"/>
                  <a:gd name="T12" fmla="*/ 666 w 902"/>
                  <a:gd name="T13" fmla="*/ 837 h 919"/>
                  <a:gd name="T14" fmla="*/ 120 w 902"/>
                  <a:gd name="T15" fmla="*/ 228 h 919"/>
                  <a:gd name="T16" fmla="*/ 146 w 902"/>
                  <a:gd name="T17" fmla="*/ 171 h 919"/>
                  <a:gd name="T18" fmla="*/ 179 w 902"/>
                  <a:gd name="T19" fmla="*/ 122 h 919"/>
                  <a:gd name="T20" fmla="*/ 252 w 902"/>
                  <a:gd name="T21" fmla="*/ 53 h 919"/>
                  <a:gd name="T22" fmla="*/ 288 w 902"/>
                  <a:gd name="T23" fmla="*/ 34 h 919"/>
                  <a:gd name="T24" fmla="*/ 323 w 902"/>
                  <a:gd name="T25" fmla="*/ 24 h 919"/>
                  <a:gd name="T26" fmla="*/ 485 w 902"/>
                  <a:gd name="T27" fmla="*/ 242 h 919"/>
                  <a:gd name="T28" fmla="*/ 493 w 902"/>
                  <a:gd name="T29" fmla="*/ 265 h 919"/>
                  <a:gd name="T30" fmla="*/ 502 w 902"/>
                  <a:gd name="T31" fmla="*/ 288 h 919"/>
                  <a:gd name="T32" fmla="*/ 543 w 902"/>
                  <a:gd name="T33" fmla="*/ 362 h 919"/>
                  <a:gd name="T34" fmla="*/ 561 w 902"/>
                  <a:gd name="T35" fmla="*/ 382 h 919"/>
                  <a:gd name="T36" fmla="*/ 579 w 902"/>
                  <a:gd name="T37" fmla="*/ 402 h 919"/>
                  <a:gd name="T38" fmla="*/ 649 w 902"/>
                  <a:gd name="T39" fmla="*/ 451 h 919"/>
                  <a:gd name="T40" fmla="*/ 670 w 902"/>
                  <a:gd name="T41" fmla="*/ 462 h 919"/>
                  <a:gd name="T42" fmla="*/ 692 w 902"/>
                  <a:gd name="T43" fmla="*/ 473 h 919"/>
                  <a:gd name="T44" fmla="*/ 871 w 902"/>
                  <a:gd name="T45" fmla="*/ 557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2" h="919">
                    <a:moveTo>
                      <a:pt x="871" y="557"/>
                    </a:moveTo>
                    <a:cubicBezTo>
                      <a:pt x="897" y="583"/>
                      <a:pt x="902" y="623"/>
                      <a:pt x="891" y="657"/>
                    </a:cubicBezTo>
                    <a:cubicBezTo>
                      <a:pt x="888" y="668"/>
                      <a:pt x="883" y="679"/>
                      <a:pt x="877" y="691"/>
                    </a:cubicBezTo>
                    <a:cubicBezTo>
                      <a:pt x="871" y="703"/>
                      <a:pt x="863" y="714"/>
                      <a:pt x="854" y="726"/>
                    </a:cubicBezTo>
                    <a:cubicBezTo>
                      <a:pt x="834" y="751"/>
                      <a:pt x="807" y="773"/>
                      <a:pt x="778" y="791"/>
                    </a:cubicBezTo>
                    <a:cubicBezTo>
                      <a:pt x="762" y="801"/>
                      <a:pt x="745" y="809"/>
                      <a:pt x="726" y="817"/>
                    </a:cubicBezTo>
                    <a:cubicBezTo>
                      <a:pt x="708" y="825"/>
                      <a:pt x="687" y="831"/>
                      <a:pt x="666" y="837"/>
                    </a:cubicBezTo>
                    <a:cubicBezTo>
                      <a:pt x="311" y="919"/>
                      <a:pt x="0" y="572"/>
                      <a:pt x="120" y="228"/>
                    </a:cubicBezTo>
                    <a:cubicBezTo>
                      <a:pt x="128" y="208"/>
                      <a:pt x="136" y="188"/>
                      <a:pt x="146" y="171"/>
                    </a:cubicBezTo>
                    <a:cubicBezTo>
                      <a:pt x="157" y="153"/>
                      <a:pt x="166" y="136"/>
                      <a:pt x="179" y="122"/>
                    </a:cubicBezTo>
                    <a:cubicBezTo>
                      <a:pt x="200" y="95"/>
                      <a:pt x="224" y="71"/>
                      <a:pt x="252" y="53"/>
                    </a:cubicBezTo>
                    <a:cubicBezTo>
                      <a:pt x="264" y="46"/>
                      <a:pt x="276" y="39"/>
                      <a:pt x="288" y="34"/>
                    </a:cubicBezTo>
                    <a:cubicBezTo>
                      <a:pt x="301" y="29"/>
                      <a:pt x="313" y="26"/>
                      <a:pt x="323" y="24"/>
                    </a:cubicBezTo>
                    <a:cubicBezTo>
                      <a:pt x="454" y="0"/>
                      <a:pt x="454" y="156"/>
                      <a:pt x="485" y="242"/>
                    </a:cubicBezTo>
                    <a:cubicBezTo>
                      <a:pt x="487" y="249"/>
                      <a:pt x="491" y="258"/>
                      <a:pt x="493" y="265"/>
                    </a:cubicBezTo>
                    <a:cubicBezTo>
                      <a:pt x="496" y="273"/>
                      <a:pt x="499" y="281"/>
                      <a:pt x="502" y="288"/>
                    </a:cubicBezTo>
                    <a:cubicBezTo>
                      <a:pt x="513" y="314"/>
                      <a:pt x="527" y="342"/>
                      <a:pt x="543" y="362"/>
                    </a:cubicBezTo>
                    <a:cubicBezTo>
                      <a:pt x="550" y="370"/>
                      <a:pt x="556" y="377"/>
                      <a:pt x="561" y="382"/>
                    </a:cubicBezTo>
                    <a:cubicBezTo>
                      <a:pt x="566" y="388"/>
                      <a:pt x="572" y="394"/>
                      <a:pt x="579" y="402"/>
                    </a:cubicBezTo>
                    <a:cubicBezTo>
                      <a:pt x="598" y="421"/>
                      <a:pt x="624" y="437"/>
                      <a:pt x="649" y="451"/>
                    </a:cubicBezTo>
                    <a:cubicBezTo>
                      <a:pt x="655" y="455"/>
                      <a:pt x="663" y="459"/>
                      <a:pt x="670" y="462"/>
                    </a:cubicBezTo>
                    <a:cubicBezTo>
                      <a:pt x="677" y="465"/>
                      <a:pt x="685" y="470"/>
                      <a:pt x="692" y="473"/>
                    </a:cubicBezTo>
                    <a:cubicBezTo>
                      <a:pt x="750" y="502"/>
                      <a:pt x="824" y="512"/>
                      <a:pt x="871" y="557"/>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3" name="Freeform 38">
                <a:extLst>
                  <a:ext uri="{FF2B5EF4-FFF2-40B4-BE49-F238E27FC236}">
                    <a16:creationId xmlns:a16="http://schemas.microsoft.com/office/drawing/2014/main" id="{FE40847F-89BC-6AC5-C7E4-CEBA9B36DDE2}"/>
                  </a:ext>
                </a:extLst>
              </p:cNvPr>
              <p:cNvSpPr>
                <a:spLocks/>
              </p:cNvSpPr>
              <p:nvPr/>
            </p:nvSpPr>
            <p:spPr bwMode="auto">
              <a:xfrm>
                <a:off x="8846481" y="2934138"/>
                <a:ext cx="777875" cy="260350"/>
              </a:xfrm>
              <a:custGeom>
                <a:avLst/>
                <a:gdLst>
                  <a:gd name="T0" fmla="*/ 83 w 3260"/>
                  <a:gd name="T1" fmla="*/ 564 h 1087"/>
                  <a:gd name="T2" fmla="*/ 2627 w 3260"/>
                  <a:gd name="T3" fmla="*/ 634 h 1087"/>
                  <a:gd name="T4" fmla="*/ 3193 w 3260"/>
                  <a:gd name="T5" fmla="*/ 188 h 1087"/>
                  <a:gd name="T6" fmla="*/ 3094 w 3260"/>
                  <a:gd name="T7" fmla="*/ 72 h 1087"/>
                  <a:gd name="T8" fmla="*/ 844 w 3260"/>
                  <a:gd name="T9" fmla="*/ 732 h 1087"/>
                  <a:gd name="T10" fmla="*/ 170 w 3260"/>
                  <a:gd name="T11" fmla="*/ 438 h 1087"/>
                  <a:gd name="T12" fmla="*/ 83 w 3260"/>
                  <a:gd name="T13" fmla="*/ 564 h 1087"/>
                  <a:gd name="T14" fmla="*/ 83 w 3260"/>
                  <a:gd name="T15" fmla="*/ 564 h 10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0" h="1087">
                    <a:moveTo>
                      <a:pt x="83" y="564"/>
                    </a:moveTo>
                    <a:cubicBezTo>
                      <a:pt x="846" y="1054"/>
                      <a:pt x="1839" y="1087"/>
                      <a:pt x="2627" y="634"/>
                    </a:cubicBezTo>
                    <a:cubicBezTo>
                      <a:pt x="2836" y="514"/>
                      <a:pt x="3028" y="364"/>
                      <a:pt x="3193" y="188"/>
                    </a:cubicBezTo>
                    <a:cubicBezTo>
                      <a:pt x="3260" y="117"/>
                      <a:pt x="3161" y="0"/>
                      <a:pt x="3094" y="72"/>
                    </a:cubicBezTo>
                    <a:cubicBezTo>
                      <a:pt x="2523" y="678"/>
                      <a:pt x="1654" y="942"/>
                      <a:pt x="844" y="732"/>
                    </a:cubicBezTo>
                    <a:cubicBezTo>
                      <a:pt x="605" y="670"/>
                      <a:pt x="378" y="571"/>
                      <a:pt x="170" y="438"/>
                    </a:cubicBezTo>
                    <a:cubicBezTo>
                      <a:pt x="87" y="385"/>
                      <a:pt x="0" y="510"/>
                      <a:pt x="83" y="564"/>
                    </a:cubicBezTo>
                    <a:lnTo>
                      <a:pt x="83" y="564"/>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4" name="Freeform 39">
                <a:extLst>
                  <a:ext uri="{FF2B5EF4-FFF2-40B4-BE49-F238E27FC236}">
                    <a16:creationId xmlns:a16="http://schemas.microsoft.com/office/drawing/2014/main" id="{8703FB9E-435C-9E20-D66F-9C5031586B8D}"/>
                  </a:ext>
                </a:extLst>
              </p:cNvPr>
              <p:cNvSpPr>
                <a:spLocks/>
              </p:cNvSpPr>
              <p:nvPr/>
            </p:nvSpPr>
            <p:spPr bwMode="auto">
              <a:xfrm>
                <a:off x="9725956" y="2099113"/>
                <a:ext cx="393700" cy="182563"/>
              </a:xfrm>
              <a:custGeom>
                <a:avLst/>
                <a:gdLst>
                  <a:gd name="T0" fmla="*/ 96 w 1647"/>
                  <a:gd name="T1" fmla="*/ 151 h 768"/>
                  <a:gd name="T2" fmla="*/ 1463 w 1647"/>
                  <a:gd name="T3" fmla="*/ 704 h 768"/>
                  <a:gd name="T4" fmla="*/ 1576 w 1647"/>
                  <a:gd name="T5" fmla="*/ 607 h 768"/>
                  <a:gd name="T6" fmla="*/ 108 w 1647"/>
                  <a:gd name="T7" fmla="*/ 3 h 768"/>
                  <a:gd name="T8" fmla="*/ 96 w 1647"/>
                  <a:gd name="T9" fmla="*/ 151 h 768"/>
                  <a:gd name="T10" fmla="*/ 96 w 1647"/>
                  <a:gd name="T11" fmla="*/ 151 h 768"/>
                </a:gdLst>
                <a:ahLst/>
                <a:cxnLst>
                  <a:cxn ang="0">
                    <a:pos x="T0" y="T1"/>
                  </a:cxn>
                  <a:cxn ang="0">
                    <a:pos x="T2" y="T3"/>
                  </a:cxn>
                  <a:cxn ang="0">
                    <a:pos x="T4" y="T5"/>
                  </a:cxn>
                  <a:cxn ang="0">
                    <a:pos x="T6" y="T7"/>
                  </a:cxn>
                  <a:cxn ang="0">
                    <a:pos x="T8" y="T9"/>
                  </a:cxn>
                  <a:cxn ang="0">
                    <a:pos x="T10" y="T11"/>
                  </a:cxn>
                </a:cxnLst>
                <a:rect l="0" t="0" r="r" b="b"/>
                <a:pathLst>
                  <a:path w="1647" h="768">
                    <a:moveTo>
                      <a:pt x="96" y="151"/>
                    </a:moveTo>
                    <a:cubicBezTo>
                      <a:pt x="600" y="166"/>
                      <a:pt x="1092" y="362"/>
                      <a:pt x="1463" y="704"/>
                    </a:cubicBezTo>
                    <a:cubicBezTo>
                      <a:pt x="1533" y="768"/>
                      <a:pt x="1647" y="672"/>
                      <a:pt x="1576" y="607"/>
                    </a:cubicBezTo>
                    <a:cubicBezTo>
                      <a:pt x="1176" y="238"/>
                      <a:pt x="653" y="19"/>
                      <a:pt x="108" y="3"/>
                    </a:cubicBezTo>
                    <a:cubicBezTo>
                      <a:pt x="12" y="0"/>
                      <a:pt x="0" y="148"/>
                      <a:pt x="96" y="151"/>
                    </a:cubicBezTo>
                    <a:lnTo>
                      <a:pt x="96" y="151"/>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5" name="Freeform 40">
                <a:extLst>
                  <a:ext uri="{FF2B5EF4-FFF2-40B4-BE49-F238E27FC236}">
                    <a16:creationId xmlns:a16="http://schemas.microsoft.com/office/drawing/2014/main" id="{CC4F2C1C-ACB3-3AAC-47AC-6FA7B7792889}"/>
                  </a:ext>
                </a:extLst>
              </p:cNvPr>
              <p:cNvSpPr>
                <a:spLocks/>
              </p:cNvSpPr>
              <p:nvPr/>
            </p:nvSpPr>
            <p:spPr bwMode="auto">
              <a:xfrm>
                <a:off x="8487706" y="2038788"/>
                <a:ext cx="420688" cy="112713"/>
              </a:xfrm>
              <a:custGeom>
                <a:avLst/>
                <a:gdLst>
                  <a:gd name="T0" fmla="*/ 146 w 1758"/>
                  <a:gd name="T1" fmla="*/ 433 h 475"/>
                  <a:gd name="T2" fmla="*/ 1612 w 1758"/>
                  <a:gd name="T3" fmla="*/ 275 h 475"/>
                  <a:gd name="T4" fmla="*/ 1666 w 1758"/>
                  <a:gd name="T5" fmla="*/ 137 h 475"/>
                  <a:gd name="T6" fmla="*/ 86 w 1758"/>
                  <a:gd name="T7" fmla="*/ 296 h 475"/>
                  <a:gd name="T8" fmla="*/ 146 w 1758"/>
                  <a:gd name="T9" fmla="*/ 433 h 475"/>
                  <a:gd name="T10" fmla="*/ 146 w 1758"/>
                  <a:gd name="T11" fmla="*/ 433 h 475"/>
                </a:gdLst>
                <a:ahLst/>
                <a:cxnLst>
                  <a:cxn ang="0">
                    <a:pos x="T0" y="T1"/>
                  </a:cxn>
                  <a:cxn ang="0">
                    <a:pos x="T2" y="T3"/>
                  </a:cxn>
                  <a:cxn ang="0">
                    <a:pos x="T4" y="T5"/>
                  </a:cxn>
                  <a:cxn ang="0">
                    <a:pos x="T6" y="T7"/>
                  </a:cxn>
                  <a:cxn ang="0">
                    <a:pos x="T8" y="T9"/>
                  </a:cxn>
                  <a:cxn ang="0">
                    <a:pos x="T10" y="T11"/>
                  </a:cxn>
                </a:cxnLst>
                <a:rect l="0" t="0" r="r" b="b"/>
                <a:pathLst>
                  <a:path w="1758" h="475">
                    <a:moveTo>
                      <a:pt x="146" y="433"/>
                    </a:moveTo>
                    <a:cubicBezTo>
                      <a:pt x="597" y="209"/>
                      <a:pt x="1123" y="149"/>
                      <a:pt x="1612" y="275"/>
                    </a:cubicBezTo>
                    <a:cubicBezTo>
                      <a:pt x="1703" y="299"/>
                      <a:pt x="1758" y="161"/>
                      <a:pt x="1666" y="137"/>
                    </a:cubicBezTo>
                    <a:cubicBezTo>
                      <a:pt x="1139" y="0"/>
                      <a:pt x="575" y="54"/>
                      <a:pt x="86" y="296"/>
                    </a:cubicBezTo>
                    <a:cubicBezTo>
                      <a:pt x="0" y="339"/>
                      <a:pt x="60" y="475"/>
                      <a:pt x="146" y="433"/>
                    </a:cubicBezTo>
                    <a:lnTo>
                      <a:pt x="146" y="433"/>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6" name="Freeform 41">
                <a:extLst>
                  <a:ext uri="{FF2B5EF4-FFF2-40B4-BE49-F238E27FC236}">
                    <a16:creationId xmlns:a16="http://schemas.microsoft.com/office/drawing/2014/main" id="{06021D35-6704-8BFE-EE1C-6BB7E957DEC0}"/>
                  </a:ext>
                </a:extLst>
              </p:cNvPr>
              <p:cNvSpPr>
                <a:spLocks/>
              </p:cNvSpPr>
              <p:nvPr/>
            </p:nvSpPr>
            <p:spPr bwMode="auto">
              <a:xfrm>
                <a:off x="7308194" y="622738"/>
                <a:ext cx="3638550" cy="2390775"/>
              </a:xfrm>
              <a:custGeom>
                <a:avLst/>
                <a:gdLst>
                  <a:gd name="T0" fmla="*/ 14513 w 15237"/>
                  <a:gd name="T1" fmla="*/ 4071 h 10016"/>
                  <a:gd name="T2" fmla="*/ 14117 w 15237"/>
                  <a:gd name="T3" fmla="*/ 3449 h 10016"/>
                  <a:gd name="T4" fmla="*/ 13440 w 15237"/>
                  <a:gd name="T5" fmla="*/ 2698 h 10016"/>
                  <a:gd name="T6" fmla="*/ 9597 w 15237"/>
                  <a:gd name="T7" fmla="*/ 286 h 10016"/>
                  <a:gd name="T8" fmla="*/ 3951 w 15237"/>
                  <a:gd name="T9" fmla="*/ 1713 h 10016"/>
                  <a:gd name="T10" fmla="*/ 1368 w 15237"/>
                  <a:gd name="T11" fmla="*/ 4956 h 10016"/>
                  <a:gd name="T12" fmla="*/ 2687 w 15237"/>
                  <a:gd name="T13" fmla="*/ 10016 h 10016"/>
                  <a:gd name="T14" fmla="*/ 2918 w 15237"/>
                  <a:gd name="T15" fmla="*/ 8067 h 10016"/>
                  <a:gd name="T16" fmla="*/ 5102 w 15237"/>
                  <a:gd name="T17" fmla="*/ 6786 h 10016"/>
                  <a:gd name="T18" fmla="*/ 6843 w 15237"/>
                  <a:gd name="T19" fmla="*/ 3797 h 10016"/>
                  <a:gd name="T20" fmla="*/ 8413 w 15237"/>
                  <a:gd name="T21" fmla="*/ 6833 h 10016"/>
                  <a:gd name="T22" fmla="*/ 8277 w 15237"/>
                  <a:gd name="T23" fmla="*/ 5420 h 10016"/>
                  <a:gd name="T24" fmla="*/ 10703 w 15237"/>
                  <a:gd name="T25" fmla="*/ 7516 h 10016"/>
                  <a:gd name="T26" fmla="*/ 12696 w 15237"/>
                  <a:gd name="T27" fmla="*/ 7703 h 10016"/>
                  <a:gd name="T28" fmla="*/ 14393 w 15237"/>
                  <a:gd name="T29" fmla="*/ 8254 h 10016"/>
                  <a:gd name="T30" fmla="*/ 14227 w 15237"/>
                  <a:gd name="T31" fmla="*/ 9929 h 10016"/>
                  <a:gd name="T32" fmla="*/ 15209 w 15237"/>
                  <a:gd name="T33" fmla="*/ 6797 h 10016"/>
                  <a:gd name="T34" fmla="*/ 14513 w 15237"/>
                  <a:gd name="T35" fmla="*/ 4071 h 10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37" h="10016">
                    <a:moveTo>
                      <a:pt x="14513" y="4071"/>
                    </a:moveTo>
                    <a:cubicBezTo>
                      <a:pt x="14394" y="3856"/>
                      <a:pt x="14263" y="3648"/>
                      <a:pt x="14117" y="3449"/>
                    </a:cubicBezTo>
                    <a:cubicBezTo>
                      <a:pt x="13919" y="3178"/>
                      <a:pt x="13691" y="2925"/>
                      <a:pt x="13440" y="2698"/>
                    </a:cubicBezTo>
                    <a:cubicBezTo>
                      <a:pt x="12815" y="1276"/>
                      <a:pt x="11180" y="502"/>
                      <a:pt x="9597" y="286"/>
                    </a:cubicBezTo>
                    <a:cubicBezTo>
                      <a:pt x="7514" y="0"/>
                      <a:pt x="5694" y="626"/>
                      <a:pt x="3951" y="1713"/>
                    </a:cubicBezTo>
                    <a:cubicBezTo>
                      <a:pt x="2650" y="2525"/>
                      <a:pt x="2147" y="3290"/>
                      <a:pt x="1368" y="4956"/>
                    </a:cubicBezTo>
                    <a:cubicBezTo>
                      <a:pt x="0" y="9056"/>
                      <a:pt x="2687" y="10016"/>
                      <a:pt x="2687" y="10016"/>
                    </a:cubicBezTo>
                    <a:cubicBezTo>
                      <a:pt x="2687" y="10016"/>
                      <a:pt x="2710" y="9168"/>
                      <a:pt x="2918" y="8067"/>
                    </a:cubicBezTo>
                    <a:cubicBezTo>
                      <a:pt x="3649" y="7952"/>
                      <a:pt x="4623" y="7366"/>
                      <a:pt x="5102" y="6786"/>
                    </a:cubicBezTo>
                    <a:cubicBezTo>
                      <a:pt x="5702" y="6061"/>
                      <a:pt x="6506" y="4676"/>
                      <a:pt x="6843" y="3797"/>
                    </a:cubicBezTo>
                    <a:cubicBezTo>
                      <a:pt x="6878" y="4894"/>
                      <a:pt x="7362" y="6408"/>
                      <a:pt x="8413" y="6833"/>
                    </a:cubicBezTo>
                    <a:cubicBezTo>
                      <a:pt x="8259" y="6381"/>
                      <a:pt x="8211" y="5893"/>
                      <a:pt x="8277" y="5420"/>
                    </a:cubicBezTo>
                    <a:cubicBezTo>
                      <a:pt x="8778" y="6393"/>
                      <a:pt x="9667" y="7161"/>
                      <a:pt x="10703" y="7516"/>
                    </a:cubicBezTo>
                    <a:cubicBezTo>
                      <a:pt x="11340" y="7735"/>
                      <a:pt x="12029" y="7795"/>
                      <a:pt x="12696" y="7703"/>
                    </a:cubicBezTo>
                    <a:cubicBezTo>
                      <a:pt x="13218" y="7904"/>
                      <a:pt x="13782" y="8090"/>
                      <a:pt x="14393" y="8254"/>
                    </a:cubicBezTo>
                    <a:lnTo>
                      <a:pt x="14227" y="9929"/>
                    </a:lnTo>
                    <a:cubicBezTo>
                      <a:pt x="14227" y="9929"/>
                      <a:pt x="15182" y="7772"/>
                      <a:pt x="15209" y="6797"/>
                    </a:cubicBezTo>
                    <a:cubicBezTo>
                      <a:pt x="15237" y="5779"/>
                      <a:pt x="15010" y="4970"/>
                      <a:pt x="14513" y="4071"/>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7" name="Freeform 42">
                <a:extLst>
                  <a:ext uri="{FF2B5EF4-FFF2-40B4-BE49-F238E27FC236}">
                    <a16:creationId xmlns:a16="http://schemas.microsoft.com/office/drawing/2014/main" id="{08A07E99-3A81-26BB-D48A-562504415E02}"/>
                  </a:ext>
                </a:extLst>
              </p:cNvPr>
              <p:cNvSpPr>
                <a:spLocks/>
              </p:cNvSpPr>
              <p:nvPr/>
            </p:nvSpPr>
            <p:spPr bwMode="auto">
              <a:xfrm>
                <a:off x="10419694" y="1098988"/>
                <a:ext cx="419100" cy="184150"/>
              </a:xfrm>
              <a:custGeom>
                <a:avLst/>
                <a:gdLst>
                  <a:gd name="T0" fmla="*/ 1678 w 1755"/>
                  <a:gd name="T1" fmla="*/ 763 h 772"/>
                  <a:gd name="T2" fmla="*/ 1585 w 1755"/>
                  <a:gd name="T3" fmla="*/ 737 h 772"/>
                  <a:gd name="T4" fmla="*/ 132 w 1755"/>
                  <a:gd name="T5" fmla="*/ 363 h 772"/>
                  <a:gd name="T6" fmla="*/ 16 w 1755"/>
                  <a:gd name="T7" fmla="*/ 304 h 772"/>
                  <a:gd name="T8" fmla="*/ 75 w 1755"/>
                  <a:gd name="T9" fmla="*/ 187 h 772"/>
                  <a:gd name="T10" fmla="*/ 1721 w 1755"/>
                  <a:gd name="T11" fmla="*/ 611 h 772"/>
                  <a:gd name="T12" fmla="*/ 1716 w 1755"/>
                  <a:gd name="T13" fmla="*/ 742 h 772"/>
                  <a:gd name="T14" fmla="*/ 1678 w 1755"/>
                  <a:gd name="T15" fmla="*/ 763 h 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5" h="772">
                    <a:moveTo>
                      <a:pt x="1678" y="763"/>
                    </a:moveTo>
                    <a:cubicBezTo>
                      <a:pt x="1646" y="772"/>
                      <a:pt x="1610" y="763"/>
                      <a:pt x="1585" y="737"/>
                    </a:cubicBezTo>
                    <a:cubicBezTo>
                      <a:pt x="1228" y="355"/>
                      <a:pt x="630" y="201"/>
                      <a:pt x="132" y="363"/>
                    </a:cubicBezTo>
                    <a:cubicBezTo>
                      <a:pt x="84" y="379"/>
                      <a:pt x="31" y="353"/>
                      <a:pt x="16" y="304"/>
                    </a:cubicBezTo>
                    <a:cubicBezTo>
                      <a:pt x="0" y="255"/>
                      <a:pt x="27" y="203"/>
                      <a:pt x="75" y="187"/>
                    </a:cubicBezTo>
                    <a:cubicBezTo>
                      <a:pt x="648" y="0"/>
                      <a:pt x="1309" y="171"/>
                      <a:pt x="1721" y="611"/>
                    </a:cubicBezTo>
                    <a:cubicBezTo>
                      <a:pt x="1755" y="648"/>
                      <a:pt x="1753" y="707"/>
                      <a:pt x="1716" y="742"/>
                    </a:cubicBezTo>
                    <a:cubicBezTo>
                      <a:pt x="1705" y="752"/>
                      <a:pt x="1692" y="759"/>
                      <a:pt x="1678" y="76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8" name="Freeform 43">
                <a:extLst>
                  <a:ext uri="{FF2B5EF4-FFF2-40B4-BE49-F238E27FC236}">
                    <a16:creationId xmlns:a16="http://schemas.microsoft.com/office/drawing/2014/main" id="{DBA6EB07-392E-8412-4059-DAC7F1031703}"/>
                  </a:ext>
                </a:extLst>
              </p:cNvPr>
              <p:cNvSpPr>
                <a:spLocks/>
              </p:cNvSpPr>
              <p:nvPr/>
            </p:nvSpPr>
            <p:spPr bwMode="auto">
              <a:xfrm>
                <a:off x="10338731" y="898963"/>
                <a:ext cx="311150" cy="203200"/>
              </a:xfrm>
              <a:custGeom>
                <a:avLst/>
                <a:gdLst>
                  <a:gd name="T0" fmla="*/ 130 w 1301"/>
                  <a:gd name="T1" fmla="*/ 841 h 847"/>
                  <a:gd name="T2" fmla="*/ 59 w 1301"/>
                  <a:gd name="T3" fmla="*/ 832 h 847"/>
                  <a:gd name="T4" fmla="*/ 25 w 1301"/>
                  <a:gd name="T5" fmla="*/ 705 h 847"/>
                  <a:gd name="T6" fmla="*/ 1204 w 1301"/>
                  <a:gd name="T7" fmla="*/ 1 h 847"/>
                  <a:gd name="T8" fmla="*/ 1299 w 1301"/>
                  <a:gd name="T9" fmla="*/ 91 h 847"/>
                  <a:gd name="T10" fmla="*/ 1209 w 1301"/>
                  <a:gd name="T11" fmla="*/ 186 h 847"/>
                  <a:gd name="T12" fmla="*/ 186 w 1301"/>
                  <a:gd name="T13" fmla="*/ 798 h 847"/>
                  <a:gd name="T14" fmla="*/ 130 w 1301"/>
                  <a:gd name="T15" fmla="*/ 841 h 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1" h="847">
                    <a:moveTo>
                      <a:pt x="130" y="841"/>
                    </a:moveTo>
                    <a:cubicBezTo>
                      <a:pt x="107" y="847"/>
                      <a:pt x="81" y="845"/>
                      <a:pt x="59" y="832"/>
                    </a:cubicBezTo>
                    <a:cubicBezTo>
                      <a:pt x="15" y="806"/>
                      <a:pt x="0" y="750"/>
                      <a:pt x="25" y="705"/>
                    </a:cubicBezTo>
                    <a:cubicBezTo>
                      <a:pt x="264" y="292"/>
                      <a:pt x="727" y="16"/>
                      <a:pt x="1204" y="1"/>
                    </a:cubicBezTo>
                    <a:cubicBezTo>
                      <a:pt x="1255" y="0"/>
                      <a:pt x="1298" y="40"/>
                      <a:pt x="1299" y="91"/>
                    </a:cubicBezTo>
                    <a:cubicBezTo>
                      <a:pt x="1301" y="142"/>
                      <a:pt x="1260" y="185"/>
                      <a:pt x="1209" y="186"/>
                    </a:cubicBezTo>
                    <a:cubicBezTo>
                      <a:pt x="795" y="199"/>
                      <a:pt x="393" y="439"/>
                      <a:pt x="186" y="798"/>
                    </a:cubicBezTo>
                    <a:cubicBezTo>
                      <a:pt x="173" y="820"/>
                      <a:pt x="153" y="835"/>
                      <a:pt x="130" y="841"/>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79" name="Freeform 44">
                <a:extLst>
                  <a:ext uri="{FF2B5EF4-FFF2-40B4-BE49-F238E27FC236}">
                    <a16:creationId xmlns:a16="http://schemas.microsoft.com/office/drawing/2014/main" id="{BE3C292B-2ECA-B6A0-3DBA-62764A4AC129}"/>
                  </a:ext>
                </a:extLst>
              </p:cNvPr>
              <p:cNvSpPr>
                <a:spLocks/>
              </p:cNvSpPr>
              <p:nvPr/>
            </p:nvSpPr>
            <p:spPr bwMode="auto">
              <a:xfrm>
                <a:off x="10049806" y="2062601"/>
                <a:ext cx="666750" cy="534988"/>
              </a:xfrm>
              <a:custGeom>
                <a:avLst/>
                <a:gdLst>
                  <a:gd name="T0" fmla="*/ 2723 w 2791"/>
                  <a:gd name="T1" fmla="*/ 2234 h 2238"/>
                  <a:gd name="T2" fmla="*/ 2688 w 2791"/>
                  <a:gd name="T3" fmla="*/ 2236 h 2238"/>
                  <a:gd name="T4" fmla="*/ 17 w 2791"/>
                  <a:gd name="T5" fmla="*/ 126 h 2238"/>
                  <a:gd name="T6" fmla="*/ 63 w 2791"/>
                  <a:gd name="T7" fmla="*/ 18 h 2238"/>
                  <a:gd name="T8" fmla="*/ 171 w 2791"/>
                  <a:gd name="T9" fmla="*/ 63 h 2238"/>
                  <a:gd name="T10" fmla="*/ 2714 w 2791"/>
                  <a:gd name="T11" fmla="*/ 2071 h 2238"/>
                  <a:gd name="T12" fmla="*/ 2783 w 2791"/>
                  <a:gd name="T13" fmla="*/ 2166 h 2238"/>
                  <a:gd name="T14" fmla="*/ 2723 w 2791"/>
                  <a:gd name="T15" fmla="*/ 2234 h 2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1" h="2238">
                    <a:moveTo>
                      <a:pt x="2723" y="2234"/>
                    </a:moveTo>
                    <a:cubicBezTo>
                      <a:pt x="2712" y="2237"/>
                      <a:pt x="2700" y="2238"/>
                      <a:pt x="2688" y="2236"/>
                    </a:cubicBezTo>
                    <a:cubicBezTo>
                      <a:pt x="1515" y="2053"/>
                      <a:pt x="467" y="1225"/>
                      <a:pt x="17" y="126"/>
                    </a:cubicBezTo>
                    <a:cubicBezTo>
                      <a:pt x="0" y="84"/>
                      <a:pt x="20" y="35"/>
                      <a:pt x="63" y="18"/>
                    </a:cubicBezTo>
                    <a:cubicBezTo>
                      <a:pt x="106" y="0"/>
                      <a:pt x="154" y="21"/>
                      <a:pt x="171" y="63"/>
                    </a:cubicBezTo>
                    <a:cubicBezTo>
                      <a:pt x="599" y="1109"/>
                      <a:pt x="1597" y="1897"/>
                      <a:pt x="2714" y="2071"/>
                    </a:cubicBezTo>
                    <a:cubicBezTo>
                      <a:pt x="2759" y="2078"/>
                      <a:pt x="2791" y="2121"/>
                      <a:pt x="2783" y="2166"/>
                    </a:cubicBezTo>
                    <a:cubicBezTo>
                      <a:pt x="2778" y="2200"/>
                      <a:pt x="2754" y="2225"/>
                      <a:pt x="2723" y="2234"/>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0" name="Freeform 45">
                <a:extLst>
                  <a:ext uri="{FF2B5EF4-FFF2-40B4-BE49-F238E27FC236}">
                    <a16:creationId xmlns:a16="http://schemas.microsoft.com/office/drawing/2014/main" id="{9097AAC4-2FA9-1F51-24AC-52AD33A33924}"/>
                  </a:ext>
                </a:extLst>
              </p:cNvPr>
              <p:cNvSpPr>
                <a:spLocks/>
              </p:cNvSpPr>
              <p:nvPr/>
            </p:nvSpPr>
            <p:spPr bwMode="auto">
              <a:xfrm>
                <a:off x="9102069" y="1448238"/>
                <a:ext cx="827088" cy="1008063"/>
              </a:xfrm>
              <a:custGeom>
                <a:avLst/>
                <a:gdLst>
                  <a:gd name="T0" fmla="*/ 3395 w 3466"/>
                  <a:gd name="T1" fmla="*/ 4219 h 4223"/>
                  <a:gd name="T2" fmla="*/ 3347 w 3466"/>
                  <a:gd name="T3" fmla="*/ 4218 h 4223"/>
                  <a:gd name="T4" fmla="*/ 1088 w 3466"/>
                  <a:gd name="T5" fmla="*/ 2634 h 4223"/>
                  <a:gd name="T6" fmla="*/ 5 w 3466"/>
                  <a:gd name="T7" fmla="*/ 97 h 4223"/>
                  <a:gd name="T8" fmla="*/ 79 w 3466"/>
                  <a:gd name="T9" fmla="*/ 5 h 4223"/>
                  <a:gd name="T10" fmla="*/ 171 w 3466"/>
                  <a:gd name="T11" fmla="*/ 79 h 4223"/>
                  <a:gd name="T12" fmla="*/ 1218 w 3466"/>
                  <a:gd name="T13" fmla="*/ 2529 h 4223"/>
                  <a:gd name="T14" fmla="*/ 3399 w 3466"/>
                  <a:gd name="T15" fmla="*/ 4060 h 4223"/>
                  <a:gd name="T16" fmla="*/ 3452 w 3466"/>
                  <a:gd name="T17" fmla="*/ 4165 h 4223"/>
                  <a:gd name="T18" fmla="*/ 3395 w 3466"/>
                  <a:gd name="T19" fmla="*/ 4219 h 4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6" h="4223">
                    <a:moveTo>
                      <a:pt x="3395" y="4219"/>
                    </a:moveTo>
                    <a:cubicBezTo>
                      <a:pt x="3380" y="4223"/>
                      <a:pt x="3363" y="4223"/>
                      <a:pt x="3347" y="4218"/>
                    </a:cubicBezTo>
                    <a:cubicBezTo>
                      <a:pt x="2476" y="3930"/>
                      <a:pt x="1695" y="3383"/>
                      <a:pt x="1088" y="2634"/>
                    </a:cubicBezTo>
                    <a:cubicBezTo>
                      <a:pt x="482" y="1886"/>
                      <a:pt x="107" y="1009"/>
                      <a:pt x="5" y="97"/>
                    </a:cubicBezTo>
                    <a:cubicBezTo>
                      <a:pt x="0" y="52"/>
                      <a:pt x="33" y="11"/>
                      <a:pt x="79" y="5"/>
                    </a:cubicBezTo>
                    <a:cubicBezTo>
                      <a:pt x="125" y="0"/>
                      <a:pt x="166" y="33"/>
                      <a:pt x="171" y="79"/>
                    </a:cubicBezTo>
                    <a:cubicBezTo>
                      <a:pt x="269" y="958"/>
                      <a:pt x="631" y="1806"/>
                      <a:pt x="1218" y="2529"/>
                    </a:cubicBezTo>
                    <a:cubicBezTo>
                      <a:pt x="1804" y="3253"/>
                      <a:pt x="2559" y="3782"/>
                      <a:pt x="3399" y="4060"/>
                    </a:cubicBezTo>
                    <a:cubicBezTo>
                      <a:pt x="3443" y="4074"/>
                      <a:pt x="3466" y="4121"/>
                      <a:pt x="3452" y="4165"/>
                    </a:cubicBezTo>
                    <a:cubicBezTo>
                      <a:pt x="3443" y="4193"/>
                      <a:pt x="3421" y="4212"/>
                      <a:pt x="3395" y="421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1" name="Freeform 46">
                <a:extLst>
                  <a:ext uri="{FF2B5EF4-FFF2-40B4-BE49-F238E27FC236}">
                    <a16:creationId xmlns:a16="http://schemas.microsoft.com/office/drawing/2014/main" id="{19C091E9-8447-B4DC-2FA6-F58007905907}"/>
                  </a:ext>
                </a:extLst>
              </p:cNvPr>
              <p:cNvSpPr>
                <a:spLocks/>
              </p:cNvSpPr>
              <p:nvPr/>
            </p:nvSpPr>
            <p:spPr bwMode="auto">
              <a:xfrm>
                <a:off x="8916331" y="1460938"/>
                <a:ext cx="249238" cy="671513"/>
              </a:xfrm>
              <a:custGeom>
                <a:avLst/>
                <a:gdLst>
                  <a:gd name="T0" fmla="*/ 972 w 1044"/>
                  <a:gd name="T1" fmla="*/ 2809 h 2817"/>
                  <a:gd name="T2" fmla="*/ 886 w 1044"/>
                  <a:gd name="T3" fmla="*/ 2782 h 2817"/>
                  <a:gd name="T4" fmla="*/ 6 w 1044"/>
                  <a:gd name="T5" fmla="*/ 100 h 2817"/>
                  <a:gd name="T6" fmla="*/ 78 w 1044"/>
                  <a:gd name="T7" fmla="*/ 6 h 2817"/>
                  <a:gd name="T8" fmla="*/ 172 w 1044"/>
                  <a:gd name="T9" fmla="*/ 78 h 2817"/>
                  <a:gd name="T10" fmla="*/ 1015 w 1044"/>
                  <a:gd name="T11" fmla="*/ 2676 h 2817"/>
                  <a:gd name="T12" fmla="*/ 1003 w 1044"/>
                  <a:gd name="T13" fmla="*/ 2793 h 2817"/>
                  <a:gd name="T14" fmla="*/ 972 w 1044"/>
                  <a:gd name="T15" fmla="*/ 2809 h 2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4" h="2817">
                    <a:moveTo>
                      <a:pt x="972" y="2809"/>
                    </a:moveTo>
                    <a:cubicBezTo>
                      <a:pt x="942" y="2817"/>
                      <a:pt x="907" y="2808"/>
                      <a:pt x="886" y="2782"/>
                    </a:cubicBezTo>
                    <a:cubicBezTo>
                      <a:pt x="256" y="2016"/>
                      <a:pt x="117" y="953"/>
                      <a:pt x="6" y="100"/>
                    </a:cubicBezTo>
                    <a:cubicBezTo>
                      <a:pt x="0" y="54"/>
                      <a:pt x="32" y="12"/>
                      <a:pt x="78" y="6"/>
                    </a:cubicBezTo>
                    <a:cubicBezTo>
                      <a:pt x="124" y="0"/>
                      <a:pt x="166" y="33"/>
                      <a:pt x="172" y="78"/>
                    </a:cubicBezTo>
                    <a:cubicBezTo>
                      <a:pt x="280" y="911"/>
                      <a:pt x="415" y="1947"/>
                      <a:pt x="1015" y="2676"/>
                    </a:cubicBezTo>
                    <a:cubicBezTo>
                      <a:pt x="1044" y="2711"/>
                      <a:pt x="1039" y="2764"/>
                      <a:pt x="1003" y="2793"/>
                    </a:cubicBezTo>
                    <a:cubicBezTo>
                      <a:pt x="994" y="2801"/>
                      <a:pt x="983" y="2806"/>
                      <a:pt x="972" y="2809"/>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2" name="Freeform 47">
                <a:extLst>
                  <a:ext uri="{FF2B5EF4-FFF2-40B4-BE49-F238E27FC236}">
                    <a16:creationId xmlns:a16="http://schemas.microsoft.com/office/drawing/2014/main" id="{0A89D3A0-0F49-3A63-5344-830E7D5B2AEE}"/>
                  </a:ext>
                </a:extLst>
              </p:cNvPr>
              <p:cNvSpPr>
                <a:spLocks/>
              </p:cNvSpPr>
              <p:nvPr/>
            </p:nvSpPr>
            <p:spPr bwMode="auto">
              <a:xfrm>
                <a:off x="8003519" y="1841938"/>
                <a:ext cx="774700" cy="723900"/>
              </a:xfrm>
              <a:custGeom>
                <a:avLst/>
                <a:gdLst>
                  <a:gd name="T0" fmla="*/ 170 w 3245"/>
                  <a:gd name="T1" fmla="*/ 3005 h 3032"/>
                  <a:gd name="T2" fmla="*/ 113 w 3245"/>
                  <a:gd name="T3" fmla="*/ 3020 h 3032"/>
                  <a:gd name="T4" fmla="*/ 11 w 3245"/>
                  <a:gd name="T5" fmla="*/ 2960 h 3032"/>
                  <a:gd name="T6" fmla="*/ 70 w 3245"/>
                  <a:gd name="T7" fmla="*/ 2859 h 3032"/>
                  <a:gd name="T8" fmla="*/ 71 w 3245"/>
                  <a:gd name="T9" fmla="*/ 2859 h 3032"/>
                  <a:gd name="T10" fmla="*/ 1916 w 3245"/>
                  <a:gd name="T11" fmla="*/ 1833 h 3032"/>
                  <a:gd name="T12" fmla="*/ 3073 w 3245"/>
                  <a:gd name="T13" fmla="*/ 67 h 3032"/>
                  <a:gd name="T14" fmla="*/ 3178 w 3245"/>
                  <a:gd name="T15" fmla="*/ 15 h 3032"/>
                  <a:gd name="T16" fmla="*/ 3231 w 3245"/>
                  <a:gd name="T17" fmla="*/ 120 h 3032"/>
                  <a:gd name="T18" fmla="*/ 2030 w 3245"/>
                  <a:gd name="T19" fmla="*/ 1955 h 3032"/>
                  <a:gd name="T20" fmla="*/ 170 w 3245"/>
                  <a:gd name="T21" fmla="*/ 3005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5" h="3032">
                    <a:moveTo>
                      <a:pt x="170" y="3005"/>
                    </a:moveTo>
                    <a:cubicBezTo>
                      <a:pt x="151" y="3010"/>
                      <a:pt x="132" y="3015"/>
                      <a:pt x="113" y="3020"/>
                    </a:cubicBezTo>
                    <a:cubicBezTo>
                      <a:pt x="68" y="3032"/>
                      <a:pt x="23" y="3005"/>
                      <a:pt x="11" y="2960"/>
                    </a:cubicBezTo>
                    <a:cubicBezTo>
                      <a:pt x="0" y="2916"/>
                      <a:pt x="26" y="2871"/>
                      <a:pt x="70" y="2859"/>
                    </a:cubicBezTo>
                    <a:cubicBezTo>
                      <a:pt x="70" y="2859"/>
                      <a:pt x="70" y="2859"/>
                      <a:pt x="71" y="2859"/>
                    </a:cubicBezTo>
                    <a:cubicBezTo>
                      <a:pt x="746" y="2682"/>
                      <a:pt x="1384" y="2327"/>
                      <a:pt x="1916" y="1833"/>
                    </a:cubicBezTo>
                    <a:cubicBezTo>
                      <a:pt x="2448" y="1338"/>
                      <a:pt x="2848" y="728"/>
                      <a:pt x="3073" y="67"/>
                    </a:cubicBezTo>
                    <a:cubicBezTo>
                      <a:pt x="3088" y="23"/>
                      <a:pt x="3135" y="0"/>
                      <a:pt x="3178" y="15"/>
                    </a:cubicBezTo>
                    <a:cubicBezTo>
                      <a:pt x="3222" y="29"/>
                      <a:pt x="3245" y="77"/>
                      <a:pt x="3231" y="120"/>
                    </a:cubicBezTo>
                    <a:cubicBezTo>
                      <a:pt x="2997" y="807"/>
                      <a:pt x="2582" y="1442"/>
                      <a:pt x="2030" y="1955"/>
                    </a:cubicBezTo>
                    <a:cubicBezTo>
                      <a:pt x="1493" y="2454"/>
                      <a:pt x="851" y="2816"/>
                      <a:pt x="170" y="3005"/>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3" name="Freeform 48">
                <a:extLst>
                  <a:ext uri="{FF2B5EF4-FFF2-40B4-BE49-F238E27FC236}">
                    <a16:creationId xmlns:a16="http://schemas.microsoft.com/office/drawing/2014/main" id="{B59012DB-DDD7-980C-2CCB-7A340AD4D83A}"/>
                  </a:ext>
                </a:extLst>
              </p:cNvPr>
              <p:cNvSpPr>
                <a:spLocks/>
              </p:cNvSpPr>
              <p:nvPr/>
            </p:nvSpPr>
            <p:spPr bwMode="auto">
              <a:xfrm>
                <a:off x="7751106" y="1025963"/>
                <a:ext cx="1209675" cy="1187450"/>
              </a:xfrm>
              <a:custGeom>
                <a:avLst/>
                <a:gdLst>
                  <a:gd name="T0" fmla="*/ 115 w 5067"/>
                  <a:gd name="T1" fmla="*/ 4973 h 4978"/>
                  <a:gd name="T2" fmla="*/ 69 w 5067"/>
                  <a:gd name="T3" fmla="*/ 4973 h 4978"/>
                  <a:gd name="T4" fmla="*/ 13 w 5067"/>
                  <a:gd name="T5" fmla="*/ 4869 h 4978"/>
                  <a:gd name="T6" fmla="*/ 1868 w 5067"/>
                  <a:gd name="T7" fmla="*/ 1816 h 4978"/>
                  <a:gd name="T8" fmla="*/ 4953 w 5067"/>
                  <a:gd name="T9" fmla="*/ 12 h 4978"/>
                  <a:gd name="T10" fmla="*/ 4953 w 5067"/>
                  <a:gd name="T11" fmla="*/ 12 h 4978"/>
                  <a:gd name="T12" fmla="*/ 5055 w 5067"/>
                  <a:gd name="T13" fmla="*/ 70 h 4978"/>
                  <a:gd name="T14" fmla="*/ 4997 w 5067"/>
                  <a:gd name="T15" fmla="*/ 173 h 4978"/>
                  <a:gd name="T16" fmla="*/ 173 w 5067"/>
                  <a:gd name="T17" fmla="*/ 4917 h 4978"/>
                  <a:gd name="T18" fmla="*/ 115 w 5067"/>
                  <a:gd name="T19" fmla="*/ 4973 h 4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7" h="4978">
                    <a:moveTo>
                      <a:pt x="115" y="4973"/>
                    </a:moveTo>
                    <a:cubicBezTo>
                      <a:pt x="101" y="4977"/>
                      <a:pt x="85" y="4978"/>
                      <a:pt x="69" y="4973"/>
                    </a:cubicBezTo>
                    <a:cubicBezTo>
                      <a:pt x="25" y="4960"/>
                      <a:pt x="0" y="4914"/>
                      <a:pt x="13" y="4869"/>
                    </a:cubicBezTo>
                    <a:cubicBezTo>
                      <a:pt x="349" y="3735"/>
                      <a:pt x="991" y="2679"/>
                      <a:pt x="1868" y="1816"/>
                    </a:cubicBezTo>
                    <a:cubicBezTo>
                      <a:pt x="2746" y="953"/>
                      <a:pt x="3813" y="329"/>
                      <a:pt x="4953" y="12"/>
                    </a:cubicBezTo>
                    <a:lnTo>
                      <a:pt x="4953" y="12"/>
                    </a:lnTo>
                    <a:cubicBezTo>
                      <a:pt x="4997" y="0"/>
                      <a:pt x="5043" y="26"/>
                      <a:pt x="5055" y="70"/>
                    </a:cubicBezTo>
                    <a:cubicBezTo>
                      <a:pt x="5067" y="115"/>
                      <a:pt x="5042" y="161"/>
                      <a:pt x="4997" y="173"/>
                    </a:cubicBezTo>
                    <a:cubicBezTo>
                      <a:pt x="2734" y="802"/>
                      <a:pt x="840" y="2664"/>
                      <a:pt x="173" y="4917"/>
                    </a:cubicBezTo>
                    <a:cubicBezTo>
                      <a:pt x="165" y="4945"/>
                      <a:pt x="142" y="4966"/>
                      <a:pt x="115" y="4973"/>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4" name="Freeform 49">
                <a:extLst>
                  <a:ext uri="{FF2B5EF4-FFF2-40B4-BE49-F238E27FC236}">
                    <a16:creationId xmlns:a16="http://schemas.microsoft.com/office/drawing/2014/main" id="{63EB9C66-F505-913A-BF5C-9B578308EE25}"/>
                  </a:ext>
                </a:extLst>
              </p:cNvPr>
              <p:cNvSpPr>
                <a:spLocks/>
              </p:cNvSpPr>
              <p:nvPr/>
            </p:nvSpPr>
            <p:spPr bwMode="auto">
              <a:xfrm>
                <a:off x="9664044" y="959288"/>
                <a:ext cx="968375" cy="1038225"/>
              </a:xfrm>
              <a:custGeom>
                <a:avLst/>
                <a:gdLst>
                  <a:gd name="T0" fmla="*/ 3984 w 4053"/>
                  <a:gd name="T1" fmla="*/ 4338 h 4349"/>
                  <a:gd name="T2" fmla="*/ 3981 w 4053"/>
                  <a:gd name="T3" fmla="*/ 4338 h 4349"/>
                  <a:gd name="T4" fmla="*/ 3880 w 4053"/>
                  <a:gd name="T5" fmla="*/ 4277 h 4349"/>
                  <a:gd name="T6" fmla="*/ 68 w 4053"/>
                  <a:gd name="T7" fmla="*/ 172 h 4349"/>
                  <a:gd name="T8" fmla="*/ 14 w 4053"/>
                  <a:gd name="T9" fmla="*/ 68 h 4349"/>
                  <a:gd name="T10" fmla="*/ 119 w 4053"/>
                  <a:gd name="T11" fmla="*/ 14 h 4349"/>
                  <a:gd name="T12" fmla="*/ 4042 w 4053"/>
                  <a:gd name="T13" fmla="*/ 4238 h 4349"/>
                  <a:gd name="T14" fmla="*/ 3984 w 4053"/>
                  <a:gd name="T15" fmla="*/ 4338 h 4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3" h="4349">
                    <a:moveTo>
                      <a:pt x="3984" y="4338"/>
                    </a:moveTo>
                    <a:cubicBezTo>
                      <a:pt x="3983" y="4338"/>
                      <a:pt x="3982" y="4338"/>
                      <a:pt x="3981" y="4338"/>
                    </a:cubicBezTo>
                    <a:cubicBezTo>
                      <a:pt x="3936" y="4349"/>
                      <a:pt x="3891" y="4322"/>
                      <a:pt x="3880" y="4277"/>
                    </a:cubicBezTo>
                    <a:cubicBezTo>
                      <a:pt x="3423" y="2380"/>
                      <a:pt x="1926" y="769"/>
                      <a:pt x="68" y="172"/>
                    </a:cubicBezTo>
                    <a:cubicBezTo>
                      <a:pt x="24" y="158"/>
                      <a:pt x="0" y="111"/>
                      <a:pt x="14" y="68"/>
                    </a:cubicBezTo>
                    <a:cubicBezTo>
                      <a:pt x="28" y="24"/>
                      <a:pt x="75" y="0"/>
                      <a:pt x="119" y="14"/>
                    </a:cubicBezTo>
                    <a:cubicBezTo>
                      <a:pt x="2031" y="628"/>
                      <a:pt x="3571" y="2286"/>
                      <a:pt x="4042" y="4238"/>
                    </a:cubicBezTo>
                    <a:cubicBezTo>
                      <a:pt x="4053" y="4282"/>
                      <a:pt x="4027" y="4326"/>
                      <a:pt x="3984" y="433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5" name="Freeform 50">
                <a:extLst>
                  <a:ext uri="{FF2B5EF4-FFF2-40B4-BE49-F238E27FC236}">
                    <a16:creationId xmlns:a16="http://schemas.microsoft.com/office/drawing/2014/main" id="{F403F540-03C4-5BAC-32A8-3D5D7084B7BC}"/>
                  </a:ext>
                </a:extLst>
              </p:cNvPr>
              <p:cNvSpPr>
                <a:spLocks/>
              </p:cNvSpPr>
              <p:nvPr/>
            </p:nvSpPr>
            <p:spPr bwMode="auto">
              <a:xfrm>
                <a:off x="10094256" y="2003863"/>
                <a:ext cx="504825" cy="396875"/>
              </a:xfrm>
              <a:custGeom>
                <a:avLst/>
                <a:gdLst>
                  <a:gd name="T0" fmla="*/ 33 w 2115"/>
                  <a:gd name="T1" fmla="*/ 176 h 1664"/>
                  <a:gd name="T2" fmla="*/ 691 w 2115"/>
                  <a:gd name="T3" fmla="*/ 879 h 1664"/>
                  <a:gd name="T4" fmla="*/ 1470 w 2115"/>
                  <a:gd name="T5" fmla="*/ 1414 h 1664"/>
                  <a:gd name="T6" fmla="*/ 1969 w 2115"/>
                  <a:gd name="T7" fmla="*/ 1645 h 1664"/>
                  <a:gd name="T8" fmla="*/ 2098 w 2115"/>
                  <a:gd name="T9" fmla="*/ 1587 h 1664"/>
                  <a:gd name="T10" fmla="*/ 2040 w 2115"/>
                  <a:gd name="T11" fmla="*/ 1458 h 1664"/>
                  <a:gd name="T12" fmla="*/ 1612 w 2115"/>
                  <a:gd name="T13" fmla="*/ 1265 h 1664"/>
                  <a:gd name="T14" fmla="*/ 1587 w 2115"/>
                  <a:gd name="T15" fmla="*/ 1252 h 1664"/>
                  <a:gd name="T16" fmla="*/ 1592 w 2115"/>
                  <a:gd name="T17" fmla="*/ 1255 h 1664"/>
                  <a:gd name="T18" fmla="*/ 1580 w 2115"/>
                  <a:gd name="T19" fmla="*/ 1248 h 1664"/>
                  <a:gd name="T20" fmla="*/ 1525 w 2115"/>
                  <a:gd name="T21" fmla="*/ 1218 h 1664"/>
                  <a:gd name="T22" fmla="*/ 1426 w 2115"/>
                  <a:gd name="T23" fmla="*/ 1161 h 1664"/>
                  <a:gd name="T24" fmla="*/ 1228 w 2115"/>
                  <a:gd name="T25" fmla="*/ 1036 h 1664"/>
                  <a:gd name="T26" fmla="*/ 855 w 2115"/>
                  <a:gd name="T27" fmla="*/ 756 h 1664"/>
                  <a:gd name="T28" fmla="*/ 766 w 2115"/>
                  <a:gd name="T29" fmla="*/ 680 h 1664"/>
                  <a:gd name="T30" fmla="*/ 725 w 2115"/>
                  <a:gd name="T31" fmla="*/ 643 h 1664"/>
                  <a:gd name="T32" fmla="*/ 704 w 2115"/>
                  <a:gd name="T33" fmla="*/ 624 h 1664"/>
                  <a:gd name="T34" fmla="*/ 694 w 2115"/>
                  <a:gd name="T35" fmla="*/ 615 h 1664"/>
                  <a:gd name="T36" fmla="*/ 693 w 2115"/>
                  <a:gd name="T37" fmla="*/ 614 h 1664"/>
                  <a:gd name="T38" fmla="*/ 526 w 2115"/>
                  <a:gd name="T39" fmla="*/ 449 h 1664"/>
                  <a:gd name="T40" fmla="*/ 187 w 2115"/>
                  <a:gd name="T41" fmla="*/ 48 h 1664"/>
                  <a:gd name="T42" fmla="*/ 46 w 2115"/>
                  <a:gd name="T43" fmla="*/ 35 h 1664"/>
                  <a:gd name="T44" fmla="*/ 33 w 2115"/>
                  <a:gd name="T45" fmla="*/ 176 h 1664"/>
                  <a:gd name="T46" fmla="*/ 33 w 2115"/>
                  <a:gd name="T47" fmla="*/ 176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15" h="1664">
                    <a:moveTo>
                      <a:pt x="33" y="176"/>
                    </a:moveTo>
                    <a:cubicBezTo>
                      <a:pt x="225" y="434"/>
                      <a:pt x="447" y="669"/>
                      <a:pt x="691" y="879"/>
                    </a:cubicBezTo>
                    <a:cubicBezTo>
                      <a:pt x="930" y="1085"/>
                      <a:pt x="1192" y="1265"/>
                      <a:pt x="1470" y="1414"/>
                    </a:cubicBezTo>
                    <a:cubicBezTo>
                      <a:pt x="1631" y="1501"/>
                      <a:pt x="1797" y="1579"/>
                      <a:pt x="1969" y="1645"/>
                    </a:cubicBezTo>
                    <a:cubicBezTo>
                      <a:pt x="2018" y="1664"/>
                      <a:pt x="2081" y="1638"/>
                      <a:pt x="2098" y="1587"/>
                    </a:cubicBezTo>
                    <a:cubicBezTo>
                      <a:pt x="2115" y="1536"/>
                      <a:pt x="2092" y="1479"/>
                      <a:pt x="2040" y="1458"/>
                    </a:cubicBezTo>
                    <a:cubicBezTo>
                      <a:pt x="1894" y="1402"/>
                      <a:pt x="1751" y="1337"/>
                      <a:pt x="1612" y="1265"/>
                    </a:cubicBezTo>
                    <a:cubicBezTo>
                      <a:pt x="1604" y="1261"/>
                      <a:pt x="1596" y="1257"/>
                      <a:pt x="1587" y="1252"/>
                    </a:cubicBezTo>
                    <a:cubicBezTo>
                      <a:pt x="1583" y="1250"/>
                      <a:pt x="1571" y="1244"/>
                      <a:pt x="1592" y="1255"/>
                    </a:cubicBezTo>
                    <a:cubicBezTo>
                      <a:pt x="1588" y="1252"/>
                      <a:pt x="1584" y="1250"/>
                      <a:pt x="1580" y="1248"/>
                    </a:cubicBezTo>
                    <a:cubicBezTo>
                      <a:pt x="1561" y="1238"/>
                      <a:pt x="1543" y="1228"/>
                      <a:pt x="1525" y="1218"/>
                    </a:cubicBezTo>
                    <a:cubicBezTo>
                      <a:pt x="1492" y="1200"/>
                      <a:pt x="1459" y="1181"/>
                      <a:pt x="1426" y="1161"/>
                    </a:cubicBezTo>
                    <a:cubicBezTo>
                      <a:pt x="1359" y="1121"/>
                      <a:pt x="1293" y="1080"/>
                      <a:pt x="1228" y="1036"/>
                    </a:cubicBezTo>
                    <a:cubicBezTo>
                      <a:pt x="1099" y="950"/>
                      <a:pt x="974" y="856"/>
                      <a:pt x="855" y="756"/>
                    </a:cubicBezTo>
                    <a:cubicBezTo>
                      <a:pt x="825" y="731"/>
                      <a:pt x="795" y="706"/>
                      <a:pt x="766" y="680"/>
                    </a:cubicBezTo>
                    <a:cubicBezTo>
                      <a:pt x="752" y="668"/>
                      <a:pt x="738" y="655"/>
                      <a:pt x="725" y="643"/>
                    </a:cubicBezTo>
                    <a:cubicBezTo>
                      <a:pt x="718" y="637"/>
                      <a:pt x="711" y="631"/>
                      <a:pt x="704" y="624"/>
                    </a:cubicBezTo>
                    <a:cubicBezTo>
                      <a:pt x="701" y="621"/>
                      <a:pt x="697" y="618"/>
                      <a:pt x="694" y="615"/>
                    </a:cubicBezTo>
                    <a:cubicBezTo>
                      <a:pt x="713" y="635"/>
                      <a:pt x="697" y="617"/>
                      <a:pt x="693" y="614"/>
                    </a:cubicBezTo>
                    <a:cubicBezTo>
                      <a:pt x="636" y="560"/>
                      <a:pt x="580" y="505"/>
                      <a:pt x="526" y="449"/>
                    </a:cubicBezTo>
                    <a:cubicBezTo>
                      <a:pt x="405" y="322"/>
                      <a:pt x="292" y="188"/>
                      <a:pt x="187" y="48"/>
                    </a:cubicBezTo>
                    <a:cubicBezTo>
                      <a:pt x="156" y="6"/>
                      <a:pt x="85" y="0"/>
                      <a:pt x="46" y="35"/>
                    </a:cubicBezTo>
                    <a:cubicBezTo>
                      <a:pt x="4" y="73"/>
                      <a:pt x="0" y="131"/>
                      <a:pt x="33" y="176"/>
                    </a:cubicBezTo>
                    <a:lnTo>
                      <a:pt x="33" y="176"/>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6" name="Freeform 51">
                <a:extLst>
                  <a:ext uri="{FF2B5EF4-FFF2-40B4-BE49-F238E27FC236}">
                    <a16:creationId xmlns:a16="http://schemas.microsoft.com/office/drawing/2014/main" id="{8239FAA6-BD0B-2AD0-1D8F-761980EABB3A}"/>
                  </a:ext>
                </a:extLst>
              </p:cNvPr>
              <p:cNvSpPr>
                <a:spLocks/>
              </p:cNvSpPr>
              <p:nvPr/>
            </p:nvSpPr>
            <p:spPr bwMode="auto">
              <a:xfrm>
                <a:off x="7514569" y="646551"/>
                <a:ext cx="2803525" cy="1924050"/>
              </a:xfrm>
              <a:custGeom>
                <a:avLst/>
                <a:gdLst>
                  <a:gd name="T0" fmla="*/ 11663 w 11742"/>
                  <a:gd name="T1" fmla="*/ 1293 h 8059"/>
                  <a:gd name="T2" fmla="*/ 8755 w 11742"/>
                  <a:gd name="T3" fmla="*/ 143 h 8059"/>
                  <a:gd name="T4" fmla="*/ 5528 w 11742"/>
                  <a:gd name="T5" fmla="*/ 366 h 8059"/>
                  <a:gd name="T6" fmla="*/ 2637 w 11742"/>
                  <a:gd name="T7" fmla="*/ 1792 h 8059"/>
                  <a:gd name="T8" fmla="*/ 660 w 11742"/>
                  <a:gd name="T9" fmla="*/ 4387 h 8059"/>
                  <a:gd name="T10" fmla="*/ 67 w 11742"/>
                  <a:gd name="T11" fmla="*/ 7562 h 8059"/>
                  <a:gd name="T12" fmla="*/ 104 w 11742"/>
                  <a:gd name="T13" fmla="*/ 7962 h 8059"/>
                  <a:gd name="T14" fmla="*/ 257 w 11742"/>
                  <a:gd name="T15" fmla="*/ 7962 h 8059"/>
                  <a:gd name="T16" fmla="*/ 644 w 11742"/>
                  <a:gd name="T17" fmla="*/ 4826 h 8059"/>
                  <a:gd name="T18" fmla="*/ 2424 w 11742"/>
                  <a:gd name="T19" fmla="*/ 2178 h 8059"/>
                  <a:gd name="T20" fmla="*/ 5184 w 11742"/>
                  <a:gd name="T21" fmla="*/ 625 h 8059"/>
                  <a:gd name="T22" fmla="*/ 8333 w 11742"/>
                  <a:gd name="T23" fmla="*/ 251 h 8059"/>
                  <a:gd name="T24" fmla="*/ 11249 w 11742"/>
                  <a:gd name="T25" fmla="*/ 1188 h 8059"/>
                  <a:gd name="T26" fmla="*/ 11557 w 11742"/>
                  <a:gd name="T27" fmla="*/ 1403 h 8059"/>
                  <a:gd name="T28" fmla="*/ 11663 w 11742"/>
                  <a:gd name="T29" fmla="*/ 1293 h 8059"/>
                  <a:gd name="T30" fmla="*/ 11663 w 11742"/>
                  <a:gd name="T31" fmla="*/ 1293 h 8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42" h="8059">
                    <a:moveTo>
                      <a:pt x="11663" y="1293"/>
                    </a:moveTo>
                    <a:cubicBezTo>
                      <a:pt x="10817" y="655"/>
                      <a:pt x="9802" y="282"/>
                      <a:pt x="8755" y="143"/>
                    </a:cubicBezTo>
                    <a:cubicBezTo>
                      <a:pt x="7680" y="0"/>
                      <a:pt x="6576" y="87"/>
                      <a:pt x="5528" y="366"/>
                    </a:cubicBezTo>
                    <a:cubicBezTo>
                      <a:pt x="4485" y="643"/>
                      <a:pt x="3478" y="1110"/>
                      <a:pt x="2637" y="1792"/>
                    </a:cubicBezTo>
                    <a:cubicBezTo>
                      <a:pt x="1785" y="2483"/>
                      <a:pt x="1105" y="3386"/>
                      <a:pt x="660" y="4387"/>
                    </a:cubicBezTo>
                    <a:cubicBezTo>
                      <a:pt x="219" y="5380"/>
                      <a:pt x="0" y="6476"/>
                      <a:pt x="67" y="7562"/>
                    </a:cubicBezTo>
                    <a:cubicBezTo>
                      <a:pt x="75" y="7696"/>
                      <a:pt x="88" y="7829"/>
                      <a:pt x="104" y="7962"/>
                    </a:cubicBezTo>
                    <a:cubicBezTo>
                      <a:pt x="116" y="8058"/>
                      <a:pt x="269" y="8059"/>
                      <a:pt x="257" y="7962"/>
                    </a:cubicBezTo>
                    <a:cubicBezTo>
                      <a:pt x="125" y="6903"/>
                      <a:pt x="269" y="5823"/>
                      <a:pt x="644" y="4826"/>
                    </a:cubicBezTo>
                    <a:cubicBezTo>
                      <a:pt x="1022" y="3822"/>
                      <a:pt x="1635" y="2906"/>
                      <a:pt x="2424" y="2178"/>
                    </a:cubicBezTo>
                    <a:cubicBezTo>
                      <a:pt x="3209" y="1454"/>
                      <a:pt x="4169" y="945"/>
                      <a:pt x="5184" y="625"/>
                    </a:cubicBezTo>
                    <a:cubicBezTo>
                      <a:pt x="6197" y="305"/>
                      <a:pt x="7272" y="169"/>
                      <a:pt x="8333" y="251"/>
                    </a:cubicBezTo>
                    <a:cubicBezTo>
                      <a:pt x="9360" y="331"/>
                      <a:pt x="10380" y="627"/>
                      <a:pt x="11249" y="1188"/>
                    </a:cubicBezTo>
                    <a:cubicBezTo>
                      <a:pt x="11354" y="1256"/>
                      <a:pt x="11457" y="1328"/>
                      <a:pt x="11557" y="1403"/>
                    </a:cubicBezTo>
                    <a:cubicBezTo>
                      <a:pt x="11634" y="1461"/>
                      <a:pt x="11742" y="1353"/>
                      <a:pt x="11663" y="1293"/>
                    </a:cubicBezTo>
                    <a:lnTo>
                      <a:pt x="11663" y="129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7" name="Freeform 52">
                <a:extLst>
                  <a:ext uri="{FF2B5EF4-FFF2-40B4-BE49-F238E27FC236}">
                    <a16:creationId xmlns:a16="http://schemas.microsoft.com/office/drawing/2014/main" id="{B99506C4-BDA0-C82F-56FF-0E5A3610AD60}"/>
                  </a:ext>
                </a:extLst>
              </p:cNvPr>
              <p:cNvSpPr>
                <a:spLocks/>
              </p:cNvSpPr>
              <p:nvPr/>
            </p:nvSpPr>
            <p:spPr bwMode="auto">
              <a:xfrm>
                <a:off x="8448019" y="638613"/>
                <a:ext cx="906463" cy="363538"/>
              </a:xfrm>
              <a:custGeom>
                <a:avLst/>
                <a:gdLst>
                  <a:gd name="T0" fmla="*/ 1589 w 3797"/>
                  <a:gd name="T1" fmla="*/ 1522 h 1522"/>
                  <a:gd name="T2" fmla="*/ 0 w 3797"/>
                  <a:gd name="T3" fmla="*/ 0 h 1522"/>
                  <a:gd name="T4" fmla="*/ 3797 w 3797"/>
                  <a:gd name="T5" fmla="*/ 367 h 1522"/>
                  <a:gd name="T6" fmla="*/ 1589 w 3797"/>
                  <a:gd name="T7" fmla="*/ 1522 h 1522"/>
                </a:gdLst>
                <a:ahLst/>
                <a:cxnLst>
                  <a:cxn ang="0">
                    <a:pos x="T0" y="T1"/>
                  </a:cxn>
                  <a:cxn ang="0">
                    <a:pos x="T2" y="T3"/>
                  </a:cxn>
                  <a:cxn ang="0">
                    <a:pos x="T4" y="T5"/>
                  </a:cxn>
                  <a:cxn ang="0">
                    <a:pos x="T6" y="T7"/>
                  </a:cxn>
                </a:cxnLst>
                <a:rect l="0" t="0" r="r" b="b"/>
                <a:pathLst>
                  <a:path w="3797" h="1522">
                    <a:moveTo>
                      <a:pt x="1589" y="1522"/>
                    </a:moveTo>
                    <a:cubicBezTo>
                      <a:pt x="824" y="1386"/>
                      <a:pt x="169" y="759"/>
                      <a:pt x="0" y="0"/>
                    </a:cubicBezTo>
                    <a:cubicBezTo>
                      <a:pt x="1211" y="429"/>
                      <a:pt x="2527" y="556"/>
                      <a:pt x="3797" y="367"/>
                    </a:cubicBezTo>
                    <a:lnTo>
                      <a:pt x="1589" y="1522"/>
                    </a:ln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8" name="Freeform 53">
                <a:extLst>
                  <a:ext uri="{FF2B5EF4-FFF2-40B4-BE49-F238E27FC236}">
                    <a16:creationId xmlns:a16="http://schemas.microsoft.com/office/drawing/2014/main" id="{C65B4796-31FE-895D-0CB2-FB4C01BE7A91}"/>
                  </a:ext>
                </a:extLst>
              </p:cNvPr>
              <p:cNvSpPr>
                <a:spLocks/>
              </p:cNvSpPr>
              <p:nvPr/>
            </p:nvSpPr>
            <p:spPr bwMode="auto">
              <a:xfrm>
                <a:off x="8436906" y="613213"/>
                <a:ext cx="615950" cy="371475"/>
              </a:xfrm>
              <a:custGeom>
                <a:avLst/>
                <a:gdLst>
                  <a:gd name="T0" fmla="*/ 2512 w 2576"/>
                  <a:gd name="T1" fmla="*/ 508 h 1556"/>
                  <a:gd name="T2" fmla="*/ 1540 w 2576"/>
                  <a:gd name="T3" fmla="*/ 462 h 1556"/>
                  <a:gd name="T4" fmla="*/ 588 w 2576"/>
                  <a:gd name="T5" fmla="*/ 229 h 1556"/>
                  <a:gd name="T6" fmla="*/ 83 w 2576"/>
                  <a:gd name="T7" fmla="*/ 20 h 1556"/>
                  <a:gd name="T8" fmla="*/ 9 w 2576"/>
                  <a:gd name="T9" fmla="*/ 77 h 1556"/>
                  <a:gd name="T10" fmla="*/ 745 w 2576"/>
                  <a:gd name="T11" fmla="*/ 1291 h 1556"/>
                  <a:gd name="T12" fmla="*/ 1082 w 2576"/>
                  <a:gd name="T13" fmla="*/ 1524 h 1556"/>
                  <a:gd name="T14" fmla="*/ 1132 w 2576"/>
                  <a:gd name="T15" fmla="*/ 1437 h 1556"/>
                  <a:gd name="T16" fmla="*/ 225 w 2576"/>
                  <a:gd name="T17" fmla="*/ 423 h 1556"/>
                  <a:gd name="T18" fmla="*/ 131 w 2576"/>
                  <a:gd name="T19" fmla="*/ 153 h 1556"/>
                  <a:gd name="T20" fmla="*/ 966 w 2576"/>
                  <a:gd name="T21" fmla="*/ 449 h 1556"/>
                  <a:gd name="T22" fmla="*/ 1952 w 2576"/>
                  <a:gd name="T23" fmla="*/ 605 h 1556"/>
                  <a:gd name="T24" fmla="*/ 2512 w 2576"/>
                  <a:gd name="T25" fmla="*/ 609 h 1556"/>
                  <a:gd name="T26" fmla="*/ 2512 w 2576"/>
                  <a:gd name="T27" fmla="*/ 508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6" h="1556">
                    <a:moveTo>
                      <a:pt x="2512" y="508"/>
                    </a:moveTo>
                    <a:cubicBezTo>
                      <a:pt x="2188" y="524"/>
                      <a:pt x="1862" y="509"/>
                      <a:pt x="1540" y="462"/>
                    </a:cubicBezTo>
                    <a:cubicBezTo>
                      <a:pt x="1216" y="415"/>
                      <a:pt x="897" y="337"/>
                      <a:pt x="588" y="229"/>
                    </a:cubicBezTo>
                    <a:cubicBezTo>
                      <a:pt x="416" y="168"/>
                      <a:pt x="247" y="98"/>
                      <a:pt x="83" y="20"/>
                    </a:cubicBezTo>
                    <a:cubicBezTo>
                      <a:pt x="43" y="0"/>
                      <a:pt x="0" y="33"/>
                      <a:pt x="9" y="77"/>
                    </a:cubicBezTo>
                    <a:cubicBezTo>
                      <a:pt x="111" y="548"/>
                      <a:pt x="377" y="981"/>
                      <a:pt x="745" y="1291"/>
                    </a:cubicBezTo>
                    <a:cubicBezTo>
                      <a:pt x="850" y="1379"/>
                      <a:pt x="963" y="1458"/>
                      <a:pt x="1082" y="1524"/>
                    </a:cubicBezTo>
                    <a:cubicBezTo>
                      <a:pt x="1139" y="1556"/>
                      <a:pt x="1189" y="1468"/>
                      <a:pt x="1132" y="1437"/>
                    </a:cubicBezTo>
                    <a:cubicBezTo>
                      <a:pt x="728" y="1211"/>
                      <a:pt x="406" y="848"/>
                      <a:pt x="225" y="423"/>
                    </a:cubicBezTo>
                    <a:cubicBezTo>
                      <a:pt x="187" y="335"/>
                      <a:pt x="156" y="245"/>
                      <a:pt x="131" y="153"/>
                    </a:cubicBezTo>
                    <a:cubicBezTo>
                      <a:pt x="401" y="275"/>
                      <a:pt x="680" y="375"/>
                      <a:pt x="966" y="449"/>
                    </a:cubicBezTo>
                    <a:cubicBezTo>
                      <a:pt x="1289" y="533"/>
                      <a:pt x="1620" y="585"/>
                      <a:pt x="1952" y="605"/>
                    </a:cubicBezTo>
                    <a:cubicBezTo>
                      <a:pt x="2139" y="617"/>
                      <a:pt x="2325" y="618"/>
                      <a:pt x="2512" y="609"/>
                    </a:cubicBezTo>
                    <a:cubicBezTo>
                      <a:pt x="2576" y="606"/>
                      <a:pt x="2576" y="505"/>
                      <a:pt x="2512" y="508"/>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89" name="Freeform 54">
                <a:extLst>
                  <a:ext uri="{FF2B5EF4-FFF2-40B4-BE49-F238E27FC236}">
                    <a16:creationId xmlns:a16="http://schemas.microsoft.com/office/drawing/2014/main" id="{D125B734-5814-7EFE-6467-97461F87DCF3}"/>
                  </a:ext>
                </a:extLst>
              </p:cNvPr>
              <p:cNvSpPr>
                <a:spLocks/>
              </p:cNvSpPr>
              <p:nvPr/>
            </p:nvSpPr>
            <p:spPr bwMode="auto">
              <a:xfrm>
                <a:off x="10486369" y="1237101"/>
                <a:ext cx="477838" cy="1644650"/>
              </a:xfrm>
              <a:custGeom>
                <a:avLst/>
                <a:gdLst>
                  <a:gd name="T0" fmla="*/ 73 w 2000"/>
                  <a:gd name="T1" fmla="*/ 179 h 6890"/>
                  <a:gd name="T2" fmla="*/ 992 w 2000"/>
                  <a:gd name="T3" fmla="*/ 1273 h 6890"/>
                  <a:gd name="T4" fmla="*/ 1620 w 2000"/>
                  <a:gd name="T5" fmla="*/ 2602 h 6890"/>
                  <a:gd name="T6" fmla="*/ 1828 w 2000"/>
                  <a:gd name="T7" fmla="*/ 3996 h 6890"/>
                  <a:gd name="T8" fmla="*/ 1637 w 2000"/>
                  <a:gd name="T9" fmla="*/ 5275 h 6890"/>
                  <a:gd name="T10" fmla="*/ 1117 w 2000"/>
                  <a:gd name="T11" fmla="*/ 6594 h 6890"/>
                  <a:gd name="T12" fmla="*/ 1032 w 2000"/>
                  <a:gd name="T13" fmla="*/ 6764 h 6890"/>
                  <a:gd name="T14" fmla="*/ 1061 w 2000"/>
                  <a:gd name="T15" fmla="*/ 6870 h 6890"/>
                  <a:gd name="T16" fmla="*/ 1167 w 2000"/>
                  <a:gd name="T17" fmla="*/ 6840 h 6890"/>
                  <a:gd name="T18" fmla="*/ 1740 w 2000"/>
                  <a:gd name="T19" fmla="*/ 5473 h 6890"/>
                  <a:gd name="T20" fmla="*/ 1979 w 2000"/>
                  <a:gd name="T21" fmla="*/ 4155 h 6890"/>
                  <a:gd name="T22" fmla="*/ 1822 w 2000"/>
                  <a:gd name="T23" fmla="*/ 2743 h 6890"/>
                  <a:gd name="T24" fmla="*/ 1221 w 2000"/>
                  <a:gd name="T25" fmla="*/ 1346 h 6890"/>
                  <a:gd name="T26" fmla="*/ 310 w 2000"/>
                  <a:gd name="T27" fmla="*/ 192 h 6890"/>
                  <a:gd name="T28" fmla="*/ 181 w 2000"/>
                  <a:gd name="T29" fmla="*/ 68 h 6890"/>
                  <a:gd name="T30" fmla="*/ 73 w 2000"/>
                  <a:gd name="T31" fmla="*/ 179 h 6890"/>
                  <a:gd name="T32" fmla="*/ 73 w 2000"/>
                  <a:gd name="T33" fmla="*/ 179 h 6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0" h="6890">
                    <a:moveTo>
                      <a:pt x="73" y="179"/>
                    </a:moveTo>
                    <a:cubicBezTo>
                      <a:pt x="422" y="505"/>
                      <a:pt x="732" y="872"/>
                      <a:pt x="992" y="1273"/>
                    </a:cubicBezTo>
                    <a:cubicBezTo>
                      <a:pt x="1260" y="1685"/>
                      <a:pt x="1475" y="2132"/>
                      <a:pt x="1620" y="2602"/>
                    </a:cubicBezTo>
                    <a:cubicBezTo>
                      <a:pt x="1758" y="3054"/>
                      <a:pt x="1831" y="3524"/>
                      <a:pt x="1828" y="3996"/>
                    </a:cubicBezTo>
                    <a:cubicBezTo>
                      <a:pt x="1825" y="4429"/>
                      <a:pt x="1755" y="4858"/>
                      <a:pt x="1637" y="5275"/>
                    </a:cubicBezTo>
                    <a:cubicBezTo>
                      <a:pt x="1509" y="5731"/>
                      <a:pt x="1325" y="6169"/>
                      <a:pt x="1117" y="6594"/>
                    </a:cubicBezTo>
                    <a:cubicBezTo>
                      <a:pt x="1089" y="6651"/>
                      <a:pt x="1061" y="6707"/>
                      <a:pt x="1032" y="6764"/>
                    </a:cubicBezTo>
                    <a:cubicBezTo>
                      <a:pt x="1013" y="6801"/>
                      <a:pt x="1023" y="6848"/>
                      <a:pt x="1061" y="6870"/>
                    </a:cubicBezTo>
                    <a:cubicBezTo>
                      <a:pt x="1097" y="6890"/>
                      <a:pt x="1148" y="6878"/>
                      <a:pt x="1167" y="6840"/>
                    </a:cubicBezTo>
                    <a:cubicBezTo>
                      <a:pt x="1392" y="6400"/>
                      <a:pt x="1593" y="5946"/>
                      <a:pt x="1740" y="5473"/>
                    </a:cubicBezTo>
                    <a:cubicBezTo>
                      <a:pt x="1874" y="5046"/>
                      <a:pt x="1960" y="4603"/>
                      <a:pt x="1979" y="4155"/>
                    </a:cubicBezTo>
                    <a:cubicBezTo>
                      <a:pt x="2000" y="3680"/>
                      <a:pt x="1944" y="3202"/>
                      <a:pt x="1822" y="2743"/>
                    </a:cubicBezTo>
                    <a:cubicBezTo>
                      <a:pt x="1691" y="2252"/>
                      <a:pt x="1484" y="1780"/>
                      <a:pt x="1221" y="1346"/>
                    </a:cubicBezTo>
                    <a:cubicBezTo>
                      <a:pt x="967" y="926"/>
                      <a:pt x="659" y="537"/>
                      <a:pt x="310" y="192"/>
                    </a:cubicBezTo>
                    <a:cubicBezTo>
                      <a:pt x="268" y="150"/>
                      <a:pt x="225" y="108"/>
                      <a:pt x="181" y="68"/>
                    </a:cubicBezTo>
                    <a:cubicBezTo>
                      <a:pt x="108" y="0"/>
                      <a:pt x="0" y="111"/>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0" name="Freeform 55">
                <a:extLst>
                  <a:ext uri="{FF2B5EF4-FFF2-40B4-BE49-F238E27FC236}">
                    <a16:creationId xmlns:a16="http://schemas.microsoft.com/office/drawing/2014/main" id="{3917808C-7142-A4C8-2C75-5D61D9135455}"/>
                  </a:ext>
                </a:extLst>
              </p:cNvPr>
              <p:cNvSpPr>
                <a:spLocks/>
              </p:cNvSpPr>
              <p:nvPr/>
            </p:nvSpPr>
            <p:spPr bwMode="auto">
              <a:xfrm>
                <a:off x="9189381" y="4296213"/>
                <a:ext cx="34925" cy="217488"/>
              </a:xfrm>
              <a:custGeom>
                <a:avLst/>
                <a:gdLst>
                  <a:gd name="T0" fmla="*/ 116 w 145"/>
                  <a:gd name="T1" fmla="*/ 905 h 905"/>
                  <a:gd name="T2" fmla="*/ 142 w 145"/>
                  <a:gd name="T3" fmla="*/ 58 h 905"/>
                  <a:gd name="T4" fmla="*/ 11 w 145"/>
                  <a:gd name="T5" fmla="*/ 157 h 905"/>
                  <a:gd name="T6" fmla="*/ 116 w 145"/>
                  <a:gd name="T7" fmla="*/ 905 h 905"/>
                </a:gdLst>
                <a:ahLst/>
                <a:cxnLst>
                  <a:cxn ang="0">
                    <a:pos x="T0" y="T1"/>
                  </a:cxn>
                  <a:cxn ang="0">
                    <a:pos x="T2" y="T3"/>
                  </a:cxn>
                  <a:cxn ang="0">
                    <a:pos x="T4" y="T5"/>
                  </a:cxn>
                  <a:cxn ang="0">
                    <a:pos x="T6" y="T7"/>
                  </a:cxn>
                </a:cxnLst>
                <a:rect l="0" t="0" r="r" b="b"/>
                <a:pathLst>
                  <a:path w="145" h="905">
                    <a:moveTo>
                      <a:pt x="116" y="905"/>
                    </a:moveTo>
                    <a:cubicBezTo>
                      <a:pt x="116" y="905"/>
                      <a:pt x="145" y="116"/>
                      <a:pt x="142" y="58"/>
                    </a:cubicBezTo>
                    <a:cubicBezTo>
                      <a:pt x="139" y="0"/>
                      <a:pt x="22" y="47"/>
                      <a:pt x="11" y="157"/>
                    </a:cubicBezTo>
                    <a:cubicBezTo>
                      <a:pt x="0" y="267"/>
                      <a:pt x="28" y="841"/>
                      <a:pt x="116" y="905"/>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1" name="Freeform 56">
                <a:extLst>
                  <a:ext uri="{FF2B5EF4-FFF2-40B4-BE49-F238E27FC236}">
                    <a16:creationId xmlns:a16="http://schemas.microsoft.com/office/drawing/2014/main" id="{0F0017DE-78BF-CC97-1BFC-EFFB24F736F6}"/>
                  </a:ext>
                </a:extLst>
              </p:cNvPr>
              <p:cNvSpPr>
                <a:spLocks/>
              </p:cNvSpPr>
              <p:nvPr/>
            </p:nvSpPr>
            <p:spPr bwMode="auto">
              <a:xfrm>
                <a:off x="9154456" y="4142226"/>
                <a:ext cx="80963" cy="361950"/>
              </a:xfrm>
              <a:custGeom>
                <a:avLst/>
                <a:gdLst>
                  <a:gd name="T0" fmla="*/ 208 w 343"/>
                  <a:gd name="T1" fmla="*/ 1375 h 1516"/>
                  <a:gd name="T2" fmla="*/ 299 w 343"/>
                  <a:gd name="T3" fmla="*/ 316 h 1516"/>
                  <a:gd name="T4" fmla="*/ 156 w 343"/>
                  <a:gd name="T5" fmla="*/ 169 h 1516"/>
                  <a:gd name="T6" fmla="*/ 2 w 343"/>
                  <a:gd name="T7" fmla="*/ 1349 h 1516"/>
                  <a:gd name="T8" fmla="*/ 208 w 343"/>
                  <a:gd name="T9" fmla="*/ 1375 h 1516"/>
                </a:gdLst>
                <a:ahLst/>
                <a:cxnLst>
                  <a:cxn ang="0">
                    <a:pos x="T0" y="T1"/>
                  </a:cxn>
                  <a:cxn ang="0">
                    <a:pos x="T2" y="T3"/>
                  </a:cxn>
                  <a:cxn ang="0">
                    <a:pos x="T4" y="T5"/>
                  </a:cxn>
                  <a:cxn ang="0">
                    <a:pos x="T6" y="T7"/>
                  </a:cxn>
                  <a:cxn ang="0">
                    <a:pos x="T8" y="T9"/>
                  </a:cxn>
                </a:cxnLst>
                <a:rect l="0" t="0" r="r" b="b"/>
                <a:pathLst>
                  <a:path w="343" h="1516">
                    <a:moveTo>
                      <a:pt x="208" y="1375"/>
                    </a:moveTo>
                    <a:cubicBezTo>
                      <a:pt x="208" y="1375"/>
                      <a:pt x="260" y="501"/>
                      <a:pt x="299" y="316"/>
                    </a:cubicBezTo>
                    <a:cubicBezTo>
                      <a:pt x="343" y="106"/>
                      <a:pt x="173" y="0"/>
                      <a:pt x="156" y="169"/>
                    </a:cubicBezTo>
                    <a:cubicBezTo>
                      <a:pt x="139" y="337"/>
                      <a:pt x="5" y="1305"/>
                      <a:pt x="2" y="1349"/>
                    </a:cubicBezTo>
                    <a:cubicBezTo>
                      <a:pt x="0" y="1393"/>
                      <a:pt x="150" y="1516"/>
                      <a:pt x="208" y="137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2" name="Freeform 57">
                <a:extLst>
                  <a:ext uri="{FF2B5EF4-FFF2-40B4-BE49-F238E27FC236}">
                    <a16:creationId xmlns:a16="http://schemas.microsoft.com/office/drawing/2014/main" id="{55BD4CB7-1389-6A37-EE5E-30B81C579022}"/>
                  </a:ext>
                </a:extLst>
              </p:cNvPr>
              <p:cNvSpPr>
                <a:spLocks/>
              </p:cNvSpPr>
              <p:nvPr/>
            </p:nvSpPr>
            <p:spPr bwMode="auto">
              <a:xfrm>
                <a:off x="9108419" y="4148576"/>
                <a:ext cx="106363" cy="428625"/>
              </a:xfrm>
              <a:custGeom>
                <a:avLst/>
                <a:gdLst>
                  <a:gd name="T0" fmla="*/ 336 w 447"/>
                  <a:gd name="T1" fmla="*/ 1411 h 1793"/>
                  <a:gd name="T2" fmla="*/ 409 w 447"/>
                  <a:gd name="T3" fmla="*/ 274 h 1793"/>
                  <a:gd name="T4" fmla="*/ 297 w 447"/>
                  <a:gd name="T5" fmla="*/ 174 h 1793"/>
                  <a:gd name="T6" fmla="*/ 60 w 447"/>
                  <a:gd name="T7" fmla="*/ 1218 h 1793"/>
                  <a:gd name="T8" fmla="*/ 182 w 447"/>
                  <a:gd name="T9" fmla="*/ 1793 h 1793"/>
                  <a:gd name="T10" fmla="*/ 336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336" y="1411"/>
                    </a:moveTo>
                    <a:cubicBezTo>
                      <a:pt x="336" y="1411"/>
                      <a:pt x="349" y="462"/>
                      <a:pt x="409" y="274"/>
                    </a:cubicBezTo>
                    <a:cubicBezTo>
                      <a:pt x="447" y="154"/>
                      <a:pt x="355" y="0"/>
                      <a:pt x="297" y="174"/>
                    </a:cubicBezTo>
                    <a:cubicBezTo>
                      <a:pt x="266" y="266"/>
                      <a:pt x="136" y="886"/>
                      <a:pt x="60" y="1218"/>
                    </a:cubicBezTo>
                    <a:cubicBezTo>
                      <a:pt x="0" y="1476"/>
                      <a:pt x="184" y="1767"/>
                      <a:pt x="182" y="1793"/>
                    </a:cubicBezTo>
                    <a:cubicBezTo>
                      <a:pt x="182" y="1793"/>
                      <a:pt x="286" y="1558"/>
                      <a:pt x="336" y="1411"/>
                    </a:cubicBezTo>
                    <a:close/>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3" name="Freeform 58">
                <a:extLst>
                  <a:ext uri="{FF2B5EF4-FFF2-40B4-BE49-F238E27FC236}">
                    <a16:creationId xmlns:a16="http://schemas.microsoft.com/office/drawing/2014/main" id="{2CCFE214-CB51-1BFF-15CE-0648F67A55C4}"/>
                  </a:ext>
                </a:extLst>
              </p:cNvPr>
              <p:cNvSpPr>
                <a:spLocks/>
              </p:cNvSpPr>
              <p:nvPr/>
            </p:nvSpPr>
            <p:spPr bwMode="auto">
              <a:xfrm>
                <a:off x="9117944" y="4205726"/>
                <a:ext cx="107950" cy="428625"/>
              </a:xfrm>
              <a:custGeom>
                <a:avLst/>
                <a:gdLst>
                  <a:gd name="T0" fmla="*/ 259 w 453"/>
                  <a:gd name="T1" fmla="*/ 1745 h 1798"/>
                  <a:gd name="T2" fmla="*/ 1 w 453"/>
                  <a:gd name="T3" fmla="*/ 1533 h 1798"/>
                  <a:gd name="T4" fmla="*/ 304 w 453"/>
                  <a:gd name="T5" fmla="*/ 133 h 1798"/>
                  <a:gd name="T6" fmla="*/ 411 w 453"/>
                  <a:gd name="T7" fmla="*/ 247 h 1798"/>
                  <a:gd name="T8" fmla="*/ 390 w 453"/>
                  <a:gd name="T9" fmla="*/ 981 h 1798"/>
                  <a:gd name="T10" fmla="*/ 259 w 453"/>
                  <a:gd name="T11" fmla="*/ 1745 h 1798"/>
                </a:gdLst>
                <a:ahLst/>
                <a:cxnLst>
                  <a:cxn ang="0">
                    <a:pos x="T0" y="T1"/>
                  </a:cxn>
                  <a:cxn ang="0">
                    <a:pos x="T2" y="T3"/>
                  </a:cxn>
                  <a:cxn ang="0">
                    <a:pos x="T4" y="T5"/>
                  </a:cxn>
                  <a:cxn ang="0">
                    <a:pos x="T6" y="T7"/>
                  </a:cxn>
                  <a:cxn ang="0">
                    <a:pos x="T8" y="T9"/>
                  </a:cxn>
                  <a:cxn ang="0">
                    <a:pos x="T10" y="T11"/>
                  </a:cxn>
                </a:cxnLst>
                <a:rect l="0" t="0" r="r" b="b"/>
                <a:pathLst>
                  <a:path w="453" h="1798">
                    <a:moveTo>
                      <a:pt x="259" y="1745"/>
                    </a:moveTo>
                    <a:cubicBezTo>
                      <a:pt x="82" y="1798"/>
                      <a:pt x="2" y="1736"/>
                      <a:pt x="1" y="1533"/>
                    </a:cubicBezTo>
                    <a:cubicBezTo>
                      <a:pt x="0" y="1330"/>
                      <a:pt x="302" y="267"/>
                      <a:pt x="304" y="133"/>
                    </a:cubicBezTo>
                    <a:cubicBezTo>
                      <a:pt x="305" y="0"/>
                      <a:pt x="418" y="130"/>
                      <a:pt x="411" y="247"/>
                    </a:cubicBezTo>
                    <a:cubicBezTo>
                      <a:pt x="405" y="364"/>
                      <a:pt x="357" y="824"/>
                      <a:pt x="390" y="981"/>
                    </a:cubicBezTo>
                    <a:cubicBezTo>
                      <a:pt x="422" y="1138"/>
                      <a:pt x="453" y="1686"/>
                      <a:pt x="259" y="1745"/>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4" name="Freeform 59">
                <a:extLst>
                  <a:ext uri="{FF2B5EF4-FFF2-40B4-BE49-F238E27FC236}">
                    <a16:creationId xmlns:a16="http://schemas.microsoft.com/office/drawing/2014/main" id="{D3DD23E0-6803-5D18-9A55-1536D95AD65D}"/>
                  </a:ext>
                </a:extLst>
              </p:cNvPr>
              <p:cNvSpPr>
                <a:spLocks/>
              </p:cNvSpPr>
              <p:nvPr/>
            </p:nvSpPr>
            <p:spPr bwMode="auto">
              <a:xfrm>
                <a:off x="9219544" y="4296213"/>
                <a:ext cx="33338" cy="217488"/>
              </a:xfrm>
              <a:custGeom>
                <a:avLst/>
                <a:gdLst>
                  <a:gd name="T0" fmla="*/ 30 w 145"/>
                  <a:gd name="T1" fmla="*/ 905 h 905"/>
                  <a:gd name="T2" fmla="*/ 3 w 145"/>
                  <a:gd name="T3" fmla="*/ 58 h 905"/>
                  <a:gd name="T4" fmla="*/ 135 w 145"/>
                  <a:gd name="T5" fmla="*/ 157 h 905"/>
                  <a:gd name="T6" fmla="*/ 30 w 145"/>
                  <a:gd name="T7" fmla="*/ 905 h 905"/>
                </a:gdLst>
                <a:ahLst/>
                <a:cxnLst>
                  <a:cxn ang="0">
                    <a:pos x="T0" y="T1"/>
                  </a:cxn>
                  <a:cxn ang="0">
                    <a:pos x="T2" y="T3"/>
                  </a:cxn>
                  <a:cxn ang="0">
                    <a:pos x="T4" y="T5"/>
                  </a:cxn>
                  <a:cxn ang="0">
                    <a:pos x="T6" y="T7"/>
                  </a:cxn>
                </a:cxnLst>
                <a:rect l="0" t="0" r="r" b="b"/>
                <a:pathLst>
                  <a:path w="145" h="905">
                    <a:moveTo>
                      <a:pt x="30" y="905"/>
                    </a:moveTo>
                    <a:cubicBezTo>
                      <a:pt x="30" y="905"/>
                      <a:pt x="0" y="116"/>
                      <a:pt x="3" y="58"/>
                    </a:cubicBezTo>
                    <a:cubicBezTo>
                      <a:pt x="6" y="0"/>
                      <a:pt x="124" y="47"/>
                      <a:pt x="135" y="157"/>
                    </a:cubicBezTo>
                    <a:cubicBezTo>
                      <a:pt x="145" y="267"/>
                      <a:pt x="117" y="841"/>
                      <a:pt x="30" y="905"/>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5" name="Freeform 60">
                <a:extLst>
                  <a:ext uri="{FF2B5EF4-FFF2-40B4-BE49-F238E27FC236}">
                    <a16:creationId xmlns:a16="http://schemas.microsoft.com/office/drawing/2014/main" id="{14C52D28-A594-562C-5642-460F62F58E1F}"/>
                  </a:ext>
                </a:extLst>
              </p:cNvPr>
              <p:cNvSpPr>
                <a:spLocks/>
              </p:cNvSpPr>
              <p:nvPr/>
            </p:nvSpPr>
            <p:spPr bwMode="auto">
              <a:xfrm>
                <a:off x="9206844" y="4142226"/>
                <a:ext cx="82550" cy="361950"/>
              </a:xfrm>
              <a:custGeom>
                <a:avLst/>
                <a:gdLst>
                  <a:gd name="T0" fmla="*/ 135 w 344"/>
                  <a:gd name="T1" fmla="*/ 1374 h 1516"/>
                  <a:gd name="T2" fmla="*/ 44 w 344"/>
                  <a:gd name="T3" fmla="*/ 316 h 1516"/>
                  <a:gd name="T4" fmla="*/ 188 w 344"/>
                  <a:gd name="T5" fmla="*/ 168 h 1516"/>
                  <a:gd name="T6" fmla="*/ 341 w 344"/>
                  <a:gd name="T7" fmla="*/ 1349 h 1516"/>
                  <a:gd name="T8" fmla="*/ 135 w 344"/>
                  <a:gd name="T9" fmla="*/ 1374 h 1516"/>
                </a:gdLst>
                <a:ahLst/>
                <a:cxnLst>
                  <a:cxn ang="0">
                    <a:pos x="T0" y="T1"/>
                  </a:cxn>
                  <a:cxn ang="0">
                    <a:pos x="T2" y="T3"/>
                  </a:cxn>
                  <a:cxn ang="0">
                    <a:pos x="T4" y="T5"/>
                  </a:cxn>
                  <a:cxn ang="0">
                    <a:pos x="T6" y="T7"/>
                  </a:cxn>
                  <a:cxn ang="0">
                    <a:pos x="T8" y="T9"/>
                  </a:cxn>
                </a:cxnLst>
                <a:rect l="0" t="0" r="r" b="b"/>
                <a:pathLst>
                  <a:path w="344" h="1516">
                    <a:moveTo>
                      <a:pt x="135" y="1374"/>
                    </a:moveTo>
                    <a:cubicBezTo>
                      <a:pt x="135" y="1374"/>
                      <a:pt x="83" y="501"/>
                      <a:pt x="44" y="316"/>
                    </a:cubicBezTo>
                    <a:cubicBezTo>
                      <a:pt x="0" y="106"/>
                      <a:pt x="171" y="0"/>
                      <a:pt x="188" y="168"/>
                    </a:cubicBezTo>
                    <a:cubicBezTo>
                      <a:pt x="205" y="337"/>
                      <a:pt x="338" y="1305"/>
                      <a:pt x="341" y="1349"/>
                    </a:cubicBezTo>
                    <a:cubicBezTo>
                      <a:pt x="344" y="1393"/>
                      <a:pt x="193" y="1516"/>
                      <a:pt x="135" y="137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6" name="Freeform 61">
                <a:extLst>
                  <a:ext uri="{FF2B5EF4-FFF2-40B4-BE49-F238E27FC236}">
                    <a16:creationId xmlns:a16="http://schemas.microsoft.com/office/drawing/2014/main" id="{AC25219F-1357-4161-65F4-71E6ED38D867}"/>
                  </a:ext>
                </a:extLst>
              </p:cNvPr>
              <p:cNvSpPr>
                <a:spLocks/>
              </p:cNvSpPr>
              <p:nvPr/>
            </p:nvSpPr>
            <p:spPr bwMode="auto">
              <a:xfrm>
                <a:off x="9227481" y="4148576"/>
                <a:ext cx="106363" cy="428625"/>
              </a:xfrm>
              <a:custGeom>
                <a:avLst/>
                <a:gdLst>
                  <a:gd name="T0" fmla="*/ 110 w 447"/>
                  <a:gd name="T1" fmla="*/ 1411 h 1793"/>
                  <a:gd name="T2" fmla="*/ 38 w 447"/>
                  <a:gd name="T3" fmla="*/ 274 h 1793"/>
                  <a:gd name="T4" fmla="*/ 150 w 447"/>
                  <a:gd name="T5" fmla="*/ 174 h 1793"/>
                  <a:gd name="T6" fmla="*/ 387 w 447"/>
                  <a:gd name="T7" fmla="*/ 1218 h 1793"/>
                  <a:gd name="T8" fmla="*/ 265 w 447"/>
                  <a:gd name="T9" fmla="*/ 1793 h 1793"/>
                  <a:gd name="T10" fmla="*/ 110 w 447"/>
                  <a:gd name="T11" fmla="*/ 1411 h 1793"/>
                </a:gdLst>
                <a:ahLst/>
                <a:cxnLst>
                  <a:cxn ang="0">
                    <a:pos x="T0" y="T1"/>
                  </a:cxn>
                  <a:cxn ang="0">
                    <a:pos x="T2" y="T3"/>
                  </a:cxn>
                  <a:cxn ang="0">
                    <a:pos x="T4" y="T5"/>
                  </a:cxn>
                  <a:cxn ang="0">
                    <a:pos x="T6" y="T7"/>
                  </a:cxn>
                  <a:cxn ang="0">
                    <a:pos x="T8" y="T9"/>
                  </a:cxn>
                  <a:cxn ang="0">
                    <a:pos x="T10" y="T11"/>
                  </a:cxn>
                </a:cxnLst>
                <a:rect l="0" t="0" r="r" b="b"/>
                <a:pathLst>
                  <a:path w="447" h="1793">
                    <a:moveTo>
                      <a:pt x="110" y="1411"/>
                    </a:moveTo>
                    <a:cubicBezTo>
                      <a:pt x="110" y="1411"/>
                      <a:pt x="98" y="462"/>
                      <a:pt x="38" y="274"/>
                    </a:cubicBezTo>
                    <a:cubicBezTo>
                      <a:pt x="0" y="154"/>
                      <a:pt x="92" y="0"/>
                      <a:pt x="150" y="174"/>
                    </a:cubicBezTo>
                    <a:cubicBezTo>
                      <a:pt x="181" y="266"/>
                      <a:pt x="310" y="886"/>
                      <a:pt x="387" y="1218"/>
                    </a:cubicBezTo>
                    <a:cubicBezTo>
                      <a:pt x="447" y="1476"/>
                      <a:pt x="263" y="1767"/>
                      <a:pt x="265" y="1793"/>
                    </a:cubicBezTo>
                    <a:cubicBezTo>
                      <a:pt x="265" y="1793"/>
                      <a:pt x="161" y="1558"/>
                      <a:pt x="110" y="1411"/>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7" name="Freeform 62">
                <a:extLst>
                  <a:ext uri="{FF2B5EF4-FFF2-40B4-BE49-F238E27FC236}">
                    <a16:creationId xmlns:a16="http://schemas.microsoft.com/office/drawing/2014/main" id="{ED1A5228-640A-4246-222A-2669A141760E}"/>
                  </a:ext>
                </a:extLst>
              </p:cNvPr>
              <p:cNvSpPr>
                <a:spLocks/>
              </p:cNvSpPr>
              <p:nvPr/>
            </p:nvSpPr>
            <p:spPr bwMode="auto">
              <a:xfrm>
                <a:off x="9216369" y="4205726"/>
                <a:ext cx="107950" cy="428625"/>
              </a:xfrm>
              <a:custGeom>
                <a:avLst/>
                <a:gdLst>
                  <a:gd name="T0" fmla="*/ 194 w 452"/>
                  <a:gd name="T1" fmla="*/ 1746 h 1799"/>
                  <a:gd name="T2" fmla="*/ 451 w 452"/>
                  <a:gd name="T3" fmla="*/ 1534 h 1799"/>
                  <a:gd name="T4" fmla="*/ 149 w 452"/>
                  <a:gd name="T5" fmla="*/ 134 h 1799"/>
                  <a:gd name="T6" fmla="*/ 41 w 452"/>
                  <a:gd name="T7" fmla="*/ 248 h 1799"/>
                  <a:gd name="T8" fmla="*/ 63 w 452"/>
                  <a:gd name="T9" fmla="*/ 982 h 1799"/>
                  <a:gd name="T10" fmla="*/ 194 w 452"/>
                  <a:gd name="T11" fmla="*/ 1746 h 1799"/>
                </a:gdLst>
                <a:ahLst/>
                <a:cxnLst>
                  <a:cxn ang="0">
                    <a:pos x="T0" y="T1"/>
                  </a:cxn>
                  <a:cxn ang="0">
                    <a:pos x="T2" y="T3"/>
                  </a:cxn>
                  <a:cxn ang="0">
                    <a:pos x="T4" y="T5"/>
                  </a:cxn>
                  <a:cxn ang="0">
                    <a:pos x="T6" y="T7"/>
                  </a:cxn>
                  <a:cxn ang="0">
                    <a:pos x="T8" y="T9"/>
                  </a:cxn>
                  <a:cxn ang="0">
                    <a:pos x="T10" y="T11"/>
                  </a:cxn>
                </a:cxnLst>
                <a:rect l="0" t="0" r="r" b="b"/>
                <a:pathLst>
                  <a:path w="452" h="1799">
                    <a:moveTo>
                      <a:pt x="194" y="1746"/>
                    </a:moveTo>
                    <a:cubicBezTo>
                      <a:pt x="370" y="1799"/>
                      <a:pt x="450" y="1736"/>
                      <a:pt x="451" y="1534"/>
                    </a:cubicBezTo>
                    <a:cubicBezTo>
                      <a:pt x="452" y="1331"/>
                      <a:pt x="150" y="267"/>
                      <a:pt x="149" y="134"/>
                    </a:cubicBezTo>
                    <a:cubicBezTo>
                      <a:pt x="147" y="0"/>
                      <a:pt x="34" y="131"/>
                      <a:pt x="41" y="248"/>
                    </a:cubicBezTo>
                    <a:cubicBezTo>
                      <a:pt x="48" y="365"/>
                      <a:pt x="95" y="825"/>
                      <a:pt x="63" y="982"/>
                    </a:cubicBezTo>
                    <a:cubicBezTo>
                      <a:pt x="30" y="1139"/>
                      <a:pt x="0" y="1686"/>
                      <a:pt x="194" y="1746"/>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8" name="Freeform 63">
                <a:extLst>
                  <a:ext uri="{FF2B5EF4-FFF2-40B4-BE49-F238E27FC236}">
                    <a16:creationId xmlns:a16="http://schemas.microsoft.com/office/drawing/2014/main" id="{D28B5665-779A-BA73-CEF5-0D0D7D3BACE9}"/>
                  </a:ext>
                </a:extLst>
              </p:cNvPr>
              <p:cNvSpPr>
                <a:spLocks/>
              </p:cNvSpPr>
              <p:nvPr/>
            </p:nvSpPr>
            <p:spPr bwMode="auto">
              <a:xfrm>
                <a:off x="9306856" y="3993001"/>
                <a:ext cx="520700" cy="671513"/>
              </a:xfrm>
              <a:custGeom>
                <a:avLst/>
                <a:gdLst>
                  <a:gd name="T0" fmla="*/ 1720 w 2178"/>
                  <a:gd name="T1" fmla="*/ 188 h 2810"/>
                  <a:gd name="T2" fmla="*/ 2109 w 2178"/>
                  <a:gd name="T3" fmla="*/ 1939 h 2810"/>
                  <a:gd name="T4" fmla="*/ 1408 w 2178"/>
                  <a:gd name="T5" fmla="*/ 2718 h 2810"/>
                  <a:gd name="T6" fmla="*/ 63 w 2178"/>
                  <a:gd name="T7" fmla="*/ 2757 h 2810"/>
                  <a:gd name="T8" fmla="*/ 0 w 2178"/>
                  <a:gd name="T9" fmla="*/ 2000 h 2810"/>
                  <a:gd name="T10" fmla="*/ 205 w 2178"/>
                  <a:gd name="T11" fmla="*/ 1834 h 2810"/>
                  <a:gd name="T12" fmla="*/ 1174 w 2178"/>
                  <a:gd name="T13" fmla="*/ 1763 h 2810"/>
                  <a:gd name="T14" fmla="*/ 1347 w 2178"/>
                  <a:gd name="T15" fmla="*/ 585 h 2810"/>
                  <a:gd name="T16" fmla="*/ 1720 w 2178"/>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8" h="2810">
                    <a:moveTo>
                      <a:pt x="1720" y="188"/>
                    </a:moveTo>
                    <a:cubicBezTo>
                      <a:pt x="1883" y="501"/>
                      <a:pt x="2057" y="1595"/>
                      <a:pt x="2109" y="1939"/>
                    </a:cubicBezTo>
                    <a:cubicBezTo>
                      <a:pt x="2178" y="2402"/>
                      <a:pt x="1706" y="2671"/>
                      <a:pt x="1408" y="2718"/>
                    </a:cubicBezTo>
                    <a:cubicBezTo>
                      <a:pt x="932" y="2793"/>
                      <a:pt x="116" y="2810"/>
                      <a:pt x="63" y="2757"/>
                    </a:cubicBezTo>
                    <a:cubicBezTo>
                      <a:pt x="11" y="2705"/>
                      <a:pt x="0" y="2124"/>
                      <a:pt x="0" y="2000"/>
                    </a:cubicBezTo>
                    <a:cubicBezTo>
                      <a:pt x="0" y="1877"/>
                      <a:pt x="92" y="1857"/>
                      <a:pt x="205" y="1834"/>
                    </a:cubicBezTo>
                    <a:cubicBezTo>
                      <a:pt x="307" y="1813"/>
                      <a:pt x="786" y="1857"/>
                      <a:pt x="1174" y="1763"/>
                    </a:cubicBezTo>
                    <a:cubicBezTo>
                      <a:pt x="1240" y="1564"/>
                      <a:pt x="1315" y="823"/>
                      <a:pt x="1347" y="585"/>
                    </a:cubicBezTo>
                    <a:cubicBezTo>
                      <a:pt x="1373" y="396"/>
                      <a:pt x="1622" y="0"/>
                      <a:pt x="1720"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99" name="Freeform 64">
                <a:extLst>
                  <a:ext uri="{FF2B5EF4-FFF2-40B4-BE49-F238E27FC236}">
                    <a16:creationId xmlns:a16="http://schemas.microsoft.com/office/drawing/2014/main" id="{672E5D5F-B847-9707-BE64-E2463E4D236B}"/>
                  </a:ext>
                </a:extLst>
              </p:cNvPr>
              <p:cNvSpPr>
                <a:spLocks/>
              </p:cNvSpPr>
              <p:nvPr/>
            </p:nvSpPr>
            <p:spPr bwMode="auto">
              <a:xfrm>
                <a:off x="9306856" y="4454963"/>
                <a:ext cx="192088" cy="206375"/>
              </a:xfrm>
              <a:custGeom>
                <a:avLst/>
                <a:gdLst>
                  <a:gd name="T0" fmla="*/ 0 w 800"/>
                  <a:gd name="T1" fmla="*/ 65 h 861"/>
                  <a:gd name="T2" fmla="*/ 63 w 800"/>
                  <a:gd name="T3" fmla="*/ 823 h 861"/>
                  <a:gd name="T4" fmla="*/ 800 w 800"/>
                  <a:gd name="T5" fmla="*/ 842 h 861"/>
                  <a:gd name="T6" fmla="*/ 169 w 800"/>
                  <a:gd name="T7" fmla="*/ 753 h 861"/>
                  <a:gd name="T8" fmla="*/ 0 w 800"/>
                  <a:gd name="T9" fmla="*/ 65 h 861"/>
                </a:gdLst>
                <a:ahLst/>
                <a:cxnLst>
                  <a:cxn ang="0">
                    <a:pos x="T0" y="T1"/>
                  </a:cxn>
                  <a:cxn ang="0">
                    <a:pos x="T2" y="T3"/>
                  </a:cxn>
                  <a:cxn ang="0">
                    <a:pos x="T4" y="T5"/>
                  </a:cxn>
                  <a:cxn ang="0">
                    <a:pos x="T6" y="T7"/>
                  </a:cxn>
                  <a:cxn ang="0">
                    <a:pos x="T8" y="T9"/>
                  </a:cxn>
                </a:cxnLst>
                <a:rect l="0" t="0" r="r" b="b"/>
                <a:pathLst>
                  <a:path w="800" h="861">
                    <a:moveTo>
                      <a:pt x="0" y="65"/>
                    </a:moveTo>
                    <a:cubicBezTo>
                      <a:pt x="0" y="189"/>
                      <a:pt x="11" y="770"/>
                      <a:pt x="63" y="823"/>
                    </a:cubicBezTo>
                    <a:cubicBezTo>
                      <a:pt x="96" y="856"/>
                      <a:pt x="435" y="861"/>
                      <a:pt x="800" y="842"/>
                    </a:cubicBezTo>
                    <a:cubicBezTo>
                      <a:pt x="594" y="835"/>
                      <a:pt x="341" y="828"/>
                      <a:pt x="169" y="753"/>
                    </a:cubicBezTo>
                    <a:cubicBezTo>
                      <a:pt x="0" y="680"/>
                      <a:pt x="0" y="0"/>
                      <a:pt x="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0" name="Freeform 65">
                <a:extLst>
                  <a:ext uri="{FF2B5EF4-FFF2-40B4-BE49-F238E27FC236}">
                    <a16:creationId xmlns:a16="http://schemas.microsoft.com/office/drawing/2014/main" id="{D7784C56-6189-6E69-3730-08A9C68003AA}"/>
                  </a:ext>
                </a:extLst>
              </p:cNvPr>
              <p:cNvSpPr>
                <a:spLocks/>
              </p:cNvSpPr>
              <p:nvPr/>
            </p:nvSpPr>
            <p:spPr bwMode="auto">
              <a:xfrm>
                <a:off x="9565619" y="4340663"/>
                <a:ext cx="261938" cy="311150"/>
              </a:xfrm>
              <a:custGeom>
                <a:avLst/>
                <a:gdLst>
                  <a:gd name="T0" fmla="*/ 1025 w 1094"/>
                  <a:gd name="T1" fmla="*/ 483 h 1300"/>
                  <a:gd name="T2" fmla="*/ 947 w 1094"/>
                  <a:gd name="T3" fmla="*/ 0 h 1300"/>
                  <a:gd name="T4" fmla="*/ 646 w 1094"/>
                  <a:gd name="T5" fmla="*/ 1104 h 1300"/>
                  <a:gd name="T6" fmla="*/ 0 w 1094"/>
                  <a:gd name="T7" fmla="*/ 1300 h 1300"/>
                  <a:gd name="T8" fmla="*/ 324 w 1094"/>
                  <a:gd name="T9" fmla="*/ 1262 h 1300"/>
                  <a:gd name="T10" fmla="*/ 1025 w 1094"/>
                  <a:gd name="T11" fmla="*/ 483 h 1300"/>
                </a:gdLst>
                <a:ahLst/>
                <a:cxnLst>
                  <a:cxn ang="0">
                    <a:pos x="T0" y="T1"/>
                  </a:cxn>
                  <a:cxn ang="0">
                    <a:pos x="T2" y="T3"/>
                  </a:cxn>
                  <a:cxn ang="0">
                    <a:pos x="T4" y="T5"/>
                  </a:cxn>
                  <a:cxn ang="0">
                    <a:pos x="T6" y="T7"/>
                  </a:cxn>
                  <a:cxn ang="0">
                    <a:pos x="T8" y="T9"/>
                  </a:cxn>
                  <a:cxn ang="0">
                    <a:pos x="T10" y="T11"/>
                  </a:cxn>
                </a:cxnLst>
                <a:rect l="0" t="0" r="r" b="b"/>
                <a:pathLst>
                  <a:path w="1094" h="1300">
                    <a:moveTo>
                      <a:pt x="1025" y="483"/>
                    </a:moveTo>
                    <a:cubicBezTo>
                      <a:pt x="1009" y="378"/>
                      <a:pt x="982" y="202"/>
                      <a:pt x="947" y="0"/>
                    </a:cubicBezTo>
                    <a:cubicBezTo>
                      <a:pt x="966" y="459"/>
                      <a:pt x="1087" y="875"/>
                      <a:pt x="646" y="1104"/>
                    </a:cubicBezTo>
                    <a:cubicBezTo>
                      <a:pt x="528" y="1165"/>
                      <a:pt x="137" y="1276"/>
                      <a:pt x="0" y="1300"/>
                    </a:cubicBezTo>
                    <a:cubicBezTo>
                      <a:pt x="116" y="1290"/>
                      <a:pt x="227" y="1277"/>
                      <a:pt x="324" y="1262"/>
                    </a:cubicBezTo>
                    <a:cubicBezTo>
                      <a:pt x="622" y="1215"/>
                      <a:pt x="1094" y="946"/>
                      <a:pt x="102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1" name="Freeform 66">
                <a:extLst>
                  <a:ext uri="{FF2B5EF4-FFF2-40B4-BE49-F238E27FC236}">
                    <a16:creationId xmlns:a16="http://schemas.microsoft.com/office/drawing/2014/main" id="{1277E813-3DDB-1B51-944F-4BD3638C428A}"/>
                  </a:ext>
                </a:extLst>
              </p:cNvPr>
              <p:cNvSpPr>
                <a:spLocks/>
              </p:cNvSpPr>
              <p:nvPr/>
            </p:nvSpPr>
            <p:spPr bwMode="auto">
              <a:xfrm>
                <a:off x="9529106" y="4104126"/>
                <a:ext cx="107950" cy="338138"/>
              </a:xfrm>
              <a:custGeom>
                <a:avLst/>
                <a:gdLst>
                  <a:gd name="T0" fmla="*/ 423 w 451"/>
                  <a:gd name="T1" fmla="*/ 1363 h 1413"/>
                  <a:gd name="T2" fmla="*/ 451 w 451"/>
                  <a:gd name="T3" fmla="*/ 0 h 1413"/>
                  <a:gd name="T4" fmla="*/ 416 w 451"/>
                  <a:gd name="T5" fmla="*/ 121 h 1413"/>
                  <a:gd name="T6" fmla="*/ 244 w 451"/>
                  <a:gd name="T7" fmla="*/ 1299 h 1413"/>
                  <a:gd name="T8" fmla="*/ 0 w 451"/>
                  <a:gd name="T9" fmla="*/ 1341 h 1413"/>
                  <a:gd name="T10" fmla="*/ 169 w 451"/>
                  <a:gd name="T11" fmla="*/ 1337 h 1413"/>
                  <a:gd name="T12" fmla="*/ 423 w 451"/>
                  <a:gd name="T13" fmla="*/ 1363 h 1413"/>
                </a:gdLst>
                <a:ahLst/>
                <a:cxnLst>
                  <a:cxn ang="0">
                    <a:pos x="T0" y="T1"/>
                  </a:cxn>
                  <a:cxn ang="0">
                    <a:pos x="T2" y="T3"/>
                  </a:cxn>
                  <a:cxn ang="0">
                    <a:pos x="T4" y="T5"/>
                  </a:cxn>
                  <a:cxn ang="0">
                    <a:pos x="T6" y="T7"/>
                  </a:cxn>
                  <a:cxn ang="0">
                    <a:pos x="T8" y="T9"/>
                  </a:cxn>
                  <a:cxn ang="0">
                    <a:pos x="T10" y="T11"/>
                  </a:cxn>
                  <a:cxn ang="0">
                    <a:pos x="T12" y="T13"/>
                  </a:cxn>
                </a:cxnLst>
                <a:rect l="0" t="0" r="r" b="b"/>
                <a:pathLst>
                  <a:path w="451" h="1413">
                    <a:moveTo>
                      <a:pt x="423" y="1363"/>
                    </a:moveTo>
                    <a:cubicBezTo>
                      <a:pt x="440" y="1413"/>
                      <a:pt x="356" y="563"/>
                      <a:pt x="451" y="0"/>
                    </a:cubicBezTo>
                    <a:cubicBezTo>
                      <a:pt x="433" y="44"/>
                      <a:pt x="421" y="86"/>
                      <a:pt x="416" y="121"/>
                    </a:cubicBezTo>
                    <a:cubicBezTo>
                      <a:pt x="384" y="359"/>
                      <a:pt x="308" y="1100"/>
                      <a:pt x="244" y="1299"/>
                    </a:cubicBezTo>
                    <a:cubicBezTo>
                      <a:pt x="165" y="1318"/>
                      <a:pt x="83" y="1332"/>
                      <a:pt x="0" y="1341"/>
                    </a:cubicBezTo>
                    <a:cubicBezTo>
                      <a:pt x="43" y="1364"/>
                      <a:pt x="71" y="1349"/>
                      <a:pt x="169" y="1337"/>
                    </a:cubicBezTo>
                    <a:cubicBezTo>
                      <a:pt x="270" y="1324"/>
                      <a:pt x="405" y="1313"/>
                      <a:pt x="423" y="1363"/>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2" name="Freeform 67">
                <a:extLst>
                  <a:ext uri="{FF2B5EF4-FFF2-40B4-BE49-F238E27FC236}">
                    <a16:creationId xmlns:a16="http://schemas.microsoft.com/office/drawing/2014/main" id="{57051D82-1BE8-9980-181B-32F29D108C54}"/>
                  </a:ext>
                </a:extLst>
              </p:cNvPr>
              <p:cNvSpPr>
                <a:spLocks/>
              </p:cNvSpPr>
              <p:nvPr/>
            </p:nvSpPr>
            <p:spPr bwMode="auto">
              <a:xfrm>
                <a:off x="8616294" y="3993001"/>
                <a:ext cx="519113" cy="671513"/>
              </a:xfrm>
              <a:custGeom>
                <a:avLst/>
                <a:gdLst>
                  <a:gd name="T0" fmla="*/ 457 w 2177"/>
                  <a:gd name="T1" fmla="*/ 188 h 2810"/>
                  <a:gd name="T2" fmla="*/ 68 w 2177"/>
                  <a:gd name="T3" fmla="*/ 1939 h 2810"/>
                  <a:gd name="T4" fmla="*/ 770 w 2177"/>
                  <a:gd name="T5" fmla="*/ 2718 h 2810"/>
                  <a:gd name="T6" fmla="*/ 2114 w 2177"/>
                  <a:gd name="T7" fmla="*/ 2757 h 2810"/>
                  <a:gd name="T8" fmla="*/ 2177 w 2177"/>
                  <a:gd name="T9" fmla="*/ 2000 h 2810"/>
                  <a:gd name="T10" fmla="*/ 1972 w 2177"/>
                  <a:gd name="T11" fmla="*/ 1834 h 2810"/>
                  <a:gd name="T12" fmla="*/ 1003 w 2177"/>
                  <a:gd name="T13" fmla="*/ 1763 h 2810"/>
                  <a:gd name="T14" fmla="*/ 830 w 2177"/>
                  <a:gd name="T15" fmla="*/ 585 h 2810"/>
                  <a:gd name="T16" fmla="*/ 457 w 2177"/>
                  <a:gd name="T17" fmla="*/ 188 h 2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7" h="2810">
                    <a:moveTo>
                      <a:pt x="457" y="188"/>
                    </a:moveTo>
                    <a:cubicBezTo>
                      <a:pt x="295" y="501"/>
                      <a:pt x="120" y="1595"/>
                      <a:pt x="68" y="1939"/>
                    </a:cubicBezTo>
                    <a:cubicBezTo>
                      <a:pt x="0" y="2402"/>
                      <a:pt x="471" y="2671"/>
                      <a:pt x="770" y="2718"/>
                    </a:cubicBezTo>
                    <a:cubicBezTo>
                      <a:pt x="1245" y="2793"/>
                      <a:pt x="2062" y="2810"/>
                      <a:pt x="2114" y="2757"/>
                    </a:cubicBezTo>
                    <a:cubicBezTo>
                      <a:pt x="2166" y="2705"/>
                      <a:pt x="2177" y="2124"/>
                      <a:pt x="2177" y="2000"/>
                    </a:cubicBezTo>
                    <a:cubicBezTo>
                      <a:pt x="2177" y="1877"/>
                      <a:pt x="2085" y="1857"/>
                      <a:pt x="1972" y="1834"/>
                    </a:cubicBezTo>
                    <a:cubicBezTo>
                      <a:pt x="1870" y="1813"/>
                      <a:pt x="1391" y="1857"/>
                      <a:pt x="1003" y="1763"/>
                    </a:cubicBezTo>
                    <a:cubicBezTo>
                      <a:pt x="938" y="1564"/>
                      <a:pt x="863" y="823"/>
                      <a:pt x="830" y="585"/>
                    </a:cubicBezTo>
                    <a:cubicBezTo>
                      <a:pt x="805" y="396"/>
                      <a:pt x="555" y="0"/>
                      <a:pt x="457" y="188"/>
                    </a:cubicBezTo>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3" name="Freeform 68">
                <a:extLst>
                  <a:ext uri="{FF2B5EF4-FFF2-40B4-BE49-F238E27FC236}">
                    <a16:creationId xmlns:a16="http://schemas.microsoft.com/office/drawing/2014/main" id="{248E8813-914E-819D-0C2A-F21C2EC533A4}"/>
                  </a:ext>
                </a:extLst>
              </p:cNvPr>
              <p:cNvSpPr>
                <a:spLocks/>
              </p:cNvSpPr>
              <p:nvPr/>
            </p:nvSpPr>
            <p:spPr bwMode="auto">
              <a:xfrm>
                <a:off x="8944906" y="4454963"/>
                <a:ext cx="190500" cy="206375"/>
              </a:xfrm>
              <a:custGeom>
                <a:avLst/>
                <a:gdLst>
                  <a:gd name="T0" fmla="*/ 800 w 800"/>
                  <a:gd name="T1" fmla="*/ 65 h 861"/>
                  <a:gd name="T2" fmla="*/ 737 w 800"/>
                  <a:gd name="T3" fmla="*/ 822 h 861"/>
                  <a:gd name="T4" fmla="*/ 0 w 800"/>
                  <a:gd name="T5" fmla="*/ 841 h 861"/>
                  <a:gd name="T6" fmla="*/ 632 w 800"/>
                  <a:gd name="T7" fmla="*/ 753 h 861"/>
                  <a:gd name="T8" fmla="*/ 800 w 800"/>
                  <a:gd name="T9" fmla="*/ 65 h 861"/>
                </a:gdLst>
                <a:ahLst/>
                <a:cxnLst>
                  <a:cxn ang="0">
                    <a:pos x="T0" y="T1"/>
                  </a:cxn>
                  <a:cxn ang="0">
                    <a:pos x="T2" y="T3"/>
                  </a:cxn>
                  <a:cxn ang="0">
                    <a:pos x="T4" y="T5"/>
                  </a:cxn>
                  <a:cxn ang="0">
                    <a:pos x="T6" y="T7"/>
                  </a:cxn>
                  <a:cxn ang="0">
                    <a:pos x="T8" y="T9"/>
                  </a:cxn>
                </a:cxnLst>
                <a:rect l="0" t="0" r="r" b="b"/>
                <a:pathLst>
                  <a:path w="800" h="861">
                    <a:moveTo>
                      <a:pt x="800" y="65"/>
                    </a:moveTo>
                    <a:cubicBezTo>
                      <a:pt x="800" y="189"/>
                      <a:pt x="789" y="770"/>
                      <a:pt x="737" y="822"/>
                    </a:cubicBezTo>
                    <a:cubicBezTo>
                      <a:pt x="704" y="855"/>
                      <a:pt x="365" y="861"/>
                      <a:pt x="0" y="841"/>
                    </a:cubicBezTo>
                    <a:cubicBezTo>
                      <a:pt x="206" y="835"/>
                      <a:pt x="459" y="828"/>
                      <a:pt x="632" y="753"/>
                    </a:cubicBezTo>
                    <a:cubicBezTo>
                      <a:pt x="800" y="680"/>
                      <a:pt x="800" y="0"/>
                      <a:pt x="800" y="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4" name="Freeform 69">
                <a:extLst>
                  <a:ext uri="{FF2B5EF4-FFF2-40B4-BE49-F238E27FC236}">
                    <a16:creationId xmlns:a16="http://schemas.microsoft.com/office/drawing/2014/main" id="{15EB75AC-D683-06CB-409F-A94EEE37D68E}"/>
                  </a:ext>
                </a:extLst>
              </p:cNvPr>
              <p:cNvSpPr>
                <a:spLocks/>
              </p:cNvSpPr>
              <p:nvPr/>
            </p:nvSpPr>
            <p:spPr bwMode="auto">
              <a:xfrm>
                <a:off x="8605181" y="4340663"/>
                <a:ext cx="271463" cy="311150"/>
              </a:xfrm>
              <a:custGeom>
                <a:avLst/>
                <a:gdLst>
                  <a:gd name="T0" fmla="*/ 115 w 1140"/>
                  <a:gd name="T1" fmla="*/ 483 h 1300"/>
                  <a:gd name="T2" fmla="*/ 193 w 1140"/>
                  <a:gd name="T3" fmla="*/ 0 h 1300"/>
                  <a:gd name="T4" fmla="*/ 494 w 1140"/>
                  <a:gd name="T5" fmla="*/ 1104 h 1300"/>
                  <a:gd name="T6" fmla="*/ 1140 w 1140"/>
                  <a:gd name="T7" fmla="*/ 1300 h 1300"/>
                  <a:gd name="T8" fmla="*/ 817 w 1140"/>
                  <a:gd name="T9" fmla="*/ 1262 h 1300"/>
                  <a:gd name="T10" fmla="*/ 115 w 1140"/>
                  <a:gd name="T11" fmla="*/ 483 h 1300"/>
                </a:gdLst>
                <a:ahLst/>
                <a:cxnLst>
                  <a:cxn ang="0">
                    <a:pos x="T0" y="T1"/>
                  </a:cxn>
                  <a:cxn ang="0">
                    <a:pos x="T2" y="T3"/>
                  </a:cxn>
                  <a:cxn ang="0">
                    <a:pos x="T4" y="T5"/>
                  </a:cxn>
                  <a:cxn ang="0">
                    <a:pos x="T6" y="T7"/>
                  </a:cxn>
                  <a:cxn ang="0">
                    <a:pos x="T8" y="T9"/>
                  </a:cxn>
                  <a:cxn ang="0">
                    <a:pos x="T10" y="T11"/>
                  </a:cxn>
                </a:cxnLst>
                <a:rect l="0" t="0" r="r" b="b"/>
                <a:pathLst>
                  <a:path w="1140" h="1300">
                    <a:moveTo>
                      <a:pt x="115" y="483"/>
                    </a:moveTo>
                    <a:cubicBezTo>
                      <a:pt x="131" y="378"/>
                      <a:pt x="158" y="202"/>
                      <a:pt x="193" y="0"/>
                    </a:cubicBezTo>
                    <a:cubicBezTo>
                      <a:pt x="174" y="459"/>
                      <a:pt x="0" y="781"/>
                      <a:pt x="494" y="1104"/>
                    </a:cubicBezTo>
                    <a:cubicBezTo>
                      <a:pt x="606" y="1177"/>
                      <a:pt x="1003" y="1276"/>
                      <a:pt x="1140" y="1300"/>
                    </a:cubicBezTo>
                    <a:cubicBezTo>
                      <a:pt x="1024" y="1290"/>
                      <a:pt x="914" y="1277"/>
                      <a:pt x="817" y="1262"/>
                    </a:cubicBezTo>
                    <a:cubicBezTo>
                      <a:pt x="518" y="1215"/>
                      <a:pt x="47" y="946"/>
                      <a:pt x="115" y="483"/>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305" name="Freeform 70">
                <a:extLst>
                  <a:ext uri="{FF2B5EF4-FFF2-40B4-BE49-F238E27FC236}">
                    <a16:creationId xmlns:a16="http://schemas.microsoft.com/office/drawing/2014/main" id="{712A24DE-4406-7D02-33A6-14C4056D6806}"/>
                  </a:ext>
                </a:extLst>
              </p:cNvPr>
              <p:cNvSpPr>
                <a:spLocks/>
              </p:cNvSpPr>
              <p:nvPr/>
            </p:nvSpPr>
            <p:spPr bwMode="auto">
              <a:xfrm>
                <a:off x="8805206" y="4104126"/>
                <a:ext cx="107950" cy="338138"/>
              </a:xfrm>
              <a:custGeom>
                <a:avLst/>
                <a:gdLst>
                  <a:gd name="T0" fmla="*/ 87 w 451"/>
                  <a:gd name="T1" fmla="*/ 1365 h 1416"/>
                  <a:gd name="T2" fmla="*/ 0 w 451"/>
                  <a:gd name="T3" fmla="*/ 0 h 1416"/>
                  <a:gd name="T4" fmla="*/ 35 w 451"/>
                  <a:gd name="T5" fmla="*/ 121 h 1416"/>
                  <a:gd name="T6" fmla="*/ 208 w 451"/>
                  <a:gd name="T7" fmla="*/ 1299 h 1416"/>
                  <a:gd name="T8" fmla="*/ 451 w 451"/>
                  <a:gd name="T9" fmla="*/ 1341 h 1416"/>
                  <a:gd name="T10" fmla="*/ 282 w 451"/>
                  <a:gd name="T11" fmla="*/ 1337 h 1416"/>
                  <a:gd name="T12" fmla="*/ 87 w 451"/>
                  <a:gd name="T13" fmla="*/ 1365 h 1416"/>
                </a:gdLst>
                <a:ahLst/>
                <a:cxnLst>
                  <a:cxn ang="0">
                    <a:pos x="T0" y="T1"/>
                  </a:cxn>
                  <a:cxn ang="0">
                    <a:pos x="T2" y="T3"/>
                  </a:cxn>
                  <a:cxn ang="0">
                    <a:pos x="T4" y="T5"/>
                  </a:cxn>
                  <a:cxn ang="0">
                    <a:pos x="T6" y="T7"/>
                  </a:cxn>
                  <a:cxn ang="0">
                    <a:pos x="T8" y="T9"/>
                  </a:cxn>
                  <a:cxn ang="0">
                    <a:pos x="T10" y="T11"/>
                  </a:cxn>
                  <a:cxn ang="0">
                    <a:pos x="T12" y="T13"/>
                  </a:cxn>
                </a:cxnLst>
                <a:rect l="0" t="0" r="r" b="b"/>
                <a:pathLst>
                  <a:path w="451" h="1416">
                    <a:moveTo>
                      <a:pt x="87" y="1365"/>
                    </a:moveTo>
                    <a:cubicBezTo>
                      <a:pt x="69" y="1416"/>
                      <a:pt x="95" y="563"/>
                      <a:pt x="0" y="0"/>
                    </a:cubicBezTo>
                    <a:cubicBezTo>
                      <a:pt x="18" y="44"/>
                      <a:pt x="30" y="86"/>
                      <a:pt x="35" y="121"/>
                    </a:cubicBezTo>
                    <a:cubicBezTo>
                      <a:pt x="68" y="359"/>
                      <a:pt x="143" y="1100"/>
                      <a:pt x="208" y="1299"/>
                    </a:cubicBezTo>
                    <a:cubicBezTo>
                      <a:pt x="286" y="1318"/>
                      <a:pt x="369" y="1332"/>
                      <a:pt x="451" y="1341"/>
                    </a:cubicBezTo>
                    <a:cubicBezTo>
                      <a:pt x="408" y="1364"/>
                      <a:pt x="380" y="1349"/>
                      <a:pt x="282" y="1337"/>
                    </a:cubicBezTo>
                    <a:cubicBezTo>
                      <a:pt x="182" y="1324"/>
                      <a:pt x="105" y="1315"/>
                      <a:pt x="87" y="1365"/>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grpSp>
        <p:grpSp>
          <p:nvGrpSpPr>
            <p:cNvPr id="163" name="Group 162">
              <a:extLst>
                <a:ext uri="{FF2B5EF4-FFF2-40B4-BE49-F238E27FC236}">
                  <a16:creationId xmlns:a16="http://schemas.microsoft.com/office/drawing/2014/main" id="{5265A7D3-260B-23B0-2DDE-ABE55BE2EBB2}"/>
                </a:ext>
              </a:extLst>
            </p:cNvPr>
            <p:cNvGrpSpPr/>
            <p:nvPr/>
          </p:nvGrpSpPr>
          <p:grpSpPr>
            <a:xfrm>
              <a:off x="838827" y="102116"/>
              <a:ext cx="1316255" cy="1745939"/>
              <a:chOff x="1363006" y="810063"/>
              <a:chExt cx="3986213" cy="5672138"/>
            </a:xfrm>
          </p:grpSpPr>
          <p:sp>
            <p:nvSpPr>
              <p:cNvPr id="165" name="Oval 71">
                <a:extLst>
                  <a:ext uri="{FF2B5EF4-FFF2-40B4-BE49-F238E27FC236}">
                    <a16:creationId xmlns:a16="http://schemas.microsoft.com/office/drawing/2014/main" id="{F6DFA80C-1406-D053-38A1-AB5956646DDE}"/>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6" name="Rectangle 72">
                <a:extLst>
                  <a:ext uri="{FF2B5EF4-FFF2-40B4-BE49-F238E27FC236}">
                    <a16:creationId xmlns:a16="http://schemas.microsoft.com/office/drawing/2014/main" id="{25518C63-3EF1-37D8-BF32-2B632B5CADDF}"/>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7" name="Freeform 73">
                <a:extLst>
                  <a:ext uri="{FF2B5EF4-FFF2-40B4-BE49-F238E27FC236}">
                    <a16:creationId xmlns:a16="http://schemas.microsoft.com/office/drawing/2014/main" id="{284599EF-9E45-D5C3-8C2B-043776EE38E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8" name="Freeform 74">
                <a:extLst>
                  <a:ext uri="{FF2B5EF4-FFF2-40B4-BE49-F238E27FC236}">
                    <a16:creationId xmlns:a16="http://schemas.microsoft.com/office/drawing/2014/main" id="{451AA167-4526-9483-C3B1-45173D38E605}"/>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69" name="Freeform 75">
                <a:extLst>
                  <a:ext uri="{FF2B5EF4-FFF2-40B4-BE49-F238E27FC236}">
                    <a16:creationId xmlns:a16="http://schemas.microsoft.com/office/drawing/2014/main" id="{FF1DDDBE-CD5E-9CAF-337A-365F49C24205}"/>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0" name="Freeform 76">
                <a:extLst>
                  <a:ext uri="{FF2B5EF4-FFF2-40B4-BE49-F238E27FC236}">
                    <a16:creationId xmlns:a16="http://schemas.microsoft.com/office/drawing/2014/main" id="{C12FE73E-02EC-2E14-BD2F-9099308881C9}"/>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1" name="Freeform 77">
                <a:extLst>
                  <a:ext uri="{FF2B5EF4-FFF2-40B4-BE49-F238E27FC236}">
                    <a16:creationId xmlns:a16="http://schemas.microsoft.com/office/drawing/2014/main" id="{7EC7363E-E0D4-DD1B-3513-50BF23B40042}"/>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2" name="Freeform 78">
                <a:extLst>
                  <a:ext uri="{FF2B5EF4-FFF2-40B4-BE49-F238E27FC236}">
                    <a16:creationId xmlns:a16="http://schemas.microsoft.com/office/drawing/2014/main" id="{A8D6DA2D-F5CB-2AEC-9E62-7F1CFC70F3E4}"/>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3" name="Freeform 79">
                <a:extLst>
                  <a:ext uri="{FF2B5EF4-FFF2-40B4-BE49-F238E27FC236}">
                    <a16:creationId xmlns:a16="http://schemas.microsoft.com/office/drawing/2014/main" id="{76B59623-AEF9-B897-7D2D-67C94A776033}"/>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4" name="Freeform 80">
                <a:extLst>
                  <a:ext uri="{FF2B5EF4-FFF2-40B4-BE49-F238E27FC236}">
                    <a16:creationId xmlns:a16="http://schemas.microsoft.com/office/drawing/2014/main" id="{44B52570-C49F-97A0-F882-DF638B9780F1}"/>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5" name="Freeform 81">
                <a:extLst>
                  <a:ext uri="{FF2B5EF4-FFF2-40B4-BE49-F238E27FC236}">
                    <a16:creationId xmlns:a16="http://schemas.microsoft.com/office/drawing/2014/main" id="{88AA892F-A641-9035-E515-627913BA00D6}"/>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6" name="Freeform 82">
                <a:extLst>
                  <a:ext uri="{FF2B5EF4-FFF2-40B4-BE49-F238E27FC236}">
                    <a16:creationId xmlns:a16="http://schemas.microsoft.com/office/drawing/2014/main" id="{F7EDA1A9-62F9-32E7-09D9-F82D7952EF4C}"/>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7" name="Freeform 83">
                <a:extLst>
                  <a:ext uri="{FF2B5EF4-FFF2-40B4-BE49-F238E27FC236}">
                    <a16:creationId xmlns:a16="http://schemas.microsoft.com/office/drawing/2014/main" id="{9FC07468-0E51-3867-FFA9-323995E9ECBA}"/>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8" name="Freeform 84">
                <a:extLst>
                  <a:ext uri="{FF2B5EF4-FFF2-40B4-BE49-F238E27FC236}">
                    <a16:creationId xmlns:a16="http://schemas.microsoft.com/office/drawing/2014/main" id="{D81A036D-17E1-AE4C-C151-08D4696FF3BE}"/>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79" name="Freeform 85">
                <a:extLst>
                  <a:ext uri="{FF2B5EF4-FFF2-40B4-BE49-F238E27FC236}">
                    <a16:creationId xmlns:a16="http://schemas.microsoft.com/office/drawing/2014/main" id="{EB4E428E-2F00-CA66-AAE2-B6A47EB86028}"/>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0" name="Freeform 86">
                <a:extLst>
                  <a:ext uri="{FF2B5EF4-FFF2-40B4-BE49-F238E27FC236}">
                    <a16:creationId xmlns:a16="http://schemas.microsoft.com/office/drawing/2014/main" id="{843754FF-AF2A-6F6C-1CF8-89E745B7F557}"/>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1" name="Freeform 87">
                <a:extLst>
                  <a:ext uri="{FF2B5EF4-FFF2-40B4-BE49-F238E27FC236}">
                    <a16:creationId xmlns:a16="http://schemas.microsoft.com/office/drawing/2014/main" id="{900380BD-002A-7DDD-33DA-C3449899C09B}"/>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2" name="Freeform 88">
                <a:extLst>
                  <a:ext uri="{FF2B5EF4-FFF2-40B4-BE49-F238E27FC236}">
                    <a16:creationId xmlns:a16="http://schemas.microsoft.com/office/drawing/2014/main" id="{409939AF-0DB4-463D-55E2-81CD1E847CC5}"/>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3" name="Freeform 89">
                <a:extLst>
                  <a:ext uri="{FF2B5EF4-FFF2-40B4-BE49-F238E27FC236}">
                    <a16:creationId xmlns:a16="http://schemas.microsoft.com/office/drawing/2014/main" id="{3FBE70EB-D259-1DD7-3133-7BA88D8754FF}"/>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4" name="Freeform 90">
                <a:extLst>
                  <a:ext uri="{FF2B5EF4-FFF2-40B4-BE49-F238E27FC236}">
                    <a16:creationId xmlns:a16="http://schemas.microsoft.com/office/drawing/2014/main" id="{4F16AC0B-20CD-F379-81BF-3419322FC7BF}"/>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5" name="Freeform 91">
                <a:extLst>
                  <a:ext uri="{FF2B5EF4-FFF2-40B4-BE49-F238E27FC236}">
                    <a16:creationId xmlns:a16="http://schemas.microsoft.com/office/drawing/2014/main" id="{177E8998-4FA2-3C80-BBBC-47D9B2F55FA5}"/>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6" name="Freeform 92">
                <a:extLst>
                  <a:ext uri="{FF2B5EF4-FFF2-40B4-BE49-F238E27FC236}">
                    <a16:creationId xmlns:a16="http://schemas.microsoft.com/office/drawing/2014/main" id="{BDA209E5-7FE4-0E06-DB3E-3030545D03C4}"/>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7" name="Freeform 93">
                <a:extLst>
                  <a:ext uri="{FF2B5EF4-FFF2-40B4-BE49-F238E27FC236}">
                    <a16:creationId xmlns:a16="http://schemas.microsoft.com/office/drawing/2014/main" id="{5579766E-3C11-EC51-C6C4-281BD0C0F3B4}"/>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8" name="Freeform 94">
                <a:extLst>
                  <a:ext uri="{FF2B5EF4-FFF2-40B4-BE49-F238E27FC236}">
                    <a16:creationId xmlns:a16="http://schemas.microsoft.com/office/drawing/2014/main" id="{4C8150A4-7CA0-8FC1-8DBD-22E8D1EF2620}"/>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89" name="Freeform 95">
                <a:extLst>
                  <a:ext uri="{FF2B5EF4-FFF2-40B4-BE49-F238E27FC236}">
                    <a16:creationId xmlns:a16="http://schemas.microsoft.com/office/drawing/2014/main" id="{B2549790-7A01-E72C-4B33-DE6C943BD29B}"/>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0" name="Freeform 96">
                <a:extLst>
                  <a:ext uri="{FF2B5EF4-FFF2-40B4-BE49-F238E27FC236}">
                    <a16:creationId xmlns:a16="http://schemas.microsoft.com/office/drawing/2014/main" id="{5ECC025C-6498-5B16-58AE-0C2AC1B538B8}"/>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1" name="Freeform 97">
                <a:extLst>
                  <a:ext uri="{FF2B5EF4-FFF2-40B4-BE49-F238E27FC236}">
                    <a16:creationId xmlns:a16="http://schemas.microsoft.com/office/drawing/2014/main" id="{12F5F12D-8792-E4B5-16D4-1385D18FDCD0}"/>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2" name="Freeform 98">
                <a:extLst>
                  <a:ext uri="{FF2B5EF4-FFF2-40B4-BE49-F238E27FC236}">
                    <a16:creationId xmlns:a16="http://schemas.microsoft.com/office/drawing/2014/main" id="{0AC2DD36-DC52-9434-70AC-9AEC3D0C8B9E}"/>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3" name="Freeform 99">
                <a:extLst>
                  <a:ext uri="{FF2B5EF4-FFF2-40B4-BE49-F238E27FC236}">
                    <a16:creationId xmlns:a16="http://schemas.microsoft.com/office/drawing/2014/main" id="{255220D8-0C6E-57A5-6F06-43D2AEF3F7F0}"/>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4" name="Freeform 100">
                <a:extLst>
                  <a:ext uri="{FF2B5EF4-FFF2-40B4-BE49-F238E27FC236}">
                    <a16:creationId xmlns:a16="http://schemas.microsoft.com/office/drawing/2014/main" id="{5B1878F7-B45F-2DD4-5215-7D12FF6C209D}"/>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5" name="Freeform 101">
                <a:extLst>
                  <a:ext uri="{FF2B5EF4-FFF2-40B4-BE49-F238E27FC236}">
                    <a16:creationId xmlns:a16="http://schemas.microsoft.com/office/drawing/2014/main" id="{C57DC86C-AC0B-2A30-1D4E-B7CFDADAA8BB}"/>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6" name="Freeform 102">
                <a:extLst>
                  <a:ext uri="{FF2B5EF4-FFF2-40B4-BE49-F238E27FC236}">
                    <a16:creationId xmlns:a16="http://schemas.microsoft.com/office/drawing/2014/main" id="{0F119599-09E1-A600-4BF5-2684411EB34C}"/>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7" name="Freeform 103">
                <a:extLst>
                  <a:ext uri="{FF2B5EF4-FFF2-40B4-BE49-F238E27FC236}">
                    <a16:creationId xmlns:a16="http://schemas.microsoft.com/office/drawing/2014/main" id="{1D96DB4E-548F-085A-8B8A-0E7AA6CC1DA2}"/>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8" name="Freeform 104">
                <a:extLst>
                  <a:ext uri="{FF2B5EF4-FFF2-40B4-BE49-F238E27FC236}">
                    <a16:creationId xmlns:a16="http://schemas.microsoft.com/office/drawing/2014/main" id="{8CF66E81-0524-B8E0-96DF-AA9448EC1DEA}"/>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199" name="Freeform 105">
                <a:extLst>
                  <a:ext uri="{FF2B5EF4-FFF2-40B4-BE49-F238E27FC236}">
                    <a16:creationId xmlns:a16="http://schemas.microsoft.com/office/drawing/2014/main" id="{E46542A1-2753-EDD0-D963-2BA36C7CDFC6}"/>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0" name="Freeform 106">
                <a:extLst>
                  <a:ext uri="{FF2B5EF4-FFF2-40B4-BE49-F238E27FC236}">
                    <a16:creationId xmlns:a16="http://schemas.microsoft.com/office/drawing/2014/main" id="{37768E4E-1763-16A4-E4A7-FB4A1212F45B}"/>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1" name="Freeform 107">
                <a:extLst>
                  <a:ext uri="{FF2B5EF4-FFF2-40B4-BE49-F238E27FC236}">
                    <a16:creationId xmlns:a16="http://schemas.microsoft.com/office/drawing/2014/main" id="{98358314-B99F-AEF9-07FC-A73137C22622}"/>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2" name="Freeform 108">
                <a:extLst>
                  <a:ext uri="{FF2B5EF4-FFF2-40B4-BE49-F238E27FC236}">
                    <a16:creationId xmlns:a16="http://schemas.microsoft.com/office/drawing/2014/main" id="{869B5B61-0BC5-5934-0E62-A4CF60682D72}"/>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3" name="Freeform 109">
                <a:extLst>
                  <a:ext uri="{FF2B5EF4-FFF2-40B4-BE49-F238E27FC236}">
                    <a16:creationId xmlns:a16="http://schemas.microsoft.com/office/drawing/2014/main" id="{7D81B11F-1472-E8B3-4179-4965FBC33487}"/>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4" name="Freeform 110">
                <a:extLst>
                  <a:ext uri="{FF2B5EF4-FFF2-40B4-BE49-F238E27FC236}">
                    <a16:creationId xmlns:a16="http://schemas.microsoft.com/office/drawing/2014/main" id="{70825E19-7D4A-4DB0-0221-2DCC4FCC1A21}"/>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5" name="Freeform 111">
                <a:extLst>
                  <a:ext uri="{FF2B5EF4-FFF2-40B4-BE49-F238E27FC236}">
                    <a16:creationId xmlns:a16="http://schemas.microsoft.com/office/drawing/2014/main" id="{CAFDD4B2-689E-4216-FA4A-3333131297F0}"/>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6" name="Freeform 112">
                <a:extLst>
                  <a:ext uri="{FF2B5EF4-FFF2-40B4-BE49-F238E27FC236}">
                    <a16:creationId xmlns:a16="http://schemas.microsoft.com/office/drawing/2014/main" id="{D91AD547-F6A7-0D5D-DC71-D62A25EA20C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7" name="Freeform 113">
                <a:extLst>
                  <a:ext uri="{FF2B5EF4-FFF2-40B4-BE49-F238E27FC236}">
                    <a16:creationId xmlns:a16="http://schemas.microsoft.com/office/drawing/2014/main" id="{F39B57EA-998F-9AFC-AE9B-0A7FEE9D2505}"/>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8" name="Freeform 114">
                <a:extLst>
                  <a:ext uri="{FF2B5EF4-FFF2-40B4-BE49-F238E27FC236}">
                    <a16:creationId xmlns:a16="http://schemas.microsoft.com/office/drawing/2014/main" id="{A7FB535A-D13D-86E4-95BC-8AD2D7B4C98A}"/>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09" name="Freeform 115">
                <a:extLst>
                  <a:ext uri="{FF2B5EF4-FFF2-40B4-BE49-F238E27FC236}">
                    <a16:creationId xmlns:a16="http://schemas.microsoft.com/office/drawing/2014/main" id="{48D19A22-8122-3164-E022-C13B7F5BF2F4}"/>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0" name="Freeform 116">
                <a:extLst>
                  <a:ext uri="{FF2B5EF4-FFF2-40B4-BE49-F238E27FC236}">
                    <a16:creationId xmlns:a16="http://schemas.microsoft.com/office/drawing/2014/main" id="{7BAB9737-2190-BA39-F083-ECE39D995681}"/>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1" name="Freeform 117">
                <a:extLst>
                  <a:ext uri="{FF2B5EF4-FFF2-40B4-BE49-F238E27FC236}">
                    <a16:creationId xmlns:a16="http://schemas.microsoft.com/office/drawing/2014/main" id="{4D4C47BD-12B1-DFF6-5C3A-C5F3C964ADC0}"/>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2" name="Freeform 118">
                <a:extLst>
                  <a:ext uri="{FF2B5EF4-FFF2-40B4-BE49-F238E27FC236}">
                    <a16:creationId xmlns:a16="http://schemas.microsoft.com/office/drawing/2014/main" id="{1F566DD2-5183-8777-EB4B-506F80FA6110}"/>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3" name="Freeform 119">
                <a:extLst>
                  <a:ext uri="{FF2B5EF4-FFF2-40B4-BE49-F238E27FC236}">
                    <a16:creationId xmlns:a16="http://schemas.microsoft.com/office/drawing/2014/main" id="{0165DDF0-183D-224F-9988-EC7CFEBB1DBF}"/>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4" name="Freeform 120">
                <a:extLst>
                  <a:ext uri="{FF2B5EF4-FFF2-40B4-BE49-F238E27FC236}">
                    <a16:creationId xmlns:a16="http://schemas.microsoft.com/office/drawing/2014/main" id="{3B52E169-EE48-0133-2DE9-788A797EE980}"/>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5" name="Freeform 121">
                <a:extLst>
                  <a:ext uri="{FF2B5EF4-FFF2-40B4-BE49-F238E27FC236}">
                    <a16:creationId xmlns:a16="http://schemas.microsoft.com/office/drawing/2014/main" id="{0ADFF428-7138-2CEF-B2B2-EDF89C495EFB}"/>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6" name="Freeform 122">
                <a:extLst>
                  <a:ext uri="{FF2B5EF4-FFF2-40B4-BE49-F238E27FC236}">
                    <a16:creationId xmlns:a16="http://schemas.microsoft.com/office/drawing/2014/main" id="{6AE57FE6-1E4A-1761-33AA-25E6DC18CEEB}"/>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7" name="Freeform 123">
                <a:extLst>
                  <a:ext uri="{FF2B5EF4-FFF2-40B4-BE49-F238E27FC236}">
                    <a16:creationId xmlns:a16="http://schemas.microsoft.com/office/drawing/2014/main" id="{531E76A3-3960-E8E5-ABB3-D236171537FA}"/>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8" name="Freeform 124">
                <a:extLst>
                  <a:ext uri="{FF2B5EF4-FFF2-40B4-BE49-F238E27FC236}">
                    <a16:creationId xmlns:a16="http://schemas.microsoft.com/office/drawing/2014/main" id="{5ECFF52B-A6E9-CD8F-47D7-02D8EB5E5EB4}"/>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19" name="Freeform 125">
                <a:extLst>
                  <a:ext uri="{FF2B5EF4-FFF2-40B4-BE49-F238E27FC236}">
                    <a16:creationId xmlns:a16="http://schemas.microsoft.com/office/drawing/2014/main" id="{FA98F3F8-8A26-7721-63CF-1DF3C0F5C5DC}"/>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0" name="Freeform 126">
                <a:extLst>
                  <a:ext uri="{FF2B5EF4-FFF2-40B4-BE49-F238E27FC236}">
                    <a16:creationId xmlns:a16="http://schemas.microsoft.com/office/drawing/2014/main" id="{FE83EC9D-C445-8507-2620-44B078E99034}"/>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1" name="Freeform 127">
                <a:extLst>
                  <a:ext uri="{FF2B5EF4-FFF2-40B4-BE49-F238E27FC236}">
                    <a16:creationId xmlns:a16="http://schemas.microsoft.com/office/drawing/2014/main" id="{FA96EEB3-F4A4-068B-5494-02D845C36A42}"/>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2" name="Freeform 128">
                <a:extLst>
                  <a:ext uri="{FF2B5EF4-FFF2-40B4-BE49-F238E27FC236}">
                    <a16:creationId xmlns:a16="http://schemas.microsoft.com/office/drawing/2014/main" id="{EB339783-B105-BBA7-6996-346DEA5DF16A}"/>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3" name="Freeform 129">
                <a:extLst>
                  <a:ext uri="{FF2B5EF4-FFF2-40B4-BE49-F238E27FC236}">
                    <a16:creationId xmlns:a16="http://schemas.microsoft.com/office/drawing/2014/main" id="{89BF1DA2-9828-8F32-5779-F6EAFD52FFA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4" name="Freeform 130">
                <a:extLst>
                  <a:ext uri="{FF2B5EF4-FFF2-40B4-BE49-F238E27FC236}">
                    <a16:creationId xmlns:a16="http://schemas.microsoft.com/office/drawing/2014/main" id="{C1BBD303-71A0-AB0D-BD42-5498A8EFE0A5}"/>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5" name="Freeform 131">
                <a:extLst>
                  <a:ext uri="{FF2B5EF4-FFF2-40B4-BE49-F238E27FC236}">
                    <a16:creationId xmlns:a16="http://schemas.microsoft.com/office/drawing/2014/main" id="{2DEB8967-D23D-FE67-D76D-7699A10573D7}"/>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6" name="Freeform 132">
                <a:extLst>
                  <a:ext uri="{FF2B5EF4-FFF2-40B4-BE49-F238E27FC236}">
                    <a16:creationId xmlns:a16="http://schemas.microsoft.com/office/drawing/2014/main" id="{FD6D0CFA-1FF2-7E63-8B8E-A73C612B3282}"/>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7" name="Freeform 133">
                <a:extLst>
                  <a:ext uri="{FF2B5EF4-FFF2-40B4-BE49-F238E27FC236}">
                    <a16:creationId xmlns:a16="http://schemas.microsoft.com/office/drawing/2014/main" id="{0AC764FB-3801-5CFF-2728-A4B06E40E2E9}"/>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8" name="Freeform 134">
                <a:extLst>
                  <a:ext uri="{FF2B5EF4-FFF2-40B4-BE49-F238E27FC236}">
                    <a16:creationId xmlns:a16="http://schemas.microsoft.com/office/drawing/2014/main" id="{1B964666-5DF0-013D-CEEF-BC0A08B5CB82}"/>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29" name="Freeform 135">
                <a:extLst>
                  <a:ext uri="{FF2B5EF4-FFF2-40B4-BE49-F238E27FC236}">
                    <a16:creationId xmlns:a16="http://schemas.microsoft.com/office/drawing/2014/main" id="{48A94268-76F3-C599-6DE8-902FE53DC43D}"/>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0" name="Freeform 136">
                <a:extLst>
                  <a:ext uri="{FF2B5EF4-FFF2-40B4-BE49-F238E27FC236}">
                    <a16:creationId xmlns:a16="http://schemas.microsoft.com/office/drawing/2014/main" id="{5B8AB4B4-904B-797A-C8EE-5B200388114E}"/>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1" name="Freeform 137">
                <a:extLst>
                  <a:ext uri="{FF2B5EF4-FFF2-40B4-BE49-F238E27FC236}">
                    <a16:creationId xmlns:a16="http://schemas.microsoft.com/office/drawing/2014/main" id="{FE1F874F-BCF5-A15D-47D5-A0FA54C95598}"/>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2" name="Freeform 138">
                <a:extLst>
                  <a:ext uri="{FF2B5EF4-FFF2-40B4-BE49-F238E27FC236}">
                    <a16:creationId xmlns:a16="http://schemas.microsoft.com/office/drawing/2014/main" id="{49E36D1C-CCCC-D731-54D5-CAFB5A1C34CF}"/>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3" name="Freeform 139">
                <a:extLst>
                  <a:ext uri="{FF2B5EF4-FFF2-40B4-BE49-F238E27FC236}">
                    <a16:creationId xmlns:a16="http://schemas.microsoft.com/office/drawing/2014/main" id="{33C4A08F-AE49-6C5B-7077-E4D147C46DE4}"/>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4" name="Freeform 140">
                <a:extLst>
                  <a:ext uri="{FF2B5EF4-FFF2-40B4-BE49-F238E27FC236}">
                    <a16:creationId xmlns:a16="http://schemas.microsoft.com/office/drawing/2014/main" id="{CF0633D2-0E73-4664-C612-1AAD6828A4CD}"/>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5" name="Freeform 141">
                <a:extLst>
                  <a:ext uri="{FF2B5EF4-FFF2-40B4-BE49-F238E27FC236}">
                    <a16:creationId xmlns:a16="http://schemas.microsoft.com/office/drawing/2014/main" id="{12138E87-C7E5-37E5-5FAB-0265721D5981}"/>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6" name="Freeform 142">
                <a:extLst>
                  <a:ext uri="{FF2B5EF4-FFF2-40B4-BE49-F238E27FC236}">
                    <a16:creationId xmlns:a16="http://schemas.microsoft.com/office/drawing/2014/main" id="{44276F08-68EB-8C1F-76B5-90B1D1B907B4}"/>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7" name="Freeform 143">
                <a:extLst>
                  <a:ext uri="{FF2B5EF4-FFF2-40B4-BE49-F238E27FC236}">
                    <a16:creationId xmlns:a16="http://schemas.microsoft.com/office/drawing/2014/main" id="{47DCF4A5-7BC3-0334-C6EA-DC972FD09825}"/>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8" name="Freeform 144">
                <a:extLst>
                  <a:ext uri="{FF2B5EF4-FFF2-40B4-BE49-F238E27FC236}">
                    <a16:creationId xmlns:a16="http://schemas.microsoft.com/office/drawing/2014/main" id="{9B4E474C-58DB-97BF-293E-8E63E97722C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39" name="Freeform 145">
                <a:extLst>
                  <a:ext uri="{FF2B5EF4-FFF2-40B4-BE49-F238E27FC236}">
                    <a16:creationId xmlns:a16="http://schemas.microsoft.com/office/drawing/2014/main" id="{C07ADCD0-9CD2-2F5B-1172-36FEFABBE2FB}"/>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sp>
            <p:nvSpPr>
              <p:cNvPr id="240" name="Freeform 146">
                <a:extLst>
                  <a:ext uri="{FF2B5EF4-FFF2-40B4-BE49-F238E27FC236}">
                    <a16:creationId xmlns:a16="http://schemas.microsoft.com/office/drawing/2014/main" id="{5313E78C-AC5E-E706-D1D3-6FE10600FE0D}"/>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rgbClr val="757070"/>
                  </a:solidFill>
                  <a:latin typeface="思源黑体 Medium"/>
                </a:endParaRPr>
              </a:p>
            </p:txBody>
          </p:sp>
        </p:grpSp>
        <p:sp>
          <p:nvSpPr>
            <p:cNvPr id="164" name="TextBox 163">
              <a:extLst>
                <a:ext uri="{FF2B5EF4-FFF2-40B4-BE49-F238E27FC236}">
                  <a16:creationId xmlns:a16="http://schemas.microsoft.com/office/drawing/2014/main" id="{C4928AC4-6C30-76B7-F538-BC0CDB1C0F49}"/>
                </a:ext>
              </a:extLst>
            </p:cNvPr>
            <p:cNvSpPr txBox="1"/>
            <p:nvPr/>
          </p:nvSpPr>
          <p:spPr>
            <a:xfrm>
              <a:off x="0" y="1772673"/>
              <a:ext cx="4333837" cy="707886"/>
            </a:xfrm>
            <a:prstGeom prst="rect">
              <a:avLst/>
            </a:prstGeom>
            <a:noFill/>
          </p:spPr>
          <p:txBody>
            <a:bodyPr wrap="square" rtlCol="0">
              <a:spAutoFit/>
            </a:bodyPr>
            <a:lstStyle/>
            <a:p>
              <a:pPr algn="ctr"/>
              <a:r>
                <a:rPr lang="en-US" sz="4000" b="1" dirty="0" err="1">
                  <a:solidFill>
                    <a:srgbClr val="FF0000"/>
                  </a:solidFill>
                  <a:latin typeface="#9Slide05 SVNClementine" panose="020F0502020204030203" pitchFamily="34" charset="0"/>
                </a:rPr>
                <a:t>Thảo</a:t>
              </a:r>
              <a:r>
                <a:rPr lang="en-US" sz="4000" b="1" dirty="0">
                  <a:solidFill>
                    <a:srgbClr val="FF0000"/>
                  </a:solidFill>
                  <a:latin typeface="#9Slide05 SVNClementine" panose="020F0502020204030203" pitchFamily="34" charset="0"/>
                </a:rPr>
                <a:t> </a:t>
              </a:r>
              <a:r>
                <a:rPr lang="en-US" sz="4000" b="1" dirty="0" err="1">
                  <a:solidFill>
                    <a:srgbClr val="FF0000"/>
                  </a:solidFill>
                  <a:latin typeface="#9Slide05 SVNClementine" panose="020F0502020204030203" pitchFamily="34" charset="0"/>
                </a:rPr>
                <a:t>luận</a:t>
              </a:r>
              <a:r>
                <a:rPr lang="en-US" sz="4000" b="1" dirty="0">
                  <a:solidFill>
                    <a:srgbClr val="FF0000"/>
                  </a:solidFill>
                  <a:latin typeface="#9Slide05 SVNClementine" panose="020F0502020204030203" pitchFamily="34" charset="0"/>
                </a:rPr>
                <a:t> </a:t>
              </a:r>
              <a:r>
                <a:rPr lang="en-US" sz="4000" b="1" dirty="0" err="1">
                  <a:solidFill>
                    <a:srgbClr val="FF0000"/>
                  </a:solidFill>
                  <a:latin typeface="#9Slide05 SVNClementine" panose="020F0502020204030203" pitchFamily="34" charset="0"/>
                </a:rPr>
                <a:t>nhóm</a:t>
              </a:r>
              <a:endParaRPr lang="vi-VN" sz="4000" b="1" dirty="0">
                <a:solidFill>
                  <a:srgbClr val="FF0000"/>
                </a:solidFill>
                <a:latin typeface="思源黑体 Medium"/>
              </a:endParaRPr>
            </a:p>
          </p:txBody>
        </p:sp>
      </p:grpSp>
    </p:spTree>
    <p:extLst>
      <p:ext uri="{BB962C8B-B14F-4D97-AF65-F5344CB8AC3E}">
        <p14:creationId xmlns:p14="http://schemas.microsoft.com/office/powerpoint/2010/main" val="264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lvl="0" algn="ctr" defTabSz="457200"/>
            <a:r>
              <a:rPr lang="vi-VN" sz="5400" dirty="0">
                <a:solidFill>
                  <a:srgbClr val="FF0000"/>
                </a:solidFill>
                <a:latin typeface="Calibri" panose="020F0502020204030204" pitchFamily="34" charset="0"/>
                <a:cs typeface="Calibri" panose="020F0502020204030204" pitchFamily="34" charset="0"/>
              </a:rPr>
              <a:t>Chia sẻ trước lớp</a:t>
            </a:r>
            <a:endParaRPr kumimoji="0" lang="vi-VN"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Trời nóng, thấy bố làm việc vất vả, bạn gái mang nước lễ phép mời bố. </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7" name="Picture 6">
            <a:extLst>
              <a:ext uri="{FF2B5EF4-FFF2-40B4-BE49-F238E27FC236}">
                <a16:creationId xmlns:a16="http://schemas.microsoft.com/office/drawing/2014/main" id="{9CFB6300-0D62-00D6-2E2D-7BE6F2DDC0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flipV="1">
            <a:off x="1558939" y="1768684"/>
            <a:ext cx="1160361" cy="1160361"/>
          </a:xfrm>
          <a:prstGeom prst="rect">
            <a:avLst/>
          </a:prstGeom>
        </p:spPr>
      </p:pic>
      <p:pic>
        <p:nvPicPr>
          <p:cNvPr id="5" name="Picture 4" descr="A picture containing monitor, screen, sign&#10;&#10;Description automatically generated">
            <a:extLst>
              <a:ext uri="{FF2B5EF4-FFF2-40B4-BE49-F238E27FC236}">
                <a16:creationId xmlns:a16="http://schemas.microsoft.com/office/drawing/2014/main" id="{DCF206C0-D885-0D7F-D7CB-B99ACBC7C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293" y="1680989"/>
            <a:ext cx="6262958" cy="4243561"/>
          </a:xfrm>
          <a:prstGeom prst="rect">
            <a:avLst/>
          </a:prstGeom>
        </p:spPr>
      </p:pic>
    </p:spTree>
    <p:extLst>
      <p:ext uri="{BB962C8B-B14F-4D97-AF65-F5344CB8AC3E}">
        <p14:creationId xmlns:p14="http://schemas.microsoft.com/office/powerpoint/2010/main" val="40962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Chia sẻ trước lớp</a:t>
            </a: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Mẹ nhờ bạn phụ giúp nhặt rau, bạn gái lễ phép, vâng lời và làm giúp mẹ.</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13" name="Picture 12">
            <a:extLst>
              <a:ext uri="{FF2B5EF4-FFF2-40B4-BE49-F238E27FC236}">
                <a16:creationId xmlns:a16="http://schemas.microsoft.com/office/drawing/2014/main" id="{A696EE89-CFE6-8711-8560-24FCDB8E9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flipV="1">
            <a:off x="5073664" y="1759159"/>
            <a:ext cx="1160361" cy="11603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06D2AA3-60A8-1696-3A45-C73FC3F338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537" y="2247900"/>
            <a:ext cx="4935970" cy="4524604"/>
          </a:xfrm>
          <a:prstGeom prst="rect">
            <a:avLst/>
          </a:prstGeom>
        </p:spPr>
      </p:pic>
    </p:spTree>
    <p:extLst>
      <p:ext uri="{BB962C8B-B14F-4D97-AF65-F5344CB8AC3E}">
        <p14:creationId xmlns:p14="http://schemas.microsoft.com/office/powerpoint/2010/main" val="14580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3003697" y="-248932"/>
            <a:ext cx="6184605" cy="2235702"/>
          </a:xfrm>
          <a:prstGeom prst="rect">
            <a:avLst/>
          </a:prstGeom>
        </p:spPr>
      </p:pic>
      <p:sp>
        <p:nvSpPr>
          <p:cNvPr id="4" name="TextBox 3">
            <a:extLst>
              <a:ext uri="{FF2B5EF4-FFF2-40B4-BE49-F238E27FC236}">
                <a16:creationId xmlns:a16="http://schemas.microsoft.com/office/drawing/2014/main" id="{19E87B1F-CB1F-11A9-A8CD-1B3FD310822B}"/>
              </a:ext>
            </a:extLst>
          </p:cNvPr>
          <p:cNvSpPr txBox="1"/>
          <p:nvPr/>
        </p:nvSpPr>
        <p:spPr>
          <a:xfrm>
            <a:off x="3486151" y="687388"/>
            <a:ext cx="553402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Chia sẻ trước lớp</a:t>
            </a: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55297" y="2377295"/>
              <a:ext cx="4415606" cy="17081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Ông nhắc nhở bạn cho nhỏ tiếng ti-vi, bạn không nghe lời.</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8" name="Picture 7">
            <a:extLst>
              <a:ext uri="{FF2B5EF4-FFF2-40B4-BE49-F238E27FC236}">
                <a16:creationId xmlns:a16="http://schemas.microsoft.com/office/drawing/2014/main" id="{72B4011B-AA8A-E444-37FD-BA95EF6287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101953" y="1944017"/>
            <a:ext cx="981146" cy="981146"/>
          </a:xfrm>
          <a:prstGeom prst="rect">
            <a:avLst/>
          </a:prstGeom>
        </p:spPr>
      </p:pic>
      <p:pic>
        <p:nvPicPr>
          <p:cNvPr id="5" name="Picture 4" descr="A picture containing computer&#10;&#10;Description automatically generated">
            <a:extLst>
              <a:ext uri="{FF2B5EF4-FFF2-40B4-BE49-F238E27FC236}">
                <a16:creationId xmlns:a16="http://schemas.microsoft.com/office/drawing/2014/main" id="{95DF97BC-97B7-C34F-6DA8-7CE323A60C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06" y="2190750"/>
            <a:ext cx="6136169" cy="4276725"/>
          </a:xfrm>
          <a:prstGeom prst="rect">
            <a:avLst/>
          </a:prstGeom>
        </p:spPr>
      </p:pic>
    </p:spTree>
    <p:extLst>
      <p:ext uri="{BB962C8B-B14F-4D97-AF65-F5344CB8AC3E}">
        <p14:creationId xmlns:p14="http://schemas.microsoft.com/office/powerpoint/2010/main" val="6155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vertical)">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25" name="组合 20">
            <a:extLst>
              <a:ext uri="{FF2B5EF4-FFF2-40B4-BE49-F238E27FC236}">
                <a16:creationId xmlns:a16="http://schemas.microsoft.com/office/drawing/2014/main" id="{831A368C-EBC2-DDA6-6B79-310D0C2A25A3}"/>
              </a:ext>
            </a:extLst>
          </p:cNvPr>
          <p:cNvGrpSpPr/>
          <p:nvPr/>
        </p:nvGrpSpPr>
        <p:grpSpPr>
          <a:xfrm>
            <a:off x="3114675" y="1529106"/>
            <a:ext cx="9077325" cy="6395093"/>
            <a:chOff x="1463455" y="1186324"/>
            <a:chExt cx="6375995" cy="5228129"/>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rotWithShape="1">
            <a:blip r:embed="rId3">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4333875" y="2467497"/>
            <a:ext cx="7029450" cy="3323987"/>
          </a:xfrm>
          <a:prstGeom prst="rect">
            <a:avLst/>
          </a:prstGeom>
          <a:noFill/>
        </p:spPr>
        <p:txBody>
          <a:bodyPr wrap="square" rtlCol="0">
            <a:spAutoFit/>
          </a:bodyPr>
          <a:lstStyle/>
          <a:p>
            <a:pPr lvl="0" algn="just" defTabSz="457200"/>
            <a:r>
              <a:rPr lang="vi-VN" sz="3500" dirty="0">
                <a:solidFill>
                  <a:prstClr val="black"/>
                </a:solidFill>
                <a:latin typeface="Calibri" panose="020F0502020204030204"/>
              </a:rPr>
              <a:t>Chúng ta cần đồng tình với những việc làm biết thể hiện sự lễ phép, vâng lời ông bà, cha mẹ, anh chị trong gia đình. Không đồng tình với những việc làm chưa biết lễ phép, vâng lời ông bà, cha mẹ, anh chị.</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794B1FE8-C2C6-E08B-71DD-3F0820464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53" y="2101196"/>
            <a:ext cx="2766079" cy="276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E6A856-C1B1-6006-7DE5-2021018D7314}"/>
              </a:ext>
            </a:extLst>
          </p:cNvPr>
          <p:cNvSpPr/>
          <p:nvPr/>
        </p:nvSpPr>
        <p:spPr>
          <a:xfrm>
            <a:off x="433534" y="214971"/>
            <a:ext cx="11330152" cy="6463862"/>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5AE3658C-3B28-C17A-27E1-4304E6A18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8571" y="397963"/>
            <a:ext cx="3759536" cy="3846073"/>
          </a:xfrm>
          <a:prstGeom prst="rect">
            <a:avLst/>
          </a:prstGeom>
        </p:spPr>
      </p:pic>
      <p:grpSp>
        <p:nvGrpSpPr>
          <p:cNvPr id="7" name="Group 6">
            <a:extLst>
              <a:ext uri="{FF2B5EF4-FFF2-40B4-BE49-F238E27FC236}">
                <a16:creationId xmlns:a16="http://schemas.microsoft.com/office/drawing/2014/main" id="{98FB2B8F-DFCB-9A05-3A38-ACDEDE4FB0A9}"/>
              </a:ext>
            </a:extLst>
          </p:cNvPr>
          <p:cNvGrpSpPr/>
          <p:nvPr/>
        </p:nvGrpSpPr>
        <p:grpSpPr>
          <a:xfrm>
            <a:off x="5870973" y="1292300"/>
            <a:ext cx="5943599" cy="2541124"/>
            <a:chOff x="6248401" y="0"/>
            <a:chExt cx="5943599" cy="2541124"/>
          </a:xfrm>
        </p:grpSpPr>
        <p:pic>
          <p:nvPicPr>
            <p:cNvPr id="8" name="Picture 7">
              <a:extLst>
                <a:ext uri="{FF2B5EF4-FFF2-40B4-BE49-F238E27FC236}">
                  <a16:creationId xmlns:a16="http://schemas.microsoft.com/office/drawing/2014/main" id="{75FABEFF-914F-D8D5-E39E-957A78A40D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1946" t="38109" r="21602" b="29556"/>
            <a:stretch/>
          </p:blipFill>
          <p:spPr>
            <a:xfrm>
              <a:off x="6248401" y="0"/>
              <a:ext cx="5943599" cy="2057400"/>
            </a:xfrm>
            <a:prstGeom prst="rect">
              <a:avLst/>
            </a:prstGeom>
          </p:spPr>
        </p:pic>
        <p:sp>
          <p:nvSpPr>
            <p:cNvPr id="9" name="Rectangle 8">
              <a:extLst>
                <a:ext uri="{FF2B5EF4-FFF2-40B4-BE49-F238E27FC236}">
                  <a16:creationId xmlns:a16="http://schemas.microsoft.com/office/drawing/2014/main" id="{19F5A7AD-F55F-B139-8969-217C5BF51BE8}"/>
                </a:ext>
              </a:extLst>
            </p:cNvPr>
            <p:cNvSpPr/>
            <p:nvPr/>
          </p:nvSpPr>
          <p:spPr>
            <a:xfrm>
              <a:off x="6595888" y="783537"/>
              <a:ext cx="5187776" cy="1757587"/>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Cùng</a:t>
              </a:r>
              <a:r>
                <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 chia </a:t>
              </a: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sẻ</a:t>
              </a:r>
              <a:endPar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endParaRPr>
            </a:p>
          </p:txBody>
        </p:sp>
      </p:grpSp>
      <p:grpSp>
        <p:nvGrpSpPr>
          <p:cNvPr id="11" name="Group 10">
            <a:extLst>
              <a:ext uri="{FF2B5EF4-FFF2-40B4-BE49-F238E27FC236}">
                <a16:creationId xmlns:a16="http://schemas.microsoft.com/office/drawing/2014/main" id="{F4779B05-E0A1-E219-5060-CD7D3948AC9A}"/>
              </a:ext>
            </a:extLst>
          </p:cNvPr>
          <p:cNvGrpSpPr/>
          <p:nvPr/>
        </p:nvGrpSpPr>
        <p:grpSpPr>
          <a:xfrm>
            <a:off x="2066925" y="4573630"/>
            <a:ext cx="8886825" cy="1757645"/>
            <a:chOff x="7930237" y="854592"/>
            <a:chExt cx="5085471" cy="1757645"/>
          </a:xfrm>
        </p:grpSpPr>
        <p:pic>
          <p:nvPicPr>
            <p:cNvPr id="12" name="Graphic 11">
              <a:extLst>
                <a:ext uri="{FF2B5EF4-FFF2-40B4-BE49-F238E27FC236}">
                  <a16:creationId xmlns:a16="http://schemas.microsoft.com/office/drawing/2014/main" id="{EBDE92D2-4D95-56B6-3DB0-AE4143A4C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13" name="TextBox 12">
              <a:extLst>
                <a:ext uri="{FF2B5EF4-FFF2-40B4-BE49-F238E27FC236}">
                  <a16:creationId xmlns:a16="http://schemas.microsoft.com/office/drawing/2014/main" id="{02108F0F-B5FA-A708-77ED-529E6185EC21}"/>
                </a:ext>
              </a:extLst>
            </p:cNvPr>
            <p:cNvSpPr txBox="1"/>
            <p:nvPr/>
          </p:nvSpPr>
          <p:spPr>
            <a:xfrm>
              <a:off x="8006546" y="1239723"/>
              <a:ext cx="4856571" cy="984885"/>
            </a:xfrm>
            <a:prstGeom prst="rect">
              <a:avLst/>
            </a:prstGeom>
            <a:noFill/>
          </p:spPr>
          <p:txBody>
            <a:bodyPr wrap="square" lIns="0" tIns="0" rIns="0" bIns="0" rtlCol="0">
              <a:spAutoFit/>
            </a:bodyPr>
            <a:lstStyle/>
            <a:p>
              <a:pPr marL="342900" marR="0" algn="just">
                <a:spcBef>
                  <a:spcPts val="0"/>
                </a:spcBef>
                <a:spcAft>
                  <a:spcPts val="0"/>
                </a:spcAft>
                <a:tabLst>
                  <a:tab pos="57150" algn="l"/>
                </a:tabLst>
              </a:pPr>
              <a:r>
                <a:rPr lang="en-US" sz="3200" dirty="0" err="1">
                  <a:effectLst/>
                  <a:ea typeface="Calibri" panose="020F0502020204030204" pitchFamily="34" charset="0"/>
                  <a:cs typeface="Times New Roman" panose="02020603050405020304" pitchFamily="18" charset="0"/>
                </a:rPr>
                <a:t>Em</a:t>
              </a:r>
              <a:r>
                <a:rPr lang="en-US" sz="3200" dirty="0">
                  <a:effectLst/>
                  <a:ea typeface="Calibri" panose="020F0502020204030204" pitchFamily="34" charset="0"/>
                  <a:cs typeface="Times New Roman" panose="02020603050405020304" pitchFamily="18" charset="0"/>
                </a:rPr>
                <a:t> chia </a:t>
              </a:r>
              <a:r>
                <a:rPr lang="en-US" sz="3200" dirty="0" err="1">
                  <a:effectLst/>
                  <a:ea typeface="Calibri" panose="020F0502020204030204" pitchFamily="34" charset="0"/>
                  <a:cs typeface="Times New Roman" panose="02020603050405020304" pitchFamily="18" charset="0"/>
                </a:rPr>
                <a:t>sẻ</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với</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bạn</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những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việc</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em</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đã</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làm</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thể</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hiện</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sự</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lễ</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phép</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vâng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lời</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ông</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bà</a:t>
              </a:r>
              <a:r>
                <a:rPr lang="en-US" sz="3200" dirty="0">
                  <a:effectLst/>
                  <a:ea typeface="Calibri" panose="020F0502020204030204" pitchFamily="34" charset="0"/>
                  <a:cs typeface="Times New Roman" panose="02020603050405020304" pitchFamily="18" charset="0"/>
                </a:rPr>
                <a:t>, cha </a:t>
              </a:r>
              <a:r>
                <a:rPr lang="en-US" sz="3200" dirty="0" err="1">
                  <a:effectLst/>
                  <a:ea typeface="Calibri" panose="020F0502020204030204" pitchFamily="34" charset="0"/>
                  <a:cs typeface="Times New Roman" panose="02020603050405020304" pitchFamily="18" charset="0"/>
                </a:rPr>
                <a:t>mẹ</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anh</a:t>
              </a:r>
              <a:r>
                <a:rPr lang="en-US" sz="3200" dirty="0">
                  <a:effectLst/>
                  <a:ea typeface="Calibri" panose="020F0502020204030204" pitchFamily="34" charset="0"/>
                  <a:cs typeface="Times New Roman" panose="02020603050405020304" pitchFamily="18" charset="0"/>
                </a:rPr>
                <a:t> </a:t>
              </a:r>
              <a:r>
                <a:rPr lang="en-US" sz="3200" dirty="0" err="1">
                  <a:effectLst/>
                  <a:ea typeface="Calibri" panose="020F0502020204030204" pitchFamily="34" charset="0"/>
                  <a:cs typeface="Times New Roman" panose="02020603050405020304" pitchFamily="18" charset="0"/>
                </a:rPr>
                <a:t>chị</a:t>
              </a:r>
              <a:r>
                <a:rPr lang="en-US" sz="3200" dirty="0">
                  <a:effectLst/>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907221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14:presetBounceEnd="76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76000">
                                          <p:cBhvr additive="base">
                                            <p:cTn id="10" dur="750" fill="hold"/>
                                            <p:tgtEl>
                                              <p:spTgt spid="11"/>
                                            </p:tgtEl>
                                            <p:attrNameLst>
                                              <p:attrName>ppt_x</p:attrName>
                                            </p:attrNameLst>
                                          </p:cBhvr>
                                          <p:tavLst>
                                            <p:tav tm="0">
                                              <p:val>
                                                <p:strVal val="1+#ppt_w/2"/>
                                              </p:val>
                                            </p:tav>
                                            <p:tav tm="100000">
                                              <p:val>
                                                <p:strVal val="#ppt_x"/>
                                              </p:val>
                                            </p:tav>
                                          </p:tavLst>
                                        </p:anim>
                                        <p:anim calcmode="lin" valueType="num" p14:bounceEnd="76000">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15FA7E1C-658A-4E02-40D8-C445C81C3FDC}"/>
              </a:ext>
            </a:extLst>
          </p:cNvPr>
          <p:cNvPicPr>
            <a:picLocks noChangeAspect="1"/>
          </p:cNvPicPr>
          <p:nvPr/>
        </p:nvPicPr>
        <p:blipFill>
          <a:blip r:embed="rId3"/>
          <a:stretch>
            <a:fillRect/>
          </a:stretch>
        </p:blipFill>
        <p:spPr>
          <a:xfrm>
            <a:off x="1233153" y="3560670"/>
            <a:ext cx="4628626" cy="2790884"/>
          </a:xfrm>
          <a:prstGeom prst="rect">
            <a:avLst/>
          </a:prstGeom>
        </p:spPr>
      </p:pic>
      <p:pic>
        <p:nvPicPr>
          <p:cNvPr id="3" name="Picture 2">
            <a:extLst>
              <a:ext uri="{FF2B5EF4-FFF2-40B4-BE49-F238E27FC236}">
                <a16:creationId xmlns:a16="http://schemas.microsoft.com/office/drawing/2014/main" id="{6D485C7F-9C1A-6DDD-B370-08E542A55253}"/>
              </a:ext>
            </a:extLst>
          </p:cNvPr>
          <p:cNvPicPr>
            <a:picLocks noChangeAspect="1"/>
          </p:cNvPicPr>
          <p:nvPr/>
        </p:nvPicPr>
        <p:blipFill>
          <a:blip r:embed="rId4"/>
          <a:stretch>
            <a:fillRect/>
          </a:stretch>
        </p:blipFill>
        <p:spPr>
          <a:xfrm>
            <a:off x="6521388" y="255959"/>
            <a:ext cx="4729240" cy="2693029"/>
          </a:xfrm>
          <a:prstGeom prst="rect">
            <a:avLst/>
          </a:prstGeom>
        </p:spPr>
      </p:pic>
      <p:pic>
        <p:nvPicPr>
          <p:cNvPr id="13" name="Picture 12">
            <a:extLst>
              <a:ext uri="{FF2B5EF4-FFF2-40B4-BE49-F238E27FC236}">
                <a16:creationId xmlns:a16="http://schemas.microsoft.com/office/drawing/2014/main" id="{BC1D9510-32BC-4DA4-748F-E468431000FF}"/>
              </a:ext>
            </a:extLst>
          </p:cNvPr>
          <p:cNvPicPr>
            <a:picLocks noChangeAspect="1"/>
          </p:cNvPicPr>
          <p:nvPr/>
        </p:nvPicPr>
        <p:blipFill>
          <a:blip r:embed="rId5"/>
          <a:stretch>
            <a:fillRect/>
          </a:stretch>
        </p:blipFill>
        <p:spPr>
          <a:xfrm>
            <a:off x="6350333" y="3455434"/>
            <a:ext cx="4628626" cy="2896120"/>
          </a:xfrm>
          <a:prstGeom prst="rect">
            <a:avLst/>
          </a:prstGeom>
        </p:spPr>
      </p:pic>
      <p:pic>
        <p:nvPicPr>
          <p:cNvPr id="16" name="Picture 15">
            <a:extLst>
              <a:ext uri="{FF2B5EF4-FFF2-40B4-BE49-F238E27FC236}">
                <a16:creationId xmlns:a16="http://schemas.microsoft.com/office/drawing/2014/main" id="{EE8D7756-FE48-0533-E775-3A914AF79E4A}"/>
              </a:ext>
            </a:extLst>
          </p:cNvPr>
          <p:cNvPicPr>
            <a:picLocks noChangeAspect="1"/>
          </p:cNvPicPr>
          <p:nvPr/>
        </p:nvPicPr>
        <p:blipFill>
          <a:blip r:embed="rId6"/>
          <a:stretch>
            <a:fillRect/>
          </a:stretch>
        </p:blipFill>
        <p:spPr>
          <a:xfrm>
            <a:off x="993455" y="305199"/>
            <a:ext cx="4628626" cy="2635736"/>
          </a:xfrm>
          <a:prstGeom prst="rect">
            <a:avLst/>
          </a:prstGeom>
        </p:spPr>
      </p:pic>
      <p:sp>
        <p:nvSpPr>
          <p:cNvPr id="17" name="TextBox 16">
            <a:extLst>
              <a:ext uri="{FF2B5EF4-FFF2-40B4-BE49-F238E27FC236}">
                <a16:creationId xmlns:a16="http://schemas.microsoft.com/office/drawing/2014/main" id="{D945C610-BEDE-0133-8AC3-7547D268C19E}"/>
              </a:ext>
            </a:extLst>
          </p:cNvPr>
          <p:cNvSpPr txBox="1"/>
          <p:nvPr/>
        </p:nvSpPr>
        <p:spPr>
          <a:xfrm>
            <a:off x="1741664" y="3019970"/>
            <a:ext cx="4252404" cy="461665"/>
          </a:xfrm>
          <a:prstGeom prst="rect">
            <a:avLst/>
          </a:prstGeom>
          <a:noFill/>
        </p:spPr>
        <p:txBody>
          <a:bodyPr wrap="square" rtlCol="0">
            <a:spAutoFit/>
          </a:bodyPr>
          <a:lstStyle/>
          <a:p>
            <a:r>
              <a:rPr lang="en-US" sz="2400" b="1" dirty="0" err="1">
                <a:solidFill>
                  <a:srgbClr val="FF0000"/>
                </a:solidFill>
              </a:rPr>
              <a:t>Biết</a:t>
            </a:r>
            <a:r>
              <a:rPr lang="en-US" sz="2400" b="1" dirty="0">
                <a:solidFill>
                  <a:srgbClr val="FF0000"/>
                </a:solidFill>
              </a:rPr>
              <a:t> </a:t>
            </a:r>
            <a:r>
              <a:rPr lang="en-US" sz="2400" b="1" dirty="0" err="1">
                <a:solidFill>
                  <a:srgbClr val="FF0000"/>
                </a:solidFill>
              </a:rPr>
              <a:t>nói</a:t>
            </a:r>
            <a:r>
              <a:rPr lang="en-US" sz="2400" b="1" dirty="0">
                <a:solidFill>
                  <a:srgbClr val="FF0000"/>
                </a:solidFill>
              </a:rPr>
              <a:t> </a:t>
            </a:r>
            <a:r>
              <a:rPr lang="en-US" sz="2400" b="1" dirty="0" err="1">
                <a:solidFill>
                  <a:srgbClr val="FF0000"/>
                </a:solidFill>
              </a:rPr>
              <a:t>lời</a:t>
            </a:r>
            <a:r>
              <a:rPr lang="en-US" sz="2400" b="1" dirty="0">
                <a:solidFill>
                  <a:srgbClr val="FF0000"/>
                </a:solidFill>
              </a:rPr>
              <a:t> </a:t>
            </a:r>
            <a:r>
              <a:rPr lang="en-US" sz="2400" b="1" dirty="0" err="1">
                <a:solidFill>
                  <a:srgbClr val="FF0000"/>
                </a:solidFill>
              </a:rPr>
              <a:t>cảm</a:t>
            </a:r>
            <a:r>
              <a:rPr lang="en-US" sz="2400" b="1" dirty="0">
                <a:solidFill>
                  <a:srgbClr val="FF0000"/>
                </a:solidFill>
              </a:rPr>
              <a:t> </a:t>
            </a:r>
            <a:r>
              <a:rPr lang="en-US" sz="2400" b="1" dirty="0" err="1">
                <a:solidFill>
                  <a:srgbClr val="FF0000"/>
                </a:solidFill>
              </a:rPr>
              <a:t>ơn</a:t>
            </a:r>
            <a:r>
              <a:rPr lang="en-US" sz="2400" b="1" dirty="0">
                <a:solidFill>
                  <a:srgbClr val="FF0000"/>
                </a:solidFill>
              </a:rPr>
              <a:t>, </a:t>
            </a:r>
            <a:r>
              <a:rPr lang="en-US" sz="2400" b="1" dirty="0" err="1">
                <a:solidFill>
                  <a:srgbClr val="FF0000"/>
                </a:solidFill>
              </a:rPr>
              <a:t>xin</a:t>
            </a:r>
            <a:r>
              <a:rPr lang="en-US" sz="2400" b="1" dirty="0">
                <a:solidFill>
                  <a:srgbClr val="FF0000"/>
                </a:solidFill>
              </a:rPr>
              <a:t> </a:t>
            </a:r>
            <a:r>
              <a:rPr lang="en-US" sz="2400" b="1" dirty="0" err="1">
                <a:solidFill>
                  <a:srgbClr val="FF0000"/>
                </a:solidFill>
              </a:rPr>
              <a:t>lỗi</a:t>
            </a:r>
            <a:endParaRPr lang="en-US" sz="2400" b="1" dirty="0">
              <a:solidFill>
                <a:srgbClr val="FF0000"/>
              </a:solidFill>
            </a:endParaRPr>
          </a:p>
        </p:txBody>
      </p:sp>
      <p:sp>
        <p:nvSpPr>
          <p:cNvPr id="18" name="TextBox 17">
            <a:extLst>
              <a:ext uri="{FF2B5EF4-FFF2-40B4-BE49-F238E27FC236}">
                <a16:creationId xmlns:a16="http://schemas.microsoft.com/office/drawing/2014/main" id="{F0EA2B56-C808-8E73-FC5D-45577AA26E24}"/>
              </a:ext>
            </a:extLst>
          </p:cNvPr>
          <p:cNvSpPr txBox="1"/>
          <p:nvPr/>
        </p:nvSpPr>
        <p:spPr>
          <a:xfrm>
            <a:off x="6372226" y="2993769"/>
            <a:ext cx="5095288" cy="461665"/>
          </a:xfrm>
          <a:prstGeom prst="rect">
            <a:avLst/>
          </a:prstGeom>
          <a:noFill/>
        </p:spPr>
        <p:txBody>
          <a:bodyPr wrap="square" rtlCol="0">
            <a:spAutoFit/>
          </a:bodyPr>
          <a:lstStyle/>
          <a:p>
            <a:r>
              <a:rPr lang="en-US" sz="2400" b="1" dirty="0" err="1">
                <a:solidFill>
                  <a:srgbClr val="FF0000"/>
                </a:solidFill>
              </a:rPr>
              <a:t>Lễ</a:t>
            </a:r>
            <a:r>
              <a:rPr lang="en-US" sz="2400" b="1" dirty="0">
                <a:solidFill>
                  <a:srgbClr val="FF0000"/>
                </a:solidFill>
              </a:rPr>
              <a:t> </a:t>
            </a:r>
            <a:r>
              <a:rPr lang="en-US" sz="2400" b="1" dirty="0" err="1">
                <a:solidFill>
                  <a:srgbClr val="FF0000"/>
                </a:solidFill>
              </a:rPr>
              <a:t>phép</a:t>
            </a:r>
            <a:r>
              <a:rPr lang="en-US" sz="2400" b="1" dirty="0">
                <a:solidFill>
                  <a:srgbClr val="FF0000"/>
                </a:solidFill>
              </a:rPr>
              <a:t> </a:t>
            </a:r>
            <a:r>
              <a:rPr lang="en-US" sz="2400" b="1" dirty="0" err="1">
                <a:solidFill>
                  <a:srgbClr val="FF0000"/>
                </a:solidFill>
              </a:rPr>
              <a:t>khi</a:t>
            </a:r>
            <a:r>
              <a:rPr lang="en-US" sz="2400" b="1" dirty="0">
                <a:solidFill>
                  <a:srgbClr val="FF0000"/>
                </a:solidFill>
              </a:rPr>
              <a:t> </a:t>
            </a:r>
            <a:r>
              <a:rPr lang="en-US" sz="2400" b="1" dirty="0" err="1">
                <a:solidFill>
                  <a:srgbClr val="FF0000"/>
                </a:solidFill>
              </a:rPr>
              <a:t>nói</a:t>
            </a:r>
            <a:r>
              <a:rPr lang="en-US" sz="2400" b="1" dirty="0">
                <a:solidFill>
                  <a:srgbClr val="FF0000"/>
                </a:solidFill>
              </a:rPr>
              <a:t> </a:t>
            </a:r>
            <a:r>
              <a:rPr lang="en-US" sz="2400" b="1" dirty="0" err="1">
                <a:solidFill>
                  <a:srgbClr val="FF0000"/>
                </a:solidFill>
              </a:rPr>
              <a:t>chuyện</a:t>
            </a:r>
            <a:r>
              <a:rPr lang="en-US" sz="2400" b="1" dirty="0">
                <a:solidFill>
                  <a:srgbClr val="FF0000"/>
                </a:solidFill>
              </a:rPr>
              <a:t> </a:t>
            </a:r>
            <a:r>
              <a:rPr lang="en-US" sz="2400" b="1" dirty="0" err="1">
                <a:solidFill>
                  <a:srgbClr val="FF0000"/>
                </a:solidFill>
              </a:rPr>
              <a:t>với</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lớn</a:t>
            </a:r>
            <a:endParaRPr lang="en-US" sz="2400" b="1" dirty="0">
              <a:solidFill>
                <a:srgbClr val="FF0000"/>
              </a:solidFill>
            </a:endParaRPr>
          </a:p>
        </p:txBody>
      </p:sp>
      <p:sp>
        <p:nvSpPr>
          <p:cNvPr id="19" name="TextBox 18">
            <a:extLst>
              <a:ext uri="{FF2B5EF4-FFF2-40B4-BE49-F238E27FC236}">
                <a16:creationId xmlns:a16="http://schemas.microsoft.com/office/drawing/2014/main" id="{A4A076DD-FF6E-6A7F-27D3-D17EDDE0E2D2}"/>
              </a:ext>
            </a:extLst>
          </p:cNvPr>
          <p:cNvSpPr txBox="1"/>
          <p:nvPr/>
        </p:nvSpPr>
        <p:spPr>
          <a:xfrm>
            <a:off x="3433130" y="6396335"/>
            <a:ext cx="5834406" cy="461665"/>
          </a:xfrm>
          <a:prstGeom prst="rect">
            <a:avLst/>
          </a:prstGeom>
          <a:noFill/>
        </p:spPr>
        <p:txBody>
          <a:bodyPr wrap="square" rtlCol="0">
            <a:spAutoFit/>
          </a:bodyPr>
          <a:lstStyle/>
          <a:p>
            <a:r>
              <a:rPr lang="en-US" sz="2400" b="1" dirty="0" err="1">
                <a:solidFill>
                  <a:srgbClr val="FF0000"/>
                </a:solidFill>
              </a:rPr>
              <a:t>Đưa</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nhận</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lớn</a:t>
            </a:r>
            <a:r>
              <a:rPr lang="en-US" sz="2400" b="1" dirty="0">
                <a:solidFill>
                  <a:srgbClr val="FF0000"/>
                </a:solidFill>
              </a:rPr>
              <a:t> </a:t>
            </a:r>
            <a:r>
              <a:rPr lang="en-US" sz="2400" b="1" dirty="0" err="1">
                <a:solidFill>
                  <a:srgbClr val="FF0000"/>
                </a:solidFill>
              </a:rPr>
              <a:t>bằng</a:t>
            </a:r>
            <a:r>
              <a:rPr lang="en-US" sz="2400" b="1" dirty="0">
                <a:solidFill>
                  <a:srgbClr val="FF0000"/>
                </a:solidFill>
              </a:rPr>
              <a:t> </a:t>
            </a:r>
            <a:r>
              <a:rPr lang="en-US" sz="2400" b="1" dirty="0" err="1">
                <a:solidFill>
                  <a:srgbClr val="FF0000"/>
                </a:solidFill>
              </a:rPr>
              <a:t>hai</a:t>
            </a:r>
            <a:r>
              <a:rPr lang="en-US" sz="2400" b="1" dirty="0">
                <a:solidFill>
                  <a:srgbClr val="FF0000"/>
                </a:solidFill>
              </a:rPr>
              <a:t> </a:t>
            </a:r>
            <a:r>
              <a:rPr lang="en-US" sz="2400" b="1" dirty="0" err="1">
                <a:solidFill>
                  <a:srgbClr val="FF0000"/>
                </a:solidFill>
              </a:rPr>
              <a:t>tay</a:t>
            </a:r>
            <a:endParaRPr lang="en-US" sz="2400" b="1" dirty="0">
              <a:solidFill>
                <a:srgbClr val="FF0000"/>
              </a:solidFill>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3811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Calibri" panose="020F0502020204030204"/>
                <a:ea typeface="LNTH-LuoLuoNotangYuanTi 1" charset="-128"/>
                <a:cs typeface="LNTH-LuoLuoNotangYuanTi 1" charset="-128"/>
              </a:rPr>
              <a:t>VẬN</a:t>
            </a:r>
            <a:r>
              <a:rPr kumimoji="0" lang="en-US" sz="8800" b="1" i="0" u="none" strike="noStrike" kern="1200" cap="none" spc="0" normalizeH="0" noProof="0" dirty="0">
                <a:ln>
                  <a:noFill/>
                </a:ln>
                <a:solidFill>
                  <a:srgbClr val="FF0000"/>
                </a:solidFill>
                <a:effectLst/>
                <a:uLnTx/>
                <a:uFillTx/>
                <a:latin typeface="Calibri" panose="020F0502020204030204"/>
                <a:ea typeface="LNTH-LuoLuoNotangYuanTi 1" charset="-128"/>
                <a:cs typeface="LNTH-LuoLuoNotangYuanTi 1" charset="-128"/>
              </a:rPr>
              <a:t> DỤNG</a:t>
            </a:r>
            <a:endParaRPr kumimoji="0" lang="vi-VN" sz="8800" b="1" i="0" u="none" strike="noStrike" kern="1200" cap="none" spc="0" normalizeH="0" baseline="0" noProof="0" dirty="0">
              <a:ln>
                <a:noFill/>
              </a:ln>
              <a:solidFill>
                <a:srgbClr val="FF0000"/>
              </a:solidFill>
              <a:effectLst/>
              <a:uLnTx/>
              <a:uFillTx/>
              <a:latin typeface="Arial" panose="020B0604020202020204" pitchFamily="34" charset="0"/>
              <a:ea typeface="LNTH-LuoLuoNotangYuanTi 1" charset="-128"/>
              <a:cs typeface="LNTH-LuoLuoNotangYuanTi 1" charset="-128"/>
            </a:endParaRPr>
          </a:p>
        </p:txBody>
      </p:sp>
    </p:spTree>
    <p:extLst>
      <p:ext uri="{BB962C8B-B14F-4D97-AF65-F5344CB8AC3E}">
        <p14:creationId xmlns:p14="http://schemas.microsoft.com/office/powerpoint/2010/main" val="15460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335274"/>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40"/>
              <a:ext cx="9372867" cy="7181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đóng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8" name="Picture 7" descr="A picture containing clock&#10;&#10;Description automatically generated">
            <a:extLst>
              <a:ext uri="{FF2B5EF4-FFF2-40B4-BE49-F238E27FC236}">
                <a16:creationId xmlns:a16="http://schemas.microsoft.com/office/drawing/2014/main" id="{3885A656-191A-D168-2C5D-2898BC92337C}"/>
              </a:ext>
            </a:extLst>
          </p:cNvPr>
          <p:cNvPicPr>
            <a:picLocks noChangeAspect="1"/>
          </p:cNvPicPr>
          <p:nvPr/>
        </p:nvPicPr>
        <p:blipFill rotWithShape="1">
          <a:blip r:embed="rId5">
            <a:extLst>
              <a:ext uri="{28A0092B-C50C-407E-A947-70E740481C1C}">
                <a14:useLocalDpi xmlns:a14="http://schemas.microsoft.com/office/drawing/2010/main" val="0"/>
              </a:ext>
            </a:extLst>
          </a:blip>
          <a:srcRect l="12059" b="2931"/>
          <a:stretch/>
        </p:blipFill>
        <p:spPr>
          <a:xfrm>
            <a:off x="1085637" y="1442942"/>
            <a:ext cx="4410288" cy="4661789"/>
          </a:xfrm>
          <a:prstGeom prst="rect">
            <a:avLst/>
          </a:prstGeom>
        </p:spPr>
      </p:pic>
      <p:pic>
        <p:nvPicPr>
          <p:cNvPr id="11" name="Picture 10" descr="A picture containing photo, front, sitting, table&#10;&#10;Description automatically generated">
            <a:extLst>
              <a:ext uri="{FF2B5EF4-FFF2-40B4-BE49-F238E27FC236}">
                <a16:creationId xmlns:a16="http://schemas.microsoft.com/office/drawing/2014/main" id="{C70B742B-C724-7774-5A3E-81F8C0EF3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866" y="1346473"/>
            <a:ext cx="4949217" cy="4930502"/>
          </a:xfrm>
          <a:prstGeom prst="rect">
            <a:avLst/>
          </a:prstGeom>
        </p:spPr>
      </p:pic>
    </p:spTree>
    <p:extLst>
      <p:ext uri="{BB962C8B-B14F-4D97-AF65-F5344CB8AC3E}">
        <p14:creationId xmlns:p14="http://schemas.microsoft.com/office/powerpoint/2010/main" val="23107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1460935" y="2286990"/>
            <a:ext cx="9727324" cy="3983421"/>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831424" y="2878316"/>
            <a:ext cx="8986345" cy="3170099"/>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vi-VN" sz="4000" dirty="0">
                <a:solidFill>
                  <a:prstClr val="black"/>
                </a:solidFill>
                <a:latin typeface="Calibri" panose="020F0502020204030204"/>
              </a:rPr>
              <a:t>Nhận biết được biểu hiện và ý nghĩa của sự lễ phép, vâng lời.</a:t>
            </a:r>
          </a:p>
          <a:p>
            <a:pPr marL="571500" lvl="0" indent="-571500" algn="just" defTabSz="457200">
              <a:buFont typeface="Arial" panose="020B0604020202020204" pitchFamily="34" charset="0"/>
              <a:buChar char="•"/>
            </a:pPr>
            <a:r>
              <a:rPr lang="vi-VN" sz="4000" dirty="0">
                <a:solidFill>
                  <a:prstClr val="black"/>
                </a:solidFill>
                <a:latin typeface="Calibri" panose="020F0502020204030204"/>
              </a:rPr>
              <a:t>Chủ động thực hiện những lời nói, việc làm thể hiện sự lễ phép, vâng lời ông bà, cha mẹ, anh chị.</a:t>
            </a:r>
          </a:p>
        </p:txBody>
      </p:sp>
      <p:pic>
        <p:nvPicPr>
          <p:cNvPr id="7" name="Picture 6">
            <a:extLst>
              <a:ext uri="{FF2B5EF4-FFF2-40B4-BE49-F238E27FC236}">
                <a16:creationId xmlns:a16="http://schemas.microsoft.com/office/drawing/2014/main" id="{D99F0FAB-4CEE-4134-A81F-18B77E33279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1098003" y="1497748"/>
            <a:ext cx="1695621" cy="1674077"/>
          </a:xfrm>
          <a:prstGeom prst="rect">
            <a:avLst/>
          </a:prstGeom>
        </p:spPr>
      </p:pic>
      <p:sp>
        <p:nvSpPr>
          <p:cNvPr id="13" name="TextBox 12">
            <a:extLst>
              <a:ext uri="{FF2B5EF4-FFF2-40B4-BE49-F238E27FC236}">
                <a16:creationId xmlns:a16="http://schemas.microsoft.com/office/drawing/2014/main" id="{BBDA2B6F-0E04-437D-83C2-980390D53C17}"/>
              </a:ext>
            </a:extLst>
          </p:cNvPr>
          <p:cNvSpPr txBox="1"/>
          <p:nvPr/>
        </p:nvSpPr>
        <p:spPr>
          <a:xfrm>
            <a:off x="2745824" y="587589"/>
            <a:ext cx="7157544"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rPr>
              <a:t>Yêu cầu cần đạt</a:t>
            </a:r>
            <a:endParaRPr kumimoji="0" lang="en-US" sz="6600" b="0" i="0" u="none" strike="noStrike" kern="1200" cap="none" spc="0" normalizeH="0" baseline="0" noProof="0" dirty="0">
              <a:ln w="25400">
                <a:solidFill>
                  <a:srgbClr val="FFC000">
                    <a:lumMod val="75000"/>
                  </a:srgbClr>
                </a:solidFill>
              </a:ln>
              <a:solidFill>
                <a:srgbClr val="FFC000">
                  <a:lumMod val="60000"/>
                  <a:lumOff val="40000"/>
                </a:srgbClr>
              </a:solidFill>
              <a:effectLst>
                <a:outerShdw blurRad="50800" dist="38100" dir="2700000" algn="tl" rotWithShape="0">
                  <a:prstClr val="black">
                    <a:alpha val="40000"/>
                  </a:prstClr>
                </a:outerShdw>
              </a:effectLst>
              <a:uLnTx/>
              <a:uFillTx/>
              <a:latin typeface="iCiel Crocante" panose="02000000000000000000" pitchFamily="50" charset="0"/>
              <a:ea typeface="+mn-ea"/>
              <a:cs typeface="+mn-cs"/>
            </a:endParaRPr>
          </a:p>
        </p:txBody>
      </p:sp>
    </p:spTree>
    <p:extLst>
      <p:ext uri="{BB962C8B-B14F-4D97-AF65-F5344CB8AC3E}">
        <p14:creationId xmlns:p14="http://schemas.microsoft.com/office/powerpoint/2010/main" val="10353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25" name="组合 20">
            <a:extLst>
              <a:ext uri="{FF2B5EF4-FFF2-40B4-BE49-F238E27FC236}">
                <a16:creationId xmlns:a16="http://schemas.microsoft.com/office/drawing/2014/main" id="{831A368C-EBC2-DDA6-6B79-310D0C2A25A3}"/>
              </a:ext>
            </a:extLst>
          </p:cNvPr>
          <p:cNvGrpSpPr/>
          <p:nvPr/>
        </p:nvGrpSpPr>
        <p:grpSpPr>
          <a:xfrm>
            <a:off x="514351" y="1529107"/>
            <a:ext cx="11677650" cy="5328894"/>
            <a:chOff x="1463455" y="1186324"/>
            <a:chExt cx="6375995" cy="5228129"/>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rotWithShape="1">
            <a:blip r:embed="rId3">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2257425" y="2467497"/>
            <a:ext cx="8429625" cy="2785378"/>
          </a:xfrm>
          <a:prstGeom prst="rect">
            <a:avLst/>
          </a:prstGeom>
          <a:noFill/>
        </p:spPr>
        <p:txBody>
          <a:bodyPr wrap="square" rtlCol="0">
            <a:spAutoFit/>
          </a:bodyPr>
          <a:lstStyle/>
          <a:p>
            <a:pPr lvl="0" algn="just" defTabSz="457200"/>
            <a:r>
              <a:rPr lang="vi-VN" sz="3500" dirty="0">
                <a:solidFill>
                  <a:prstClr val="black"/>
                </a:solidFill>
                <a:latin typeface="Calibri" panose="020F0502020204030204"/>
              </a:rPr>
              <a:t>Em luôn thể hiện sự lễ ph</a:t>
            </a:r>
            <a:r>
              <a:rPr lang="en-US" sz="3500" dirty="0">
                <a:solidFill>
                  <a:prstClr val="black"/>
                </a:solidFill>
                <a:latin typeface="Calibri" panose="020F0502020204030204"/>
              </a:rPr>
              <a:t>é</a:t>
            </a:r>
            <a:r>
              <a:rPr lang="vi-VN" sz="3500" dirty="0">
                <a:solidFill>
                  <a:prstClr val="black"/>
                </a:solidFill>
                <a:latin typeface="Calibri" panose="020F0502020204030204"/>
              </a:rPr>
              <a:t>p, vâng lời ông bà, cha mẹ, anh chị bằng lời nói, việc làm phù hợp: biết chào hỏi trước khi đi ra ngoài và khi về đến nhà; khi được đưa thứ gì thì nên nhận bằng hai tay và nói lời cảm ơn…</a:t>
            </a:r>
            <a:endParaRPr kumimoji="0" lang="vi-VN" sz="3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8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D49E8C19-CA60-4187-35ED-12AD595254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600074" y="1695450"/>
            <a:ext cx="3197007" cy="4536584"/>
          </a:xfrm>
          <a:prstGeom prst="rect">
            <a:avLst/>
          </a:prstGeom>
        </p:spPr>
      </p:pic>
      <p:sp>
        <p:nvSpPr>
          <p:cNvPr id="14" name="TextBox 13">
            <a:extLst>
              <a:ext uri="{FF2B5EF4-FFF2-40B4-BE49-F238E27FC236}">
                <a16:creationId xmlns:a16="http://schemas.microsoft.com/office/drawing/2014/main" id="{D374BEC9-F082-5E46-2B43-088A38BF4FA1}"/>
              </a:ext>
            </a:extLst>
          </p:cNvPr>
          <p:cNvSpPr txBox="1"/>
          <p:nvPr/>
        </p:nvSpPr>
        <p:spPr>
          <a:xfrm>
            <a:off x="4329708" y="2667769"/>
            <a:ext cx="7043142" cy="1200329"/>
          </a:xfrm>
          <a:prstGeom prst="rect">
            <a:avLst/>
          </a:prstGeom>
          <a:noFill/>
        </p:spPr>
        <p:txBody>
          <a:bodyPr wrap="square" rtlCol="0">
            <a:spAutoFit/>
          </a:bodyPr>
          <a:lstStyle/>
          <a:p>
            <a:pPr algn="ctr"/>
            <a:r>
              <a:rPr lang="en-US" sz="3600" dirty="0" err="1">
                <a:solidFill>
                  <a:srgbClr val="0199DB"/>
                </a:solidFill>
                <a:latin typeface="iCiel Cadena" panose="02000503000000020004" pitchFamily="2" charset="77"/>
                <a:cs typeface="iCiel Cucho Bold" pitchFamily="50" charset="0"/>
              </a:rPr>
              <a:t>Bé</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ngoan</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lễ</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phép</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vâng</a:t>
            </a:r>
            <a:r>
              <a:rPr lang="en-US" sz="3600" dirty="0">
                <a:solidFill>
                  <a:srgbClr val="0199DB"/>
                </a:solidFill>
                <a:latin typeface="iCiel Cadena" panose="02000503000000020004" pitchFamily="2" charset="77"/>
                <a:cs typeface="iCiel Cucho Bold" pitchFamily="50" charset="0"/>
              </a:rPr>
              <a:t> </a:t>
            </a:r>
            <a:r>
              <a:rPr lang="en-US" sz="3600" dirty="0" err="1">
                <a:solidFill>
                  <a:srgbClr val="0199DB"/>
                </a:solidFill>
                <a:latin typeface="iCiel Cadena" panose="02000503000000020004" pitchFamily="2" charset="77"/>
                <a:cs typeface="iCiel Cucho Bold" pitchFamily="50" charset="0"/>
              </a:rPr>
              <a:t>lời</a:t>
            </a:r>
            <a:endParaRPr lang="vi-VN" sz="3600" dirty="0">
              <a:solidFill>
                <a:srgbClr val="0199DB"/>
              </a:solidFill>
              <a:latin typeface="iCiel Cadena" panose="02000503000000020004" pitchFamily="2" charset="77"/>
              <a:cs typeface="iCiel Cucho Bold" pitchFamily="50" charset="0"/>
            </a:endParaRPr>
          </a:p>
          <a:p>
            <a:pPr algn="ctr"/>
            <a:r>
              <a:rPr lang="en-US" sz="3600" dirty="0" err="1">
                <a:solidFill>
                  <a:srgbClr val="DA098C"/>
                </a:solidFill>
                <a:latin typeface="iCiel Cadena" panose="02000503000000020004" pitchFamily="2" charset="77"/>
                <a:cs typeface="iCiel Cucho Bold" pitchFamily="50" charset="0"/>
              </a:rPr>
              <a:t>Ông</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bà</a:t>
            </a:r>
            <a:r>
              <a:rPr lang="en-US" sz="3600" dirty="0">
                <a:solidFill>
                  <a:srgbClr val="DA098C"/>
                </a:solidFill>
                <a:latin typeface="iCiel Cadena" panose="02000503000000020004" pitchFamily="2" charset="77"/>
                <a:cs typeface="iCiel Cucho Bold" pitchFamily="50" charset="0"/>
              </a:rPr>
              <a:t> cha </a:t>
            </a:r>
            <a:r>
              <a:rPr lang="en-US" sz="3600" dirty="0" err="1">
                <a:solidFill>
                  <a:srgbClr val="DA098C"/>
                </a:solidFill>
                <a:latin typeface="iCiel Cadena" panose="02000503000000020004" pitchFamily="2" charset="77"/>
                <a:cs typeface="iCiel Cucho Bold" pitchFamily="50" charset="0"/>
              </a:rPr>
              <a:t>mẹ</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rạng</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ngời</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niềm</a:t>
            </a:r>
            <a:r>
              <a:rPr lang="en-US" sz="3600" dirty="0">
                <a:solidFill>
                  <a:srgbClr val="DA098C"/>
                </a:solidFill>
                <a:latin typeface="iCiel Cadena" panose="02000503000000020004" pitchFamily="2" charset="77"/>
                <a:cs typeface="iCiel Cucho Bold" pitchFamily="50" charset="0"/>
              </a:rPr>
              <a:t> </a:t>
            </a:r>
            <a:r>
              <a:rPr lang="en-US" sz="3600" dirty="0" err="1">
                <a:solidFill>
                  <a:srgbClr val="DA098C"/>
                </a:solidFill>
                <a:latin typeface="iCiel Cadena" panose="02000503000000020004" pitchFamily="2" charset="77"/>
                <a:cs typeface="iCiel Cucho Bold" pitchFamily="50" charset="0"/>
              </a:rPr>
              <a:t>vui</a:t>
            </a:r>
            <a:endParaRPr lang="vi-VN" sz="3600" dirty="0">
              <a:solidFill>
                <a:srgbClr val="DA098C"/>
              </a:solidFill>
              <a:latin typeface="iCiel Cadena" panose="02000503000000020004" pitchFamily="2" charset="77"/>
              <a:cs typeface="iCiel Cucho Bold" pitchFamily="50" charset="0"/>
            </a:endParaRPr>
          </a:p>
        </p:txBody>
      </p:sp>
    </p:spTree>
    <p:extLst>
      <p:ext uri="{BB962C8B-B14F-4D97-AF65-F5344CB8AC3E}">
        <p14:creationId xmlns:p14="http://schemas.microsoft.com/office/powerpoint/2010/main" val="104596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500"/>
                                        <p:tgtEl>
                                          <p:spTgt spid="14">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1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64951" y="3843957"/>
            <a:ext cx="1934749" cy="2807684"/>
          </a:xfrm>
          <a:prstGeom prst="rect">
            <a:avLst/>
          </a:prstGeom>
        </p:spPr>
      </p:pic>
      <p:pic>
        <p:nvPicPr>
          <p:cNvPr id="35" name="Graphic 34">
            <a:extLst>
              <a:ext uri="{FF2B5EF4-FFF2-40B4-BE49-F238E27FC236}">
                <a16:creationId xmlns:a16="http://schemas.microsoft.com/office/drawing/2014/main" id="{89308CA8-B566-4708-A4D8-567F59DB3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3582" y="1684373"/>
            <a:ext cx="8200219" cy="2086735"/>
          </a:xfrm>
          <a:prstGeom prst="rect">
            <a:avLst/>
          </a:prstGeom>
        </p:spPr>
      </p:pic>
      <p:sp>
        <p:nvSpPr>
          <p:cNvPr id="36" name="TextBox 35">
            <a:extLst>
              <a:ext uri="{FF2B5EF4-FFF2-40B4-BE49-F238E27FC236}">
                <a16:creationId xmlns:a16="http://schemas.microsoft.com/office/drawing/2014/main" id="{EE24FE32-D831-4005-A4FA-99A2EADE4B72}"/>
              </a:ext>
            </a:extLst>
          </p:cNvPr>
          <p:cNvSpPr txBox="1"/>
          <p:nvPr/>
        </p:nvSpPr>
        <p:spPr>
          <a:xfrm>
            <a:off x="2428893" y="2282591"/>
            <a:ext cx="6846747" cy="923330"/>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Tạm</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biệt</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hẹn</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gặp</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 </a:t>
            </a:r>
            <a:r>
              <a:rPr kumimoji="0" lang="en-US" sz="6000" b="1" i="0" u="none" strike="noStrike" kern="1200" cap="none" spc="0" normalizeH="0" baseline="0" noProof="0" dirty="0" err="1">
                <a:ln w="25400">
                  <a:solidFill>
                    <a:prstClr val="white"/>
                  </a:solidFill>
                </a:ln>
                <a:solidFill>
                  <a:prstClr val="white"/>
                </a:solidFill>
                <a:effectLst/>
                <a:uLnTx/>
                <a:uFillTx/>
                <a:ea typeface="+mn-ea"/>
                <a:cs typeface="+mn-cs"/>
              </a:rPr>
              <a:t>lại</a:t>
            </a:r>
            <a:r>
              <a:rPr kumimoji="0" lang="en-US" sz="6000" b="1" i="0" u="none" strike="noStrike" kern="1200" cap="none" spc="0" normalizeH="0" baseline="0" noProof="0" dirty="0">
                <a:ln w="25400">
                  <a:solidFill>
                    <a:prstClr val="white"/>
                  </a:solidFill>
                </a:ln>
                <a:solidFill>
                  <a:prstClr val="white"/>
                </a:solidFill>
                <a:effectLst/>
                <a:uLnTx/>
                <a:uFillTx/>
                <a:ea typeface="+mn-ea"/>
                <a:cs typeface="+mn-cs"/>
              </a:rPr>
              <a:t>!</a:t>
            </a:r>
          </a:p>
        </p:txBody>
      </p:sp>
    </p:spTree>
    <p:extLst>
      <p:ext uri="{BB962C8B-B14F-4D97-AF65-F5344CB8AC3E}">
        <p14:creationId xmlns:p14="http://schemas.microsoft.com/office/powerpoint/2010/main" val="157387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36"/>
                                        </p:tgtEl>
                                        <p:attrNameLst>
                                          <p:attrName>style.visibility</p:attrName>
                                        </p:attrNameLst>
                                      </p:cBhvr>
                                      <p:to>
                                        <p:strVal val="visible"/>
                                      </p:to>
                                    </p:set>
                                    <p:anim calcmode="lin" valueType="num">
                                      <p:cBhvr>
                                        <p:cTn id="12" dur="3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13" dur="300" fill="hold"/>
                                        <p:tgtEl>
                                          <p:spTgt spid="36"/>
                                        </p:tgtEl>
                                        <p:attrNameLst>
                                          <p:attrName>ppt_y</p:attrName>
                                        </p:attrNameLst>
                                      </p:cBhvr>
                                      <p:tavLst>
                                        <p:tav tm="0">
                                          <p:val>
                                            <p:strVal val="#ppt_y"/>
                                          </p:val>
                                        </p:tav>
                                        <p:tav tm="100000">
                                          <p:val>
                                            <p:strVal val="#ppt_y"/>
                                          </p:val>
                                        </p:tav>
                                      </p:tavLst>
                                    </p:anim>
                                    <p:anim calcmode="lin" valueType="num">
                                      <p:cBhvr>
                                        <p:cTn id="14" dur="3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5" dur="3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3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a:extLst>
              <a:ext uri="{FF2B5EF4-FFF2-40B4-BE49-F238E27FC236}">
                <a16:creationId xmlns:a16="http://schemas.microsoft.com/office/drawing/2014/main" id="{B1923F41-6EDC-3C9B-5108-1EA15E10F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10C67906-56FA-0A62-E045-B829004D8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539" y="3910276"/>
            <a:ext cx="12430539" cy="2198007"/>
          </a:xfrm>
          <a:prstGeom prst="rect">
            <a:avLst/>
          </a:prstGeom>
        </p:spPr>
      </p:pic>
      <p:grpSp>
        <p:nvGrpSpPr>
          <p:cNvPr id="23" name="Group 22">
            <a:extLst>
              <a:ext uri="{FF2B5EF4-FFF2-40B4-BE49-F238E27FC236}">
                <a16:creationId xmlns:a16="http://schemas.microsoft.com/office/drawing/2014/main" id="{D3AA9D11-0516-1D96-0CF1-D66B52F0BF81}"/>
              </a:ext>
            </a:extLst>
          </p:cNvPr>
          <p:cNvGrpSpPr/>
          <p:nvPr/>
        </p:nvGrpSpPr>
        <p:grpSpPr>
          <a:xfrm>
            <a:off x="4686550" y="505663"/>
            <a:ext cx="3647964" cy="3859616"/>
            <a:chOff x="7451028" y="-747929"/>
            <a:chExt cx="7576527" cy="8016113"/>
          </a:xfrm>
        </p:grpSpPr>
        <p:pic>
          <p:nvPicPr>
            <p:cNvPr id="24" name="Graphic 23">
              <a:extLst>
                <a:ext uri="{FF2B5EF4-FFF2-40B4-BE49-F238E27FC236}">
                  <a16:creationId xmlns:a16="http://schemas.microsoft.com/office/drawing/2014/main" id="{455128E6-3E06-44D3-32D6-CB5627D66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84185" y="3291786"/>
              <a:ext cx="2740143" cy="1762846"/>
            </a:xfrm>
            <a:prstGeom prst="rect">
              <a:avLst/>
            </a:prstGeom>
          </p:spPr>
        </p:pic>
        <p:pic>
          <p:nvPicPr>
            <p:cNvPr id="25" name="Graphic 24">
              <a:extLst>
                <a:ext uri="{FF2B5EF4-FFF2-40B4-BE49-F238E27FC236}">
                  <a16:creationId xmlns:a16="http://schemas.microsoft.com/office/drawing/2014/main" id="{02F39322-DFC8-EDFC-E132-C1DC8BA1CD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70603" y="3547097"/>
              <a:ext cx="2740143" cy="1762846"/>
            </a:xfrm>
            <a:prstGeom prst="rect">
              <a:avLst/>
            </a:prstGeom>
          </p:spPr>
        </p:pic>
        <p:pic>
          <p:nvPicPr>
            <p:cNvPr id="26" name="Graphic 25">
              <a:extLst>
                <a:ext uri="{FF2B5EF4-FFF2-40B4-BE49-F238E27FC236}">
                  <a16:creationId xmlns:a16="http://schemas.microsoft.com/office/drawing/2014/main" id="{77B434A7-356F-DAFA-3CAF-8769503B60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1028" y="4124006"/>
              <a:ext cx="4219575" cy="2714625"/>
            </a:xfrm>
            <a:prstGeom prst="rect">
              <a:avLst/>
            </a:prstGeom>
          </p:spPr>
        </p:pic>
        <p:pic>
          <p:nvPicPr>
            <p:cNvPr id="27" name="Picture 26">
              <a:extLst>
                <a:ext uri="{FF2B5EF4-FFF2-40B4-BE49-F238E27FC236}">
                  <a16:creationId xmlns:a16="http://schemas.microsoft.com/office/drawing/2014/main" id="{8D0DEF1A-4AD1-AA86-2566-B238A76A0743}"/>
                </a:ext>
              </a:extLst>
            </p:cNvPr>
            <p:cNvPicPr>
              <a:picLocks noChangeAspect="1"/>
            </p:cNvPicPr>
            <p:nvPr/>
          </p:nvPicPr>
          <p:blipFill>
            <a:blip r:embed="rId10"/>
            <a:stretch>
              <a:fillRect/>
            </a:stretch>
          </p:blipFill>
          <p:spPr>
            <a:xfrm flipH="1">
              <a:off x="9990533" y="-747929"/>
              <a:ext cx="3948114" cy="5971520"/>
            </a:xfrm>
            <a:prstGeom prst="rect">
              <a:avLst/>
            </a:prstGeom>
          </p:spPr>
        </p:pic>
        <p:pic>
          <p:nvPicPr>
            <p:cNvPr id="28" name="Graphic 27">
              <a:extLst>
                <a:ext uri="{FF2B5EF4-FFF2-40B4-BE49-F238E27FC236}">
                  <a16:creationId xmlns:a16="http://schemas.microsoft.com/office/drawing/2014/main" id="{5AC29A12-0C14-8461-DB2C-4259E49F5A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10866" y="4469428"/>
              <a:ext cx="2916689" cy="1876425"/>
            </a:xfrm>
            <a:prstGeom prst="rect">
              <a:avLst/>
            </a:prstGeom>
          </p:spPr>
        </p:pic>
        <p:pic>
          <p:nvPicPr>
            <p:cNvPr id="29" name="Graphic 28">
              <a:extLst>
                <a:ext uri="{FF2B5EF4-FFF2-40B4-BE49-F238E27FC236}">
                  <a16:creationId xmlns:a16="http://schemas.microsoft.com/office/drawing/2014/main" id="{30B6733B-DA0A-AB62-13E1-78C0B2A7C6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07893" y="4553559"/>
              <a:ext cx="4219575" cy="2714625"/>
            </a:xfrm>
            <a:prstGeom prst="rect">
              <a:avLst/>
            </a:prstGeom>
          </p:spPr>
        </p:pic>
      </p:grpSp>
      <p:sp>
        <p:nvSpPr>
          <p:cNvPr id="31" name="TextBox 30">
            <a:extLst>
              <a:ext uri="{FF2B5EF4-FFF2-40B4-BE49-F238E27FC236}">
                <a16:creationId xmlns:a16="http://schemas.microsoft.com/office/drawing/2014/main" id="{BC57B1C2-F5A6-C907-C338-C6B3294F2FBA}"/>
              </a:ext>
            </a:extLst>
          </p:cNvPr>
          <p:cNvSpPr txBox="1"/>
          <p:nvPr/>
        </p:nvSpPr>
        <p:spPr>
          <a:xfrm>
            <a:off x="4763796" y="4220121"/>
            <a:ext cx="6386364" cy="1538883"/>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mn-cs"/>
              </a:rPr>
              <a:t>KHỞI ĐỘNG</a:t>
            </a:r>
          </a:p>
        </p:txBody>
      </p:sp>
      <p:pic>
        <p:nvPicPr>
          <p:cNvPr id="33" name="Picture 32">
            <a:extLst>
              <a:ext uri="{FF2B5EF4-FFF2-40B4-BE49-F238E27FC236}">
                <a16:creationId xmlns:a16="http://schemas.microsoft.com/office/drawing/2014/main" id="{A82AAE17-8027-2BCB-BF96-46BC3538EF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704" y="2145747"/>
            <a:ext cx="4132155" cy="3529057"/>
          </a:xfrm>
          <a:prstGeom prst="rect">
            <a:avLst/>
          </a:prstGeom>
          <a:ln>
            <a:noFill/>
          </a:ln>
          <a:effectLst>
            <a:softEdge rad="112500"/>
          </a:effectLst>
        </p:spPr>
      </p:pic>
    </p:spTree>
    <p:extLst>
      <p:ext uri="{BB962C8B-B14F-4D97-AF65-F5344CB8AC3E}">
        <p14:creationId xmlns:p14="http://schemas.microsoft.com/office/powerpoint/2010/main" val="3323920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80000">
                                          <p:cBhvr additive="base">
                                            <p:cTn id="11" dur="1000" fill="hold"/>
                                            <p:tgtEl>
                                              <p:spTgt spid="23"/>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31"/>
                                            </p:tgtEl>
                                            <p:attrNameLst>
                                              <p:attrName>style.visibility</p:attrName>
                                            </p:attrNameLst>
                                          </p:cBhvr>
                                          <p:to>
                                            <p:strVal val="visible"/>
                                          </p:to>
                                        </p:set>
                                        <p:anim calcmode="lin" valueType="num">
                                          <p:cBhvr>
                                            <p:cTn id="15" dur="3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6" dur="300" fill="hold"/>
                                            <p:tgtEl>
                                              <p:spTgt spid="31"/>
                                            </p:tgtEl>
                                            <p:attrNameLst>
                                              <p:attrName>ppt_y</p:attrName>
                                            </p:attrNameLst>
                                          </p:cBhvr>
                                          <p:tavLst>
                                            <p:tav tm="0">
                                              <p:val>
                                                <p:strVal val="#ppt_y"/>
                                              </p:val>
                                            </p:tav>
                                            <p:tav tm="100000">
                                              <p:val>
                                                <p:strVal val="#ppt_y"/>
                                              </p:val>
                                            </p:tav>
                                          </p:tavLst>
                                        </p:anim>
                                        <p:anim calcmode="lin" valueType="num">
                                          <p:cBhvr>
                                            <p:cTn id="17" dur="3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8" dur="3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3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41" presetClass="entr" presetSubtype="0" fill="hold" grpId="0" nodeType="withEffect">
                                      <p:stCondLst>
                                        <p:cond delay="0"/>
                                      </p:stCondLst>
                                      <p:iterate type="lt">
                                        <p:tmPct val="10000"/>
                                      </p:iterate>
                                      <p:childTnLst>
                                        <p:set>
                                          <p:cBhvr>
                                            <p:cTn id="14" dur="1" fill="hold">
                                              <p:stCondLst>
                                                <p:cond delay="0"/>
                                              </p:stCondLst>
                                            </p:cTn>
                                            <p:tgtEl>
                                              <p:spTgt spid="31"/>
                                            </p:tgtEl>
                                            <p:attrNameLst>
                                              <p:attrName>style.visibility</p:attrName>
                                            </p:attrNameLst>
                                          </p:cBhvr>
                                          <p:to>
                                            <p:strVal val="visible"/>
                                          </p:to>
                                        </p:set>
                                        <p:anim calcmode="lin" valueType="num">
                                          <p:cBhvr>
                                            <p:cTn id="15" dur="3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16" dur="300" fill="hold"/>
                                            <p:tgtEl>
                                              <p:spTgt spid="31"/>
                                            </p:tgtEl>
                                            <p:attrNameLst>
                                              <p:attrName>ppt_y</p:attrName>
                                            </p:attrNameLst>
                                          </p:cBhvr>
                                          <p:tavLst>
                                            <p:tav tm="0">
                                              <p:val>
                                                <p:strVal val="#ppt_y"/>
                                              </p:val>
                                            </p:tav>
                                            <p:tav tm="100000">
                                              <p:val>
                                                <p:strVal val="#ppt_y"/>
                                              </p:val>
                                            </p:tav>
                                          </p:tavLst>
                                        </p:anim>
                                        <p:anim calcmode="lin" valueType="num">
                                          <p:cBhvr>
                                            <p:cTn id="17" dur="3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8" dur="3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3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Vành Khuyên [Official Full HD]">
            <a:hlinkClick r:id="" action="ppaction://media"/>
            <a:extLst>
              <a:ext uri="{FF2B5EF4-FFF2-40B4-BE49-F238E27FC236}">
                <a16:creationId xmlns:a16="http://schemas.microsoft.com/office/drawing/2014/main" id="{055BB3CC-8E19-433C-9965-6D87EBE6C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055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5A2FC1A1-261D-1C9C-B7B1-99E0ED76F08E}"/>
              </a:ext>
            </a:extLst>
          </p:cNvPr>
          <p:cNvSpPr/>
          <p:nvPr/>
        </p:nvSpPr>
        <p:spPr>
          <a:xfrm>
            <a:off x="739948" y="1902744"/>
            <a:ext cx="3337530" cy="1186013"/>
          </a:xfrm>
          <a:prstGeom prst="wedgeRoundRectCallout">
            <a:avLst>
              <a:gd name="adj1" fmla="val -5662"/>
              <a:gd name="adj2" fmla="val 78163"/>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iCiel Crocante" panose="02000000000000000000" pitchFamily="50" charset="0"/>
                <a:ea typeface="+mn-ea"/>
                <a:cs typeface="+mn-cs"/>
              </a:rPr>
              <a:t>Cùng</a:t>
            </a:r>
            <a:r>
              <a:rPr kumimoji="0" lang="en-US" sz="3600" b="0" i="0" u="none" strike="noStrike" kern="1200" cap="none" spc="0" normalizeH="0" baseline="0" noProof="0" dirty="0">
                <a:ln>
                  <a:noFill/>
                </a:ln>
                <a:solidFill>
                  <a:srgbClr val="FF0000"/>
                </a:solidFill>
                <a:effectLst/>
                <a:uLnTx/>
                <a:uFillTx/>
                <a:latin typeface="iCiel Crocante" panose="02000000000000000000" pitchFamily="50" charset="0"/>
                <a:ea typeface="+mn-ea"/>
                <a:cs typeface="+mn-cs"/>
              </a:rPr>
              <a:t> chia </a:t>
            </a:r>
            <a:r>
              <a:rPr kumimoji="0" lang="en-US" sz="3600" b="0" i="0" u="none" strike="noStrike" kern="1200" cap="none" spc="0" normalizeH="0" baseline="0" noProof="0" dirty="0" err="1">
                <a:ln>
                  <a:noFill/>
                </a:ln>
                <a:solidFill>
                  <a:srgbClr val="FF0000"/>
                </a:solidFill>
                <a:effectLst/>
                <a:uLnTx/>
                <a:uFillTx/>
                <a:latin typeface="iCiel Crocante" panose="02000000000000000000" pitchFamily="50" charset="0"/>
                <a:ea typeface="+mn-ea"/>
                <a:cs typeface="+mn-cs"/>
              </a:rPr>
              <a:t>sẻ</a:t>
            </a:r>
            <a:endParaRPr kumimoji="0" lang="en-US" sz="3600" b="0" i="0" u="none" strike="noStrike" kern="1200" cap="none" spc="0" normalizeH="0" baseline="0" noProof="0" dirty="0">
              <a:ln>
                <a:noFill/>
              </a:ln>
              <a:solidFill>
                <a:srgbClr val="FF0000"/>
              </a:solidFill>
              <a:effectLst/>
              <a:uLnTx/>
              <a:uFillTx/>
              <a:latin typeface="iCiel Crocante" panose="02000000000000000000" pitchFamily="50" charset="0"/>
              <a:ea typeface="+mn-ea"/>
              <a:cs typeface="+mn-cs"/>
            </a:endParaRPr>
          </a:p>
        </p:txBody>
      </p:sp>
      <p:grpSp>
        <p:nvGrpSpPr>
          <p:cNvPr id="312" name="Group 311">
            <a:extLst>
              <a:ext uri="{FF2B5EF4-FFF2-40B4-BE49-F238E27FC236}">
                <a16:creationId xmlns:a16="http://schemas.microsoft.com/office/drawing/2014/main" id="{86722D03-9097-33C7-0464-C0D5FF3216B8}"/>
              </a:ext>
            </a:extLst>
          </p:cNvPr>
          <p:cNvGrpSpPr/>
          <p:nvPr/>
        </p:nvGrpSpPr>
        <p:grpSpPr>
          <a:xfrm>
            <a:off x="1464718" y="3308460"/>
            <a:ext cx="2126095" cy="1115841"/>
            <a:chOff x="7451028" y="3291786"/>
            <a:chExt cx="7576527" cy="3976398"/>
          </a:xfrm>
        </p:grpSpPr>
        <p:pic>
          <p:nvPicPr>
            <p:cNvPr id="313" name="Graphic 312">
              <a:extLst>
                <a:ext uri="{FF2B5EF4-FFF2-40B4-BE49-F238E27FC236}">
                  <a16:creationId xmlns:a16="http://schemas.microsoft.com/office/drawing/2014/main" id="{ED71630D-8E1E-CADE-B9EE-447161811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4185" y="3291786"/>
              <a:ext cx="2740143" cy="1762846"/>
            </a:xfrm>
            <a:prstGeom prst="rect">
              <a:avLst/>
            </a:prstGeom>
          </p:spPr>
        </p:pic>
        <p:pic>
          <p:nvPicPr>
            <p:cNvPr id="314" name="Graphic 313">
              <a:extLst>
                <a:ext uri="{FF2B5EF4-FFF2-40B4-BE49-F238E27FC236}">
                  <a16:creationId xmlns:a16="http://schemas.microsoft.com/office/drawing/2014/main" id="{E3E4243A-3CC6-BD6D-9F3A-8BF1580888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70603" y="3547097"/>
              <a:ext cx="2740143" cy="1762846"/>
            </a:xfrm>
            <a:prstGeom prst="rect">
              <a:avLst/>
            </a:prstGeom>
          </p:spPr>
        </p:pic>
        <p:pic>
          <p:nvPicPr>
            <p:cNvPr id="315" name="Graphic 314">
              <a:extLst>
                <a:ext uri="{FF2B5EF4-FFF2-40B4-BE49-F238E27FC236}">
                  <a16:creationId xmlns:a16="http://schemas.microsoft.com/office/drawing/2014/main" id="{22C295DE-D988-3AB8-B507-0AC2E64F92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1028" y="4124006"/>
              <a:ext cx="4219575" cy="2714625"/>
            </a:xfrm>
            <a:prstGeom prst="rect">
              <a:avLst/>
            </a:prstGeom>
          </p:spPr>
        </p:pic>
        <p:pic>
          <p:nvPicPr>
            <p:cNvPr id="317" name="Graphic 316">
              <a:extLst>
                <a:ext uri="{FF2B5EF4-FFF2-40B4-BE49-F238E27FC236}">
                  <a16:creationId xmlns:a16="http://schemas.microsoft.com/office/drawing/2014/main" id="{C7DC42B4-FDE5-C573-BE96-9AE8494FE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10866" y="4469428"/>
              <a:ext cx="2916689" cy="1876425"/>
            </a:xfrm>
            <a:prstGeom prst="rect">
              <a:avLst/>
            </a:prstGeom>
          </p:spPr>
        </p:pic>
        <p:pic>
          <p:nvPicPr>
            <p:cNvPr id="318" name="Graphic 317">
              <a:extLst>
                <a:ext uri="{FF2B5EF4-FFF2-40B4-BE49-F238E27FC236}">
                  <a16:creationId xmlns:a16="http://schemas.microsoft.com/office/drawing/2014/main" id="{DE188E88-8F5B-CA0E-911C-0B22641F7E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7893" y="4553559"/>
              <a:ext cx="4219575" cy="2714625"/>
            </a:xfrm>
            <a:prstGeom prst="rect">
              <a:avLst/>
            </a:prstGeom>
          </p:spPr>
        </p:pic>
      </p:grpSp>
      <p:pic>
        <p:nvPicPr>
          <p:cNvPr id="321" name="Picture 320">
            <a:extLst>
              <a:ext uri="{FF2B5EF4-FFF2-40B4-BE49-F238E27FC236}">
                <a16:creationId xmlns:a16="http://schemas.microsoft.com/office/drawing/2014/main" id="{CFB8E7A2-5BF9-6E71-EE75-403AF2B5DD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2007255" y="2928594"/>
            <a:ext cx="1640650" cy="3095907"/>
          </a:xfrm>
          <a:prstGeom prst="rect">
            <a:avLst/>
          </a:prstGeom>
        </p:spPr>
      </p:pic>
      <p:grpSp>
        <p:nvGrpSpPr>
          <p:cNvPr id="324" name="Group 323">
            <a:extLst>
              <a:ext uri="{FF2B5EF4-FFF2-40B4-BE49-F238E27FC236}">
                <a16:creationId xmlns:a16="http://schemas.microsoft.com/office/drawing/2014/main" id="{EE554913-E17F-C2B5-A528-F63BF8DF4B54}"/>
              </a:ext>
            </a:extLst>
          </p:cNvPr>
          <p:cNvGrpSpPr/>
          <p:nvPr/>
        </p:nvGrpSpPr>
        <p:grpSpPr>
          <a:xfrm>
            <a:off x="4200525" y="940833"/>
            <a:ext cx="7351674" cy="1894093"/>
            <a:chOff x="5229036" y="3057156"/>
            <a:chExt cx="6648484" cy="1894093"/>
          </a:xfrm>
        </p:grpSpPr>
        <p:grpSp>
          <p:nvGrpSpPr>
            <p:cNvPr id="325" name="Group 324">
              <a:extLst>
                <a:ext uri="{FF2B5EF4-FFF2-40B4-BE49-F238E27FC236}">
                  <a16:creationId xmlns:a16="http://schemas.microsoft.com/office/drawing/2014/main" id="{05621F6F-586F-A7BF-6C87-A9C498334F42}"/>
                </a:ext>
              </a:extLst>
            </p:cNvPr>
            <p:cNvGrpSpPr/>
            <p:nvPr/>
          </p:nvGrpSpPr>
          <p:grpSpPr>
            <a:xfrm>
              <a:off x="5229036" y="3057156"/>
              <a:ext cx="6648484" cy="1894093"/>
              <a:chOff x="5931837" y="1903257"/>
              <a:chExt cx="6085194" cy="1894093"/>
            </a:xfrm>
          </p:grpSpPr>
          <p:grpSp>
            <p:nvGrpSpPr>
              <p:cNvPr id="327" name="Group 326">
                <a:extLst>
                  <a:ext uri="{FF2B5EF4-FFF2-40B4-BE49-F238E27FC236}">
                    <a16:creationId xmlns:a16="http://schemas.microsoft.com/office/drawing/2014/main" id="{847618E4-124B-6C29-05EF-ED3724D47EE4}"/>
                  </a:ext>
                </a:extLst>
              </p:cNvPr>
              <p:cNvGrpSpPr/>
              <p:nvPr/>
            </p:nvGrpSpPr>
            <p:grpSpPr>
              <a:xfrm>
                <a:off x="6481255" y="2609988"/>
                <a:ext cx="5535776" cy="1187362"/>
                <a:chOff x="1650124" y="2144111"/>
                <a:chExt cx="9727324" cy="1644263"/>
              </a:xfrm>
            </p:grpSpPr>
            <p:sp>
              <p:nvSpPr>
                <p:cNvPr id="331" name="Rectangle: Rounded Corners 330">
                  <a:extLst>
                    <a:ext uri="{FF2B5EF4-FFF2-40B4-BE49-F238E27FC236}">
                      <a16:creationId xmlns:a16="http://schemas.microsoft.com/office/drawing/2014/main" id="{5BA23DF4-97FB-F72B-7410-41EB1C8E3B8C}"/>
                    </a:ext>
                  </a:extLst>
                </p:cNvPr>
                <p:cNvSpPr/>
                <p:nvPr/>
              </p:nvSpPr>
              <p:spPr>
                <a:xfrm>
                  <a:off x="1650124" y="2144111"/>
                  <a:ext cx="9727324" cy="1644263"/>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2" name="Rectangle: Rounded Corners 331">
                  <a:extLst>
                    <a:ext uri="{FF2B5EF4-FFF2-40B4-BE49-F238E27FC236}">
                      <a16:creationId xmlns:a16="http://schemas.microsoft.com/office/drawing/2014/main" id="{7BC085F1-08B8-1503-B2AB-4000A79B5E3C}"/>
                    </a:ext>
                  </a:extLst>
                </p:cNvPr>
                <p:cNvSpPr/>
                <p:nvPr/>
              </p:nvSpPr>
              <p:spPr>
                <a:xfrm>
                  <a:off x="1765737" y="2228194"/>
                  <a:ext cx="9532884" cy="1461601"/>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328" name="Group 327">
                <a:extLst>
                  <a:ext uri="{FF2B5EF4-FFF2-40B4-BE49-F238E27FC236}">
                    <a16:creationId xmlns:a16="http://schemas.microsoft.com/office/drawing/2014/main" id="{91979BE4-50C1-FEE6-E992-21540AF90AE2}"/>
                  </a:ext>
                </a:extLst>
              </p:cNvPr>
              <p:cNvGrpSpPr/>
              <p:nvPr/>
            </p:nvGrpSpPr>
            <p:grpSpPr>
              <a:xfrm>
                <a:off x="5931837" y="1903257"/>
                <a:ext cx="1326576" cy="1224496"/>
                <a:chOff x="506434" y="2684807"/>
                <a:chExt cx="2897551" cy="2897550"/>
              </a:xfrm>
            </p:grpSpPr>
            <p:pic>
              <p:nvPicPr>
                <p:cNvPr id="329" name="Picture 328">
                  <a:extLst>
                    <a:ext uri="{FF2B5EF4-FFF2-40B4-BE49-F238E27FC236}">
                      <a16:creationId xmlns:a16="http://schemas.microsoft.com/office/drawing/2014/main" id="{CFEC317A-0DC3-85AA-8A59-7AFBC1122EB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330" name="TextBox 329">
                  <a:extLst>
                    <a:ext uri="{FF2B5EF4-FFF2-40B4-BE49-F238E27FC236}">
                      <a16:creationId xmlns:a16="http://schemas.microsoft.com/office/drawing/2014/main" id="{F61C6245-E38F-E484-431B-1F32413819EA}"/>
                    </a:ext>
                  </a:extLst>
                </p:cNvPr>
                <p:cNvSpPr txBox="1"/>
                <p:nvPr/>
              </p:nvSpPr>
              <p:spPr>
                <a:xfrm>
                  <a:off x="1456208" y="3243311"/>
                  <a:ext cx="515006" cy="18359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LNTH-LuoLuoNotangYuanTi 1" charset="-128"/>
                      <a:ea typeface="LNTH-LuoLuoNotangYuanTi 1" charset="-128"/>
                      <a:cs typeface="LNTH-LuoLuoNotangYuanTi 1" charset="-128"/>
                    </a:rPr>
                    <a:t>?</a:t>
                  </a:r>
                  <a:endParaRPr kumimoji="0" lang="vi-VN" sz="5400" b="0" i="0" u="none" strike="noStrike" kern="1200" cap="none" spc="0" normalizeH="0" baseline="0" noProof="0">
                    <a:ln>
                      <a:noFill/>
                    </a:ln>
                    <a:solidFill>
                      <a:srgbClr val="FF0000"/>
                    </a:solidFill>
                    <a:effectLst/>
                    <a:uLnTx/>
                    <a:uFillTx/>
                    <a:latin typeface="LNTH-LuoLuoNotangYuanTi 1" charset="-128"/>
                    <a:ea typeface="LNTH-LuoLuoNotangYuanTi 1" charset="-128"/>
                    <a:cs typeface="LNTH-LuoLuoNotangYuanTi 1" charset="-128"/>
                  </a:endParaRPr>
                </a:p>
              </p:txBody>
            </p:sp>
          </p:grpSp>
        </p:grpSp>
        <p:sp>
          <p:nvSpPr>
            <p:cNvPr id="326" name="TextBox 325">
              <a:extLst>
                <a:ext uri="{FF2B5EF4-FFF2-40B4-BE49-F238E27FC236}">
                  <a16:creationId xmlns:a16="http://schemas.microsoft.com/office/drawing/2014/main" id="{86589397-87F8-3CAC-9CDE-D8323911B7F1}"/>
                </a:ext>
              </a:extLst>
            </p:cNvPr>
            <p:cNvSpPr txBox="1"/>
            <p:nvPr/>
          </p:nvSpPr>
          <p:spPr>
            <a:xfrm>
              <a:off x="6348847" y="3802843"/>
              <a:ext cx="549103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Vì sao chim vành khuyên lại được khen ngoan ngoãn?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33" name="Group 332">
            <a:extLst>
              <a:ext uri="{FF2B5EF4-FFF2-40B4-BE49-F238E27FC236}">
                <a16:creationId xmlns:a16="http://schemas.microsoft.com/office/drawing/2014/main" id="{83960C1B-C085-3EA5-3510-3848040BA9AF}"/>
              </a:ext>
            </a:extLst>
          </p:cNvPr>
          <p:cNvGrpSpPr/>
          <p:nvPr/>
        </p:nvGrpSpPr>
        <p:grpSpPr>
          <a:xfrm>
            <a:off x="4171950" y="3428997"/>
            <a:ext cx="7336175" cy="2676527"/>
            <a:chOff x="1988817" y="5635299"/>
            <a:chExt cx="8061767" cy="1374903"/>
          </a:xfrm>
        </p:grpSpPr>
        <p:grpSp>
          <p:nvGrpSpPr>
            <p:cNvPr id="336" name="Group 335">
              <a:extLst>
                <a:ext uri="{FF2B5EF4-FFF2-40B4-BE49-F238E27FC236}">
                  <a16:creationId xmlns:a16="http://schemas.microsoft.com/office/drawing/2014/main" id="{07FA6EE0-97D3-4938-1F7E-790669D0FD20}"/>
                </a:ext>
              </a:extLst>
            </p:cNvPr>
            <p:cNvGrpSpPr/>
            <p:nvPr/>
          </p:nvGrpSpPr>
          <p:grpSpPr>
            <a:xfrm>
              <a:off x="1988817" y="5635299"/>
              <a:ext cx="8061767" cy="1022412"/>
              <a:chOff x="1650124" y="2144110"/>
              <a:chExt cx="9727324" cy="2017987"/>
            </a:xfrm>
          </p:grpSpPr>
          <p:sp>
            <p:nvSpPr>
              <p:cNvPr id="340" name="Rectangle: Rounded Corners 339">
                <a:extLst>
                  <a:ext uri="{FF2B5EF4-FFF2-40B4-BE49-F238E27FC236}">
                    <a16:creationId xmlns:a16="http://schemas.microsoft.com/office/drawing/2014/main" id="{06C18AE8-39AB-C883-E035-FBCBD230C756}"/>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1" name="Rectangle: Rounded Corners 340">
                <a:extLst>
                  <a:ext uri="{FF2B5EF4-FFF2-40B4-BE49-F238E27FC236}">
                    <a16:creationId xmlns:a16="http://schemas.microsoft.com/office/drawing/2014/main" id="{D85A12C2-6BCB-97EC-B5BB-18A2CAF54C90}"/>
                  </a:ext>
                </a:extLst>
              </p:cNvPr>
              <p:cNvSpPr/>
              <p:nvPr/>
            </p:nvSpPr>
            <p:spPr>
              <a:xfrm>
                <a:off x="1765737" y="2228193"/>
                <a:ext cx="9532884" cy="1828799"/>
              </a:xfrm>
              <a:prstGeom prst="roundRect">
                <a:avLst/>
              </a:prstGeom>
              <a:solidFill>
                <a:srgbClr val="FFFF00"/>
              </a:solid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35" name="TextBox 334">
              <a:extLst>
                <a:ext uri="{FF2B5EF4-FFF2-40B4-BE49-F238E27FC236}">
                  <a16:creationId xmlns:a16="http://schemas.microsoft.com/office/drawing/2014/main" id="{5F70122A-03F5-8661-1EA1-941396443472}"/>
                </a:ext>
              </a:extLst>
            </p:cNvPr>
            <p:cNvSpPr txBox="1"/>
            <p:nvPr/>
          </p:nvSpPr>
          <p:spPr>
            <a:xfrm>
              <a:off x="2125299" y="5698406"/>
              <a:ext cx="7832122" cy="1311796"/>
            </a:xfrm>
            <a:prstGeom prst="rect">
              <a:avLst/>
            </a:prstGeom>
            <a:noFill/>
          </p:spPr>
          <p:txBody>
            <a:bodyPr wrap="square" rtlCol="0">
              <a:spAutoFit/>
            </a:bodyPr>
            <a:lstStyle/>
            <a:p>
              <a:pPr marL="342900" marR="0" algn="just">
                <a:spcBef>
                  <a:spcPts val="0"/>
                </a:spcBef>
                <a:spcAft>
                  <a:spcPts val="0"/>
                </a:spcAft>
                <a:tabLst>
                  <a:tab pos="57150" algn="l"/>
                </a:tabLst>
              </a:pPr>
              <a:r>
                <a:rPr lang="en-US" sz="3200" dirty="0" err="1">
                  <a:solidFill>
                    <a:srgbClr val="000000"/>
                  </a:solidFill>
                  <a:effectLst/>
                  <a:ea typeface="Calibri" panose="020F0502020204030204" pitchFamily="34" charset="0"/>
                  <a:cs typeface="Times New Roman" panose="02020603050405020304" pitchFamily="18" charset="0"/>
                </a:rPr>
                <a:t>Chim</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vành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khuyên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biết</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nói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lễ</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phép</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chào</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hỏi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mọi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người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luôn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được</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mọi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người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yêu</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thương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quý</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mếm</a:t>
              </a:r>
              <a:r>
                <a:rPr lang="en-US" sz="3200" dirty="0">
                  <a:solidFill>
                    <a:srgbClr val="000000"/>
                  </a:solidFill>
                  <a:effectLst/>
                  <a:ea typeface="Calibri" panose="020F0502020204030204" pitchFamily="34" charset="0"/>
                  <a:cs typeface="Times New Roman" panose="02020603050405020304" pitchFamily="18" charset="0"/>
                </a:rPr>
                <a:t>.</a:t>
              </a:r>
              <a:endParaRPr lang="en-US" sz="3200"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940064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grpId="1" nodeType="withEffect">
                                      <p:stCondLst>
                                        <p:cond delay="0"/>
                                      </p:stCondLst>
                                      <p:childTnLst>
                                        <p:animRot by="120000">
                                          <p:cBhvr>
                                            <p:cTn id="11" dur="75" fill="hold">
                                              <p:stCondLst>
                                                <p:cond delay="0"/>
                                              </p:stCondLst>
                                            </p:cTn>
                                            <p:tgtEl>
                                              <p:spTgt spid="6"/>
                                            </p:tgtEl>
                                            <p:attrNameLst>
                                              <p:attrName>r</p:attrName>
                                            </p:attrNameLst>
                                          </p:cBhvr>
                                        </p:animRot>
                                        <p:animRot by="-240000">
                                          <p:cBhvr>
                                            <p:cTn id="12" dur="150" fill="hold">
                                              <p:stCondLst>
                                                <p:cond delay="150"/>
                                              </p:stCondLst>
                                            </p:cTn>
                                            <p:tgtEl>
                                              <p:spTgt spid="6"/>
                                            </p:tgtEl>
                                            <p:attrNameLst>
                                              <p:attrName>r</p:attrName>
                                            </p:attrNameLst>
                                          </p:cBhvr>
                                        </p:animRot>
                                        <p:animRot by="240000">
                                          <p:cBhvr>
                                            <p:cTn id="13" dur="150" fill="hold">
                                              <p:stCondLst>
                                                <p:cond delay="300"/>
                                              </p:stCondLst>
                                            </p:cTn>
                                            <p:tgtEl>
                                              <p:spTgt spid="6"/>
                                            </p:tgtEl>
                                            <p:attrNameLst>
                                              <p:attrName>r</p:attrName>
                                            </p:attrNameLst>
                                          </p:cBhvr>
                                        </p:animRot>
                                        <p:animRot by="-240000">
                                          <p:cBhvr>
                                            <p:cTn id="14" dur="150" fill="hold">
                                              <p:stCondLst>
                                                <p:cond delay="450"/>
                                              </p:stCondLst>
                                            </p:cTn>
                                            <p:tgtEl>
                                              <p:spTgt spid="6"/>
                                            </p:tgtEl>
                                            <p:attrNameLst>
                                              <p:attrName>r</p:attrName>
                                            </p:attrNameLst>
                                          </p:cBhvr>
                                        </p:animRot>
                                        <p:animRot by="120000">
                                          <p:cBhvr>
                                            <p:cTn id="15" dur="150" fill="hold">
                                              <p:stCondLst>
                                                <p:cond delay="600"/>
                                              </p:stCondLst>
                                            </p:cTn>
                                            <p:tgtEl>
                                              <p:spTgt spid="6"/>
                                            </p:tgtEl>
                                            <p:attrNameLst>
                                              <p:attrName>r</p:attrName>
                                            </p:attrNameLst>
                                          </p:cBhvr>
                                        </p:animRot>
                                      </p:childTnLst>
                                    </p:cTn>
                                  </p:par>
                                  <p:par>
                                    <p:cTn id="16" presetID="2" presetClass="entr" presetSubtype="4" fill="hold" nodeType="withEffect" p14:presetBounceEnd="80000">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14:bounceEnd="80000">
                                          <p:cBhvr additive="base">
                                            <p:cTn id="18" dur="1000" fill="hold"/>
                                            <p:tgtEl>
                                              <p:spTgt spid="312"/>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312"/>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barn(inVertical)">
                                          <p:cBhvr>
                                            <p:cTn id="22" dur="500"/>
                                            <p:tgtEl>
                                              <p:spTgt spid="3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barn(inVertical)">
                                          <p:cBhvr>
                                            <p:cTn id="27" dur="500"/>
                                            <p:tgtEl>
                                              <p:spTgt spid="3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3"/>
                                            </p:tgtEl>
                                            <p:attrNameLst>
                                              <p:attrName>style.visibility</p:attrName>
                                            </p:attrNameLst>
                                          </p:cBhvr>
                                          <p:to>
                                            <p:strVal val="visible"/>
                                          </p:to>
                                        </p:set>
                                        <p:anim calcmode="lin" valueType="num">
                                          <p:cBhvr>
                                            <p:cTn id="32" dur="500" fill="hold"/>
                                            <p:tgtEl>
                                              <p:spTgt spid="333"/>
                                            </p:tgtEl>
                                            <p:attrNameLst>
                                              <p:attrName>ppt_w</p:attrName>
                                            </p:attrNameLst>
                                          </p:cBhvr>
                                          <p:tavLst>
                                            <p:tav tm="0">
                                              <p:val>
                                                <p:fltVal val="0"/>
                                              </p:val>
                                            </p:tav>
                                            <p:tav tm="100000">
                                              <p:val>
                                                <p:strVal val="#ppt_w"/>
                                              </p:val>
                                            </p:tav>
                                          </p:tavLst>
                                        </p:anim>
                                        <p:anim calcmode="lin" valueType="num">
                                          <p:cBhvr>
                                            <p:cTn id="33" dur="500" fill="hold"/>
                                            <p:tgtEl>
                                              <p:spTgt spid="333"/>
                                            </p:tgtEl>
                                            <p:attrNameLst>
                                              <p:attrName>ppt_h</p:attrName>
                                            </p:attrNameLst>
                                          </p:cBhvr>
                                          <p:tavLst>
                                            <p:tav tm="0">
                                              <p:val>
                                                <p:fltVal val="0"/>
                                              </p:val>
                                            </p:tav>
                                            <p:tav tm="100000">
                                              <p:val>
                                                <p:strVal val="#ppt_h"/>
                                              </p:val>
                                            </p:tav>
                                          </p:tavLst>
                                        </p:anim>
                                        <p:animEffect transition="in" filter="fade">
                                          <p:cBhvr>
                                            <p:cTn id="3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grpId="1" nodeType="withEffect">
                                      <p:stCondLst>
                                        <p:cond delay="0"/>
                                      </p:stCondLst>
                                      <p:childTnLst>
                                        <p:animRot by="120000">
                                          <p:cBhvr>
                                            <p:cTn id="11" dur="75" fill="hold">
                                              <p:stCondLst>
                                                <p:cond delay="0"/>
                                              </p:stCondLst>
                                            </p:cTn>
                                            <p:tgtEl>
                                              <p:spTgt spid="6"/>
                                            </p:tgtEl>
                                            <p:attrNameLst>
                                              <p:attrName>r</p:attrName>
                                            </p:attrNameLst>
                                          </p:cBhvr>
                                        </p:animRot>
                                        <p:animRot by="-240000">
                                          <p:cBhvr>
                                            <p:cTn id="12" dur="150" fill="hold">
                                              <p:stCondLst>
                                                <p:cond delay="150"/>
                                              </p:stCondLst>
                                            </p:cTn>
                                            <p:tgtEl>
                                              <p:spTgt spid="6"/>
                                            </p:tgtEl>
                                            <p:attrNameLst>
                                              <p:attrName>r</p:attrName>
                                            </p:attrNameLst>
                                          </p:cBhvr>
                                        </p:animRot>
                                        <p:animRot by="240000">
                                          <p:cBhvr>
                                            <p:cTn id="13" dur="150" fill="hold">
                                              <p:stCondLst>
                                                <p:cond delay="300"/>
                                              </p:stCondLst>
                                            </p:cTn>
                                            <p:tgtEl>
                                              <p:spTgt spid="6"/>
                                            </p:tgtEl>
                                            <p:attrNameLst>
                                              <p:attrName>r</p:attrName>
                                            </p:attrNameLst>
                                          </p:cBhvr>
                                        </p:animRot>
                                        <p:animRot by="-240000">
                                          <p:cBhvr>
                                            <p:cTn id="14" dur="150" fill="hold">
                                              <p:stCondLst>
                                                <p:cond delay="450"/>
                                              </p:stCondLst>
                                            </p:cTn>
                                            <p:tgtEl>
                                              <p:spTgt spid="6"/>
                                            </p:tgtEl>
                                            <p:attrNameLst>
                                              <p:attrName>r</p:attrName>
                                            </p:attrNameLst>
                                          </p:cBhvr>
                                        </p:animRot>
                                        <p:animRot by="120000">
                                          <p:cBhvr>
                                            <p:cTn id="15" dur="150" fill="hold">
                                              <p:stCondLst>
                                                <p:cond delay="600"/>
                                              </p:stCondLst>
                                            </p:cTn>
                                            <p:tgtEl>
                                              <p:spTgt spid="6"/>
                                            </p:tgtEl>
                                            <p:attrNameLst>
                                              <p:attrName>r</p:attrName>
                                            </p:attrNameLst>
                                          </p:cBhvr>
                                        </p:animRot>
                                      </p:childTnLst>
                                    </p:cTn>
                                  </p:par>
                                  <p:par>
                                    <p:cTn id="16" presetID="2" presetClass="entr" presetSubtype="4" fill="hold" nodeType="withEffect">
                                      <p:stCondLst>
                                        <p:cond delay="0"/>
                                      </p:stCondLst>
                                      <p:childTnLst>
                                        <p:set>
                                          <p:cBhvr>
                                            <p:cTn id="17" dur="1" fill="hold">
                                              <p:stCondLst>
                                                <p:cond delay="0"/>
                                              </p:stCondLst>
                                            </p:cTn>
                                            <p:tgtEl>
                                              <p:spTgt spid="312"/>
                                            </p:tgtEl>
                                            <p:attrNameLst>
                                              <p:attrName>style.visibility</p:attrName>
                                            </p:attrNameLst>
                                          </p:cBhvr>
                                          <p:to>
                                            <p:strVal val="visible"/>
                                          </p:to>
                                        </p:set>
                                        <p:anim calcmode="lin" valueType="num">
                                          <p:cBhvr additive="base">
                                            <p:cTn id="18" dur="1000" fill="hold"/>
                                            <p:tgtEl>
                                              <p:spTgt spid="312"/>
                                            </p:tgtEl>
                                            <p:attrNameLst>
                                              <p:attrName>ppt_x</p:attrName>
                                            </p:attrNameLst>
                                          </p:cBhvr>
                                          <p:tavLst>
                                            <p:tav tm="0">
                                              <p:val>
                                                <p:strVal val="#ppt_x"/>
                                              </p:val>
                                            </p:tav>
                                            <p:tav tm="100000">
                                              <p:val>
                                                <p:strVal val="#ppt_x"/>
                                              </p:val>
                                            </p:tav>
                                          </p:tavLst>
                                        </p:anim>
                                        <p:anim calcmode="lin" valueType="num">
                                          <p:cBhvr additive="base">
                                            <p:cTn id="19" dur="1000" fill="hold"/>
                                            <p:tgtEl>
                                              <p:spTgt spid="312"/>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barn(inVertical)">
                                          <p:cBhvr>
                                            <p:cTn id="22" dur="500"/>
                                            <p:tgtEl>
                                              <p:spTgt spid="3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4"/>
                                            </p:tgtEl>
                                            <p:attrNameLst>
                                              <p:attrName>style.visibility</p:attrName>
                                            </p:attrNameLst>
                                          </p:cBhvr>
                                          <p:to>
                                            <p:strVal val="visible"/>
                                          </p:to>
                                        </p:set>
                                        <p:animEffect transition="in" filter="barn(inVertical)">
                                          <p:cBhvr>
                                            <p:cTn id="27" dur="500"/>
                                            <p:tgtEl>
                                              <p:spTgt spid="32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33"/>
                                            </p:tgtEl>
                                            <p:attrNameLst>
                                              <p:attrName>style.visibility</p:attrName>
                                            </p:attrNameLst>
                                          </p:cBhvr>
                                          <p:to>
                                            <p:strVal val="visible"/>
                                          </p:to>
                                        </p:set>
                                        <p:anim calcmode="lin" valueType="num">
                                          <p:cBhvr>
                                            <p:cTn id="32" dur="500" fill="hold"/>
                                            <p:tgtEl>
                                              <p:spTgt spid="333"/>
                                            </p:tgtEl>
                                            <p:attrNameLst>
                                              <p:attrName>ppt_w</p:attrName>
                                            </p:attrNameLst>
                                          </p:cBhvr>
                                          <p:tavLst>
                                            <p:tav tm="0">
                                              <p:val>
                                                <p:fltVal val="0"/>
                                              </p:val>
                                            </p:tav>
                                            <p:tav tm="100000">
                                              <p:val>
                                                <p:strVal val="#ppt_w"/>
                                              </p:val>
                                            </p:tav>
                                          </p:tavLst>
                                        </p:anim>
                                        <p:anim calcmode="lin" valueType="num">
                                          <p:cBhvr>
                                            <p:cTn id="33" dur="500" fill="hold"/>
                                            <p:tgtEl>
                                              <p:spTgt spid="333"/>
                                            </p:tgtEl>
                                            <p:attrNameLst>
                                              <p:attrName>ppt_h</p:attrName>
                                            </p:attrNameLst>
                                          </p:cBhvr>
                                          <p:tavLst>
                                            <p:tav tm="0">
                                              <p:val>
                                                <p:fltVal val="0"/>
                                              </p:val>
                                            </p:tav>
                                            <p:tav tm="100000">
                                              <p:val>
                                                <p:strVal val="#ppt_h"/>
                                              </p:val>
                                            </p:tav>
                                          </p:tavLst>
                                        </p:anim>
                                        <p:animEffect transition="in" filter="fade">
                                          <p:cBhvr>
                                            <p:cTn id="34"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381125" y="2435429"/>
            <a:ext cx="8299066" cy="1910942"/>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457324" y="2772456"/>
            <a:ext cx="7928407"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ea typeface="LNTH-LuoLuoNotangYuanTi 1" charset="-128"/>
                <a:cs typeface="LNTH-LuoLuoNotangYuanTi 1" charset="-128"/>
              </a:rPr>
              <a:t>KHÁM</a:t>
            </a:r>
            <a:r>
              <a:rPr kumimoji="0" lang="en-US" sz="8800" b="1" i="0" u="none" strike="noStrike" kern="1200" cap="none" spc="0" normalizeH="0" noProof="0" dirty="0">
                <a:ln>
                  <a:noFill/>
                </a:ln>
                <a:solidFill>
                  <a:srgbClr val="FF0000"/>
                </a:solidFill>
                <a:effectLst/>
                <a:uLnTx/>
                <a:uFillTx/>
                <a:ea typeface="LNTH-LuoLuoNotangYuanTi 1" charset="-128"/>
                <a:cs typeface="LNTH-LuoLuoNotangYuanTi 1" charset="-128"/>
              </a:rPr>
              <a:t> PHÁ</a:t>
            </a:r>
            <a:endParaRPr kumimoji="0" lang="vi-VN" sz="8800" b="1" i="0" u="none" strike="noStrike" kern="1200" cap="none" spc="0" normalizeH="0" baseline="0" noProof="0" dirty="0">
              <a:ln>
                <a:noFill/>
              </a:ln>
              <a:solidFill>
                <a:srgbClr val="FF0000"/>
              </a:solidFill>
              <a:effectLst/>
              <a:uLnTx/>
              <a:uFillTx/>
              <a:ea typeface="LNTH-LuoLuoNotangYuanTi 1" charset="-128"/>
              <a:cs typeface="LNTH-LuoLuoNotangYuanTi 1" charset="-128"/>
            </a:endParaRPr>
          </a:p>
        </p:txBody>
      </p:sp>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err="1">
                  <a:effectLst/>
                  <a:latin typeface="Calibri" panose="020F0502020204030204" pitchFamily="34" charset="0"/>
                  <a:ea typeface="Calibri" panose="020F0502020204030204" pitchFamily="34" charset="0"/>
                  <a:cs typeface="Calibri" panose="020F0502020204030204" pitchFamily="34" charset="0"/>
                </a:rPr>
                <a:t>Bạn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trong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tranh</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đã</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thể</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hiện</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lễ</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phép</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vâng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lời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với</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ông</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bà</a:t>
              </a:r>
              <a:r>
                <a:rPr lang="en-US" sz="2800" b="1" dirty="0">
                  <a:effectLst/>
                  <a:latin typeface="Calibri" panose="020F0502020204030204" pitchFamily="34" charset="0"/>
                  <a:ea typeface="Calibri" panose="020F0502020204030204" pitchFamily="34" charset="0"/>
                  <a:cs typeface="Calibri" panose="020F0502020204030204" pitchFamily="34" charset="0"/>
                </a:rPr>
                <a:t>, cha </a:t>
              </a:r>
              <a:r>
                <a:rPr lang="en-US" sz="2800" b="1" dirty="0" err="1">
                  <a:effectLst/>
                  <a:latin typeface="Calibri" panose="020F0502020204030204" pitchFamily="34" charset="0"/>
                  <a:ea typeface="Calibri" panose="020F0502020204030204" pitchFamily="34" charset="0"/>
                  <a:cs typeface="Calibri" panose="020F0502020204030204" pitchFamily="34" charset="0"/>
                </a:rPr>
                <a:t>mẹ</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anh</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chị</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như</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thế</a:t>
              </a: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nào</a:t>
              </a:r>
              <a:r>
                <a:rPr lang="en-US" sz="2800" b="1" dirty="0">
                  <a:effectLst/>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descr="A close up of text on a black background&#10;&#10;Description automatically generated">
            <a:extLst>
              <a:ext uri="{FF2B5EF4-FFF2-40B4-BE49-F238E27FC236}">
                <a16:creationId xmlns:a16="http://schemas.microsoft.com/office/drawing/2014/main" id="{926B167C-DE7B-ED70-3BB2-87CDF7E22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005" y="1367017"/>
            <a:ext cx="4670484" cy="2711965"/>
          </a:xfrm>
          <a:prstGeom prst="rect">
            <a:avLst/>
          </a:prstGeom>
        </p:spPr>
      </p:pic>
      <p:pic>
        <p:nvPicPr>
          <p:cNvPr id="3" name="Picture 2">
            <a:extLst>
              <a:ext uri="{FF2B5EF4-FFF2-40B4-BE49-F238E27FC236}">
                <a16:creationId xmlns:a16="http://schemas.microsoft.com/office/drawing/2014/main" id="{733975C9-6C64-3A0B-BF38-EEED2D78FA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994" y="4061671"/>
            <a:ext cx="4253780" cy="2686219"/>
          </a:xfrm>
          <a:prstGeom prst="rect">
            <a:avLst/>
          </a:prstGeom>
        </p:spPr>
      </p:pic>
      <p:pic>
        <p:nvPicPr>
          <p:cNvPr id="4" name="Picture 3" descr="A close up of a sign&#10;&#10;Description automatically generated">
            <a:extLst>
              <a:ext uri="{FF2B5EF4-FFF2-40B4-BE49-F238E27FC236}">
                <a16:creationId xmlns:a16="http://schemas.microsoft.com/office/drawing/2014/main" id="{6333D24B-3B70-CA93-CE04-CEAE78B89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184" y="4025477"/>
            <a:ext cx="4097484" cy="2575347"/>
          </a:xfrm>
          <a:prstGeom prst="rect">
            <a:avLst/>
          </a:prstGeom>
        </p:spPr>
      </p:pic>
      <p:pic>
        <p:nvPicPr>
          <p:cNvPr id="5" name="Picture 4">
            <a:extLst>
              <a:ext uri="{FF2B5EF4-FFF2-40B4-BE49-F238E27FC236}">
                <a16:creationId xmlns:a16="http://schemas.microsoft.com/office/drawing/2014/main" id="{74BC7D8F-15FB-BCEB-1B26-5E3948A28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179" y="1400175"/>
            <a:ext cx="4197222" cy="2705100"/>
          </a:xfrm>
          <a:prstGeom prst="rect">
            <a:avLst/>
          </a:prstGeom>
        </p:spPr>
      </p:pic>
      <p:sp>
        <p:nvSpPr>
          <p:cNvPr id="6" name="TextBox 5">
            <a:extLst>
              <a:ext uri="{FF2B5EF4-FFF2-40B4-BE49-F238E27FC236}">
                <a16:creationId xmlns:a16="http://schemas.microsoft.com/office/drawing/2014/main" id="{3CFAAB8C-056F-04AD-BE0A-8B900D47CCC0}"/>
              </a:ext>
            </a:extLst>
          </p:cNvPr>
          <p:cNvSpPr txBox="1"/>
          <p:nvPr/>
        </p:nvSpPr>
        <p:spPr>
          <a:xfrm>
            <a:off x="1287355" y="3524173"/>
            <a:ext cx="6094520" cy="523220"/>
          </a:xfrm>
          <a:prstGeom prst="rect">
            <a:avLst/>
          </a:prstGeom>
          <a:noFill/>
        </p:spPr>
        <p:txBody>
          <a:bodyPr wrap="square">
            <a:spAutoFit/>
          </a:bodyPr>
          <a:lstStyle/>
          <a:p>
            <a:pPr algn="ct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a:t>
            </a:r>
            <a:r>
              <a:rPr lang="en-US" sz="2800" dirty="0" err="1">
                <a:highlight>
                  <a:srgbClr val="FFFF00"/>
                </a:highlight>
              </a:rPr>
              <a:t>ông</a:t>
            </a:r>
            <a:r>
              <a:rPr lang="en-US" sz="2800" dirty="0">
                <a:highlight>
                  <a:srgbClr val="FFFF00"/>
                </a:highlight>
              </a:rPr>
              <a:t> </a:t>
            </a:r>
            <a:r>
              <a:rPr lang="en-US" sz="2800" dirty="0" err="1">
                <a:highlight>
                  <a:srgbClr val="FFFF00"/>
                </a:highlight>
              </a:rPr>
              <a:t>bà</a:t>
            </a:r>
            <a:endParaRPr lang="en-US" sz="2800" dirty="0">
              <a:highlight>
                <a:srgbClr val="FFFF00"/>
              </a:highlight>
            </a:endParaRPr>
          </a:p>
        </p:txBody>
      </p:sp>
      <p:sp>
        <p:nvSpPr>
          <p:cNvPr id="7" name="TextBox 6">
            <a:extLst>
              <a:ext uri="{FF2B5EF4-FFF2-40B4-BE49-F238E27FC236}">
                <a16:creationId xmlns:a16="http://schemas.microsoft.com/office/drawing/2014/main" id="{70503DFA-6CBC-0F80-AE22-5728EE6E7343}"/>
              </a:ext>
            </a:extLst>
          </p:cNvPr>
          <p:cNvSpPr txBox="1"/>
          <p:nvPr/>
        </p:nvSpPr>
        <p:spPr>
          <a:xfrm>
            <a:off x="5057774" y="3476548"/>
            <a:ext cx="6338656" cy="523220"/>
          </a:xfrm>
          <a:prstGeom prst="rect">
            <a:avLst/>
          </a:prstGeom>
          <a:noFill/>
        </p:spPr>
        <p:txBody>
          <a:bodyPr wrap="square">
            <a:spAutoFit/>
          </a:bodyPr>
          <a:lstStyle/>
          <a:p>
            <a:pPr algn="ct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a:t>
            </a:r>
            <a:r>
              <a:rPr lang="en-US" sz="2800" dirty="0" err="1">
                <a:highlight>
                  <a:srgbClr val="FFFF00"/>
                </a:highlight>
              </a:rPr>
              <a:t>anh</a:t>
            </a:r>
            <a:r>
              <a:rPr lang="en-US" sz="2800" dirty="0">
                <a:highlight>
                  <a:srgbClr val="FFFF00"/>
                </a:highlight>
              </a:rPr>
              <a:t> </a:t>
            </a:r>
            <a:r>
              <a:rPr lang="en-US" sz="2800" dirty="0" err="1">
                <a:highlight>
                  <a:srgbClr val="FFFF00"/>
                </a:highlight>
              </a:rPr>
              <a:t>chị</a:t>
            </a:r>
            <a:endParaRPr lang="en-US" sz="2800" dirty="0">
              <a:highlight>
                <a:srgbClr val="FFFF00"/>
              </a:highlight>
            </a:endParaRPr>
          </a:p>
        </p:txBody>
      </p:sp>
      <p:sp>
        <p:nvSpPr>
          <p:cNvPr id="9" name="TextBox 8">
            <a:extLst>
              <a:ext uri="{FF2B5EF4-FFF2-40B4-BE49-F238E27FC236}">
                <a16:creationId xmlns:a16="http://schemas.microsoft.com/office/drawing/2014/main" id="{A530DB76-207E-0267-E016-C7C27AC76E00}"/>
              </a:ext>
            </a:extLst>
          </p:cNvPr>
          <p:cNvSpPr txBox="1"/>
          <p:nvPr/>
        </p:nvSpPr>
        <p:spPr>
          <a:xfrm>
            <a:off x="941403" y="6189825"/>
            <a:ext cx="6094520" cy="523220"/>
          </a:xfrm>
          <a:prstGeom prst="rect">
            <a:avLst/>
          </a:prstGeom>
          <a:noFill/>
        </p:spPr>
        <p:txBody>
          <a:bodyPr wrap="square">
            <a:spAutoFit/>
          </a:bodyPr>
          <a:lstStyle/>
          <a:p>
            <a:pPr algn="ctr"/>
            <a:r>
              <a:rPr lang="en-US" sz="2800" dirty="0"/>
              <a:t>       </a:t>
            </a:r>
            <a:r>
              <a:rPr lang="en-US" sz="2800" dirty="0" err="1">
                <a:highlight>
                  <a:srgbClr val="FFFF00"/>
                </a:highlight>
              </a:rPr>
              <a:t>Vâng</a:t>
            </a:r>
            <a:r>
              <a:rPr lang="en-US" sz="2800" dirty="0">
                <a:highlight>
                  <a:srgbClr val="FFFF00"/>
                </a:highlight>
              </a:rPr>
              <a:t> </a:t>
            </a:r>
            <a:r>
              <a:rPr lang="en-US" sz="2800" dirty="0" err="1">
                <a:highlight>
                  <a:srgbClr val="FFFF00"/>
                </a:highlight>
              </a:rPr>
              <a:t>lời</a:t>
            </a:r>
            <a:r>
              <a:rPr lang="en-US" sz="2800" dirty="0">
                <a:highlight>
                  <a:srgbClr val="FFFF00"/>
                </a:highlight>
              </a:rPr>
              <a:t> cha </a:t>
            </a:r>
            <a:r>
              <a:rPr lang="en-US" sz="2800" dirty="0" err="1">
                <a:highlight>
                  <a:srgbClr val="FFFF00"/>
                </a:highlight>
              </a:rPr>
              <a:t>mẹ</a:t>
            </a:r>
            <a:endParaRPr lang="en-US" sz="2800" dirty="0">
              <a:highlight>
                <a:srgbClr val="FFFF00"/>
              </a:highlight>
            </a:endParaRPr>
          </a:p>
        </p:txBody>
      </p:sp>
      <p:sp>
        <p:nvSpPr>
          <p:cNvPr id="10" name="TextBox 9">
            <a:extLst>
              <a:ext uri="{FF2B5EF4-FFF2-40B4-BE49-F238E27FC236}">
                <a16:creationId xmlns:a16="http://schemas.microsoft.com/office/drawing/2014/main" id="{C48334B8-A7EB-C3F7-0F15-EC8170D26D72}"/>
              </a:ext>
            </a:extLst>
          </p:cNvPr>
          <p:cNvSpPr txBox="1"/>
          <p:nvPr/>
        </p:nvSpPr>
        <p:spPr>
          <a:xfrm>
            <a:off x="6296025" y="6182380"/>
            <a:ext cx="6400800" cy="523220"/>
          </a:xfrm>
          <a:prstGeom prst="rect">
            <a:avLst/>
          </a:prstGeom>
          <a:noFill/>
        </p:spPr>
        <p:txBody>
          <a:bodyPr wrap="square">
            <a:spAutoFit/>
          </a:bodyPr>
          <a:lstStyle/>
          <a:p>
            <a:r>
              <a:rPr lang="en-US" sz="2800" dirty="0" err="1">
                <a:highlight>
                  <a:srgbClr val="FFFF00"/>
                </a:highlight>
              </a:rPr>
              <a:t>Biết</a:t>
            </a:r>
            <a:r>
              <a:rPr lang="en-US" sz="2800" dirty="0">
                <a:highlight>
                  <a:srgbClr val="FFFF00"/>
                </a:highlight>
              </a:rPr>
              <a:t> </a:t>
            </a:r>
            <a:r>
              <a:rPr lang="en-US" sz="2800" dirty="0" err="1">
                <a:highlight>
                  <a:srgbClr val="FFFF00"/>
                </a:highlight>
              </a:rPr>
              <a:t>chào</a:t>
            </a:r>
            <a:r>
              <a:rPr lang="en-US" sz="2800" dirty="0">
                <a:highlight>
                  <a:srgbClr val="FFFF00"/>
                </a:highlight>
              </a:rPr>
              <a:t> </a:t>
            </a:r>
            <a:r>
              <a:rPr lang="en-US" sz="2800" dirty="0" err="1">
                <a:highlight>
                  <a:srgbClr val="FFFF00"/>
                </a:highlight>
              </a:rPr>
              <a:t>hỏi</a:t>
            </a:r>
            <a:r>
              <a:rPr lang="en-US" sz="2800" dirty="0">
                <a:highlight>
                  <a:srgbClr val="FFFF00"/>
                </a:highlight>
              </a:rPr>
              <a:t>, </a:t>
            </a:r>
            <a:r>
              <a:rPr lang="en-US" sz="2800" dirty="0" err="1">
                <a:highlight>
                  <a:srgbClr val="FFFF00"/>
                </a:highlight>
              </a:rPr>
              <a:t>lễ</a:t>
            </a:r>
            <a:r>
              <a:rPr lang="en-US" sz="2800" dirty="0">
                <a:highlight>
                  <a:srgbClr val="FFFF00"/>
                </a:highlight>
              </a:rPr>
              <a:t> </a:t>
            </a:r>
            <a:r>
              <a:rPr lang="en-US" sz="2800" dirty="0" err="1">
                <a:highlight>
                  <a:srgbClr val="FFFF00"/>
                </a:highlight>
              </a:rPr>
              <a:t>phép</a:t>
            </a:r>
            <a:r>
              <a:rPr lang="en-US" sz="2800" dirty="0">
                <a:highlight>
                  <a:srgbClr val="FFFF00"/>
                </a:highlight>
              </a:rPr>
              <a:t> </a:t>
            </a:r>
            <a:r>
              <a:rPr lang="en-US" sz="2800" dirty="0" err="1">
                <a:highlight>
                  <a:srgbClr val="FFFF00"/>
                </a:highlight>
              </a:rPr>
              <a:t>với</a:t>
            </a:r>
            <a:r>
              <a:rPr lang="en-US" sz="2800" dirty="0">
                <a:highlight>
                  <a:srgbClr val="FFFF00"/>
                </a:highlight>
              </a:rPr>
              <a:t> </a:t>
            </a:r>
            <a:r>
              <a:rPr lang="en-US" sz="2800" dirty="0" err="1">
                <a:highlight>
                  <a:srgbClr val="FFFF00"/>
                </a:highlight>
              </a:rPr>
              <a:t>mọi</a:t>
            </a:r>
            <a:r>
              <a:rPr lang="en-US" sz="2800" dirty="0">
                <a:highlight>
                  <a:srgbClr val="FFFF00"/>
                </a:highlight>
              </a:rPr>
              <a:t> </a:t>
            </a:r>
            <a:r>
              <a:rPr lang="en-US" sz="2800" dirty="0" err="1">
                <a:highlight>
                  <a:srgbClr val="FFFF00"/>
                </a:highlight>
              </a:rPr>
              <a:t>người</a:t>
            </a:r>
            <a:endParaRPr lang="en-US" sz="2800" dirty="0">
              <a:highlight>
                <a:srgbClr val="FFFF00"/>
              </a:highlight>
            </a:endParaRPr>
          </a:p>
        </p:txBody>
      </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grpSp>
        <p:nvGrpSpPr>
          <p:cNvPr id="14" name="Group 13">
            <a:extLst>
              <a:ext uri="{FF2B5EF4-FFF2-40B4-BE49-F238E27FC236}">
                <a16:creationId xmlns:a16="http://schemas.microsoft.com/office/drawing/2014/main" id="{E9E4AF98-6450-927E-456D-DB605AEF5826}"/>
              </a:ext>
            </a:extLst>
          </p:cNvPr>
          <p:cNvGrpSpPr/>
          <p:nvPr/>
        </p:nvGrpSpPr>
        <p:grpSpPr>
          <a:xfrm>
            <a:off x="5950278" y="138223"/>
            <a:ext cx="5943599" cy="2541499"/>
            <a:chOff x="6248401" y="0"/>
            <a:chExt cx="5943599" cy="2541499"/>
          </a:xfrm>
        </p:grpSpPr>
        <p:pic>
          <p:nvPicPr>
            <p:cNvPr id="12" name="Picture 11">
              <a:extLst>
                <a:ext uri="{FF2B5EF4-FFF2-40B4-BE49-F238E27FC236}">
                  <a16:creationId xmlns:a16="http://schemas.microsoft.com/office/drawing/2014/main" id="{D817DCDD-26B5-A2F6-2D47-859F4B38AE6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946" t="38109" r="21602" b="29556"/>
            <a:stretch/>
          </p:blipFill>
          <p:spPr>
            <a:xfrm>
              <a:off x="6248401" y="0"/>
              <a:ext cx="5943599" cy="2057400"/>
            </a:xfrm>
            <a:prstGeom prst="rect">
              <a:avLst/>
            </a:prstGeom>
          </p:spPr>
        </p:pic>
        <p:sp>
          <p:nvSpPr>
            <p:cNvPr id="13" name="Rectangle 12">
              <a:extLst>
                <a:ext uri="{FF2B5EF4-FFF2-40B4-BE49-F238E27FC236}">
                  <a16:creationId xmlns:a16="http://schemas.microsoft.com/office/drawing/2014/main" id="{EFAE7708-1370-C9D7-B3DF-0AF00A550500}"/>
                </a:ext>
              </a:extLst>
            </p:cNvPr>
            <p:cNvSpPr/>
            <p:nvPr/>
          </p:nvSpPr>
          <p:spPr>
            <a:xfrm>
              <a:off x="6595887" y="783912"/>
              <a:ext cx="5187776" cy="1757587"/>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Cùng</a:t>
              </a:r>
              <a:r>
                <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 chia </a:t>
              </a: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rPr>
                <a:t>sẻ</a:t>
              </a:r>
              <a:endPar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ea typeface="+mn-ea"/>
                <a:cs typeface="+mn-cs"/>
              </a:endParaRPr>
            </a:p>
          </p:txBody>
        </p:sp>
      </p:grpSp>
      <p:sp>
        <p:nvSpPr>
          <p:cNvPr id="15" name="Rectangle: Rounded Corners 14">
            <a:extLst>
              <a:ext uri="{FF2B5EF4-FFF2-40B4-BE49-F238E27FC236}">
                <a16:creationId xmlns:a16="http://schemas.microsoft.com/office/drawing/2014/main" id="{CE4AA113-5F62-DC42-3475-236B23521177}"/>
              </a:ext>
            </a:extLst>
          </p:cNvPr>
          <p:cNvSpPr/>
          <p:nvPr/>
        </p:nvSpPr>
        <p:spPr>
          <a:xfrm>
            <a:off x="5079191" y="2366820"/>
            <a:ext cx="6290485" cy="1489564"/>
          </a:xfrm>
          <a:prstGeom prst="roundRect">
            <a:avLst/>
          </a:prstGeom>
          <a:solidFill>
            <a:schemeClr val="bg1"/>
          </a:solidFill>
          <a:ln w="57150">
            <a:solidFill>
              <a:srgbClr val="F07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54C3137D-8D9A-89A1-B083-08981C52931A}"/>
              </a:ext>
            </a:extLst>
          </p:cNvPr>
          <p:cNvSpPr txBox="1"/>
          <p:nvPr/>
        </p:nvSpPr>
        <p:spPr>
          <a:xfrm>
            <a:off x="5218043" y="2567837"/>
            <a:ext cx="5993296" cy="1077218"/>
          </a:xfrm>
          <a:prstGeom prst="rect">
            <a:avLst/>
          </a:prstGeom>
          <a:noFill/>
        </p:spPr>
        <p:txBody>
          <a:bodyPr wrap="square" rtlCol="0">
            <a:spAutoFit/>
          </a:bodyPr>
          <a:lstStyle/>
          <a:p>
            <a:pPr lvl="0" algn="just" defTabSz="457200"/>
            <a:r>
              <a:rPr lang="en-US" sz="3200">
                <a:solidFill>
                  <a:prstClr val="black"/>
                </a:solidFill>
              </a:rPr>
              <a:t>Vì sao em cần lễ phép, vâng lời ông bà, cha mẹ, anh 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8" name="Google Shape;1502;p31">
            <a:extLst>
              <a:ext uri="{FF2B5EF4-FFF2-40B4-BE49-F238E27FC236}">
                <a16:creationId xmlns:a16="http://schemas.microsoft.com/office/drawing/2014/main" id="{9E2F2AE6-CD35-E7DD-A872-713B37B46067}"/>
              </a:ext>
            </a:extLst>
          </p:cNvPr>
          <p:cNvGrpSpPr/>
          <p:nvPr/>
        </p:nvGrpSpPr>
        <p:grpSpPr>
          <a:xfrm rot="4064433">
            <a:off x="4741549" y="1506593"/>
            <a:ext cx="821775" cy="987781"/>
            <a:chOff x="3437888" y="415495"/>
            <a:chExt cx="821775" cy="987781"/>
          </a:xfrm>
          <a:solidFill>
            <a:srgbClr val="F07A74"/>
          </a:solidFill>
        </p:grpSpPr>
        <p:sp>
          <p:nvSpPr>
            <p:cNvPr id="19" name="Google Shape;1503;p31">
              <a:extLst>
                <a:ext uri="{FF2B5EF4-FFF2-40B4-BE49-F238E27FC236}">
                  <a16:creationId xmlns:a16="http://schemas.microsoft.com/office/drawing/2014/main" id="{4439BE9D-0E87-E5AE-BC4B-B41A3E3EE4CF}"/>
                </a:ext>
              </a:extLst>
            </p:cNvPr>
            <p:cNvSpPr/>
            <p:nvPr/>
          </p:nvSpPr>
          <p:spPr>
            <a:xfrm>
              <a:off x="4066595" y="1106194"/>
              <a:ext cx="193068" cy="297082"/>
            </a:xfrm>
            <a:custGeom>
              <a:avLst/>
              <a:gdLst/>
              <a:ahLst/>
              <a:cxnLst/>
              <a:rect l="l" t="t" r="r" b="b"/>
              <a:pathLst>
                <a:path w="1708" h="2628" extrusionOk="0">
                  <a:moveTo>
                    <a:pt x="1535" y="1"/>
                  </a:moveTo>
                  <a:cubicBezTo>
                    <a:pt x="1413" y="1"/>
                    <a:pt x="1292" y="33"/>
                    <a:pt x="1189" y="89"/>
                  </a:cubicBezTo>
                  <a:cubicBezTo>
                    <a:pt x="713" y="305"/>
                    <a:pt x="346" y="694"/>
                    <a:pt x="152" y="1169"/>
                  </a:cubicBezTo>
                  <a:cubicBezTo>
                    <a:pt x="44" y="1396"/>
                    <a:pt x="1" y="1655"/>
                    <a:pt x="44" y="1904"/>
                  </a:cubicBezTo>
                  <a:cubicBezTo>
                    <a:pt x="87" y="2228"/>
                    <a:pt x="249" y="2487"/>
                    <a:pt x="584" y="2595"/>
                  </a:cubicBezTo>
                  <a:cubicBezTo>
                    <a:pt x="638" y="2606"/>
                    <a:pt x="692" y="2617"/>
                    <a:pt x="746" y="2628"/>
                  </a:cubicBezTo>
                  <a:lnTo>
                    <a:pt x="811" y="2628"/>
                  </a:lnTo>
                  <a:cubicBezTo>
                    <a:pt x="1102" y="2552"/>
                    <a:pt x="1178" y="2466"/>
                    <a:pt x="1199" y="2163"/>
                  </a:cubicBezTo>
                  <a:cubicBezTo>
                    <a:pt x="1210" y="2012"/>
                    <a:pt x="1210" y="1850"/>
                    <a:pt x="1199" y="1699"/>
                  </a:cubicBezTo>
                  <a:cubicBezTo>
                    <a:pt x="1156" y="1169"/>
                    <a:pt x="1307" y="640"/>
                    <a:pt x="1610" y="197"/>
                  </a:cubicBezTo>
                  <a:cubicBezTo>
                    <a:pt x="1621" y="176"/>
                    <a:pt x="1642" y="143"/>
                    <a:pt x="1653" y="111"/>
                  </a:cubicBezTo>
                  <a:cubicBezTo>
                    <a:pt x="1707" y="35"/>
                    <a:pt x="1696" y="3"/>
                    <a:pt x="1588" y="3"/>
                  </a:cubicBezTo>
                  <a:cubicBezTo>
                    <a:pt x="1570" y="2"/>
                    <a:pt x="1553" y="1"/>
                    <a:pt x="1535"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sp>
          <p:nvSpPr>
            <p:cNvPr id="20" name="Google Shape;1504;p31">
              <a:extLst>
                <a:ext uri="{FF2B5EF4-FFF2-40B4-BE49-F238E27FC236}">
                  <a16:creationId xmlns:a16="http://schemas.microsoft.com/office/drawing/2014/main" id="{F9BAB441-DA74-114E-8D41-05B3384A3899}"/>
                </a:ext>
              </a:extLst>
            </p:cNvPr>
            <p:cNvSpPr/>
            <p:nvPr/>
          </p:nvSpPr>
          <p:spPr>
            <a:xfrm>
              <a:off x="3437888" y="415495"/>
              <a:ext cx="766846" cy="466650"/>
            </a:xfrm>
            <a:custGeom>
              <a:avLst/>
              <a:gdLst/>
              <a:ahLst/>
              <a:cxnLst/>
              <a:rect l="l" t="t" r="r" b="b"/>
              <a:pathLst>
                <a:path w="6784" h="4128" extrusionOk="0">
                  <a:moveTo>
                    <a:pt x="1313" y="1"/>
                  </a:moveTo>
                  <a:cubicBezTo>
                    <a:pt x="1019" y="1"/>
                    <a:pt x="728" y="101"/>
                    <a:pt x="497" y="291"/>
                  </a:cubicBezTo>
                  <a:cubicBezTo>
                    <a:pt x="108" y="594"/>
                    <a:pt x="0" y="1026"/>
                    <a:pt x="76" y="1490"/>
                  </a:cubicBezTo>
                  <a:cubicBezTo>
                    <a:pt x="173" y="2041"/>
                    <a:pt x="454" y="2549"/>
                    <a:pt x="886" y="2905"/>
                  </a:cubicBezTo>
                  <a:cubicBezTo>
                    <a:pt x="1210" y="3175"/>
                    <a:pt x="1566" y="3402"/>
                    <a:pt x="1955" y="3564"/>
                  </a:cubicBezTo>
                  <a:cubicBezTo>
                    <a:pt x="2827" y="3933"/>
                    <a:pt x="3767" y="4127"/>
                    <a:pt x="4720" y="4127"/>
                  </a:cubicBezTo>
                  <a:cubicBezTo>
                    <a:pt x="4771" y="4127"/>
                    <a:pt x="4821" y="4127"/>
                    <a:pt x="4871" y="4126"/>
                  </a:cubicBezTo>
                  <a:cubicBezTo>
                    <a:pt x="4911" y="4126"/>
                    <a:pt x="4951" y="4127"/>
                    <a:pt x="4991" y="4127"/>
                  </a:cubicBezTo>
                  <a:cubicBezTo>
                    <a:pt x="5428" y="4127"/>
                    <a:pt x="5872" y="4073"/>
                    <a:pt x="6297" y="3974"/>
                  </a:cubicBezTo>
                  <a:cubicBezTo>
                    <a:pt x="6448" y="3942"/>
                    <a:pt x="6589" y="3888"/>
                    <a:pt x="6707" y="3802"/>
                  </a:cubicBezTo>
                  <a:cubicBezTo>
                    <a:pt x="6772" y="3769"/>
                    <a:pt x="6783" y="3737"/>
                    <a:pt x="6751" y="3694"/>
                  </a:cubicBezTo>
                  <a:cubicBezTo>
                    <a:pt x="6707" y="3640"/>
                    <a:pt x="6643" y="3618"/>
                    <a:pt x="6578" y="3618"/>
                  </a:cubicBezTo>
                  <a:cubicBezTo>
                    <a:pt x="6448" y="3618"/>
                    <a:pt x="6319" y="3607"/>
                    <a:pt x="6200" y="3586"/>
                  </a:cubicBezTo>
                  <a:cubicBezTo>
                    <a:pt x="5703" y="3478"/>
                    <a:pt x="5249" y="3272"/>
                    <a:pt x="4850" y="2959"/>
                  </a:cubicBezTo>
                  <a:cubicBezTo>
                    <a:pt x="4407" y="2613"/>
                    <a:pt x="3996" y="2225"/>
                    <a:pt x="3640" y="1793"/>
                  </a:cubicBezTo>
                  <a:cubicBezTo>
                    <a:pt x="3316" y="1436"/>
                    <a:pt x="3003" y="1069"/>
                    <a:pt x="2668" y="712"/>
                  </a:cubicBezTo>
                  <a:cubicBezTo>
                    <a:pt x="2430" y="453"/>
                    <a:pt x="2149" y="248"/>
                    <a:pt x="1825" y="108"/>
                  </a:cubicBezTo>
                  <a:cubicBezTo>
                    <a:pt x="1661" y="35"/>
                    <a:pt x="1486" y="1"/>
                    <a:pt x="1313"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sp>
          <p:nvSpPr>
            <p:cNvPr id="21" name="Google Shape;1505;p31">
              <a:extLst>
                <a:ext uri="{FF2B5EF4-FFF2-40B4-BE49-F238E27FC236}">
                  <a16:creationId xmlns:a16="http://schemas.microsoft.com/office/drawing/2014/main" id="{D34D3000-2687-3AF0-231C-677F2F253F63}"/>
                </a:ext>
              </a:extLst>
            </p:cNvPr>
            <p:cNvSpPr/>
            <p:nvPr/>
          </p:nvSpPr>
          <p:spPr>
            <a:xfrm>
              <a:off x="3653900" y="969072"/>
              <a:ext cx="515338" cy="392153"/>
            </a:xfrm>
            <a:custGeom>
              <a:avLst/>
              <a:gdLst/>
              <a:ahLst/>
              <a:cxnLst/>
              <a:rect l="l" t="t" r="r" b="b"/>
              <a:pathLst>
                <a:path w="4559" h="3469" extrusionOk="0">
                  <a:moveTo>
                    <a:pt x="3796" y="1"/>
                  </a:moveTo>
                  <a:cubicBezTo>
                    <a:pt x="2987" y="1"/>
                    <a:pt x="2195" y="216"/>
                    <a:pt x="1502" y="622"/>
                  </a:cubicBezTo>
                  <a:cubicBezTo>
                    <a:pt x="919" y="946"/>
                    <a:pt x="454" y="1443"/>
                    <a:pt x="174" y="2037"/>
                  </a:cubicBezTo>
                  <a:cubicBezTo>
                    <a:pt x="66" y="2253"/>
                    <a:pt x="12" y="2480"/>
                    <a:pt x="1" y="2706"/>
                  </a:cubicBezTo>
                  <a:cubicBezTo>
                    <a:pt x="12" y="2782"/>
                    <a:pt x="12" y="2847"/>
                    <a:pt x="22" y="2912"/>
                  </a:cubicBezTo>
                  <a:cubicBezTo>
                    <a:pt x="51" y="3231"/>
                    <a:pt x="323" y="3468"/>
                    <a:pt x="628" y="3468"/>
                  </a:cubicBezTo>
                  <a:cubicBezTo>
                    <a:pt x="674" y="3468"/>
                    <a:pt x="721" y="3463"/>
                    <a:pt x="768" y="3452"/>
                  </a:cubicBezTo>
                  <a:cubicBezTo>
                    <a:pt x="1048" y="3409"/>
                    <a:pt x="1297" y="3279"/>
                    <a:pt x="1491" y="3085"/>
                  </a:cubicBezTo>
                  <a:cubicBezTo>
                    <a:pt x="1740" y="2825"/>
                    <a:pt x="1988" y="2555"/>
                    <a:pt x="2226" y="2274"/>
                  </a:cubicBezTo>
                  <a:cubicBezTo>
                    <a:pt x="2582" y="1799"/>
                    <a:pt x="2982" y="1346"/>
                    <a:pt x="3403" y="924"/>
                  </a:cubicBezTo>
                  <a:cubicBezTo>
                    <a:pt x="3695" y="633"/>
                    <a:pt x="4040" y="406"/>
                    <a:pt x="4418" y="265"/>
                  </a:cubicBezTo>
                  <a:cubicBezTo>
                    <a:pt x="4451" y="255"/>
                    <a:pt x="4472" y="244"/>
                    <a:pt x="4505" y="233"/>
                  </a:cubicBezTo>
                  <a:cubicBezTo>
                    <a:pt x="4548" y="201"/>
                    <a:pt x="4559" y="157"/>
                    <a:pt x="4516" y="125"/>
                  </a:cubicBezTo>
                  <a:cubicBezTo>
                    <a:pt x="4472" y="93"/>
                    <a:pt x="4418" y="71"/>
                    <a:pt x="4364" y="60"/>
                  </a:cubicBezTo>
                  <a:cubicBezTo>
                    <a:pt x="4246" y="39"/>
                    <a:pt x="4138" y="17"/>
                    <a:pt x="4019" y="6"/>
                  </a:cubicBezTo>
                  <a:cubicBezTo>
                    <a:pt x="3945" y="3"/>
                    <a:pt x="3870" y="1"/>
                    <a:pt x="3796" y="1"/>
                  </a:cubicBezTo>
                  <a:close/>
                </a:path>
              </a:pathLst>
            </a:custGeom>
            <a:grp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07A74"/>
                </a:solidFill>
                <a:effectLst/>
                <a:uLnTx/>
                <a:uFillTx/>
                <a:latin typeface="Calibri" panose="020F0502020204030204"/>
                <a:ea typeface="+mn-ea"/>
                <a:cs typeface="+mn-cs"/>
              </a:endParaRPr>
            </a:p>
          </p:txBody>
        </p:sp>
      </p:grpSp>
      <p:sp>
        <p:nvSpPr>
          <p:cNvPr id="22" name="Google Shape;1500;p31">
            <a:extLst>
              <a:ext uri="{FF2B5EF4-FFF2-40B4-BE49-F238E27FC236}">
                <a16:creationId xmlns:a16="http://schemas.microsoft.com/office/drawing/2014/main" id="{54FAC247-7C0A-41F6-BC0E-BE3F39869B21}"/>
              </a:ext>
            </a:extLst>
          </p:cNvPr>
          <p:cNvSpPr/>
          <p:nvPr/>
        </p:nvSpPr>
        <p:spPr>
          <a:xfrm rot="1564350">
            <a:off x="11093912" y="2448733"/>
            <a:ext cx="783257" cy="410071"/>
          </a:xfrm>
          <a:custGeom>
            <a:avLst/>
            <a:gdLst/>
            <a:ahLst/>
            <a:cxnLst/>
            <a:rect l="l" t="t" r="r" b="b"/>
            <a:pathLst>
              <a:path w="4840" h="2534" extrusionOk="0">
                <a:moveTo>
                  <a:pt x="3773" y="1"/>
                </a:moveTo>
                <a:cubicBezTo>
                  <a:pt x="3558" y="1"/>
                  <a:pt x="3342" y="62"/>
                  <a:pt x="3154" y="179"/>
                </a:cubicBezTo>
                <a:cubicBezTo>
                  <a:pt x="2916" y="319"/>
                  <a:pt x="2690" y="481"/>
                  <a:pt x="2463" y="643"/>
                </a:cubicBezTo>
                <a:cubicBezTo>
                  <a:pt x="2182" y="859"/>
                  <a:pt x="1923" y="1097"/>
                  <a:pt x="1653" y="1302"/>
                </a:cubicBezTo>
                <a:cubicBezTo>
                  <a:pt x="1286" y="1605"/>
                  <a:pt x="864" y="1821"/>
                  <a:pt x="400" y="1950"/>
                </a:cubicBezTo>
                <a:cubicBezTo>
                  <a:pt x="313" y="1972"/>
                  <a:pt x="227" y="1993"/>
                  <a:pt x="130" y="1993"/>
                </a:cubicBezTo>
                <a:cubicBezTo>
                  <a:pt x="76" y="1993"/>
                  <a:pt x="43" y="2004"/>
                  <a:pt x="22" y="2058"/>
                </a:cubicBezTo>
                <a:cubicBezTo>
                  <a:pt x="0" y="2112"/>
                  <a:pt x="33" y="2145"/>
                  <a:pt x="76" y="2166"/>
                </a:cubicBezTo>
                <a:cubicBezTo>
                  <a:pt x="162" y="2220"/>
                  <a:pt x="249" y="2263"/>
                  <a:pt x="335" y="2296"/>
                </a:cubicBezTo>
                <a:cubicBezTo>
                  <a:pt x="789" y="2447"/>
                  <a:pt x="1264" y="2523"/>
                  <a:pt x="1739" y="2534"/>
                </a:cubicBezTo>
                <a:cubicBezTo>
                  <a:pt x="2139" y="2534"/>
                  <a:pt x="2549" y="2490"/>
                  <a:pt x="2938" y="2404"/>
                </a:cubicBezTo>
                <a:cubicBezTo>
                  <a:pt x="3327" y="2328"/>
                  <a:pt x="3705" y="2177"/>
                  <a:pt x="4040" y="1961"/>
                </a:cubicBezTo>
                <a:cubicBezTo>
                  <a:pt x="4342" y="1745"/>
                  <a:pt x="4601" y="1497"/>
                  <a:pt x="4699" y="1119"/>
                </a:cubicBezTo>
                <a:cubicBezTo>
                  <a:pt x="4839" y="633"/>
                  <a:pt x="4526" y="125"/>
                  <a:pt x="4018" y="28"/>
                </a:cubicBezTo>
                <a:cubicBezTo>
                  <a:pt x="3938" y="10"/>
                  <a:pt x="3855" y="1"/>
                  <a:pt x="3773" y="1"/>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1501;p31">
            <a:extLst>
              <a:ext uri="{FF2B5EF4-FFF2-40B4-BE49-F238E27FC236}">
                <a16:creationId xmlns:a16="http://schemas.microsoft.com/office/drawing/2014/main" id="{A15E9A4C-8765-2EBA-326C-A138067D065B}"/>
              </a:ext>
            </a:extLst>
          </p:cNvPr>
          <p:cNvSpPr/>
          <p:nvPr/>
        </p:nvSpPr>
        <p:spPr>
          <a:xfrm rot="1564350">
            <a:off x="11055396" y="2922565"/>
            <a:ext cx="541969" cy="317829"/>
          </a:xfrm>
          <a:custGeom>
            <a:avLst/>
            <a:gdLst/>
            <a:ahLst/>
            <a:cxnLst/>
            <a:rect l="l" t="t" r="r" b="b"/>
            <a:pathLst>
              <a:path w="3349" h="1964" extrusionOk="0">
                <a:moveTo>
                  <a:pt x="990" y="0"/>
                </a:moveTo>
                <a:cubicBezTo>
                  <a:pt x="779" y="0"/>
                  <a:pt x="568" y="20"/>
                  <a:pt x="357" y="59"/>
                </a:cubicBezTo>
                <a:cubicBezTo>
                  <a:pt x="271" y="59"/>
                  <a:pt x="195" y="81"/>
                  <a:pt x="109" y="113"/>
                </a:cubicBezTo>
                <a:cubicBezTo>
                  <a:pt x="55" y="146"/>
                  <a:pt x="22" y="200"/>
                  <a:pt x="1" y="254"/>
                </a:cubicBezTo>
                <a:cubicBezTo>
                  <a:pt x="1" y="264"/>
                  <a:pt x="65" y="318"/>
                  <a:pt x="98" y="340"/>
                </a:cubicBezTo>
                <a:cubicBezTo>
                  <a:pt x="519" y="491"/>
                  <a:pt x="908" y="707"/>
                  <a:pt x="1264" y="966"/>
                </a:cubicBezTo>
                <a:cubicBezTo>
                  <a:pt x="1578" y="1226"/>
                  <a:pt x="1891" y="1463"/>
                  <a:pt x="2215" y="1712"/>
                </a:cubicBezTo>
                <a:cubicBezTo>
                  <a:pt x="2355" y="1820"/>
                  <a:pt x="2528" y="1906"/>
                  <a:pt x="2712" y="1949"/>
                </a:cubicBezTo>
                <a:cubicBezTo>
                  <a:pt x="2757" y="1959"/>
                  <a:pt x="2802" y="1964"/>
                  <a:pt x="2844" y="1964"/>
                </a:cubicBezTo>
                <a:cubicBezTo>
                  <a:pt x="3135" y="1964"/>
                  <a:pt x="3349" y="1744"/>
                  <a:pt x="3349" y="1377"/>
                </a:cubicBezTo>
                <a:cubicBezTo>
                  <a:pt x="3338" y="1236"/>
                  <a:pt x="3284" y="1096"/>
                  <a:pt x="3198" y="966"/>
                </a:cubicBezTo>
                <a:cubicBezTo>
                  <a:pt x="3003" y="675"/>
                  <a:pt x="2712" y="437"/>
                  <a:pt x="2388" y="297"/>
                </a:cubicBezTo>
                <a:cubicBezTo>
                  <a:pt x="1945" y="101"/>
                  <a:pt x="1470" y="0"/>
                  <a:pt x="990" y="0"/>
                </a:cubicBezTo>
                <a:close/>
              </a:path>
            </a:pathLst>
          </a:custGeom>
          <a:solidFill>
            <a:srgbClr val="F07A74"/>
          </a:solidFill>
          <a:ln>
            <a:solidFill>
              <a:srgbClr val="F07A74"/>
            </a:solid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24" name="Picture 13">
            <a:extLst>
              <a:ext uri="{FF2B5EF4-FFF2-40B4-BE49-F238E27FC236}">
                <a16:creationId xmlns:a16="http://schemas.microsoft.com/office/drawing/2014/main" id="{B1C8FA08-75CB-E35A-DCD6-113548D5FA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0358" y="2790825"/>
            <a:ext cx="2904828" cy="3386843"/>
          </a:xfrm>
          <a:prstGeom prst="rect">
            <a:avLst/>
          </a:prstGeom>
        </p:spPr>
      </p:pic>
      <p:grpSp>
        <p:nvGrpSpPr>
          <p:cNvPr id="25" name="组合 20">
            <a:extLst>
              <a:ext uri="{FF2B5EF4-FFF2-40B4-BE49-F238E27FC236}">
                <a16:creationId xmlns:a16="http://schemas.microsoft.com/office/drawing/2014/main" id="{831A368C-EBC2-DDA6-6B79-310D0C2A25A3}"/>
              </a:ext>
            </a:extLst>
          </p:cNvPr>
          <p:cNvGrpSpPr/>
          <p:nvPr/>
        </p:nvGrpSpPr>
        <p:grpSpPr>
          <a:xfrm>
            <a:off x="2733675" y="657225"/>
            <a:ext cx="9458325" cy="6314685"/>
            <a:chOff x="1463455" y="318441"/>
            <a:chExt cx="6375995" cy="6096012"/>
          </a:xfrm>
        </p:grpSpPr>
        <p:sp>
          <p:nvSpPr>
            <p:cNvPr id="26" name="矩形: 圆角 19">
              <a:extLst>
                <a:ext uri="{FF2B5EF4-FFF2-40B4-BE49-F238E27FC236}">
                  <a16:creationId xmlns:a16="http://schemas.microsoft.com/office/drawing/2014/main" id="{47F766D7-45E2-6C94-A67E-8EA0FE247642}"/>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7" name="图片 15">
              <a:extLst>
                <a:ext uri="{FF2B5EF4-FFF2-40B4-BE49-F238E27FC236}">
                  <a16:creationId xmlns:a16="http://schemas.microsoft.com/office/drawing/2014/main" id="{B3387B40-1C5F-CAC1-6D01-017C07077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455" y="318441"/>
              <a:ext cx="6375995" cy="6096012"/>
            </a:xfrm>
            <a:prstGeom prst="rect">
              <a:avLst/>
            </a:prstGeom>
          </p:spPr>
        </p:pic>
      </p:grpSp>
      <p:sp>
        <p:nvSpPr>
          <p:cNvPr id="11" name="TextBox 10">
            <a:extLst>
              <a:ext uri="{FF2B5EF4-FFF2-40B4-BE49-F238E27FC236}">
                <a16:creationId xmlns:a16="http://schemas.microsoft.com/office/drawing/2014/main" id="{6B152749-757F-B7D2-CA5B-B6EB042B77CF}"/>
              </a:ext>
            </a:extLst>
          </p:cNvPr>
          <p:cNvSpPr txBox="1"/>
          <p:nvPr/>
        </p:nvSpPr>
        <p:spPr>
          <a:xfrm>
            <a:off x="4257675" y="2364888"/>
            <a:ext cx="6696075" cy="2862322"/>
          </a:xfrm>
          <a:prstGeom prst="rect">
            <a:avLst/>
          </a:prstGeom>
          <a:noFill/>
        </p:spPr>
        <p:txBody>
          <a:bodyPr wrap="square" rtlCol="0">
            <a:spAutoFit/>
          </a:bodyPr>
          <a:lstStyle/>
          <a:p>
            <a:pPr algn="just"/>
            <a:r>
              <a:rPr lang="en-US" sz="3600" dirty="0" err="1"/>
              <a:t>Lễ</a:t>
            </a:r>
            <a:r>
              <a:rPr lang="en-US" sz="3600" dirty="0"/>
              <a:t> </a:t>
            </a:r>
            <a:r>
              <a:rPr lang="en-US" sz="3600" dirty="0" err="1"/>
              <a:t>phép</a:t>
            </a:r>
            <a:r>
              <a:rPr lang="en-US" sz="3600" dirty="0"/>
              <a:t>, </a:t>
            </a:r>
            <a:r>
              <a:rPr lang="en-US" sz="3600" dirty="0" err="1"/>
              <a:t>vâng</a:t>
            </a:r>
            <a:r>
              <a:rPr lang="en-US" sz="3600" dirty="0"/>
              <a:t> </a:t>
            </a:r>
            <a:r>
              <a:rPr lang="en-US" sz="3600" dirty="0" err="1"/>
              <a:t>lời</a:t>
            </a:r>
            <a:r>
              <a:rPr lang="en-US" sz="3600" dirty="0"/>
              <a:t> </a:t>
            </a:r>
            <a:r>
              <a:rPr lang="en-US" sz="3600" dirty="0" err="1"/>
              <a:t>là</a:t>
            </a:r>
            <a:r>
              <a:rPr lang="en-US" sz="3600" dirty="0"/>
              <a:t> </a:t>
            </a:r>
            <a:r>
              <a:rPr lang="en-US" sz="3600" dirty="0" err="1"/>
              <a:t>thể</a:t>
            </a:r>
            <a:r>
              <a:rPr lang="en-US" sz="3600" dirty="0"/>
              <a:t> </a:t>
            </a:r>
            <a:r>
              <a:rPr lang="en-US" sz="3600" dirty="0" err="1"/>
              <a:t>hiện</a:t>
            </a:r>
            <a:r>
              <a:rPr lang="en-US" sz="3600" dirty="0"/>
              <a:t> </a:t>
            </a:r>
            <a:r>
              <a:rPr lang="en-US" sz="3600" dirty="0" err="1"/>
              <a:t>lòng</a:t>
            </a:r>
            <a:r>
              <a:rPr lang="en-US" sz="3600" dirty="0"/>
              <a:t> </a:t>
            </a:r>
            <a:r>
              <a:rPr lang="en-US" sz="3600" dirty="0" err="1"/>
              <a:t>kính</a:t>
            </a:r>
            <a:r>
              <a:rPr lang="en-US" sz="3600" dirty="0"/>
              <a:t> </a:t>
            </a:r>
            <a:r>
              <a:rPr lang="en-US" sz="3600" dirty="0" err="1"/>
              <a:t>yêu</a:t>
            </a:r>
            <a:r>
              <a:rPr lang="en-US" sz="3600" dirty="0"/>
              <a:t> </a:t>
            </a:r>
            <a:r>
              <a:rPr lang="en-US" sz="3600" dirty="0" err="1"/>
              <a:t>mọi</a:t>
            </a:r>
            <a:r>
              <a:rPr lang="en-US" sz="3600" dirty="0"/>
              <a:t> </a:t>
            </a:r>
            <a:r>
              <a:rPr lang="en-US" sz="3600" dirty="0" err="1"/>
              <a:t>người</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t>
            </a:r>
            <a:r>
              <a:rPr lang="en-US" sz="3600" dirty="0" err="1"/>
              <a:t>Em</a:t>
            </a:r>
            <a:r>
              <a:rPr lang="en-US" sz="3600" dirty="0"/>
              <a:t> </a:t>
            </a:r>
            <a:r>
              <a:rPr lang="en-US" sz="3600" dirty="0" err="1"/>
              <a:t>thể</a:t>
            </a:r>
            <a:r>
              <a:rPr lang="en-US" sz="3600" dirty="0"/>
              <a:t> </a:t>
            </a:r>
            <a:r>
              <a:rPr lang="en-US" sz="3600" dirty="0" err="1"/>
              <a:t>hiện</a:t>
            </a:r>
            <a:r>
              <a:rPr lang="en-US" sz="3600" dirty="0"/>
              <a:t> </a:t>
            </a:r>
            <a:r>
              <a:rPr lang="en-US" sz="3600" dirty="0" err="1"/>
              <a:t>sự</a:t>
            </a:r>
            <a:r>
              <a:rPr lang="en-US" sz="3600" dirty="0"/>
              <a:t> </a:t>
            </a:r>
            <a:r>
              <a:rPr lang="en-US" sz="3600" dirty="0" err="1"/>
              <a:t>lễ</a:t>
            </a:r>
            <a:r>
              <a:rPr lang="en-US" sz="3600" dirty="0"/>
              <a:t> </a:t>
            </a:r>
            <a:r>
              <a:rPr lang="en-US" sz="3600" dirty="0" err="1"/>
              <a:t>phép</a:t>
            </a:r>
            <a:r>
              <a:rPr lang="en-US" sz="3600" dirty="0"/>
              <a:t>, </a:t>
            </a:r>
            <a:r>
              <a:rPr lang="en-US" sz="3600" dirty="0" err="1"/>
              <a:t>vâng</a:t>
            </a:r>
            <a:r>
              <a:rPr lang="en-US" sz="3600" dirty="0"/>
              <a:t> </a:t>
            </a:r>
            <a:r>
              <a:rPr lang="en-US" sz="3600" dirty="0" err="1"/>
              <a:t>lời</a:t>
            </a:r>
            <a:r>
              <a:rPr lang="en-US" sz="3600" dirty="0"/>
              <a:t> </a:t>
            </a:r>
            <a:r>
              <a:rPr lang="en-US" sz="3600" dirty="0" err="1"/>
              <a:t>ông</a:t>
            </a:r>
            <a:r>
              <a:rPr lang="en-US" sz="3600" dirty="0"/>
              <a:t> </a:t>
            </a:r>
            <a:r>
              <a:rPr lang="en-US" sz="3600" dirty="0" err="1"/>
              <a:t>bà</a:t>
            </a:r>
            <a:r>
              <a:rPr lang="en-US" sz="3600" dirty="0"/>
              <a:t>, cha </a:t>
            </a:r>
            <a:r>
              <a:rPr lang="en-US" sz="3600" dirty="0" err="1"/>
              <a:t>mẹ</a:t>
            </a:r>
            <a:r>
              <a:rPr lang="en-US" sz="3600" dirty="0"/>
              <a:t>, </a:t>
            </a:r>
            <a:r>
              <a:rPr lang="en-US" sz="3600" dirty="0" err="1"/>
              <a:t>anh</a:t>
            </a:r>
            <a:r>
              <a:rPr lang="en-US" sz="3600" dirty="0"/>
              <a:t> </a:t>
            </a:r>
            <a:r>
              <a:rPr lang="en-US" sz="3600" dirty="0" err="1"/>
              <a:t>chị</a:t>
            </a:r>
            <a:r>
              <a:rPr lang="en-US" sz="3600" dirty="0"/>
              <a:t> </a:t>
            </a:r>
            <a:r>
              <a:rPr lang="en-US" sz="3600" dirty="0" err="1"/>
              <a:t>bằng</a:t>
            </a:r>
            <a:r>
              <a:rPr lang="en-US" sz="3600" dirty="0"/>
              <a:t> </a:t>
            </a:r>
            <a:r>
              <a:rPr lang="en-US" sz="3600" dirty="0" err="1"/>
              <a:t>thái</a:t>
            </a:r>
            <a:r>
              <a:rPr lang="en-US" sz="3600" dirty="0"/>
              <a:t> </a:t>
            </a:r>
            <a:r>
              <a:rPr lang="en-US" sz="3600" dirty="0" err="1"/>
              <a:t>độ</a:t>
            </a:r>
            <a:r>
              <a:rPr lang="en-US" sz="3600" dirty="0"/>
              <a:t>, </a:t>
            </a:r>
            <a:r>
              <a:rPr lang="en-US" sz="3600" dirty="0" err="1"/>
              <a:t>lời</a:t>
            </a:r>
            <a:r>
              <a:rPr lang="en-US" sz="3600" dirty="0"/>
              <a:t> </a:t>
            </a:r>
            <a:r>
              <a:rPr lang="en-US" sz="3600" dirty="0" err="1"/>
              <a:t>nói</a:t>
            </a:r>
            <a:r>
              <a:rPr lang="en-US" sz="3600" dirty="0"/>
              <a:t>, </a:t>
            </a:r>
            <a:r>
              <a:rPr lang="en-US" sz="3600" dirty="0" err="1"/>
              <a:t>cử</a:t>
            </a:r>
            <a:r>
              <a:rPr lang="en-US" sz="3600" dirty="0"/>
              <a:t> </a:t>
            </a:r>
            <a:r>
              <a:rPr lang="en-US" sz="3600" dirty="0" err="1"/>
              <a:t>chỉ</a:t>
            </a:r>
            <a:r>
              <a:rPr lang="en-US" sz="3600" dirty="0"/>
              <a:t> </a:t>
            </a:r>
            <a:r>
              <a:rPr lang="en-US" sz="3600" dirty="0" err="1"/>
              <a:t>phù</a:t>
            </a:r>
            <a:r>
              <a:rPr lang="en-US" sz="3600" dirty="0"/>
              <a:t> </a:t>
            </a:r>
            <a:r>
              <a:rPr lang="en-US" sz="3600" dirty="0" err="1"/>
              <a:t>hợp</a:t>
            </a:r>
            <a:r>
              <a:rPr lang="en-US" sz="3600" dirty="0"/>
              <a:t>.</a:t>
            </a:r>
          </a:p>
        </p:txBody>
      </p:sp>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632</Words>
  <Application>Microsoft Office PowerPoint</Application>
  <PresentationFormat>Widescreen</PresentationFormat>
  <Paragraphs>61</Paragraphs>
  <Slides>25</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#9Slide05 SVNClementine</vt:lpstr>
      <vt:lpstr>Arial</vt:lpstr>
      <vt:lpstr>Calibri</vt:lpstr>
      <vt:lpstr>Calibri Light</vt:lpstr>
      <vt:lpstr>iCiel Cadena</vt:lpstr>
      <vt:lpstr>iCiel Crocante</vt:lpstr>
      <vt:lpstr>LNTH-LuoLuoNotangYuanTi 1</vt:lpstr>
      <vt:lpstr>UVN Banh Mi</vt:lpstr>
      <vt:lpstr>Wingdings 2</vt:lpstr>
      <vt:lpstr>思源黑体 Medium</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Thảo Phương</cp:lastModifiedBy>
  <cp:revision>28</cp:revision>
  <dcterms:created xsi:type="dcterms:W3CDTF">2023-04-29T06:21:46Z</dcterms:created>
  <dcterms:modified xsi:type="dcterms:W3CDTF">2023-10-21T09:45:32Z</dcterms:modified>
</cp:coreProperties>
</file>