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  <p:sldMasterId id="2147483690" r:id="rId4"/>
    <p:sldMasterId id="2147483702" r:id="rId5"/>
    <p:sldMasterId id="2147483714" r:id="rId6"/>
    <p:sldMasterId id="2147483717" r:id="rId7"/>
  </p:sldMasterIdLst>
  <p:notesMasterIdLst>
    <p:notesMasterId r:id="rId26"/>
  </p:notesMasterIdLst>
  <p:sldIdLst>
    <p:sldId id="3269" r:id="rId8"/>
    <p:sldId id="304" r:id="rId9"/>
    <p:sldId id="305" r:id="rId10"/>
    <p:sldId id="307" r:id="rId11"/>
    <p:sldId id="306" r:id="rId12"/>
    <p:sldId id="308" r:id="rId13"/>
    <p:sldId id="362" r:id="rId14"/>
    <p:sldId id="3268" r:id="rId15"/>
    <p:sldId id="294" r:id="rId16"/>
    <p:sldId id="268" r:id="rId17"/>
    <p:sldId id="336" r:id="rId18"/>
    <p:sldId id="298" r:id="rId19"/>
    <p:sldId id="366" r:id="rId20"/>
    <p:sldId id="283" r:id="rId21"/>
    <p:sldId id="367" r:id="rId22"/>
    <p:sldId id="296" r:id="rId23"/>
    <p:sldId id="365" r:id="rId24"/>
    <p:sldId id="28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66BD2E-02E2-45A4-A2DA-F8CA7974DDE1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91D802-7196-4E2A-944E-D408F6E32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56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279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501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242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775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81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51F90C-6016-44EB-A808-D33C407AC92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153858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337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0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40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991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046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469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448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588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378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8047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8731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842859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9477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056815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993947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7076990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33653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01127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811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4719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477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8862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981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255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9806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0086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831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4035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8381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618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661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92741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7698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02734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7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24359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9408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78249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8556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09604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08547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60306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4503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8225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6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446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703803"/>
      </p:ext>
    </p:extLst>
  </p:cSld>
  <p:clrMapOvr>
    <a:masterClrMapping/>
  </p:clrMapOvr>
  <p:transition spd="slow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6539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58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234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659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429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879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294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749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3913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D24D669-5C75-4B06-8AEC-6A6BEC78B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46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259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48B4456-702C-460E-AA86-352EB90DFB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13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104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213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27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4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2022/10/16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EDD37F-316C-4176-AABE-C7BFD7ADEBA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96546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709030" y="0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361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82CBF5-1F8F-4EDF-8AF3-469CCAE7423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082982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2543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66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1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90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2022/10/16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9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7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64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29" r:id="rId3"/>
  </p:sldLayoutIdLst>
  <p:transition spd="slow">
    <p:comb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9369356F-4983-439E-813B-0412D08DE0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841" y="365125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88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5.jpeg"/><Relationship Id="rId5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6.xml"/><Relationship Id="rId7" Type="http://schemas.openxmlformats.org/officeDocument/2006/relationships/image" Target="../media/image5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.xml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openxmlformats.org/officeDocument/2006/relationships/tags" Target="../tags/tag1.xml"/><Relationship Id="rId21" Type="http://schemas.openxmlformats.org/officeDocument/2006/relationships/slide" Target="slide6.xml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microsoft.com/office/2007/relationships/hdphoto" Target="../media/hdphoto5.wdp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21.png"/><Relationship Id="rId10" Type="http://schemas.openxmlformats.org/officeDocument/2006/relationships/slide" Target="slide4.xml"/><Relationship Id="rId19" Type="http://schemas.microsoft.com/office/2007/relationships/hdphoto" Target="../media/hdphoto6.wdp"/><Relationship Id="rId4" Type="http://schemas.openxmlformats.org/officeDocument/2006/relationships/slideLayout" Target="../slideLayouts/slideLayout51.xml"/><Relationship Id="rId9" Type="http://schemas.openxmlformats.org/officeDocument/2006/relationships/slide" Target="slide5.xml"/><Relationship Id="rId14" Type="http://schemas.microsoft.com/office/2007/relationships/hdphoto" Target="../media/hdphoto4.wdp"/><Relationship Id="rId2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28.png"/><Relationship Id="rId7" Type="http://schemas.microsoft.com/office/2007/relationships/hdphoto" Target="../media/hdphoto3.wdp"/><Relationship Id="rId12" Type="http://schemas.openxmlformats.org/officeDocument/2006/relationships/slide" Target="slide2.xml"/><Relationship Id="rId17" Type="http://schemas.openxmlformats.org/officeDocument/2006/relationships/image" Target="../media/image24.png"/><Relationship Id="rId2" Type="http://schemas.microsoft.com/office/2007/relationships/media" Target="../media/media1.mp3"/><Relationship Id="rId16" Type="http://schemas.openxmlformats.org/officeDocument/2006/relationships/slide" Target="slide9.xml"/><Relationship Id="rId20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microsoft.com/office/2007/relationships/hdphoto" Target="../media/hdphoto5.wdp"/><Relationship Id="rId5" Type="http://schemas.openxmlformats.org/officeDocument/2006/relationships/image" Target="../media/image18.png"/><Relationship Id="rId15" Type="http://schemas.microsoft.com/office/2007/relationships/hdphoto" Target="../media/hdphoto6.wdp"/><Relationship Id="rId23" Type="http://schemas.openxmlformats.org/officeDocument/2006/relationships/image" Target="../media/image29.png"/><Relationship Id="rId10" Type="http://schemas.openxmlformats.org/officeDocument/2006/relationships/image" Target="../media/image21.png"/><Relationship Id="rId19" Type="http://schemas.openxmlformats.org/officeDocument/2006/relationships/slide" Target="slide4.xml"/><Relationship Id="rId4" Type="http://schemas.openxmlformats.org/officeDocument/2006/relationships/image" Target="../media/image17.png"/><Relationship Id="rId9" Type="http://schemas.microsoft.com/office/2007/relationships/hdphoto" Target="../media/hdphoto4.wdp"/><Relationship Id="rId14" Type="http://schemas.openxmlformats.org/officeDocument/2006/relationships/image" Target="../media/image23.png"/><Relationship Id="rId22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51.xml"/><Relationship Id="rId7" Type="http://schemas.microsoft.com/office/2007/relationships/hdphoto" Target="../media/hdphoto6.wdp"/><Relationship Id="rId12" Type="http://schemas.openxmlformats.org/officeDocument/2006/relationships/slide" Target="slide4.xml"/><Relationship Id="rId17" Type="http://schemas.openxmlformats.org/officeDocument/2006/relationships/slide" Target="slide2.xml"/><Relationship Id="rId2" Type="http://schemas.microsoft.com/office/2007/relationships/media" Target="../media/media1.mp3"/><Relationship Id="rId16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microsoft.com/office/2007/relationships/hdphoto" Target="../media/hdphoto5.wdp"/><Relationship Id="rId5" Type="http://schemas.openxmlformats.org/officeDocument/2006/relationships/image" Target="../media/image18.png"/><Relationship Id="rId15" Type="http://schemas.openxmlformats.org/officeDocument/2006/relationships/slide" Target="slide5.xml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microsoft.com/office/2007/relationships/hdphoto" Target="../media/hdphoto3.wdp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18" Type="http://schemas.openxmlformats.org/officeDocument/2006/relationships/slide" Target="slide5.xml"/><Relationship Id="rId3" Type="http://schemas.openxmlformats.org/officeDocument/2006/relationships/slideLayout" Target="../slideLayouts/slideLayout51.xml"/><Relationship Id="rId7" Type="http://schemas.microsoft.com/office/2007/relationships/hdphoto" Target="../media/hdphoto5.wdp"/><Relationship Id="rId12" Type="http://schemas.openxmlformats.org/officeDocument/2006/relationships/slide" Target="slide9.xml"/><Relationship Id="rId17" Type="http://schemas.openxmlformats.org/officeDocument/2006/relationships/image" Target="../media/image28.png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20" Type="http://schemas.openxmlformats.org/officeDocument/2006/relationships/slide" Target="slide2.xml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6.wdp"/><Relationship Id="rId5" Type="http://schemas.openxmlformats.org/officeDocument/2006/relationships/image" Target="../media/image18.png"/><Relationship Id="rId15" Type="http://schemas.openxmlformats.org/officeDocument/2006/relationships/slide" Target="slide4.xml"/><Relationship Id="rId10" Type="http://schemas.openxmlformats.org/officeDocument/2006/relationships/image" Target="../media/image23.png"/><Relationship Id="rId19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microsoft.com/office/2007/relationships/hdphoto" Target="../media/hdphoto3.wdp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2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51.xml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40" b="79397" l="2804" r="94860">
                        <a14:foregroundMark x1="41121" y1="24288" x2="65654" y2="26801"/>
                        <a14:foregroundMark x1="29907" y1="23618" x2="49299" y2="19263"/>
                        <a14:foregroundMark x1="49299" y1="19263" x2="73832" y2="22948"/>
                        <a14:foregroundMark x1="35514" y1="24121" x2="25467" y2="26633"/>
                        <a14:foregroundMark x1="25467" y1="26633" x2="27103" y2="19765"/>
                        <a14:foregroundMark x1="27103" y1="19765" x2="49065" y2="17588"/>
                        <a14:foregroundMark x1="48832" y1="14740" x2="76168" y2="22613"/>
                        <a14:foregroundMark x1="76402" y1="23116" x2="71028" y2="26801"/>
                      </a14:backgroundRemoval>
                    </a14:imgEffect>
                  </a14:imgLayer>
                </a14:imgProps>
              </a:ext>
            </a:extLst>
          </a:blip>
          <a:srcRect l="-1" t="17191" r="8123" b="22155"/>
          <a:stretch/>
        </p:blipFill>
        <p:spPr>
          <a:xfrm>
            <a:off x="2190307" y="0"/>
            <a:ext cx="7060019" cy="6533995"/>
          </a:xfrm>
          <a:prstGeom prst="rect">
            <a:avLst/>
          </a:prstGeom>
        </p:spPr>
      </p:pic>
      <p:pic>
        <p:nvPicPr>
          <p:cNvPr id="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129424" y="2609866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63501" y="1042579"/>
            <a:ext cx="6743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NGÔ GIA TỰ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9170" y="2134080"/>
            <a:ext cx="101051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Rounded MT Bold"/>
                <a:cs typeface="Arial Rounded MT Bold"/>
              </a:rPr>
              <a:t>CHÀO ĐÓN CÁC CON ĐẾN VỚI TIẾT HỌC -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712589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239" y="-612226"/>
            <a:ext cx="11876805" cy="7394766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893" y="-1422109"/>
            <a:ext cx="3952245" cy="39522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34D821-D5B7-4523-B705-B74433066629}"/>
              </a:ext>
            </a:extLst>
          </p:cNvPr>
          <p:cNvSpPr txBox="1"/>
          <p:nvPr/>
        </p:nvSpPr>
        <p:spPr>
          <a:xfrm>
            <a:off x="4970882" y="3017079"/>
            <a:ext cx="7154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 từ dễ viết sai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A38BF7-307E-4DD1-8384-A289E72FC288}"/>
              </a:ext>
            </a:extLst>
          </p:cNvPr>
          <p:cNvSpPr/>
          <p:nvPr/>
        </p:nvSpPr>
        <p:spPr>
          <a:xfrm>
            <a:off x="3345283" y="3587021"/>
            <a:ext cx="79956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Lung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linh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45309EE-5EE5-497A-99C8-ABF167C7EEB4}"/>
              </a:ext>
            </a:extLst>
          </p:cNvPr>
          <p:cNvSpPr/>
          <p:nvPr/>
        </p:nvSpPr>
        <p:spPr>
          <a:xfrm>
            <a:off x="3571518" y="3745429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EC3245-3902-4235-8CA8-D20279C3044A}"/>
              </a:ext>
            </a:extLst>
          </p:cNvPr>
          <p:cNvSpPr/>
          <p:nvPr/>
        </p:nvSpPr>
        <p:spPr>
          <a:xfrm>
            <a:off x="3345284" y="4371613"/>
            <a:ext cx="38099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nót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7E9A73-ACDC-4592-876E-585B6B6877B4}"/>
              </a:ext>
            </a:extLst>
          </p:cNvPr>
          <p:cNvSpPr/>
          <p:nvPr/>
        </p:nvSpPr>
        <p:spPr>
          <a:xfrm>
            <a:off x="3571518" y="4540471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375736-56CD-4321-A091-CF22BED4DB48}"/>
              </a:ext>
            </a:extLst>
          </p:cNvPr>
          <p:cNvSpPr/>
          <p:nvPr/>
        </p:nvSpPr>
        <p:spPr>
          <a:xfrm>
            <a:off x="3345284" y="5156206"/>
            <a:ext cx="32511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lộng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07B6B4-8908-4E46-B617-4E068DEE2170}"/>
              </a:ext>
            </a:extLst>
          </p:cNvPr>
          <p:cNvSpPr/>
          <p:nvPr/>
        </p:nvSpPr>
        <p:spPr>
          <a:xfrm>
            <a:off x="3571517" y="5350354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6" name="Picture 2" descr="Question icons - 42 Free Question icons | Download PNG &amp; SVG">
            <a:extLst>
              <a:ext uri="{FF2B5EF4-FFF2-40B4-BE49-F238E27FC236}">
                <a16:creationId xmlns:a16="http://schemas.microsoft.com/office/drawing/2014/main" id="{C31EE29A-7F4A-4BB3-8EB3-ADA3D341D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966">
            <a:off x="2980677" y="5600938"/>
            <a:ext cx="1181679" cy="118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AD3515-484C-41D4-A282-573F67975797}"/>
              </a:ext>
            </a:extLst>
          </p:cNvPr>
          <p:cNvSpPr txBox="1"/>
          <p:nvPr/>
        </p:nvSpPr>
        <p:spPr>
          <a:xfrm>
            <a:off x="4108235" y="5825662"/>
            <a:ext cx="6348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Khi viết đoạn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cần chú ý điều gì?</a:t>
            </a:r>
          </a:p>
        </p:txBody>
      </p:sp>
    </p:spTree>
    <p:extLst>
      <p:ext uri="{BB962C8B-B14F-4D97-AF65-F5344CB8AC3E}">
        <p14:creationId xmlns:p14="http://schemas.microsoft.com/office/powerpoint/2010/main" val="351582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/>
      <p:bldP spid="13" grpId="0" animBg="1"/>
      <p:bldP spid="14" grpId="0"/>
      <p:bldP spid="15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1" y="2534462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2518778" y="1846961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sinh viết bài vào vở ô li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2518775" y="730882"/>
            <a:ext cx="7154436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 BÀI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7135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BC0E7EA-5EE8-432A-9690-FB6D723894CF}"/>
              </a:ext>
            </a:extLst>
          </p:cNvPr>
          <p:cNvSpPr txBox="1"/>
          <p:nvPr/>
        </p:nvSpPr>
        <p:spPr>
          <a:xfrm>
            <a:off x="1260630" y="921400"/>
            <a:ext cx="729562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3FD212-8A85-4B3B-BEC3-A59904DD3283}"/>
              </a:ext>
            </a:extLst>
          </p:cNvPr>
          <p:cNvSpPr txBox="1"/>
          <p:nvPr/>
        </p:nvSpPr>
        <p:spPr>
          <a:xfrm>
            <a:off x="1260630" y="1503717"/>
            <a:ext cx="6866508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cha, </a:t>
            </a:r>
            <a:r>
              <a:rPr lang="en-US" sz="2800" b="1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lang="en-US" sz="2800" b="1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ĩa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A5B66B-212F-48D9-A75D-5384076CBDE4}"/>
              </a:ext>
            </a:extLst>
          </p:cNvPr>
          <p:cNvSpPr/>
          <p:nvPr/>
        </p:nvSpPr>
        <p:spPr>
          <a:xfrm>
            <a:off x="3220351" y="1695635"/>
            <a:ext cx="641435" cy="400545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DED2F0-4559-4188-B8C0-E7399900E434}"/>
              </a:ext>
            </a:extLst>
          </p:cNvPr>
          <p:cNvSpPr/>
          <p:nvPr/>
        </p:nvSpPr>
        <p:spPr>
          <a:xfrm>
            <a:off x="4721522" y="2480929"/>
            <a:ext cx="373841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3403CF-7638-4B18-8368-BBEBE356D693}"/>
              </a:ext>
            </a:extLst>
          </p:cNvPr>
          <p:cNvSpPr txBox="1"/>
          <p:nvPr/>
        </p:nvSpPr>
        <p:spPr>
          <a:xfrm>
            <a:off x="1127464" y="2800547"/>
            <a:ext cx="10102788" cy="3181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r, d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2" descr="20210409090849_wm_shs-tieng-viet-2-tap-1">
            <a:extLst>
              <a:ext uri="{FF2B5EF4-FFF2-40B4-BE49-F238E27FC236}">
                <a16:creationId xmlns:a16="http://schemas.microsoft.com/office/drawing/2014/main" id="{A0445BE9-7E42-4C35-B673-15F078606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7" t="30000" r="59853" b="66195"/>
          <a:stretch/>
        </p:blipFill>
        <p:spPr bwMode="auto">
          <a:xfrm>
            <a:off x="3253458" y="3742847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0210409090849_wm_shs-tieng-viet-2-tap-1">
            <a:extLst>
              <a:ext uri="{FF2B5EF4-FFF2-40B4-BE49-F238E27FC236}">
                <a16:creationId xmlns:a16="http://schemas.microsoft.com/office/drawing/2014/main" id="{5E19F392-3029-43D2-9BA5-D7CD7C677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39" t="33875" r="59151" b="62320"/>
          <a:stretch/>
        </p:blipFill>
        <p:spPr bwMode="auto">
          <a:xfrm>
            <a:off x="3369075" y="4582528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20210409090849_wm_shs-tieng-viet-2-tap-1">
            <a:extLst>
              <a:ext uri="{FF2B5EF4-FFF2-40B4-BE49-F238E27FC236}">
                <a16:creationId xmlns:a16="http://schemas.microsoft.com/office/drawing/2014/main" id="{69AD6D20-94B0-4A9C-8A2F-270223F13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83" t="37625" r="61607" b="58570"/>
          <a:stretch/>
        </p:blipFill>
        <p:spPr bwMode="auto">
          <a:xfrm>
            <a:off x="2937860" y="5435181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EF62EA0B-39E8-4746-8111-FD01A9B5CE0B}"/>
              </a:ext>
            </a:extLst>
          </p:cNvPr>
          <p:cNvSpPr/>
          <p:nvPr/>
        </p:nvSpPr>
        <p:spPr>
          <a:xfrm>
            <a:off x="3151057" y="3709577"/>
            <a:ext cx="1570465" cy="58125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09C8F3A-7042-40EF-86C8-56E3BE67FE06}"/>
              </a:ext>
            </a:extLst>
          </p:cNvPr>
          <p:cNvSpPr/>
          <p:nvPr/>
        </p:nvSpPr>
        <p:spPr>
          <a:xfrm>
            <a:off x="3281408" y="4564371"/>
            <a:ext cx="1440114" cy="58125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1D4946D-48BB-4904-AF0F-AF3B662A6457}"/>
              </a:ext>
            </a:extLst>
          </p:cNvPr>
          <p:cNvSpPr/>
          <p:nvPr/>
        </p:nvSpPr>
        <p:spPr>
          <a:xfrm>
            <a:off x="2787588" y="5388487"/>
            <a:ext cx="1162975" cy="58125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dưa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/>
      <p:bldP spid="12" grpId="1"/>
      <p:bldP spid="13" grpId="0" animBg="1"/>
      <p:bldP spid="13" grpId="1" animBg="1"/>
      <p:bldP spid="14" grpId="0" animBg="1"/>
      <p:bldP spid="14" grpId="1" animBg="1"/>
      <p:bldP spid="15" grpId="0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BA271C33-4EA0-45F0-8CD6-CF62C6FCD267}"/>
              </a:ext>
            </a:extLst>
          </p:cNvPr>
          <p:cNvSpPr txBox="1"/>
          <p:nvPr/>
        </p:nvSpPr>
        <p:spPr>
          <a:xfrm>
            <a:off x="548640" y="1205427"/>
            <a:ext cx="11521440" cy="3623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r, 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2" name="Picture 2" descr="20210409090849_wm_shs-tieng-viet-2-tap-1">
            <a:extLst>
              <a:ext uri="{FF2B5EF4-FFF2-40B4-BE49-F238E27FC236}">
                <a16:creationId xmlns:a16="http://schemas.microsoft.com/office/drawing/2014/main" id="{3E15B87D-5D8E-4E78-9E3A-644860F47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7" t="30000" r="59853" b="66195"/>
          <a:stretch/>
        </p:blipFill>
        <p:spPr bwMode="auto">
          <a:xfrm>
            <a:off x="2927432" y="2288660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20210409090849_wm_shs-tieng-viet-2-tap-1">
            <a:extLst>
              <a:ext uri="{FF2B5EF4-FFF2-40B4-BE49-F238E27FC236}">
                <a16:creationId xmlns:a16="http://schemas.microsoft.com/office/drawing/2014/main" id="{4DDD476E-1890-452E-92A1-B7C41B5D9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39" t="33875" r="59151" b="62320"/>
          <a:stretch/>
        </p:blipFill>
        <p:spPr bwMode="auto">
          <a:xfrm>
            <a:off x="2917990" y="3139081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20210409090849_wm_shs-tieng-viet-2-tap-1">
            <a:extLst>
              <a:ext uri="{FF2B5EF4-FFF2-40B4-BE49-F238E27FC236}">
                <a16:creationId xmlns:a16="http://schemas.microsoft.com/office/drawing/2014/main" id="{5ADECD59-1668-4DF2-9DAA-1C0C01E08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83" t="37625" r="61607" b="58570"/>
          <a:stretch/>
        </p:blipFill>
        <p:spPr bwMode="auto">
          <a:xfrm>
            <a:off x="2914213" y="4222314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70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04490" y="-444840"/>
            <a:ext cx="13115615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28024437-2606-48A5-93FB-AE2EE5317FB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744" y="1557172"/>
            <a:ext cx="4168767" cy="4168767"/>
          </a:xfrm>
          <a:prstGeom prst="rect">
            <a:avLst/>
          </a:prstGeom>
        </p:spPr>
      </p:pic>
      <p:sp>
        <p:nvSpPr>
          <p:cNvPr id="22" name="Rounded Rectangle 16">
            <a:extLst>
              <a:ext uri="{FF2B5EF4-FFF2-40B4-BE49-F238E27FC236}">
                <a16:creationId xmlns:a16="http://schemas.microsoft.com/office/drawing/2014/main" id="{69291445-7934-46F5-967C-B60715122BA4}"/>
              </a:ext>
            </a:extLst>
          </p:cNvPr>
          <p:cNvSpPr/>
          <p:nvPr/>
        </p:nvSpPr>
        <p:spPr>
          <a:xfrm>
            <a:off x="980643" y="1722547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r, d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2’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9B32B4-6BE8-4F20-81B0-08AA663B6C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8165" y="162803"/>
            <a:ext cx="10053835" cy="17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78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53403CF-7638-4B18-8368-BBEBE356D693}"/>
              </a:ext>
            </a:extLst>
          </p:cNvPr>
          <p:cNvSpPr txBox="1"/>
          <p:nvPr/>
        </p:nvSpPr>
        <p:spPr>
          <a:xfrm>
            <a:off x="863304" y="1195267"/>
            <a:ext cx="11328696" cy="3623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r, 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2" descr="20210409090849_wm_shs-tieng-viet-2-tap-1">
            <a:extLst>
              <a:ext uri="{FF2B5EF4-FFF2-40B4-BE49-F238E27FC236}">
                <a16:creationId xmlns:a16="http://schemas.microsoft.com/office/drawing/2014/main" id="{A0445BE9-7E42-4C35-B673-15F078606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7" t="30000" r="59853" b="66195"/>
          <a:stretch/>
        </p:blipFill>
        <p:spPr bwMode="auto">
          <a:xfrm>
            <a:off x="3224440" y="2257825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0210409090849_wm_shs-tieng-viet-2-tap-1">
            <a:extLst>
              <a:ext uri="{FF2B5EF4-FFF2-40B4-BE49-F238E27FC236}">
                <a16:creationId xmlns:a16="http://schemas.microsoft.com/office/drawing/2014/main" id="{5E19F392-3029-43D2-9BA5-D7CD7C677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39" t="33875" r="59151" b="62320"/>
          <a:stretch/>
        </p:blipFill>
        <p:spPr bwMode="auto">
          <a:xfrm>
            <a:off x="3308115" y="3203370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20210409090849_wm_shs-tieng-viet-2-tap-1">
            <a:extLst>
              <a:ext uri="{FF2B5EF4-FFF2-40B4-BE49-F238E27FC236}">
                <a16:creationId xmlns:a16="http://schemas.microsoft.com/office/drawing/2014/main" id="{69AD6D20-94B0-4A9C-8A2F-270223F13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83" t="37625" r="61607" b="58570"/>
          <a:stretch/>
        </p:blipFill>
        <p:spPr bwMode="auto">
          <a:xfrm>
            <a:off x="2966221" y="4226236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EF62EA0B-39E8-4746-8111-FD01A9B5CE0B}"/>
              </a:ext>
            </a:extLst>
          </p:cNvPr>
          <p:cNvSpPr/>
          <p:nvPr/>
        </p:nvSpPr>
        <p:spPr>
          <a:xfrm>
            <a:off x="3104915" y="2247870"/>
            <a:ext cx="1570465" cy="58125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09C8F3A-7042-40EF-86C8-56E3BE67FE06}"/>
              </a:ext>
            </a:extLst>
          </p:cNvPr>
          <p:cNvSpPr/>
          <p:nvPr/>
        </p:nvSpPr>
        <p:spPr>
          <a:xfrm>
            <a:off x="3224440" y="3178602"/>
            <a:ext cx="1440114" cy="58125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1D4946D-48BB-4904-AF0F-AF3B662A6457}"/>
              </a:ext>
            </a:extLst>
          </p:cNvPr>
          <p:cNvSpPr/>
          <p:nvPr/>
        </p:nvSpPr>
        <p:spPr>
          <a:xfrm>
            <a:off x="2966221" y="4117150"/>
            <a:ext cx="1266252" cy="58125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0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0480" y="1464310"/>
            <a:ext cx="9478010" cy="2893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444750" y="4229735"/>
            <a:ext cx="1104900" cy="6896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290185" y="4168775"/>
            <a:ext cx="1468755" cy="6896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Bảng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474710" y="4229735"/>
            <a:ext cx="1468755" cy="6896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Đàn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846557" y="2573560"/>
            <a:ext cx="5168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Củng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cố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dặn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dò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1" name="PA_图片 7">
            <a:extLst>
              <a:ext uri="{FF2B5EF4-FFF2-40B4-BE49-F238E27FC236}">
                <a16:creationId xmlns:a16="http://schemas.microsoft.com/office/drawing/2014/main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2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6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pic>
        <p:nvPicPr>
          <p:cNvPr id="5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5A579481-29C4-4895-A565-541D26862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812" y="-2147047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C2EFD9-A1C9-4CDE-943B-2028DB3F070F}"/>
              </a:ext>
            </a:extLst>
          </p:cNvPr>
          <p:cNvSpPr txBox="1"/>
          <p:nvPr/>
        </p:nvSpPr>
        <p:spPr>
          <a:xfrm>
            <a:off x="1364629" y="1564002"/>
            <a:ext cx="94608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Chào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tạm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biệt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và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hẹn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gặp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lại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ston" panose="02020500000000000000" pitchFamily="18" charset="0"/>
              <a:ea typeface="Ariston" panose="02020500000000000000" pitchFamily="18" charset="0"/>
              <a:cs typeface="Aristo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13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8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2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667734" y="5331748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6558" y="7826"/>
            <a:ext cx="861816" cy="861816"/>
          </a:xfrm>
          <a:prstGeom prst="rect">
            <a:avLst/>
          </a:prstGeom>
        </p:spPr>
      </p:pic>
      <p:sp>
        <p:nvSpPr>
          <p:cNvPr id="67" name="Rounded Rectangle 66">
            <a:hlinkClick r:id="rId8" action="ppaction://hlinksldjump"/>
          </p:cNvPr>
          <p:cNvSpPr/>
          <p:nvPr/>
        </p:nvSpPr>
        <p:spPr>
          <a:xfrm>
            <a:off x="2820628" y="5533593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9" action="ppaction://hlinksldjump"/>
          </p:cNvPr>
          <p:cNvSpPr/>
          <p:nvPr/>
        </p:nvSpPr>
        <p:spPr>
          <a:xfrm>
            <a:off x="7434772" y="553866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0" action="ppaction://hlinksldjump"/>
          </p:cNvPr>
          <p:cNvSpPr/>
          <p:nvPr/>
        </p:nvSpPr>
        <p:spPr>
          <a:xfrm>
            <a:off x="5185888" y="553423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621019" y="25083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670338" y="4552701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7164574" y="2499005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7089440" y="4576295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950169" y="2453350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942632" y="4548425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1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820" y="-654776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10171108" y="1725286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7269" y="5526456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328531" y="1843083"/>
            <a:ext cx="640145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mật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12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3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99563" y="150632"/>
            <a:ext cx="8178206" cy="3224099"/>
            <a:chOff x="5667646" y="720179"/>
            <a:chExt cx="7991705" cy="3034994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7514270" cy="183101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Hoàn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thành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câu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thơ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vẽ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…..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endParaRP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Cloud 2">
            <a:extLst>
              <a:ext uri="{FF2B5EF4-FFF2-40B4-BE49-F238E27FC236}">
                <a16:creationId xmlns:a16="http://schemas.microsoft.com/office/drawing/2014/main" id="{0D72DA30-840F-4187-9879-6340484384A2}"/>
              </a:ext>
            </a:extLst>
          </p:cNvPr>
          <p:cNvSpPr/>
          <p:nvPr/>
        </p:nvSpPr>
        <p:spPr>
          <a:xfrm>
            <a:off x="4498766" y="4038747"/>
            <a:ext cx="4889293" cy="1838846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1893040" y="146195"/>
            <a:ext cx="8727337" cy="3149081"/>
            <a:chOff x="5667646" y="720179"/>
            <a:chExt cx="6642725" cy="3149081"/>
          </a:xfrm>
        </p:grpSpPr>
        <p:sp>
          <p:nvSpPr>
            <p:cNvPr id="123" name="Rectangle 122"/>
            <p:cNvSpPr/>
            <p:nvPr/>
          </p:nvSpPr>
          <p:spPr>
            <a:xfrm>
              <a:off x="6531073" y="1924156"/>
              <a:ext cx="5779298" cy="1945104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Hoàn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thành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câu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thơ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…..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 vu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giữa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grpSp>
          <p:nvGrpSpPr>
            <p:cNvPr id="124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5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6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7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3" name="Rounded Rectangle 142">
            <a:hlinkClick r:id="rId17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72" name="Cloud 71">
            <a:extLst>
              <a:ext uri="{FF2B5EF4-FFF2-40B4-BE49-F238E27FC236}">
                <a16:creationId xmlns:a16="http://schemas.microsoft.com/office/drawing/2014/main" id="{3B11AE4E-F6EA-4401-8546-C4318878ED16}"/>
              </a:ext>
            </a:extLst>
          </p:cNvPr>
          <p:cNvSpPr/>
          <p:nvPr/>
        </p:nvSpPr>
        <p:spPr>
          <a:xfrm>
            <a:off x="4069534" y="3690047"/>
            <a:ext cx="4788169" cy="1564872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7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1985445" y="183107"/>
            <a:ext cx="7718565" cy="3336138"/>
            <a:chOff x="5667646" y="720179"/>
            <a:chExt cx="6753685" cy="2847872"/>
          </a:xfrm>
        </p:grpSpPr>
        <p:sp>
          <p:nvSpPr>
            <p:cNvPr id="127" name="Rectangle 126"/>
            <p:cNvSpPr/>
            <p:nvPr/>
          </p:nvSpPr>
          <p:spPr>
            <a:xfrm>
              <a:off x="6531073" y="1924156"/>
              <a:ext cx="5890258" cy="164389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Hoàn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thành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câu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thơ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….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râm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ran.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7" name="Rounded Rectangle 146">
            <a:hlinkClick r:id="rId20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84" name="Cloud 83">
            <a:extLst>
              <a:ext uri="{FF2B5EF4-FFF2-40B4-BE49-F238E27FC236}">
                <a16:creationId xmlns:a16="http://schemas.microsoft.com/office/drawing/2014/main" id="{D898EA26-B46F-4F2F-8923-830DF1331552}"/>
              </a:ext>
            </a:extLst>
          </p:cNvPr>
          <p:cNvSpPr/>
          <p:nvPr/>
        </p:nvSpPr>
        <p:spPr>
          <a:xfrm>
            <a:off x="3921830" y="4392593"/>
            <a:ext cx="4455808" cy="1517286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8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51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30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5" name="图片 4" descr="图片包含 事情&#10;&#10;已生成极高可信度的说明">
            <a:extLst>
              <a:ext uri="{FF2B5EF4-FFF2-40B4-BE49-F238E27FC236}">
                <a16:creationId xmlns:a16="http://schemas.microsoft.com/office/drawing/2014/main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428" y="4940624"/>
            <a:ext cx="1170434" cy="11704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593" y="-588034"/>
            <a:ext cx="8537740" cy="753419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A913DDC-DB95-48F5-95E3-922B290A1989}"/>
              </a:ext>
            </a:extLst>
          </p:cNvPr>
          <p:cNvSpPr txBox="1"/>
          <p:nvPr/>
        </p:nvSpPr>
        <p:spPr>
          <a:xfrm>
            <a:off x="2798685" y="3085923"/>
            <a:ext cx="6831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3: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Viết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468" y="3179063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408" y="544071"/>
            <a:ext cx="1170434" cy="117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6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4C2856-431B-46D1-A96C-76578251B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CBF9DB-DAE9-45AE-ADFB-D431F0AABB6E}"/>
              </a:ext>
            </a:extLst>
          </p:cNvPr>
          <p:cNvSpPr txBox="1"/>
          <p:nvPr/>
        </p:nvSpPr>
        <p:spPr>
          <a:xfrm>
            <a:off x="2690933" y="771299"/>
            <a:ext cx="4830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39E8F-3F60-450B-90F4-5218EF9D4A45}"/>
              </a:ext>
            </a:extLst>
          </p:cNvPr>
          <p:cNvSpPr txBox="1"/>
          <p:nvPr/>
        </p:nvSpPr>
        <p:spPr>
          <a:xfrm>
            <a:off x="249135" y="1654398"/>
            <a:ext cx="103902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pl-PL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– viết đúng chính tả 2 khổ thơ đầu của bài Em học vẽ; trình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 đúng khổ thơ, biết viết hoa chữ đầu tên bài thơ và đầu các dòng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EA1DA4-01FF-4D72-8B27-EDD1E318FFFC}"/>
              </a:ext>
            </a:extLst>
          </p:cNvPr>
          <p:cNvSpPr txBox="1"/>
          <p:nvPr/>
        </p:nvSpPr>
        <p:spPr>
          <a:xfrm>
            <a:off x="268185" y="3725517"/>
            <a:ext cx="97140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pl-PL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 đúng các bài tập chính tả phân biệt ng/ngh; r/d/gi, an/ang. (hoặc tiếng có dấu hỏi hoặc dấu ngã). 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868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91440" y="1945640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14300" y="2250757"/>
            <a:ext cx="538035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Hôm nay trong lớp học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1081405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Viết 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4" name="TextBox 8"/>
          <p:cNvSpPr txBox="1"/>
          <p:nvPr/>
        </p:nvSpPr>
        <p:spPr>
          <a:xfrm>
            <a:off x="0" y="2985135"/>
            <a:ext cx="63119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Với giấy trắng, bút màu</a:t>
            </a:r>
          </a:p>
        </p:txBody>
      </p:sp>
      <p:sp>
        <p:nvSpPr>
          <p:cNvPr id="6" name="TextBox 8"/>
          <p:cNvSpPr txBox="1"/>
          <p:nvPr/>
        </p:nvSpPr>
        <p:spPr>
          <a:xfrm>
            <a:off x="0" y="3691890"/>
            <a:ext cx="563372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Nắn nót em ngồi vẽ</a:t>
            </a:r>
          </a:p>
        </p:txBody>
      </p:sp>
      <p:sp>
        <p:nvSpPr>
          <p:cNvPr id="7" name="TextBox 8"/>
          <p:cNvSpPr txBox="1"/>
          <p:nvPr/>
        </p:nvSpPr>
        <p:spPr>
          <a:xfrm>
            <a:off x="114300" y="4453890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Lung linh bầu trời sao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38290" y="2221865"/>
            <a:ext cx="600837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Vẽ ông trăng trên cao</a:t>
            </a:r>
          </a:p>
        </p:txBody>
      </p:sp>
      <p:sp>
        <p:nvSpPr>
          <p:cNvPr id="10" name="TextBox 8"/>
          <p:cNvSpPr txBox="1"/>
          <p:nvPr/>
        </p:nvSpPr>
        <p:spPr>
          <a:xfrm>
            <a:off x="6699885" y="2985135"/>
            <a:ext cx="58851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Rải ánh vàng đầu ngõ</a:t>
            </a:r>
          </a:p>
        </p:txBody>
      </p:sp>
      <p:sp>
        <p:nvSpPr>
          <p:cNvPr id="11" name="TextBox 8"/>
          <p:cNvSpPr txBox="1"/>
          <p:nvPr/>
        </p:nvSpPr>
        <p:spPr>
          <a:xfrm>
            <a:off x="6589395" y="3691890"/>
            <a:ext cx="58851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Vẽ cánh diều no gió</a:t>
            </a:r>
          </a:p>
        </p:txBody>
      </p:sp>
      <p:sp>
        <p:nvSpPr>
          <p:cNvPr id="12" name="TextBox 8"/>
          <p:cNvSpPr txBox="1"/>
          <p:nvPr/>
        </p:nvSpPr>
        <p:spPr>
          <a:xfrm>
            <a:off x="6589395" y="4398645"/>
            <a:ext cx="58851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 vu giữa trời xanh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8DC2424-3F4D-4C03-97CE-D54EEA6311ED}"/>
              </a:ext>
            </a:extLst>
          </p:cNvPr>
          <p:cNvSpPr/>
          <p:nvPr/>
        </p:nvSpPr>
        <p:spPr>
          <a:xfrm>
            <a:off x="3169328" y="5948039"/>
            <a:ext cx="4651899" cy="7501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D41CF5-1124-459D-8639-20569B179CE4}"/>
              </a:ext>
            </a:extLst>
          </p:cNvPr>
          <p:cNvCxnSpPr>
            <a:cxnSpLocks/>
          </p:cNvCxnSpPr>
          <p:nvPr/>
        </p:nvCxnSpPr>
        <p:spPr>
          <a:xfrm>
            <a:off x="292963" y="2711699"/>
            <a:ext cx="37286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EB5A344-07A1-458A-AC75-B8F655336FEB}"/>
              </a:ext>
            </a:extLst>
          </p:cNvPr>
          <p:cNvCxnSpPr>
            <a:cxnSpLocks/>
          </p:cNvCxnSpPr>
          <p:nvPr/>
        </p:nvCxnSpPr>
        <p:spPr>
          <a:xfrm>
            <a:off x="91440" y="3429000"/>
            <a:ext cx="37286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B20C72E-6425-4585-B380-7D5B8824E9D3}"/>
              </a:ext>
            </a:extLst>
          </p:cNvPr>
          <p:cNvCxnSpPr>
            <a:cxnSpLocks/>
          </p:cNvCxnSpPr>
          <p:nvPr/>
        </p:nvCxnSpPr>
        <p:spPr>
          <a:xfrm>
            <a:off x="82562" y="4148091"/>
            <a:ext cx="37286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B31DFB4-8FE2-44DB-9B0E-B103ED5B8792}"/>
              </a:ext>
            </a:extLst>
          </p:cNvPr>
          <p:cNvCxnSpPr>
            <a:cxnSpLocks/>
          </p:cNvCxnSpPr>
          <p:nvPr/>
        </p:nvCxnSpPr>
        <p:spPr>
          <a:xfrm>
            <a:off x="114300" y="4938204"/>
            <a:ext cx="37286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679DE41-AC4F-4F17-8C5C-3C4017DC3D1E}"/>
              </a:ext>
            </a:extLst>
          </p:cNvPr>
          <p:cNvCxnSpPr>
            <a:cxnSpLocks/>
          </p:cNvCxnSpPr>
          <p:nvPr/>
        </p:nvCxnSpPr>
        <p:spPr>
          <a:xfrm>
            <a:off x="6699885" y="2712931"/>
            <a:ext cx="37286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03AC354-D8DA-43D2-B749-82BBC686B6AB}"/>
              </a:ext>
            </a:extLst>
          </p:cNvPr>
          <p:cNvCxnSpPr>
            <a:cxnSpLocks/>
          </p:cNvCxnSpPr>
          <p:nvPr/>
        </p:nvCxnSpPr>
        <p:spPr>
          <a:xfrm>
            <a:off x="6833050" y="3434242"/>
            <a:ext cx="37286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1BD591C-1F38-490E-9A40-7B7D84D2B22C}"/>
              </a:ext>
            </a:extLst>
          </p:cNvPr>
          <p:cNvCxnSpPr>
            <a:cxnSpLocks/>
          </p:cNvCxnSpPr>
          <p:nvPr/>
        </p:nvCxnSpPr>
        <p:spPr>
          <a:xfrm>
            <a:off x="6679374" y="4164430"/>
            <a:ext cx="37286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9B64ADB-CDE0-4795-9792-D782C99F2DBC}"/>
              </a:ext>
            </a:extLst>
          </p:cNvPr>
          <p:cNvCxnSpPr>
            <a:cxnSpLocks/>
          </p:cNvCxnSpPr>
          <p:nvPr/>
        </p:nvCxnSpPr>
        <p:spPr>
          <a:xfrm>
            <a:off x="6676618" y="4874644"/>
            <a:ext cx="37286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4" grpId="0"/>
      <p:bldP spid="4" grpId="1"/>
      <p:bldP spid="6" grpId="0"/>
      <p:bldP spid="6" grpId="1"/>
      <p:bldP spid="7" grpId="0"/>
      <p:bldP spid="7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575</Words>
  <Application>Microsoft Office PowerPoint</Application>
  <PresentationFormat>Widescreen</PresentationFormat>
  <Paragraphs>107</Paragraphs>
  <Slides>18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等线</vt:lpstr>
      <vt:lpstr>宋体</vt:lpstr>
      <vt:lpstr>Arial</vt:lpstr>
      <vt:lpstr>Arial Rounded MT Bold</vt:lpstr>
      <vt:lpstr>Arial-Rounded</vt:lpstr>
      <vt:lpstr>Ariston</vt:lpstr>
      <vt:lpstr>Calibri</vt:lpstr>
      <vt:lpstr>Calibri Light</vt:lpstr>
      <vt:lpstr>HP001 4 hàng</vt:lpstr>
      <vt:lpstr>Kalam</vt:lpstr>
      <vt:lpstr>Montserrat</vt:lpstr>
      <vt:lpstr>Times New Roman</vt:lpstr>
      <vt:lpstr>第一PPT，www.1ppt.com</vt:lpstr>
      <vt:lpstr>1_Office 主题</vt:lpstr>
      <vt:lpstr>Doodle Sketchbook by Slidesgo</vt:lpstr>
      <vt:lpstr>2_Office 主题​​</vt:lpstr>
      <vt:lpstr>7_Office Theme</vt:lpstr>
      <vt:lpstr>2_jeppt.com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Tuyết Nguyễn thi</cp:lastModifiedBy>
  <cp:revision>4</cp:revision>
  <dcterms:created xsi:type="dcterms:W3CDTF">2021-07-28T15:06:28Z</dcterms:created>
  <dcterms:modified xsi:type="dcterms:W3CDTF">2022-10-16T15:11:53Z</dcterms:modified>
</cp:coreProperties>
</file>