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4"/>
  </p:notesMasterIdLst>
  <p:sldIdLst>
    <p:sldId id="482" r:id="rId2"/>
    <p:sldId id="502" r:id="rId3"/>
    <p:sldId id="480" r:id="rId4"/>
    <p:sldId id="483" r:id="rId5"/>
    <p:sldId id="493" r:id="rId6"/>
    <p:sldId id="420" r:id="rId7"/>
    <p:sldId id="494" r:id="rId8"/>
    <p:sldId id="503" r:id="rId9"/>
    <p:sldId id="500" r:id="rId10"/>
    <p:sldId id="495" r:id="rId11"/>
    <p:sldId id="501" r:id="rId12"/>
    <p:sldId id="492" r:id="rId13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FFCC"/>
    <a:srgbClr val="FF0000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>
        <p:scale>
          <a:sx n="50" d="100"/>
          <a:sy n="50" d="100"/>
        </p:scale>
        <p:origin x="-1488" y="-492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9A0CD0BC-17B1-4483-B638-A2FADF9388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1760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B4055-EFB5-4CAE-84C9-554FF66396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15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66619-DB86-465C-AD8A-FBE7E15F7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102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E2ECC-C1B8-4EA8-984D-2152A036B2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628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53192-2E07-44B9-9856-B3E70561FB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8345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1A154-FE84-484D-8DBC-4445AEEBC4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72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A5711-27DB-4449-A6EC-C1200BE2D9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254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1B503-30AF-4BA6-81E4-7918D0CB62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914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DCC2A-381C-4DBB-AC8D-44A6440A62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412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F5086-1CB2-4032-8E3A-8066A50D4A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94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8111C-F8EB-4CBE-98F6-584169BC21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442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25B31-C077-4CBE-A4C1-5F79FF3600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73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C0E03-F7DA-465B-92CD-AC000A0105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45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53061-7634-4438-8D41-F753E22748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55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A485451C-26FB-4E33-989E-A7808C6500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5843588" y="5429250"/>
            <a:ext cx="4786312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dirty="0" smtClean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GV: </a:t>
            </a:r>
            <a:r>
              <a:rPr lang="en-US" sz="2800" b="1" dirty="0" err="1" smtClean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Nguyễn</a:t>
            </a:r>
            <a:r>
              <a:rPr lang="en-US" sz="2800" b="1" dirty="0" smtClean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Thị</a:t>
            </a:r>
            <a:r>
              <a:rPr lang="en-US" sz="2800" b="1" smtClean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 Khương</a:t>
            </a:r>
            <a:endParaRPr lang="en-US" sz="2800" b="1" dirty="0">
              <a:solidFill>
                <a:srgbClr val="C00000"/>
              </a:solidFill>
              <a:latin typeface="Constantia" pitchFamily="18" charset="0"/>
              <a:cs typeface="Times New Roman" pitchFamily="18" charset="0"/>
            </a:endParaRPr>
          </a:p>
        </p:txBody>
      </p:sp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TIẾT 3 – CHỦ ĐỀ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1031875"/>
            <a:ext cx="7129462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2535238"/>
            <a:ext cx="30257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33513" y="3155950"/>
            <a:ext cx="810577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Cambria" pitchFamily="18" charset="0"/>
              </a:rPr>
              <a:t>NGHE VÀ GÕ ĐỆM</a:t>
            </a:r>
          </a:p>
          <a:p>
            <a:r>
              <a:rPr lang="en-US" sz="4800" b="1">
                <a:solidFill>
                  <a:srgbClr val="FF0000"/>
                </a:solidFill>
                <a:latin typeface="Cambria" pitchFamily="18" charset="0"/>
              </a:rPr>
              <a:t>THEO NHỊP ĐIỆU “MÚA SẠP”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205663" y="4749800"/>
            <a:ext cx="29352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i="1">
                <a:latin typeface="Cambria" pitchFamily="18" charset="0"/>
              </a:rPr>
              <a:t>Nhạc: Mai Sao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" r="1735" b="4601"/>
          <a:stretch>
            <a:fillRect/>
          </a:stretch>
        </p:blipFill>
        <p:spPr bwMode="auto">
          <a:xfrm>
            <a:off x="0" y="1108075"/>
            <a:ext cx="10972800" cy="574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07950"/>
            <a:ext cx="30257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2" name="Rectangle 1"/>
          <p:cNvSpPr>
            <a:spLocks noChangeArrowheads="1"/>
          </p:cNvSpPr>
          <p:nvPr/>
        </p:nvSpPr>
        <p:spPr bwMode="auto">
          <a:xfrm>
            <a:off x="4062413" y="476250"/>
            <a:ext cx="2847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Cambria" pitchFamily="18" charset="0"/>
              </a:rPr>
              <a:t> MÚA SẠP</a:t>
            </a:r>
          </a:p>
        </p:txBody>
      </p:sp>
      <p:sp>
        <p:nvSpPr>
          <p:cNvPr id="12293" name="Rectangle 2"/>
          <p:cNvSpPr>
            <a:spLocks noChangeArrowheads="1"/>
          </p:cNvSpPr>
          <p:nvPr/>
        </p:nvSpPr>
        <p:spPr bwMode="auto">
          <a:xfrm>
            <a:off x="6134100" y="1127125"/>
            <a:ext cx="29352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i="1">
                <a:latin typeface="Cambria" pitchFamily="18" charset="0"/>
              </a:rPr>
              <a:t>Nhạc: Mai Sao</a:t>
            </a:r>
          </a:p>
        </p:txBody>
      </p:sp>
      <p:pic>
        <p:nvPicPr>
          <p:cNvPr id="2" name="MÚA SẠ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64638" y="2825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1031875"/>
            <a:ext cx="7129462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1566863" y="2117725"/>
            <a:ext cx="14573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  <a:cs typeface="Times New Roman" pitchFamily="18" charset="0"/>
              </a:rPr>
              <a:t>Tiết 3</a:t>
            </a:r>
          </a:p>
        </p:txBody>
      </p:sp>
      <p:pic>
        <p:nvPicPr>
          <p:cNvPr id="13317" name="Picture 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2725738"/>
            <a:ext cx="3255962" cy="91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 descr="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3" t="23811" r="40273" b="64120"/>
          <a:stretch>
            <a:fillRect/>
          </a:stretch>
        </p:blipFill>
        <p:spPr bwMode="auto">
          <a:xfrm>
            <a:off x="5270500" y="3429000"/>
            <a:ext cx="456882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582738" y="342900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ĐÀN BẦU VIỆT NAM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884363" y="2276475"/>
            <a:ext cx="705802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942975" y="188913"/>
            <a:ext cx="91090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GHÉP TRANH</a:t>
            </a:r>
          </a:p>
        </p:txBody>
      </p:sp>
      <p:pic>
        <p:nvPicPr>
          <p:cNvPr id="2" name="Picture 13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2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" name="Picture 8" descr="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3" t="31210" r="63950" b="65225"/>
          <a:stretch>
            <a:fillRect/>
          </a:stretch>
        </p:blipFill>
        <p:spPr bwMode="auto">
          <a:xfrm>
            <a:off x="5775325" y="1852613"/>
            <a:ext cx="1582738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3" t="30342" r="77701" b="64812"/>
          <a:stretch>
            <a:fillRect/>
          </a:stretch>
        </p:blipFill>
        <p:spPr bwMode="auto">
          <a:xfrm>
            <a:off x="3757613" y="3749675"/>
            <a:ext cx="11557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4" t="23811" r="42322" b="65155"/>
          <a:stretch>
            <a:fillRect/>
          </a:stretch>
        </p:blipFill>
        <p:spPr bwMode="auto">
          <a:xfrm>
            <a:off x="7862888" y="1724025"/>
            <a:ext cx="1252537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1" t="30939" r="53046" b="65131"/>
          <a:stretch>
            <a:fillRect/>
          </a:stretch>
        </p:blipFill>
        <p:spPr bwMode="auto">
          <a:xfrm>
            <a:off x="2678113" y="2003425"/>
            <a:ext cx="1233487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965450" y="2282825"/>
            <a:ext cx="30432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ĐÀN BẦU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4259E-6 1.39685E-6 L -0.08406 -0.0941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0" y="-4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7037E-6 -4.02405E-6 L -0.16406 0.2062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3" y="10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47826E-6 L 0.25883 0.1729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4" y="86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29 0.08071 L -0.10243 -0.0383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7" y="-59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1031875"/>
            <a:ext cx="7559675" cy="200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2590800"/>
            <a:ext cx="273685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 descr="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3" t="23811" r="40273" b="64120"/>
          <a:stretch>
            <a:fillRect/>
          </a:stretch>
        </p:blipFill>
        <p:spPr bwMode="auto">
          <a:xfrm>
            <a:off x="5270500" y="3429000"/>
            <a:ext cx="456882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82738" y="342900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ĐÀN BẦU VIỆT NAM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pic>
        <p:nvPicPr>
          <p:cNvPr id="6148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717550"/>
            <a:ext cx="2736850" cy="88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 descr="Nhạc cụ cổ truyền VN – Đàn Bầu | Đọt Chuối N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0" t="16931" b="16931"/>
          <a:stretch>
            <a:fillRect/>
          </a:stretch>
        </p:blipFill>
        <p:spPr bwMode="auto">
          <a:xfrm>
            <a:off x="561975" y="1773238"/>
            <a:ext cx="5356225" cy="232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268413"/>
            <a:ext cx="5595937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Text Box 10"/>
          <p:cNvSpPr txBox="1">
            <a:spLocks noChangeArrowheads="1"/>
          </p:cNvSpPr>
          <p:nvPr/>
        </p:nvSpPr>
        <p:spPr bwMode="auto">
          <a:xfrm>
            <a:off x="1582738" y="10525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ĐÀN BẦU VIỆT NAM</a:t>
            </a:r>
          </a:p>
        </p:txBody>
      </p:sp>
      <p:sp>
        <p:nvSpPr>
          <p:cNvPr id="4" name="Horizontal Scroll 3"/>
          <p:cNvSpPr/>
          <p:nvPr/>
        </p:nvSpPr>
        <p:spPr>
          <a:xfrm>
            <a:off x="598488" y="4030663"/>
            <a:ext cx="9712325" cy="2025650"/>
          </a:xfrm>
          <a:prstGeom prst="horizontalScroll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   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Đàn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bầu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hay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còn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gọi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là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Độc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huyền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cầm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.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Đàn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có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1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dây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của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người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Việt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.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Dựa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vào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cấu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tạo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của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hộp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cộng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hưởng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đàn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bầu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chia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làm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hai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loại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là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đàn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thân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tre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và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đàn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hộp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gỗ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.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717550"/>
            <a:ext cx="2736850" cy="88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1582738" y="10525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ĐÀN BẦU VIỆT NAM</a:t>
            </a:r>
          </a:p>
        </p:txBody>
      </p:sp>
      <p:pic>
        <p:nvPicPr>
          <p:cNvPr id="11" name="Picture 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938" y="1641475"/>
            <a:ext cx="3462337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Vertical Scroll 4"/>
          <p:cNvSpPr/>
          <p:nvPr/>
        </p:nvSpPr>
        <p:spPr>
          <a:xfrm>
            <a:off x="554038" y="1989138"/>
            <a:ext cx="6438900" cy="3727450"/>
          </a:xfrm>
          <a:prstGeom prst="verticalScroll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    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Âm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thanh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phát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ra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nhờ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sử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dụng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que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hay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miếng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gảy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vào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dây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.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Âm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thanh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ngân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nga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sâu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lắng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gần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gũi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với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giọng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nói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và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tình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cảm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của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người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Việt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.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Đàn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bầu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được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dùng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phổ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biến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ở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các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dàn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nhạc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cổ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truyền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dân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tộc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Việt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Nam.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309" r="31018" b="22479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785813"/>
            <a:ext cx="2735262" cy="88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2951163"/>
            <a:ext cx="10136187" cy="371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238250" y="1412875"/>
            <a:ext cx="9001125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1713CB"/>
                </a:solidFill>
                <a:latin typeface="Cambria" pitchFamily="18" charset="0"/>
              </a:rPr>
              <a:t>NGHE ĐÀN BẦU BÀI “TRỐNG CƠM”</a:t>
            </a:r>
          </a:p>
          <a:p>
            <a:pPr eaLnBrk="1" hangingPunct="1"/>
            <a:r>
              <a:rPr lang="en-US" sz="3600" i="1">
                <a:latin typeface="Cambria" pitchFamily="18" charset="0"/>
              </a:rPr>
              <a:t>Dân ca Quan họ Bắc Ninh</a:t>
            </a:r>
          </a:p>
        </p:txBody>
      </p:sp>
      <p:pic>
        <p:nvPicPr>
          <p:cNvPr id="2" name="NGHE NHẠC TRỐNG CƠ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86800" y="21685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9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1231900" y="3121025"/>
            <a:ext cx="8621713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NGHE NHẠC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CƠ THỂ</a:t>
            </a:r>
          </a:p>
        </p:txBody>
      </p:sp>
      <p:sp>
        <p:nvSpPr>
          <p:cNvPr id="9220" name="Text Box 10"/>
          <p:cNvSpPr txBox="1">
            <a:spLocks noChangeArrowheads="1"/>
          </p:cNvSpPr>
          <p:nvPr/>
        </p:nvSpPr>
        <p:spPr bwMode="auto">
          <a:xfrm>
            <a:off x="1165225" y="1484313"/>
            <a:ext cx="86058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NGHE ĐÀN BẦU BÀI “TRỐNG CƠM”</a:t>
            </a:r>
          </a:p>
        </p:txBody>
      </p:sp>
      <p:sp>
        <p:nvSpPr>
          <p:cNvPr id="9221" name="Rectangle 3"/>
          <p:cNvSpPr>
            <a:spLocks noChangeArrowheads="1"/>
          </p:cNvSpPr>
          <p:nvPr/>
        </p:nvSpPr>
        <p:spPr bwMode="auto">
          <a:xfrm>
            <a:off x="5983288" y="2122488"/>
            <a:ext cx="40417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Dân ca Quan họ Bắc Ninh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9226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9224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309" r="31018" b="22479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785813"/>
            <a:ext cx="2735262" cy="88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2951163"/>
            <a:ext cx="10136187" cy="371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Text Box 10"/>
          <p:cNvSpPr txBox="1">
            <a:spLocks noChangeArrowheads="1"/>
          </p:cNvSpPr>
          <p:nvPr/>
        </p:nvSpPr>
        <p:spPr bwMode="auto">
          <a:xfrm>
            <a:off x="1238250" y="1412875"/>
            <a:ext cx="9001125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1713CB"/>
                </a:solidFill>
                <a:latin typeface="Cambria" pitchFamily="18" charset="0"/>
              </a:rPr>
              <a:t>NGHE ĐÀN BẦU BÀI “TRỐNG CƠM”</a:t>
            </a:r>
          </a:p>
          <a:p>
            <a:pPr eaLnBrk="1" hangingPunct="1"/>
            <a:r>
              <a:rPr lang="en-US" sz="3600" i="1">
                <a:latin typeface="Cambria" pitchFamily="18" charset="0"/>
              </a:rPr>
              <a:t>Dân ca Quan họ Bắc Ninh</a:t>
            </a:r>
          </a:p>
        </p:txBody>
      </p:sp>
      <p:pic>
        <p:nvPicPr>
          <p:cNvPr id="6" name="NGHE NHẠC TRỐNG CƠ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86800" y="21685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8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7385</TotalTime>
  <Words>202</Words>
  <Application>Microsoft Office PowerPoint</Application>
  <PresentationFormat>Custom</PresentationFormat>
  <Paragraphs>25</Paragraphs>
  <Slides>12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DELL</cp:lastModifiedBy>
  <cp:revision>591</cp:revision>
  <dcterms:created xsi:type="dcterms:W3CDTF">2010-04-30T18:19:48Z</dcterms:created>
  <dcterms:modified xsi:type="dcterms:W3CDTF">2022-09-14T16:13:11Z</dcterms:modified>
</cp:coreProperties>
</file>