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95" r:id="rId3"/>
    <p:sldId id="259" r:id="rId4"/>
    <p:sldId id="301" r:id="rId5"/>
    <p:sldId id="261" r:id="rId6"/>
    <p:sldId id="302" r:id="rId7"/>
    <p:sldId id="296" r:id="rId8"/>
    <p:sldId id="260" r:id="rId9"/>
    <p:sldId id="262" r:id="rId10"/>
    <p:sldId id="282" r:id="rId11"/>
    <p:sldId id="283" r:id="rId12"/>
    <p:sldId id="284" r:id="rId13"/>
    <p:sldId id="285" r:id="rId14"/>
    <p:sldId id="264" r:id="rId15"/>
    <p:sldId id="265" r:id="rId16"/>
    <p:sldId id="303" r:id="rId17"/>
    <p:sldId id="304" r:id="rId18"/>
    <p:sldId id="305" r:id="rId19"/>
    <p:sldId id="310" r:id="rId20"/>
    <p:sldId id="311" r:id="rId21"/>
    <p:sldId id="306" r:id="rId22"/>
    <p:sldId id="307" r:id="rId23"/>
    <p:sldId id="299" r:id="rId24"/>
    <p:sldId id="273" r:id="rId25"/>
    <p:sldId id="274" r:id="rId26"/>
    <p:sldId id="275" r:id="rId27"/>
    <p:sldId id="308" r:id="rId28"/>
    <p:sldId id="277" r:id="rId2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>
        <p:scale>
          <a:sx n="50" d="100"/>
          <a:sy n="50" d="100"/>
        </p:scale>
        <p:origin x="-960" y="-456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con vật để ra nội dung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ô để ra đáp án</a:t>
            </a:r>
          </a:p>
          <a:p>
            <a:r>
              <a:rPr lang="en-US" baseline="0" smtClean="0"/>
              <a:t>Enter để ra câu hỏi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0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92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52119" y="5439505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tô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38007" y="542897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57" y="438150"/>
            <a:ext cx="833748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 tử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426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3624231" y="238005"/>
            <a:ext cx="8113776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ere lions once ruled, they are now quietly disappearing | National  Geograph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r="21625"/>
          <a:stretch/>
        </p:blipFill>
        <p:spPr bwMode="auto">
          <a:xfrm>
            <a:off x="365919" y="238005"/>
            <a:ext cx="2997037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75919" y="541020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51526" y="541396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08" y="600456"/>
            <a:ext cx="6491021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426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ngà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11781" y="51268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2" descr="Cây Tre Ngà | Chợ Cây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7815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RE NGÀ - Mua Bán Cây công trì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95508" y="0"/>
            <a:ext cx="706633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65" y="4586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19" y="2209800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6" y="5181600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19" y="507716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0" y="609600"/>
            <a:ext cx="349519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6780849" y="126079"/>
            <a:ext cx="4742688" cy="24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0" y="3245427"/>
            <a:ext cx="3474719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TRE NGÀ - Mua Bán Cây công trìn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62354" y="4335868"/>
            <a:ext cx="353316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24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29" y="4934455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17" y="4934454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08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5"/>
          <a:stretch/>
        </p:blipFill>
        <p:spPr bwMode="auto">
          <a:xfrm>
            <a:off x="1003510" y="-19050"/>
            <a:ext cx="10146881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8"/>
          <a:stretch/>
        </p:blipFill>
        <p:spPr bwMode="auto">
          <a:xfrm>
            <a:off x="823119" y="3467100"/>
            <a:ext cx="10146881" cy="187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" y="152400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1" y="228600"/>
            <a:ext cx="2869890" cy="839724"/>
          </a:xfrm>
          <a:prstGeom prst="rect">
            <a:avLst/>
          </a:prstGeom>
        </p:spPr>
      </p:pic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5108" y="1328929"/>
            <a:ext cx="5174464" cy="5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529" y="1328929"/>
            <a:ext cx="6248572" cy="5211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1" y="228600"/>
            <a:ext cx="2869890" cy="8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4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73.2384"/>
                </p14:media>
              </p:ext>
            </p:extLst>
          </p:nvPr>
        </p:nvPicPr>
        <p:blipFill rotWithShape="1">
          <a:blip r:embed="rId4"/>
          <a:srcRect l="36165"/>
          <a:stretch/>
        </p:blipFill>
        <p:spPr>
          <a:xfrm>
            <a:off x="3718719" y="1328928"/>
            <a:ext cx="5359829" cy="52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1" y="228600"/>
            <a:ext cx="2869890" cy="8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142628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91242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488" y="-9239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391" y="4675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310" y="-685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37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7023E-6 2.96296E-6 L 0.02401 -0.09259 L 0.02715 -0.11204 L 0.02715 -0.21667 L 0.02715 0.06296 L 0.02976 0.07963 L 0.0355 0.09352 L 0.04125 0.09537 L 0.05065 0.09537 L 0.059 0.08981 L 0.06631 0.07685 L 0.07832 0.04167 L 0.09242 -0.01852 L 0.10025 -0.07222 L 0.10025 -0.10093 L 0.09556 -0.125 L 0.08772 -0.13426 L 0.08041 -0.13426 L 0.07832 -0.12407 L 0.08146 -0.11019 L 0.08563 -0.10463 L 0.09921 -0.1 L 0.11801 -0.1 L 0.13159 -0.09815 L 0.14255 -0.09167 L 0.15039 -0.08148 L 0.15665 -0.06759 L 0.15978 -0.04722 L 0.16083 -0.01944 L 0.15978 0.03148 L 0.16083 0.05833 L 0.16292 0.07593 L 0.16814 0.09167 L 0.17754 0.09907 L 0.19582 0.09444 L 0.2167 0.07685 L 0.23394 0.05833 L 0.25221 0.03056 L 0.26683 0.00185 L 0.27623 -0.02963 L 0.28093 -0.06111 L 0.27832 -0.08796 C 0.27127 -0.10232 0.27493 -0.10185 0.27049 -0.10185 L 0.26266 -0.10556 L 0.24908 -0.09815 L 0.23916 -0.08148 L 0.22506 -0.05741 L 0.21984 -0.03796 L 0.21618 -0.00833 L 0.21566 0.01574 L 0.21566 0.03889 L 0.22193 0.06667 L 0.22767 0.08056 L 0.23655 0.09074 L 0.24647 0.0963 L 0.25796 0.09537 L 0.27206 0.09074 L 0.28511 0.07963 L 0.29921 0.05648 " pathEditMode="relative" ptsTypes="AAAAAAAAAAAAAAAAAAAAAAAAAAAAAAAAAAAAAAAAAfAAAAAAAAAAAAAAAAA">
                                      <p:cBhvr>
                                        <p:cTn id="10" dur="2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2.96296E-6 L 0.06006 0.00093 " pathEditMode="relative" ptsTypes="AA">
                                      <p:cBhvr>
                                        <p:cTn id="2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3.33333E-6 L 0.01566 -0.01783 L 0.02767 -0.03565 L 0.03393 -0.02338 L 0.0402 -0.01459 L 0.05325 -0.00232 " pathEditMode="relative" ptsTypes="AAAAAA">
                                      <p:cBhvr>
                                        <p:cTn id="3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en-US" sz="37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9175" y="2777389"/>
            <a:ext cx="3021944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rô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78511" y="3366105"/>
            <a:ext cx="3021944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40236" y="2465010"/>
            <a:ext cx="3886774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cá.</a:t>
            </a:r>
            <a:endParaRPr lang="en-US" sz="60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6" descr="Cartoon Pig | Pig cartoon, Cute pigs, Cute baby pi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726" y="965642"/>
            <a:ext cx="3737794" cy="373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imal, cartoon, cartoon animals | Stock Images Page | Every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18" y="1854598"/>
            <a:ext cx="3691530" cy="26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nimal Cartoon Cow - Free vector graphic o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21" y="1792169"/>
            <a:ext cx="423571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1766546"/>
            <a:ext cx="2066295" cy="296599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655314" y="4956622"/>
            <a:ext cx="219260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18</a:t>
            </a:r>
            <a:r>
              <a:rPr lang="vi-VN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3" y="263576"/>
            <a:ext cx="1826457" cy="533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4669350" y="-74019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4580404" y="5768377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t="25390" r="33236" b="25000"/>
          <a:stretch/>
        </p:blipFill>
        <p:spPr bwMode="auto">
          <a:xfrm>
            <a:off x="5230123" y="1063229"/>
            <a:ext cx="6355859" cy="470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3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3119" y="5361511"/>
            <a:ext cx="1280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 to,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9" y="255747"/>
            <a:ext cx="2008944" cy="1048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7" y="818198"/>
            <a:ext cx="6923975" cy="4512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671" y="5357017"/>
            <a:ext cx="1280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3083" y="4748786"/>
            <a:ext cx="548640" cy="646331"/>
            <a:chOff x="467363" y="4748707"/>
            <a:chExt cx="548640" cy="646331"/>
          </a:xfrm>
        </p:grpSpPr>
        <p:sp>
          <p:nvSpPr>
            <p:cNvPr id="10" name="Oval 9"/>
            <p:cNvSpPr/>
            <p:nvPr/>
          </p:nvSpPr>
          <p:spPr>
            <a:xfrm>
              <a:off x="467363" y="4797553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083" y="4748707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99719" y="4840382"/>
            <a:ext cx="548640" cy="646331"/>
            <a:chOff x="467363" y="4748707"/>
            <a:chExt cx="548640" cy="646331"/>
          </a:xfrm>
        </p:grpSpPr>
        <p:sp>
          <p:nvSpPr>
            <p:cNvPr id="13" name="Oval 12"/>
            <p:cNvSpPr/>
            <p:nvPr/>
          </p:nvSpPr>
          <p:spPr>
            <a:xfrm>
              <a:off x="467363" y="4797553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3083" y="4748707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04469" y="5395117"/>
            <a:ext cx="95250" cy="678284"/>
            <a:chOff x="4004469" y="5486713"/>
            <a:chExt cx="95250" cy="67828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099719" y="5486713"/>
              <a:ext cx="0" cy="6782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04469" y="5486713"/>
              <a:ext cx="0" cy="6782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1486357" y="5437868"/>
            <a:ext cx="104775" cy="678284"/>
            <a:chOff x="4004469" y="5486713"/>
            <a:chExt cx="95250" cy="67828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099719" y="5486713"/>
              <a:ext cx="0" cy="6782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004469" y="5486713"/>
              <a:ext cx="0" cy="6782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5699919" y="5423678"/>
            <a:ext cx="0" cy="6782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66919" y="5423678"/>
            <a:ext cx="0" cy="6782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062369" y="5437868"/>
            <a:ext cx="0" cy="6782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9" y="255747"/>
            <a:ext cx="2008944" cy="1048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7" y="818198"/>
            <a:ext cx="6923975" cy="45127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9319" y="5410200"/>
            <a:ext cx="1280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04119" y="1447800"/>
            <a:ext cx="4249905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9119" y="1447800"/>
            <a:ext cx="4092575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99719" y="3984494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</a:p>
        </p:txBody>
      </p:sp>
    </p:spTree>
    <p:extLst>
      <p:ext uri="{BB962C8B-B14F-4D97-AF65-F5344CB8AC3E}">
        <p14:creationId xmlns:p14="http://schemas.microsoft.com/office/powerpoint/2010/main" val="1696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4271108"/>
            <a:ext cx="2448314" cy="176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4224896"/>
            <a:ext cx="2665169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4224895"/>
            <a:ext cx="2931905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4202844"/>
            <a:ext cx="3468624" cy="176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7319" y="5722203"/>
            <a:ext cx="1280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5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8"/>
          <a:stretch/>
        </p:blipFill>
        <p:spPr bwMode="auto">
          <a:xfrm>
            <a:off x="1284341" y="2895600"/>
            <a:ext cx="9224437" cy="17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5"/>
          <a:stretch/>
        </p:blipFill>
        <p:spPr bwMode="auto">
          <a:xfrm>
            <a:off x="1003510" y="-304800"/>
            <a:ext cx="10146881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01010" y="770153"/>
            <a:ext cx="688070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 vệ môi trường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51" y="1676400"/>
            <a:ext cx="7590696" cy="4739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0" y="294298"/>
            <a:ext cx="1555329" cy="6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538119" y="1766620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9319" y="4244645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8719" y="1766620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38119" y="4244645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18719" y="4244645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9319" y="1766620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8919" y="852220"/>
            <a:ext cx="609600" cy="609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75519" y="99648"/>
            <a:ext cx="10149288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âm hôm nay chúng ta học?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6076" y="91876"/>
            <a:ext cx="10149288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tiếng hoặc từ có âm </a:t>
            </a:r>
            <a:r>
              <a:rPr lang="en-US" sz="5000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hoặc </a:t>
            </a:r>
            <a:r>
              <a:rPr lang="en-US" sz="5000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tr.</a:t>
            </a:r>
            <a:endParaRPr lang="en-US" sz="5000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57519" y="1766619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357519" y="4244644"/>
            <a:ext cx="2011680" cy="16227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endParaRPr lang="en-US" sz="9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4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5397" y="53340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tô bức tranh cây tre.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71" y="1219200"/>
            <a:ext cx="10314401" cy="4276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" y="75652"/>
            <a:ext cx="2873664" cy="83874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397" y="53340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bức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cây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e.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0719" y="771933"/>
            <a:ext cx="7476273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22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T t  Tr  tr</a:t>
            </a:r>
            <a:r>
              <a:rPr lang="en-US" sz="9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426156" y="7979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86501" y="1820725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60801" y="1820725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286501" y="2929483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955029" y="5072358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5443372" y="5075842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7831187" y="5075842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tẻ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728119" y="4896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214143" y="4896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7614794" y="4896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26541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3" grpId="0"/>
      <p:bldP spid="56" grpId="0"/>
      <p:bldP spid="57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426156" y="7979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86501" y="1820725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60801" y="1820725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286501" y="2929483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26541"/>
            <a:ext cx="2006926" cy="104505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93932" y="493017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36177" y="493017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07387" y="493017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75719" y="475040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116549" y="475040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92242" y="475712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5711" y="406021"/>
            <a:ext cx="5038016" cy="109295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8519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smtClean="0">
                <a:solidFill>
                  <a:schemeClr val="bg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6600">
              <a:solidFill>
                <a:schemeClr val="bg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95884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smtClean="0">
                <a:solidFill>
                  <a:schemeClr val="bg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16600">
              <a:solidFill>
                <a:schemeClr val="bg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8519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63773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50354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tẻ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91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5574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0001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26541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238</Words>
  <Application>Microsoft Office PowerPoint</Application>
  <PresentationFormat>Custom</PresentationFormat>
  <Paragraphs>97</Paragraphs>
  <Slides>28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106</cp:revision>
  <dcterms:created xsi:type="dcterms:W3CDTF">2021-05-08T14:00:55Z</dcterms:created>
  <dcterms:modified xsi:type="dcterms:W3CDTF">2021-10-12T03:08:16Z</dcterms:modified>
</cp:coreProperties>
</file>