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HL Hoctro" panose="02000000000000000000" pitchFamily="2" charset="0"/>
      <p:regular r:id="rId32"/>
    </p:embeddedFont>
    <p:embeddedFont>
      <p:font typeface="Arial-Rounded" panose="020B0500000000000000" pitchFamily="34" charset="0"/>
      <p:regular r:id="rId33"/>
    </p:embeddedFont>
    <p:embeddedFont>
      <p:font typeface="DFPOP1-W9" panose="020B0604020202020204" charset="-128"/>
      <p:regular r:id="rId34"/>
    </p:embeddedFont>
    <p:embeddedFont>
      <p:font typeface="宋体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95344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Minh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/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/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298</Words>
  <Application>Microsoft Office PowerPoint</Application>
  <PresentationFormat>On-screen Show (16:9)</PresentationFormat>
  <Paragraphs>90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微软雅黑</vt:lpstr>
      <vt:lpstr>HL Hoctro</vt:lpstr>
      <vt:lpstr>华康少女文字W5</vt:lpstr>
      <vt:lpstr>Arial</vt:lpstr>
      <vt:lpstr>Times New Roman</vt:lpstr>
      <vt:lpstr>Arial-Rounded</vt:lpstr>
      <vt:lpstr>DFPOP1-W9</vt:lpstr>
      <vt:lpstr>宋体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15</cp:revision>
  <dcterms:created xsi:type="dcterms:W3CDTF">2020-08-13T09:19:08Z</dcterms:created>
  <dcterms:modified xsi:type="dcterms:W3CDTF">2023-01-16T03:49:47Z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