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6"/>
  </p:notesMasterIdLst>
  <p:handoutMasterIdLst>
    <p:handoutMasterId r:id="rId17"/>
  </p:handoutMasterIdLst>
  <p:sldIdLst>
    <p:sldId id="359" r:id="rId3"/>
    <p:sldId id="410" r:id="rId4"/>
    <p:sldId id="415" r:id="rId5"/>
    <p:sldId id="419" r:id="rId6"/>
    <p:sldId id="435" r:id="rId7"/>
    <p:sldId id="426" r:id="rId8"/>
    <p:sldId id="432" r:id="rId9"/>
    <p:sldId id="423" r:id="rId10"/>
    <p:sldId id="433" r:id="rId11"/>
    <p:sldId id="436" r:id="rId12"/>
    <p:sldId id="434" r:id="rId13"/>
    <p:sldId id="437" r:id="rId14"/>
    <p:sldId id="420" r:id="rId15"/>
  </p:sldIdLst>
  <p:sldSz cx="9144000" cy="5143500" type="screen16x9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F15"/>
    <a:srgbClr val="F6D857"/>
    <a:srgbClr val="F6E471"/>
    <a:srgbClr val="A7CD6B"/>
    <a:srgbClr val="E98954"/>
    <a:srgbClr val="2AB5E1"/>
    <a:srgbClr val="EA7EA3"/>
    <a:srgbClr val="EFE999"/>
    <a:srgbClr val="56C3E7"/>
    <a:srgbClr val="F6D5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33" autoAdjust="0"/>
    <p:restoredTop sz="94660" autoAdjust="0"/>
  </p:normalViewPr>
  <p:slideViewPr>
    <p:cSldViewPr>
      <p:cViewPr varScale="1">
        <p:scale>
          <a:sx n="113" d="100"/>
          <a:sy n="113" d="100"/>
        </p:scale>
        <p:origin x="758" y="86"/>
      </p:cViewPr>
      <p:guideLst>
        <p:guide orient="horz" pos="103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>
                <a:latin typeface="inpin heiti" charset="-122"/>
                <a:ea typeface="inpin heiti" charset="-122"/>
              </a:rPr>
              <a:pPr/>
              <a:t>2023/1/17</a:t>
            </a:fld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>
                <a:latin typeface="inpin heiti" charset="-122"/>
                <a:ea typeface="inpin heiti" charset="-122"/>
              </a:rPr>
              <a:pPr/>
              <a:t>‹#›</a:t>
            </a:fld>
            <a:endParaRPr lang="zh-CN" altLang="en-US" dirty="0">
              <a:latin typeface="inpin heiti" charset="-122"/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13844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6A2B73EA-EE91-4E33-A9C1-8BF5DD7139A2}" type="datetimeFigureOut">
              <a:rPr lang="zh-CN" altLang="en-US" smtClean="0"/>
              <a:pPr/>
              <a:t>2023/1/17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7392B679-AE23-4750-8FB0-6513430B895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9930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0231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936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8074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3522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6956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4712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2076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362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</p:cSld>
  <p:clrMapOvr>
    <a:masterClrMapping/>
  </p:clrMapOvr>
  <p:transition spd="slow" advTm="5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159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917342" y="4252168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922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057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428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863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01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827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846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5145088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42946">
                <a:defRPr/>
              </a:pPr>
              <a:endParaRPr lang="zh-CN" altLang="en-US" sz="1400" kern="0">
                <a:solidFill>
                  <a:prstClr val="white"/>
                </a:solidFill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2400" kern="0" dirty="0">
                  <a:solidFill>
                    <a:prstClr val="white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4643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3114887"/>
      </p:ext>
    </p:extLst>
  </p:cSld>
  <p:clrMapOvr>
    <a:masterClrMapping/>
  </p:clrMapOvr>
  <p:transition spd="slow" advTm="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5121283"/>
      </p:ext>
    </p:extLst>
  </p:cSld>
  <p:clrMapOvr>
    <a:masterClrMapping/>
  </p:clrMapOvr>
  <p:transition spd="slow" advTm="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2023/1/17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5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2023/1/17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5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5145088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3429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4643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746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103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9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2023/1/17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3091" y="3407339"/>
            <a:ext cx="3620909" cy="173775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42643604-4AA1-431F-A3FD-A92279CD9E8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61" r:id="rId3"/>
    <p:sldLayoutId id="2147483654" r:id="rId4"/>
    <p:sldLayoutId id="2147483655" r:id="rId5"/>
    <p:sldLayoutId id="2147483675" r:id="rId6"/>
  </p:sldLayoutIdLst>
  <p:transition spd="slow" advTm="5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2023/1/17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8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png"/><Relationship Id="rId3" Type="http://schemas.openxmlformats.org/officeDocument/2006/relationships/audio" Target="../media/media1.mp3"/><Relationship Id="rId7" Type="http://schemas.openxmlformats.org/officeDocument/2006/relationships/image" Target="../media/image3.jpeg"/><Relationship Id="rId12" Type="http://schemas.openxmlformats.org/officeDocument/2006/relationships/image" Target="../media/image11.png"/><Relationship Id="rId2" Type="http://schemas.microsoft.com/office/2007/relationships/media" Target="../media/media1.mp3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.jpeg"/><Relationship Id="rId11" Type="http://schemas.openxmlformats.org/officeDocument/2006/relationships/image" Target="../media/image6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0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18.jpeg"/><Relationship Id="rId4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media2.mp3"/><Relationship Id="rId7" Type="http://schemas.openxmlformats.org/officeDocument/2006/relationships/image" Target="../media/image16.jpeg"/><Relationship Id="rId2" Type="http://schemas.microsoft.com/office/2007/relationships/media" Target="../media/media2.mp3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tags" Target="../tags/tag4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18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3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6.png"/><Relationship Id="rId10" Type="http://schemas.openxmlformats.org/officeDocument/2006/relationships/image" Target="../media/image24.jpeg"/><Relationship Id="rId4" Type="http://schemas.openxmlformats.org/officeDocument/2006/relationships/image" Target="../media/image5.png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3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6.png"/><Relationship Id="rId10" Type="http://schemas.openxmlformats.org/officeDocument/2006/relationships/image" Target="../media/image24.jpeg"/><Relationship Id="rId4" Type="http://schemas.openxmlformats.org/officeDocument/2006/relationships/image" Target="../media/image5.png"/><Relationship Id="rId9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1155" y="2861134"/>
            <a:ext cx="2289840" cy="22898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1831">
            <a:off x="575119" y="1440446"/>
            <a:ext cx="3387938" cy="4792294"/>
          </a:xfrm>
          <a:prstGeom prst="rect">
            <a:avLst/>
          </a:prstGeom>
        </p:spPr>
      </p:pic>
      <p:sp>
        <p:nvSpPr>
          <p:cNvPr id="13" name="椭圆 12"/>
          <p:cNvSpPr/>
          <p:nvPr/>
        </p:nvSpPr>
        <p:spPr>
          <a:xfrm>
            <a:off x="2262368" y="1114871"/>
            <a:ext cx="1080120" cy="1080120"/>
          </a:xfrm>
          <a:prstGeom prst="ellipse">
            <a:avLst/>
          </a:prstGeom>
          <a:solidFill>
            <a:srgbClr val="F6D857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3127808" y="1114871"/>
            <a:ext cx="1080120" cy="1080120"/>
          </a:xfrm>
          <a:prstGeom prst="ellipse">
            <a:avLst/>
          </a:prstGeom>
          <a:solidFill>
            <a:srgbClr val="A7CD6B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3993248" y="1114871"/>
            <a:ext cx="1080120" cy="1080120"/>
          </a:xfrm>
          <a:prstGeom prst="ellipse">
            <a:avLst/>
          </a:prstGeom>
          <a:solidFill>
            <a:srgbClr val="E98954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4858688" y="1114871"/>
            <a:ext cx="1080120" cy="1080120"/>
          </a:xfrm>
          <a:prstGeom prst="ellipse">
            <a:avLst/>
          </a:prstGeom>
          <a:solidFill>
            <a:srgbClr val="2AB5E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5724128" y="1114871"/>
            <a:ext cx="1080120" cy="1080120"/>
          </a:xfrm>
          <a:prstGeom prst="ellipse">
            <a:avLst/>
          </a:prstGeom>
          <a:solidFill>
            <a:srgbClr val="EA7EA3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20" name="TextBox 7"/>
          <p:cNvSpPr txBox="1"/>
          <p:nvPr/>
        </p:nvSpPr>
        <p:spPr>
          <a:xfrm>
            <a:off x="2402258" y="1274889"/>
            <a:ext cx="4187248" cy="798727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pPr algn="dist"/>
            <a:r>
              <a:rPr lang="en-US" altLang="zh-CN" sz="4400" dirty="0" smtClean="0">
                <a:solidFill>
                  <a:schemeClr val="bg1"/>
                </a:solidFill>
                <a:latin typeface="inpin heiti" charset="-122"/>
                <a:ea typeface="inpin heiti" charset="-122"/>
              </a:rPr>
              <a:t>LỚP1A</a:t>
            </a:r>
            <a:endParaRPr lang="zh-CN" altLang="en-US" sz="4400" dirty="0">
              <a:solidFill>
                <a:schemeClr val="bg1"/>
              </a:solidFill>
              <a:latin typeface="inpin heiti" charset="-122"/>
              <a:ea typeface="inpin heiti" charset="-122"/>
            </a:endParaRPr>
          </a:p>
        </p:txBody>
      </p:sp>
      <p:pic>
        <p:nvPicPr>
          <p:cNvPr id="2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-1061841" y="-1609355"/>
            <a:ext cx="812800" cy="8128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11239" y="2110085"/>
            <a:ext cx="79215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Bài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12: </a:t>
            </a:r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Giữ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vệ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sinh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cá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nhân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480654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 animBg="1"/>
      <p:bldP spid="16" grpId="0" animBg="1"/>
      <p:bldP spid="17" grpId="0" animBg="1"/>
      <p:bldP spid="18" grpId="0" animBg="1"/>
      <p:bldP spid="19" grpId="0" animBg="1"/>
      <p:bldP spid="20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58508" r="81513" b="35311"/>
          <a:stretch/>
        </p:blipFill>
        <p:spPr>
          <a:xfrm>
            <a:off x="533624" y="497148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99592" y="834847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Thực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giữ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vệ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sinh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nhân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23529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2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55576" y="1707654"/>
            <a:ext cx="711199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Tx/>
              <a:buChar char="-"/>
            </a:pP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Rửa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mặt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theo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bước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đã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sắp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xếp</a:t>
            </a:r>
            <a:endParaRPr lang="en-US" altLang="zh-CN" sz="3200" b="1" dirty="0" smtClean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eaLnBrk="1" hangingPunct="1"/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-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Rửa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tay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sạch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sẽ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ctr" eaLnBrk="1" hangingPunct="1">
              <a:buFontTx/>
              <a:buChar char="-"/>
            </a:pP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8111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195486"/>
            <a:ext cx="4896544" cy="41764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91224" y="2355726"/>
            <a:ext cx="34467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VẬN DỤNG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01681"/>
      </p:ext>
    </p:extLst>
  </p:cSld>
  <p:clrMapOvr>
    <a:masterClrMapping/>
  </p:clrMapOvr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t="6822" r="81449" b="85973"/>
          <a:stretch/>
        </p:blipFill>
        <p:spPr>
          <a:xfrm>
            <a:off x="439720" y="454360"/>
            <a:ext cx="1168743" cy="1143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23529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3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15616" y="834847"/>
            <a:ext cx="75608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Thực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giữ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vệ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sinh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nhân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9060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1155" y="2861134"/>
            <a:ext cx="2289840" cy="22898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1831">
            <a:off x="575119" y="1440446"/>
            <a:ext cx="3387938" cy="479229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90887" y="1203390"/>
            <a:ext cx="7702750" cy="10156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Tạm</a:t>
            </a:r>
            <a:r>
              <a:rPr lang="en-US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lang="en-US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hẹn</a:t>
            </a:r>
            <a:r>
              <a:rPr lang="en-US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8297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195486"/>
            <a:ext cx="4896544" cy="41764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87824" y="2355726"/>
            <a:ext cx="36535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KHỞI ĐỘNG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410205"/>
      </p:ext>
    </p:extLst>
  </p:cSld>
  <p:clrMapOvr>
    <a:masterClrMapping/>
  </p:clrMapOvr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2460035"/>
            <a:ext cx="3550608" cy="26134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RuaMatNhuMeo-XuanMai-297195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5148064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7135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630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195486"/>
            <a:ext cx="4896544" cy="41764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90418" y="2355726"/>
            <a:ext cx="344838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KHÁM PHÁ</a:t>
            </a:r>
          </a:p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 NỐI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768769"/>
      </p:ext>
    </p:extLst>
  </p:cSld>
  <p:clrMapOvr>
    <a:masterClrMapping/>
  </p:clrMapOvr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43652" y="161374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580542" y="256147"/>
            <a:ext cx="1729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15" name="Picture 14" descr="ruwqar mặt (2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8818" y="1059582"/>
            <a:ext cx="8491654" cy="3024336"/>
          </a:xfrm>
          <a:prstGeom prst="rect">
            <a:avLst/>
          </a:prstGeom>
        </p:spPr>
      </p:pic>
      <p:sp>
        <p:nvSpPr>
          <p:cNvPr id="10" name="文本框 6">
            <a:extLst>
              <a:ext uri="{FF2B5EF4-FFF2-40B4-BE49-F238E27FC236}">
                <a16:creationId xmlns:a16="http://schemas.microsoft.com/office/drawing/2014/main" id="{A51E762C-6628-493A-8F36-ADCDA9164896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3568" y="3867894"/>
            <a:ext cx="18070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2400" dirty="0" err="1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Rửa</a:t>
            </a:r>
            <a:r>
              <a:rPr lang="en-US" altLang="zh-CN" sz="2400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dirty="0" err="1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mặt</a:t>
            </a:r>
            <a:endParaRPr lang="zh-CN" altLang="en-US" sz="2400" dirty="0"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1" name="文本框 6">
            <a:extLst>
              <a:ext uri="{FF2B5EF4-FFF2-40B4-BE49-F238E27FC236}">
                <a16:creationId xmlns:a16="http://schemas.microsoft.com/office/drawing/2014/main" id="{73102602-CFE7-41C6-9037-0383702AC84A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836922" y="3867894"/>
            <a:ext cx="18070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2400" dirty="0" err="1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Đánh</a:t>
            </a:r>
            <a:r>
              <a:rPr lang="en-US" altLang="zh-CN" sz="2400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dirty="0" err="1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răng</a:t>
            </a:r>
            <a:endParaRPr lang="zh-CN" altLang="en-US" sz="2400" dirty="0"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2" name="文本框 6">
            <a:extLst>
              <a:ext uri="{FF2B5EF4-FFF2-40B4-BE49-F238E27FC236}">
                <a16:creationId xmlns:a16="http://schemas.microsoft.com/office/drawing/2014/main" id="{7AE68D53-1144-47B6-9A2C-9A9311284664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141178" y="3867894"/>
            <a:ext cx="18070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2400" dirty="0" err="1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Rửa</a:t>
            </a:r>
            <a:r>
              <a:rPr lang="en-US" altLang="zh-CN" sz="2400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dirty="0" err="1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tay</a:t>
            </a:r>
            <a:endParaRPr lang="zh-CN" altLang="en-US" sz="2400" dirty="0"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4" name="文本框 6">
            <a:extLst>
              <a:ext uri="{FF2B5EF4-FFF2-40B4-BE49-F238E27FC236}">
                <a16:creationId xmlns:a16="http://schemas.microsoft.com/office/drawing/2014/main" id="{F1356B4B-C9D4-4945-98AB-A2838F35418E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76256" y="3858268"/>
            <a:ext cx="20787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2400" dirty="0" err="1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Tắm</a:t>
            </a:r>
            <a:r>
              <a:rPr lang="en-US" altLang="zh-CN" sz="2400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dirty="0" err="1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gội</a:t>
            </a:r>
            <a:endParaRPr lang="zh-CN" altLang="en-US" sz="2400" dirty="0"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26159" y="732641"/>
            <a:ext cx="71119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Chia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sẻ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việc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đã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giữ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vệ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sinh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nhân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endParaRPr lang="zh-CN" altLang="en-US" sz="24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3707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0" grpId="0"/>
      <p:bldP spid="11" grpId="0"/>
      <p:bldP spid="12" grpId="0"/>
      <p:bldP spid="14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6552" y="-8259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Sắp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bước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rửa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endParaRPr lang="en-US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34" y="664978"/>
            <a:ext cx="2008793" cy="19220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80" y="664978"/>
            <a:ext cx="2083658" cy="19220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599" y="664977"/>
            <a:ext cx="1892180" cy="19220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838" y="2995062"/>
            <a:ext cx="2021121" cy="20249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554" y="2984429"/>
            <a:ext cx="1890726" cy="202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2876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112" y="-77592"/>
            <a:ext cx="9144000" cy="517662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716" y="334652"/>
            <a:ext cx="1972172" cy="16512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323" y="2715766"/>
            <a:ext cx="1850786" cy="17192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230" y="301740"/>
            <a:ext cx="1878136" cy="16841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20993"/>
            <a:ext cx="2031306" cy="16649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222" y="2764490"/>
            <a:ext cx="1869971" cy="160890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92088" y="2009889"/>
            <a:ext cx="2987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Vò</a:t>
            </a:r>
            <a:r>
              <a:rPr lang="en-US" sz="2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sạch</a:t>
            </a:r>
            <a:r>
              <a:rPr lang="en-US" sz="2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khăn</a:t>
            </a:r>
            <a:endParaRPr lang="en-US" sz="2400" b="1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29532" y="2009889"/>
            <a:ext cx="2987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Vắt</a:t>
            </a:r>
            <a:r>
              <a:rPr lang="en-US" sz="2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khăn</a:t>
            </a:r>
            <a:r>
              <a:rPr lang="en-US" sz="2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ráo</a:t>
            </a:r>
            <a:r>
              <a:rPr lang="en-US" sz="2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endParaRPr lang="en-US" sz="2400" b="1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00192" y="1985980"/>
            <a:ext cx="2987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2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khăn</a:t>
            </a:r>
            <a:r>
              <a:rPr lang="en-US" sz="2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</a:t>
            </a:r>
            <a:r>
              <a:rPr lang="en-US" sz="2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lòng</a:t>
            </a:r>
            <a:r>
              <a:rPr lang="en-US" sz="2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sz="2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endParaRPr lang="en-US" sz="2400" b="1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31640" y="4517170"/>
            <a:ext cx="2987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Lau </a:t>
            </a:r>
            <a:r>
              <a:rPr lang="en-US" sz="2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sạch</a:t>
            </a:r>
            <a:r>
              <a:rPr lang="en-US" sz="2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vùng</a:t>
            </a:r>
            <a:r>
              <a:rPr lang="en-US" sz="2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endParaRPr lang="en-US" sz="2400" b="1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06885" y="4486349"/>
            <a:ext cx="3562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Lau </a:t>
            </a:r>
            <a:r>
              <a:rPr lang="en-US" sz="2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</a:t>
            </a:r>
            <a:r>
              <a:rPr lang="en-US" sz="2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trán</a:t>
            </a:r>
            <a:r>
              <a:rPr lang="en-US" sz="2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mũi</a:t>
            </a:r>
            <a:r>
              <a:rPr lang="en-US" sz="2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cằm</a:t>
            </a:r>
            <a:endParaRPr lang="en-US" sz="2400" b="1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5742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9384FD50-2BA6-45DE-B4C5-FCA56569D0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33264" y="41619"/>
            <a:ext cx="2676544" cy="940653"/>
          </a:xfrm>
          <a:prstGeom prst="doubleWave">
            <a:avLst/>
          </a:prstGeom>
          <a:solidFill>
            <a:srgbClr val="92D050"/>
          </a:solidFill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TỔNG KẾT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004" y="1275606"/>
            <a:ext cx="9144000" cy="2826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vệ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sạch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răng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rửa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rửa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tắm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gội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vệ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xuyên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vệ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cơ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sạch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tho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khoẻ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mạnh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1135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195486"/>
            <a:ext cx="4896544" cy="41764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17296" y="2355726"/>
            <a:ext cx="37946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 HÀNH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182713"/>
      </p:ext>
    </p:extLst>
  </p:cSld>
  <p:clrMapOvr>
    <a:masterClrMapping/>
  </p:clrMapOvr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第一PPT模板网-WWW.1PPT.COM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heme/theme1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6E068"/>
      </a:accent1>
      <a:accent2>
        <a:srgbClr val="F6E068"/>
      </a:accent2>
      <a:accent3>
        <a:srgbClr val="F6E068"/>
      </a:accent3>
      <a:accent4>
        <a:srgbClr val="F6E068"/>
      </a:accent4>
      <a:accent5>
        <a:srgbClr val="F6E068"/>
      </a:accent5>
      <a:accent6>
        <a:srgbClr val="F6E068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4161</TotalTime>
  <Words>138</Words>
  <Application>Microsoft Office PowerPoint</Application>
  <PresentationFormat>On-screen Show (16:9)</PresentationFormat>
  <Paragraphs>36</Paragraphs>
  <Slides>13</Slides>
  <Notes>8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微软雅黑</vt:lpstr>
      <vt:lpstr>宋体</vt:lpstr>
      <vt:lpstr>Arial</vt:lpstr>
      <vt:lpstr>Arial-Rounded</vt:lpstr>
      <vt:lpstr>Calibri</vt:lpstr>
      <vt:lpstr>inpin heiti</vt:lpstr>
      <vt:lpstr>Times New Roman</vt:lpstr>
      <vt:lpstr>第一PPT，www.1ppt.com</vt:lpstr>
      <vt:lpstr>第一PPT，www.1ppt.com​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user</dc:creator>
  <cp:keywords>第一PPT模板网-WWW.1PPT.COM</cp:keywords>
  <cp:lastModifiedBy>ADMIN</cp:lastModifiedBy>
  <cp:revision>330</cp:revision>
  <dcterms:created xsi:type="dcterms:W3CDTF">2015-12-11T17:46:17Z</dcterms:created>
  <dcterms:modified xsi:type="dcterms:W3CDTF">2023-01-17T03:37:13Z</dcterms:modified>
</cp:coreProperties>
</file>