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1" r:id="rId2"/>
    <p:sldId id="267" r:id="rId3"/>
    <p:sldId id="300" r:id="rId4"/>
    <p:sldId id="379" r:id="rId5"/>
    <p:sldId id="380" r:id="rId6"/>
    <p:sldId id="381" r:id="rId7"/>
    <p:sldId id="382" r:id="rId8"/>
    <p:sldId id="341" r:id="rId9"/>
    <p:sldId id="383" r:id="rId10"/>
    <p:sldId id="340" r:id="rId11"/>
    <p:sldId id="301" r:id="rId12"/>
    <p:sldId id="30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微軟正黑體" panose="020B0604030504040204" pitchFamily="34" charset="-120"/>
      <p:regular r:id="rId19"/>
      <p:bold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B7B"/>
    <a:srgbClr val="FFFF66"/>
    <a:srgbClr val="FFFFFF"/>
    <a:srgbClr val="E438B7"/>
    <a:srgbClr val="9D600C"/>
    <a:srgbClr val="01D3F2"/>
    <a:srgbClr val="21C5FF"/>
    <a:srgbClr val="FCC71C"/>
    <a:srgbClr val="FDD75F"/>
    <a:srgbClr val="FE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177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" y="1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orizontal Scroll 12"/>
          <p:cNvSpPr/>
          <p:nvPr userDrawn="1"/>
        </p:nvSpPr>
        <p:spPr>
          <a:xfrm flipV="1">
            <a:off x="261257" y="45720"/>
            <a:ext cx="11669486" cy="676656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468" y="6205731"/>
            <a:ext cx="729199" cy="54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" y="6391638"/>
            <a:ext cx="2489201" cy="494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7621" y="698838"/>
            <a:ext cx="816935" cy="53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840624">
            <a:off x="18045" y="43618"/>
            <a:ext cx="749587" cy="12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1946" y="1733758"/>
            <a:ext cx="9411128" cy="1649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 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11: What’</a:t>
            </a: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the matter with you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 2 (page 8+9)</a:t>
            </a:r>
            <a:endParaRPr lang="en-US" sz="4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3314" y="5133312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3085" y="5762972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2688" y="5144423"/>
            <a:ext cx="37694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sweets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7482"/>
          <a:stretch/>
        </p:blipFill>
        <p:spPr>
          <a:xfrm>
            <a:off x="3813314" y="937268"/>
            <a:ext cx="4543877" cy="35773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58686" y="4104687"/>
            <a:ext cx="627321" cy="595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5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992" y="306912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</a:t>
            </a:r>
            <a:r>
              <a:rPr lang="en-US" altLang="en-US" sz="2800" b="1" dirty="0">
                <a:solidFill>
                  <a:srgbClr val="2625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36194"/>
              </p:ext>
            </p:extLst>
          </p:nvPr>
        </p:nvGraphicFramePr>
        <p:xfrm>
          <a:off x="1079479" y="1196090"/>
          <a:ext cx="10355716" cy="4795199"/>
        </p:xfrm>
        <a:graphic>
          <a:graphicData uri="http://schemas.openxmlformats.org/drawingml/2006/table">
            <a:tbl>
              <a:tblPr/>
              <a:tblGrid>
                <a:gridCol w="2341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6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8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999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Health problem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Shouldn't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 Quan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2. Tony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3. Phong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4. Mrs Green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748477" y="2338912"/>
            <a:ext cx="235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stomach ache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7218" y="2156032"/>
            <a:ext cx="17315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doctor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7003" y="3364022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72589" y="412797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2269" y="5093415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3036" y="336402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17582" y="412797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 ice cream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8991" y="4908750"/>
            <a:ext cx="2081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carry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heavy things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303" y="2744352"/>
            <a:ext cx="723932" cy="7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0253" y="330015"/>
            <a:ext cx="8177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 Read and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complete, then </a:t>
            </a: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say aloud (page 9).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280" y="813702"/>
            <a:ext cx="7680103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Where's Phong?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can't go to school today.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Why not? What's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(1) 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with him?</a:t>
            </a:r>
          </a:p>
          <a:p>
            <a:pPr algn="just" fontAlgn="ctr">
              <a:lnSpc>
                <a:spcPct val="13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(2) _______ 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a bad cough and is going to see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(3) __________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this morning.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really? Poor him!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What's the matter with you, Tony?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I have a pain in my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(4) __________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dear. You should take a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now and go to the doctor later.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Yes, I will. Thanks, Mai.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943945" y="1270521"/>
            <a:ext cx="2191142" cy="4614029"/>
          </a:xfrm>
          <a:prstGeom prst="verticalScroll">
            <a:avLst>
              <a:gd name="adj" fmla="val 76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5773" y="1842990"/>
            <a:ext cx="1784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95786" y="4859546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0736" y="2338002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4690" y="280352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1331" y="439788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44264" y="37301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54630" y="5457371"/>
            <a:ext cx="75776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35836" y="28665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5657" y="2024741"/>
            <a:ext cx="1634885" cy="725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101536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8934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63328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589348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093589" y="3694179"/>
            <a:ext cx="361703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15369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08880" y="5507721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eat a lot of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03867" y="5430133"/>
            <a:ext cx="3796476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2542" y="5507721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lot of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sweets</a:t>
            </a:r>
          </a:p>
        </p:txBody>
      </p:sp>
      <p:sp>
        <p:nvSpPr>
          <p:cNvPr id="51" name="7-Point Star 50"/>
          <p:cNvSpPr/>
          <p:nvPr/>
        </p:nvSpPr>
        <p:spPr>
          <a:xfrm>
            <a:off x="1012544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601428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8190312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1012543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4601428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8190312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608880" y="2752996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dentist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190312" y="2752996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12542" y="2752996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684979" y="1035724"/>
            <a:ext cx="1971389" cy="1841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12248" y="3787200"/>
            <a:ext cx="1857911" cy="17947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08147" y="3704447"/>
            <a:ext cx="1706150" cy="1930402"/>
            <a:chOff x="848227" y="1298392"/>
            <a:chExt cx="4219073" cy="47736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576" y="3729580"/>
            <a:ext cx="1564764" cy="19052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8754868" y="1035724"/>
            <a:ext cx="1959429" cy="1841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b="2372"/>
          <a:stretch/>
        </p:blipFill>
        <p:spPr>
          <a:xfrm>
            <a:off x="5202012" y="1035724"/>
            <a:ext cx="1983653" cy="17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" grpId="0" animBg="1"/>
      <p:bldP spid="9" grpId="0" animBg="1"/>
      <p:bldP spid="11" grpId="0" animBg="1"/>
      <p:bldP spid="66" grpId="0" animBg="1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84930" y="669909"/>
            <a:ext cx="10536767" cy="5771200"/>
            <a:chOff x="897583" y="934871"/>
            <a:chExt cx="10885585" cy="6317985"/>
          </a:xfrm>
        </p:grpSpPr>
        <p:pic>
          <p:nvPicPr>
            <p:cNvPr id="11" name="Picture 6" descr="https://s.sachmem.vn/public/images/v2/TA5T2SHS/U11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3" y="934871"/>
              <a:ext cx="5396266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https://s.sachmem.vn/public/images/v2/TA5T2SHS/U11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045" y="934871"/>
              <a:ext cx="5099642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064794" y="4606062"/>
              <a:ext cx="10718374" cy="2646794"/>
              <a:chOff x="1064794" y="4606062"/>
              <a:chExt cx="10718374" cy="2646794"/>
            </a:xfrm>
          </p:grpSpPr>
          <p:pic>
            <p:nvPicPr>
              <p:cNvPr id="14" name="Picture 13" descr="https://s.sachmem.vn/public/images/v2/TA5T2SHS/U11-L2-1-c_44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794" y="4671662"/>
                <a:ext cx="4706045" cy="251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https://s.sachmem.vn/public/images/v2/TA5T2SHS/U11-L2-1-d_56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0839" y="4606062"/>
                <a:ext cx="6012329" cy="2646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Rectangle 4"/>
          <p:cNvSpPr/>
          <p:nvPr/>
        </p:nvSpPr>
        <p:spPr>
          <a:xfrm>
            <a:off x="764969" y="30998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4386" y="832499"/>
            <a:ext cx="4463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 Nam? I can't see him here.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85148" y="735850"/>
            <a:ext cx="3177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 Nam. Why aren't you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practising karate?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2229" y="3240547"/>
            <a:ext cx="3172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sitting over there,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corner of the gym.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70911" y="3238284"/>
            <a:ext cx="133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 to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 that.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32632" y="3077315"/>
            <a:ext cx="2806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don't feel well.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have a backache.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6783" y="5522367"/>
            <a:ext cx="35443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go to the doctor </a:t>
            </a:r>
          </a:p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 Nam.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4066" y="5962773"/>
            <a:ext cx="28103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will. Thanks, Mai.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72687" y="4478643"/>
            <a:ext cx="28016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take a rest and shouldn't play </a:t>
            </a:r>
          </a:p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for a few days.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77079" y="5999420"/>
            <a:ext cx="2464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you, doctor.</a:t>
            </a:r>
          </a:p>
        </p:txBody>
      </p:sp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4324" y="263307"/>
            <a:ext cx="28841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95710" y="937442"/>
            <a:ext cx="3049784" cy="649188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5710" y="1887915"/>
            <a:ext cx="3219387" cy="64918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OK, I won't. Thanks </a:t>
            </a:r>
          </a:p>
        </p:txBody>
      </p:sp>
      <p:cxnSp>
        <p:nvCxnSpPr>
          <p:cNvPr id="5" name="Straight Arrow Connector 4"/>
          <p:cNvCxnSpPr>
            <a:stCxn id="17" idx="7"/>
            <a:endCxn id="2" idx="1"/>
          </p:cNvCxnSpPr>
          <p:nvPr/>
        </p:nvCxnSpPr>
        <p:spPr>
          <a:xfrm flipV="1">
            <a:off x="7481332" y="1262036"/>
            <a:ext cx="914378" cy="5121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" idx="7"/>
            <a:endCxn id="3" idx="1"/>
          </p:cNvCxnSpPr>
          <p:nvPr/>
        </p:nvCxnSpPr>
        <p:spPr>
          <a:xfrm>
            <a:off x="7481332" y="1774231"/>
            <a:ext cx="914378" cy="438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2" name="Rounded Rectangle 11"/>
          <p:cNvSpPr/>
          <p:nvPr/>
        </p:nvSpPr>
        <p:spPr>
          <a:xfrm>
            <a:off x="5119499" y="5614865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fruit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90312" y="5450077"/>
            <a:ext cx="2494987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 things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2249" y="5636517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</a:t>
            </a:r>
          </a:p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4963" y="5615947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23051" y="3860410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3849" y="3487560"/>
            <a:ext cx="2327362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045940" y="2377654"/>
            <a:ext cx="1327498" cy="124026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44348" y="4394890"/>
            <a:ext cx="1424764" cy="1376364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-20166" t="-7858" r="-18958" b="-1878"/>
          <a:stretch/>
        </p:blipFill>
        <p:spPr>
          <a:xfrm>
            <a:off x="5880095" y="4210921"/>
            <a:ext cx="1609240" cy="1545508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9155905" y="2715212"/>
            <a:ext cx="1529394" cy="143761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b="2372"/>
          <a:stretch/>
        </p:blipFill>
        <p:spPr>
          <a:xfrm>
            <a:off x="3819736" y="4317610"/>
            <a:ext cx="1520889" cy="1358681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-7479" t="-9300" r="-21006" b="-8625"/>
          <a:stretch/>
        </p:blipFill>
        <p:spPr>
          <a:xfrm>
            <a:off x="7995783" y="4250487"/>
            <a:ext cx="1480457" cy="1538514"/>
          </a:xfrm>
          <a:prstGeom prst="cloud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Straight Arrow Connector 8"/>
          <p:cNvCxnSpPr>
            <a:endCxn id="19" idx="0"/>
          </p:cNvCxnSpPr>
          <p:nvPr/>
        </p:nvCxnSpPr>
        <p:spPr>
          <a:xfrm flipH="1">
            <a:off x="2372332" y="2404418"/>
            <a:ext cx="1723393" cy="59336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20833" y="2376890"/>
            <a:ext cx="1374892" cy="201800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19856" y="2356320"/>
            <a:ext cx="426523" cy="19612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45220" y="2211427"/>
            <a:ext cx="59744" cy="20390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370897" y="2212509"/>
            <a:ext cx="1910698" cy="22137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26472" y="2310174"/>
            <a:ext cx="2863579" cy="7185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676" y="915507"/>
            <a:ext cx="4836467" cy="1601029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</a:t>
            </a:r>
            <a:r>
              <a:rPr lang="en-US" sz="2600" dirty="0">
                <a:latin typeface="Century Gothic" panose="020B0502020202020204" pitchFamily="34" charset="0"/>
              </a:rPr>
              <a:t>You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shouldn’t</a:t>
            </a:r>
            <a:r>
              <a:rPr lang="en-US" sz="2600" dirty="0">
                <a:latin typeface="Century Gothic" panose="020B0502020202020204" pitchFamily="34" charset="0"/>
              </a:rPr>
              <a:t> 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7624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729" y="341621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4685" y="5205883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4456" y="5835543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5784" y="5160998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3515842" y="1095153"/>
            <a:ext cx="4968939" cy="369038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803460" y="4253914"/>
            <a:ext cx="520996" cy="531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0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51990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1761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3089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2372"/>
          <a:stretch/>
        </p:blipFill>
        <p:spPr>
          <a:xfrm>
            <a:off x="3101760" y="1035724"/>
            <a:ext cx="5659467" cy="34782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24669" y="3929168"/>
            <a:ext cx="627321" cy="584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75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31142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0913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241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4394936" y="1296980"/>
            <a:ext cx="3329703" cy="33040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99513" y="4028744"/>
            <a:ext cx="595423" cy="563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7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23091" y="51478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2862" y="57774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7732" y="51029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fruit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07" y="829340"/>
            <a:ext cx="3091812" cy="35682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425407" y="3748366"/>
            <a:ext cx="542260" cy="552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43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993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47257" y="5249426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7028" y="5879086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8604" y="5204541"/>
            <a:ext cx="40607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88778" y="1015999"/>
            <a:ext cx="3868681" cy="3949406"/>
            <a:chOff x="848227" y="1298392"/>
            <a:chExt cx="4219073" cy="4773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>
          <a:xfrm>
            <a:off x="4628793" y="4289885"/>
            <a:ext cx="552893" cy="488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034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260</Words>
  <Application>Microsoft Office PowerPoint</Application>
  <PresentationFormat>Widescreen</PresentationFormat>
  <Paragraphs>117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微軟正黑體</vt:lpstr>
      <vt:lpstr>Times New Roman</vt:lpstr>
      <vt:lpstr>Helvetica Neue</vt:lpstr>
      <vt:lpstr>Century Gothic</vt:lpstr>
      <vt:lpstr>字魂59号-创粗黑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421</cp:revision>
  <dcterms:created xsi:type="dcterms:W3CDTF">2020-12-08T06:13:55Z</dcterms:created>
  <dcterms:modified xsi:type="dcterms:W3CDTF">2023-01-10T16:44:03Z</dcterms:modified>
</cp:coreProperties>
</file>