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58" r:id="rId2"/>
    <p:sldId id="279" r:id="rId3"/>
    <p:sldId id="373" r:id="rId4"/>
    <p:sldId id="281" r:id="rId5"/>
    <p:sldId id="345" r:id="rId6"/>
    <p:sldId id="292" r:id="rId7"/>
    <p:sldId id="353" r:id="rId8"/>
    <p:sldId id="354" r:id="rId9"/>
    <p:sldId id="302" r:id="rId10"/>
    <p:sldId id="35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 Black" panose="020B0A04020102020204" pitchFamily="34" charset="0"/>
      <p:bold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14069"/>
    <a:srgbClr val="F2F2F2"/>
    <a:srgbClr val="123054"/>
    <a:srgbClr val="0171B4"/>
    <a:srgbClr val="FFFFFF"/>
    <a:srgbClr val="00EAD9"/>
    <a:srgbClr val="01FFED"/>
    <a:srgbClr val="00B4A7"/>
    <a:srgbClr val="007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46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37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5A408-1714-4248-868A-EFA9C62588B0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84D58-35F4-475C-8B27-B45D17BCE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6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2288" y="6032500"/>
            <a:ext cx="87241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4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12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8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50800" y="76200"/>
            <a:ext cx="734652" cy="6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6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9.png"/><Relationship Id="rId5" Type="http://schemas.openxmlformats.org/officeDocument/2006/relationships/audio" Target="../media/audio5.wav"/><Relationship Id="rId10" Type="http://schemas.openxmlformats.org/officeDocument/2006/relationships/image" Target="../media/image8.png"/><Relationship Id="rId4" Type="http://schemas.openxmlformats.org/officeDocument/2006/relationships/audio" Target="../media/audio4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31" y="5399772"/>
            <a:ext cx="1774031" cy="1120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9406" y="294094"/>
            <a:ext cx="1530416" cy="870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4546" y="1982801"/>
            <a:ext cx="9493829" cy="2003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11: What time is it?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 37: Lesson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(page 6+7)</a:t>
            </a:r>
            <a:endParaRPr lang="en-US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9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2895" y="31484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4.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 Look and write</a:t>
            </a:r>
            <a:endParaRPr lang="en-US" sz="24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629992" y="4973019"/>
            <a:ext cx="3670479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3. What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time is it?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567159" y="5502945"/>
            <a:ext cx="3796145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It's 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ten th</a:t>
            </a:r>
            <a:r>
              <a:rPr lang="vi-VN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ir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ty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84826" y="1050757"/>
            <a:ext cx="4295487" cy="3657299"/>
            <a:chOff x="1384826" y="1050757"/>
            <a:chExt cx="4295487" cy="365729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4826" y="1050757"/>
              <a:ext cx="4295487" cy="3657299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 flipV="1">
              <a:off x="3300901" y="2061812"/>
              <a:ext cx="199003" cy="623056"/>
              <a:chOff x="3373938" y="1679687"/>
              <a:chExt cx="308723" cy="1086413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6280" y="1679687"/>
                <a:ext cx="126381" cy="72795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3490285" flipH="1">
                <a:off x="3373938" y="2230243"/>
                <a:ext cx="217375" cy="535857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6658950" y="776507"/>
            <a:ext cx="4487115" cy="3908597"/>
            <a:chOff x="6691110" y="943429"/>
            <a:chExt cx="4295487" cy="374167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1110" y="943429"/>
              <a:ext cx="4295487" cy="3741675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 flipH="1">
              <a:off x="8421959" y="1951793"/>
              <a:ext cx="406500" cy="319799"/>
              <a:chOff x="3545073" y="1936640"/>
              <a:chExt cx="630625" cy="468530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3321634">
                <a:off x="3799846" y="1895698"/>
                <a:ext cx="121080" cy="63062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409104" flipH="1">
                <a:off x="3557627" y="1936640"/>
                <a:ext cx="217375" cy="468530"/>
              </a:xfrm>
              <a:prstGeom prst="rect">
                <a:avLst/>
              </a:prstGeom>
            </p:spPr>
          </p:pic>
        </p:grpSp>
      </p:grpSp>
      <p:sp>
        <p:nvSpPr>
          <p:cNvPr id="49" name="Rounded Rectangle 48"/>
          <p:cNvSpPr/>
          <p:nvPr/>
        </p:nvSpPr>
        <p:spPr>
          <a:xfrm>
            <a:off x="6996655" y="4911776"/>
            <a:ext cx="3670479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4. What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time is it?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933822" y="5441702"/>
            <a:ext cx="3796145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It's 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eleven fifty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206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32255" y="738644"/>
            <a:ext cx="9102414" cy="5717623"/>
            <a:chOff x="1031530" y="794013"/>
            <a:chExt cx="9385868" cy="59008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5822" y="794013"/>
              <a:ext cx="4636266" cy="29595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1530" y="3735287"/>
              <a:ext cx="4750558" cy="29595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81133" y="3735287"/>
              <a:ext cx="4636265" cy="29595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81133" y="794013"/>
              <a:ext cx="4636265" cy="295953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19954" y="33234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1. Look, listen and repeat.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132255" y="830908"/>
            <a:ext cx="3736885" cy="510778"/>
          </a:xfrm>
          <a:prstGeom prst="wedgeRoundRectCallout">
            <a:avLst>
              <a:gd name="adj1" fmla="val 45452"/>
              <a:gd name="adj2" fmla="val 8962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It's time to get up, Phong.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496475" y="563180"/>
            <a:ext cx="3296216" cy="510778"/>
          </a:xfrm>
          <a:prstGeom prst="wedgeRoundRectCallout">
            <a:avLst>
              <a:gd name="adj1" fmla="val -44303"/>
              <a:gd name="adj2" fmla="val 10145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What time is it, Mum?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8418733" y="3143280"/>
            <a:ext cx="3035330" cy="510778"/>
          </a:xfrm>
          <a:prstGeom prst="wedgeRoundRectCallout">
            <a:avLst>
              <a:gd name="adj1" fmla="val 134"/>
              <a:gd name="adj2" fmla="val -8745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It's seven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o'clock.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790836" y="3350662"/>
            <a:ext cx="3876992" cy="919401"/>
          </a:xfrm>
          <a:prstGeom prst="wedgeRoundRectCallout">
            <a:avLst>
              <a:gd name="adj1" fmla="val -35903"/>
              <a:gd name="adj2" fmla="val 8330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Today's Sunday and I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 have to go to school.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9757522" y="3837084"/>
            <a:ext cx="2070337" cy="919401"/>
          </a:xfrm>
          <a:prstGeom prst="wedgeRoundRectCallout">
            <a:avLst>
              <a:gd name="adj1" fmla="val -55899"/>
              <a:gd name="adj2" fmla="val 7298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 it's time 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 breakfast.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8005951" y="6044684"/>
            <a:ext cx="2369902" cy="510778"/>
          </a:xfrm>
          <a:prstGeom prst="wedgeRoundRectCallout">
            <a:avLst>
              <a:gd name="adj1" fmla="val -55006"/>
              <a:gd name="adj2" fmla="val -948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Oh, yes, Mum.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45230" y="6210958"/>
            <a:ext cx="1452006" cy="164095"/>
          </a:xfrm>
          <a:prstGeom prst="rect">
            <a:avLst/>
          </a:prstGeom>
          <a:solidFill>
            <a:srgbClr val="C8E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28" y="8082664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28" y="8082664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28" y="8082664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28" y="8082664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28" y="8082664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35800" y="7576457"/>
            <a:ext cx="4297411" cy="20900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5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1-1b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1-1b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1-1c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1-1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5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1-1d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1-1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1-1b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1-1b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1-1c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1-1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1-1d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885" y="2361289"/>
            <a:ext cx="2001201" cy="2830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179" y="1742841"/>
            <a:ext cx="1636741" cy="2314751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862833" y="236608"/>
            <a:ext cx="249299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sentence</a:t>
            </a:r>
          </a:p>
        </p:txBody>
      </p:sp>
      <p:cxnSp>
        <p:nvCxnSpPr>
          <p:cNvPr id="3" name="Straight Arrow Connector 2"/>
          <p:cNvCxnSpPr>
            <a:stCxn id="5" idx="17"/>
          </p:cNvCxnSpPr>
          <p:nvPr/>
        </p:nvCxnSpPr>
        <p:spPr>
          <a:xfrm flipH="1">
            <a:off x="3355824" y="2575861"/>
            <a:ext cx="3084762" cy="1274401"/>
          </a:xfrm>
          <a:prstGeom prst="straightConnector1">
            <a:avLst/>
          </a:prstGeom>
          <a:ln>
            <a:solidFill>
              <a:srgbClr val="123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5" idx="17"/>
            <a:endCxn id="28" idx="0"/>
          </p:cNvCxnSpPr>
          <p:nvPr/>
        </p:nvCxnSpPr>
        <p:spPr>
          <a:xfrm>
            <a:off x="6440586" y="2575861"/>
            <a:ext cx="2377328" cy="2374568"/>
          </a:xfrm>
          <a:prstGeom prst="straightConnector1">
            <a:avLst/>
          </a:prstGeom>
          <a:ln>
            <a:solidFill>
              <a:srgbClr val="1230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3355823" y="761895"/>
            <a:ext cx="5629376" cy="1824703"/>
          </a:xfrm>
          <a:custGeom>
            <a:avLst/>
            <a:gdLst>
              <a:gd name="connsiteX0" fmla="*/ 3346500 w 5429556"/>
              <a:gd name="connsiteY0" fmla="*/ 422 h 1696705"/>
              <a:gd name="connsiteX1" fmla="*/ 3646000 w 5429556"/>
              <a:gd name="connsiteY1" fmla="*/ 47868 h 1696705"/>
              <a:gd name="connsiteX2" fmla="*/ 3742784 w 5429556"/>
              <a:gd name="connsiteY2" fmla="*/ 89121 h 1696705"/>
              <a:gd name="connsiteX3" fmla="*/ 3747588 w 5429556"/>
              <a:gd name="connsiteY3" fmla="*/ 86329 h 1696705"/>
              <a:gd name="connsiteX4" fmla="*/ 3743211 w 5429556"/>
              <a:gd name="connsiteY4" fmla="*/ 89303 h 1696705"/>
              <a:gd name="connsiteX5" fmla="*/ 3749221 w 5429556"/>
              <a:gd name="connsiteY5" fmla="*/ 91864 h 1696705"/>
              <a:gd name="connsiteX6" fmla="*/ 4265977 w 5429556"/>
              <a:gd name="connsiteY6" fmla="*/ 1270 h 1696705"/>
              <a:gd name="connsiteX7" fmla="*/ 4455896 w 5429556"/>
              <a:gd name="connsiteY7" fmla="*/ 21553 h 1696705"/>
              <a:gd name="connsiteX8" fmla="*/ 4814254 w 5429556"/>
              <a:gd name="connsiteY8" fmla="*/ 213368 h 1696705"/>
              <a:gd name="connsiteX9" fmla="*/ 4816205 w 5429556"/>
              <a:gd name="connsiteY9" fmla="*/ 213710 h 1696705"/>
              <a:gd name="connsiteX10" fmla="*/ 4967734 w 5429556"/>
              <a:gd name="connsiteY10" fmla="*/ 240280 h 1696705"/>
              <a:gd name="connsiteX11" fmla="*/ 5274158 w 5429556"/>
              <a:gd name="connsiteY11" fmla="*/ 399529 h 1696705"/>
              <a:gd name="connsiteX12" fmla="*/ 5253573 w 5429556"/>
              <a:gd name="connsiteY12" fmla="*/ 601394 h 1696705"/>
              <a:gd name="connsiteX13" fmla="*/ 5403946 w 5429556"/>
              <a:gd name="connsiteY13" fmla="*/ 910040 h 1696705"/>
              <a:gd name="connsiteX14" fmla="*/ 4699529 w 5429556"/>
              <a:gd name="connsiteY14" fmla="*/ 1180214 h 1696705"/>
              <a:gd name="connsiteX15" fmla="*/ 4447360 w 5429556"/>
              <a:gd name="connsiteY15" fmla="*/ 1411719 h 1696705"/>
              <a:gd name="connsiteX16" fmla="*/ 3588806 w 5429556"/>
              <a:gd name="connsiteY16" fmla="*/ 1439749 h 1696705"/>
              <a:gd name="connsiteX17" fmla="*/ 2975266 w 5429556"/>
              <a:gd name="connsiteY17" fmla="*/ 1686721 h 1696705"/>
              <a:gd name="connsiteX18" fmla="*/ 2073156 w 5429556"/>
              <a:gd name="connsiteY18" fmla="*/ 1535970 h 1696705"/>
              <a:gd name="connsiteX19" fmla="*/ 733108 w 5429556"/>
              <a:gd name="connsiteY19" fmla="*/ 1387025 h 1696705"/>
              <a:gd name="connsiteX20" fmla="*/ 143919 w 5429556"/>
              <a:gd name="connsiteY20" fmla="*/ 1221278 h 1696705"/>
              <a:gd name="connsiteX21" fmla="*/ 269815 w 5429556"/>
              <a:gd name="connsiteY21" fmla="*/ 997546 h 1696705"/>
              <a:gd name="connsiteX22" fmla="*/ 3964 w 5429556"/>
              <a:gd name="connsiteY22" fmla="*/ 768005 h 1696705"/>
              <a:gd name="connsiteX23" fmla="*/ 489474 w 5429556"/>
              <a:gd name="connsiteY23" fmla="*/ 563981 h 1696705"/>
              <a:gd name="connsiteX24" fmla="*/ 494118 w 5429556"/>
              <a:gd name="connsiteY24" fmla="*/ 558603 h 1696705"/>
              <a:gd name="connsiteX25" fmla="*/ 494119 w 5429556"/>
              <a:gd name="connsiteY25" fmla="*/ 558603 h 1696705"/>
              <a:gd name="connsiteX26" fmla="*/ 710389 w 5429556"/>
              <a:gd name="connsiteY26" fmla="*/ 265620 h 1696705"/>
              <a:gd name="connsiteX27" fmla="*/ 1762495 w 5429556"/>
              <a:gd name="connsiteY27" fmla="*/ 198685 h 1696705"/>
              <a:gd name="connsiteX28" fmla="*/ 1762680 w 5429556"/>
              <a:gd name="connsiteY28" fmla="*/ 198556 h 1696705"/>
              <a:gd name="connsiteX29" fmla="*/ 1761867 w 5429556"/>
              <a:gd name="connsiteY29" fmla="*/ 198293 h 1696705"/>
              <a:gd name="connsiteX30" fmla="*/ 1762712 w 5429556"/>
              <a:gd name="connsiteY30" fmla="*/ 198534 h 1696705"/>
              <a:gd name="connsiteX31" fmla="*/ 1805508 w 5429556"/>
              <a:gd name="connsiteY31" fmla="*/ 168661 h 1696705"/>
              <a:gd name="connsiteX32" fmla="*/ 2823262 w 5429556"/>
              <a:gd name="connsiteY32" fmla="*/ 129199 h 1696705"/>
              <a:gd name="connsiteX33" fmla="*/ 2827548 w 5429556"/>
              <a:gd name="connsiteY33" fmla="*/ 126439 h 1696705"/>
              <a:gd name="connsiteX34" fmla="*/ 2828784 w 5429556"/>
              <a:gd name="connsiteY34" fmla="*/ 125194 h 1696705"/>
              <a:gd name="connsiteX35" fmla="*/ 2827992 w 5429556"/>
              <a:gd name="connsiteY35" fmla="*/ 126154 h 1696705"/>
              <a:gd name="connsiteX36" fmla="*/ 2896707 w 5429556"/>
              <a:gd name="connsiteY36" fmla="*/ 81919 h 1696705"/>
              <a:gd name="connsiteX37" fmla="*/ 3236598 w 5429556"/>
              <a:gd name="connsiteY37" fmla="*/ 2317 h 1696705"/>
              <a:gd name="connsiteX38" fmla="*/ 3346500 w 5429556"/>
              <a:gd name="connsiteY38" fmla="*/ 422 h 169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429556" h="1696705">
                <a:moveTo>
                  <a:pt x="3346500" y="422"/>
                </a:moveTo>
                <a:cubicBezTo>
                  <a:pt x="3455378" y="3215"/>
                  <a:pt x="3559695" y="19810"/>
                  <a:pt x="3646000" y="47868"/>
                </a:cubicBezTo>
                <a:lnTo>
                  <a:pt x="3742784" y="89121"/>
                </a:lnTo>
                <a:lnTo>
                  <a:pt x="3747588" y="86329"/>
                </a:lnTo>
                <a:lnTo>
                  <a:pt x="3743211" y="89303"/>
                </a:lnTo>
                <a:lnTo>
                  <a:pt x="3749221" y="91864"/>
                </a:lnTo>
                <a:cubicBezTo>
                  <a:pt x="3879322" y="26676"/>
                  <a:pt x="4073249" y="-5675"/>
                  <a:pt x="4265977" y="1270"/>
                </a:cubicBezTo>
                <a:cubicBezTo>
                  <a:pt x="4330219" y="3585"/>
                  <a:pt x="4394328" y="10266"/>
                  <a:pt x="4455896" y="21553"/>
                </a:cubicBezTo>
                <a:cubicBezTo>
                  <a:pt x="4643547" y="55943"/>
                  <a:pt x="4778105" y="127942"/>
                  <a:pt x="4814254" y="213368"/>
                </a:cubicBezTo>
                <a:lnTo>
                  <a:pt x="4816205" y="213710"/>
                </a:lnTo>
                <a:lnTo>
                  <a:pt x="4967734" y="240280"/>
                </a:lnTo>
                <a:cubicBezTo>
                  <a:pt x="5111108" y="274836"/>
                  <a:pt x="5221440" y="331220"/>
                  <a:pt x="5274158" y="399529"/>
                </a:cubicBezTo>
                <a:cubicBezTo>
                  <a:pt x="5325245" y="465640"/>
                  <a:pt x="5317965" y="537443"/>
                  <a:pt x="5253573" y="601394"/>
                </a:cubicBezTo>
                <a:cubicBezTo>
                  <a:pt x="5411853" y="689096"/>
                  <a:pt x="5467208" y="802787"/>
                  <a:pt x="5403946" y="910040"/>
                </a:cubicBezTo>
                <a:cubicBezTo>
                  <a:pt x="5319847" y="1052626"/>
                  <a:pt x="5041445" y="1159407"/>
                  <a:pt x="4699529" y="1180214"/>
                </a:cubicBezTo>
                <a:cubicBezTo>
                  <a:pt x="4697897" y="1269212"/>
                  <a:pt x="4605892" y="1353617"/>
                  <a:pt x="4447360" y="1411719"/>
                </a:cubicBezTo>
                <a:cubicBezTo>
                  <a:pt x="4206488" y="1500010"/>
                  <a:pt x="3858548" y="1511355"/>
                  <a:pt x="3588806" y="1439749"/>
                </a:cubicBezTo>
                <a:cubicBezTo>
                  <a:pt x="3501570" y="1562744"/>
                  <a:pt x="3267978" y="1656767"/>
                  <a:pt x="2975266" y="1686721"/>
                </a:cubicBezTo>
                <a:cubicBezTo>
                  <a:pt x="2630338" y="1722014"/>
                  <a:pt x="2270348" y="1661871"/>
                  <a:pt x="2073156" y="1535970"/>
                </a:cubicBezTo>
                <a:cubicBezTo>
                  <a:pt x="1607729" y="1655472"/>
                  <a:pt x="1003226" y="1588301"/>
                  <a:pt x="733108" y="1387025"/>
                </a:cubicBezTo>
                <a:cubicBezTo>
                  <a:pt x="467759" y="1400255"/>
                  <a:pt x="218603" y="1330180"/>
                  <a:pt x="143919" y="1221278"/>
                </a:cubicBezTo>
                <a:cubicBezTo>
                  <a:pt x="89820" y="1142487"/>
                  <a:pt x="137643" y="1057454"/>
                  <a:pt x="269815" y="997546"/>
                </a:cubicBezTo>
                <a:cubicBezTo>
                  <a:pt x="82289" y="950554"/>
                  <a:pt x="-22144" y="860379"/>
                  <a:pt x="3964" y="768005"/>
                </a:cubicBezTo>
                <a:cubicBezTo>
                  <a:pt x="34591" y="659849"/>
                  <a:pt x="236176" y="575130"/>
                  <a:pt x="489474" y="563981"/>
                </a:cubicBezTo>
                <a:lnTo>
                  <a:pt x="494118" y="558603"/>
                </a:lnTo>
                <a:lnTo>
                  <a:pt x="494119" y="558603"/>
                </a:lnTo>
                <a:cubicBezTo>
                  <a:pt x="460103" y="452096"/>
                  <a:pt x="539431" y="344686"/>
                  <a:pt x="710389" y="265620"/>
                </a:cubicBezTo>
                <a:cubicBezTo>
                  <a:pt x="980507" y="140740"/>
                  <a:pt x="1418446" y="112906"/>
                  <a:pt x="1762495" y="198685"/>
                </a:cubicBezTo>
                <a:lnTo>
                  <a:pt x="1762680" y="198556"/>
                </a:lnTo>
                <a:lnTo>
                  <a:pt x="1761867" y="198293"/>
                </a:lnTo>
                <a:lnTo>
                  <a:pt x="1762712" y="198534"/>
                </a:lnTo>
                <a:lnTo>
                  <a:pt x="1805508" y="168661"/>
                </a:lnTo>
                <a:cubicBezTo>
                  <a:pt x="2038121" y="26457"/>
                  <a:pt x="2524133" y="3696"/>
                  <a:pt x="2823262" y="129199"/>
                </a:cubicBezTo>
                <a:lnTo>
                  <a:pt x="2827548" y="126439"/>
                </a:lnTo>
                <a:lnTo>
                  <a:pt x="2828784" y="125194"/>
                </a:lnTo>
                <a:lnTo>
                  <a:pt x="2827992" y="126154"/>
                </a:lnTo>
                <a:lnTo>
                  <a:pt x="2896707" y="81919"/>
                </a:lnTo>
                <a:cubicBezTo>
                  <a:pt x="2982468" y="39099"/>
                  <a:pt x="3102826" y="10384"/>
                  <a:pt x="3236598" y="2317"/>
                </a:cubicBezTo>
                <a:cubicBezTo>
                  <a:pt x="3273407" y="94"/>
                  <a:pt x="3310207" y="-509"/>
                  <a:pt x="3346500" y="422"/>
                </a:cubicBezTo>
                <a:close/>
              </a:path>
            </a:pathLst>
          </a:custGeom>
          <a:solidFill>
            <a:srgbClr val="00EAD9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What time is it?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76110" y="3918857"/>
            <a:ext cx="4559425" cy="64698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It's 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+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số gi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ờ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+</a:t>
            </a: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o’clock.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538201" y="4950429"/>
            <a:ext cx="4559425" cy="64698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It's 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+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số gi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ờ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+</a:t>
            </a: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số phút.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2007020" y="5018533"/>
            <a:ext cx="2697604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It's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one 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o’clock.</a:t>
            </a:r>
          </a:p>
        </p:txBody>
      </p:sp>
      <p:cxnSp>
        <p:nvCxnSpPr>
          <p:cNvPr id="16" name="Straight Arrow Connector 15"/>
          <p:cNvCxnSpPr>
            <a:stCxn id="26" idx="2"/>
          </p:cNvCxnSpPr>
          <p:nvPr/>
        </p:nvCxnSpPr>
        <p:spPr>
          <a:xfrm flipH="1">
            <a:off x="3355822" y="4565843"/>
            <a:ext cx="1" cy="420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7469109" y="6003355"/>
            <a:ext cx="3628515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It's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one forty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9117993" y="5599565"/>
            <a:ext cx="1" cy="420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9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8" grpId="0" animBg="1"/>
      <p:bldP spid="58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217" y="30685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2. Point and say.</a:t>
            </a:r>
            <a:endParaRPr lang="en-US" sz="24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93761" y="718926"/>
            <a:ext cx="3670479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What time is it?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0934" y="4813647"/>
            <a:ext cx="379614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It's __________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2488"/>
          <a:stretch/>
        </p:blipFill>
        <p:spPr>
          <a:xfrm>
            <a:off x="1217482" y="1956922"/>
            <a:ext cx="2463048" cy="2468880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2743"/>
          <a:stretch/>
        </p:blipFill>
        <p:spPr>
          <a:xfrm>
            <a:off x="4873422" y="1956922"/>
            <a:ext cx="2455866" cy="2468880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2488"/>
          <a:stretch/>
        </p:blipFill>
        <p:spPr>
          <a:xfrm>
            <a:off x="8572639" y="1956922"/>
            <a:ext cx="2463048" cy="2468880"/>
          </a:xfrm>
          <a:prstGeom prst="ellipse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931250" y="4813647"/>
            <a:ext cx="434021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It's __________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87378" y="4761340"/>
            <a:ext cx="383357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It's __________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78" y="4907454"/>
            <a:ext cx="273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seven o’clock.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5540" y="4907454"/>
            <a:ext cx="2488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seven fifteen.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49618" y="4857274"/>
            <a:ext cx="2258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seven thirty.</a:t>
            </a:r>
          </a:p>
        </p:txBody>
      </p:sp>
    </p:spTree>
    <p:extLst>
      <p:ext uri="{BB962C8B-B14F-4D97-AF65-F5344CB8AC3E}">
        <p14:creationId xmlns:p14="http://schemas.microsoft.com/office/powerpoint/2010/main" val="294989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217" y="30685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2. Point and say.</a:t>
            </a:r>
            <a:endParaRPr lang="en-US" sz="24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93761" y="718926"/>
            <a:ext cx="3670479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What </a:t>
            </a:r>
            <a:r>
              <a:rPr lang="en-US" sz="3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time </a:t>
            </a: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is it?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06705" y="4924482"/>
            <a:ext cx="434021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It's ____________.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48102" y="4844840"/>
            <a:ext cx="4347528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It's ______________.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2488"/>
          <a:stretch/>
        </p:blipFill>
        <p:spPr>
          <a:xfrm>
            <a:off x="7490276" y="2436696"/>
            <a:ext cx="2189376" cy="2194560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2743"/>
          <a:stretch/>
        </p:blipFill>
        <p:spPr>
          <a:xfrm>
            <a:off x="2585314" y="2436696"/>
            <a:ext cx="2182992" cy="2194560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1471" y="5036709"/>
            <a:ext cx="2847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seven forty-five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7199" y="4943903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seven twenty-five</a:t>
            </a:r>
          </a:p>
        </p:txBody>
      </p:sp>
    </p:spTree>
    <p:extLst>
      <p:ext uri="{BB962C8B-B14F-4D97-AF65-F5344CB8AC3E}">
        <p14:creationId xmlns:p14="http://schemas.microsoft.com/office/powerpoint/2010/main" val="14123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460" y="32165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3. Listen and tick.</a:t>
            </a:r>
            <a:endParaRPr lang="en-US" sz="24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57391" y="4952671"/>
            <a:ext cx="365760" cy="36576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5539039" y="4952671"/>
            <a:ext cx="365760" cy="36576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9220687" y="4952671"/>
            <a:ext cx="365760" cy="36576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8617" y="4947903"/>
            <a:ext cx="365760" cy="365760"/>
          </a:xfrm>
          <a:prstGeom prst="rect">
            <a:avLst/>
          </a:prstGeom>
          <a:solidFill>
            <a:schemeClr val="bg1"/>
          </a:solidFill>
          <a:ln w="1270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86348" y="4947903"/>
            <a:ext cx="365760" cy="365760"/>
          </a:xfrm>
          <a:prstGeom prst="rect">
            <a:avLst/>
          </a:prstGeom>
          <a:solidFill>
            <a:schemeClr val="bg1"/>
          </a:solidFill>
          <a:ln w="1270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644078" y="4947903"/>
            <a:ext cx="365760" cy="365760"/>
          </a:xfrm>
          <a:prstGeom prst="rect">
            <a:avLst/>
          </a:prstGeom>
          <a:solidFill>
            <a:schemeClr val="bg1"/>
          </a:solidFill>
          <a:ln w="1270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5775960" y="6106741"/>
            <a:ext cx="640080" cy="457200"/>
          </a:xfrm>
          <a:prstGeom prst="triangle">
            <a:avLst/>
          </a:prstGeom>
          <a:solidFill>
            <a:srgbClr val="FF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1308" y="1451429"/>
            <a:ext cx="2706789" cy="2703396"/>
            <a:chOff x="1790829" y="1388311"/>
            <a:chExt cx="2434616" cy="243156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/>
            <a:srcRect l="2718" t="2323" r="2956" b="31012"/>
            <a:stretch/>
          </p:blipFill>
          <p:spPr>
            <a:xfrm>
              <a:off x="1790829" y="1388311"/>
              <a:ext cx="2434616" cy="2431564"/>
            </a:xfrm>
            <a:prstGeom prst="ellipse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7405" y="1999054"/>
              <a:ext cx="113673" cy="65475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822942" flipH="1">
              <a:off x="3001087" y="2520950"/>
              <a:ext cx="195518" cy="481975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2718" t="2323" r="2956" b="31012"/>
          <a:stretch/>
        </p:blipFill>
        <p:spPr>
          <a:xfrm>
            <a:off x="4712235" y="1451429"/>
            <a:ext cx="2706789" cy="2703396"/>
          </a:xfrm>
          <a:prstGeom prst="ellipse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l="2718" t="2323" r="2956" b="31012"/>
          <a:stretch/>
        </p:blipFill>
        <p:spPr>
          <a:xfrm>
            <a:off x="8313162" y="1451429"/>
            <a:ext cx="2706789" cy="2703396"/>
          </a:xfrm>
          <a:prstGeom prst="ellipse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348" y="2130449"/>
            <a:ext cx="126381" cy="72795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>
            <a:off x="5936377" y="2738413"/>
            <a:ext cx="217376" cy="53585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093" y="2139975"/>
            <a:ext cx="126381" cy="72795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00000" flipH="1">
            <a:off x="9456838" y="2717882"/>
            <a:ext cx="217376" cy="53585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65" y="4730189"/>
            <a:ext cx="514314" cy="58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460" y="32165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3. Listen and tick.</a:t>
            </a:r>
            <a:endParaRPr lang="en-US" sz="24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57391" y="4952671"/>
            <a:ext cx="365760" cy="36576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5539039" y="4952671"/>
            <a:ext cx="365760" cy="36576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9220687" y="4952671"/>
            <a:ext cx="365760" cy="36576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8617" y="4947903"/>
            <a:ext cx="365760" cy="365760"/>
          </a:xfrm>
          <a:prstGeom prst="rect">
            <a:avLst/>
          </a:prstGeom>
          <a:solidFill>
            <a:schemeClr val="bg1"/>
          </a:solidFill>
          <a:ln w="1270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86348" y="4947903"/>
            <a:ext cx="365760" cy="365760"/>
          </a:xfrm>
          <a:prstGeom prst="rect">
            <a:avLst/>
          </a:prstGeom>
          <a:solidFill>
            <a:schemeClr val="bg1"/>
          </a:solidFill>
          <a:ln w="1270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644078" y="4947903"/>
            <a:ext cx="365760" cy="365760"/>
          </a:xfrm>
          <a:prstGeom prst="rect">
            <a:avLst/>
          </a:prstGeom>
          <a:solidFill>
            <a:schemeClr val="bg1"/>
          </a:solidFill>
          <a:ln w="1270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5775960" y="6106741"/>
            <a:ext cx="640080" cy="457200"/>
          </a:xfrm>
          <a:prstGeom prst="triangle">
            <a:avLst/>
          </a:prstGeom>
          <a:solidFill>
            <a:srgbClr val="FF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1308" y="1451429"/>
            <a:ext cx="2706789" cy="2703396"/>
            <a:chOff x="1790829" y="1388311"/>
            <a:chExt cx="2434616" cy="243156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/>
            <a:srcRect l="2718" t="2323" r="2956" b="31012"/>
            <a:stretch/>
          </p:blipFill>
          <p:spPr>
            <a:xfrm>
              <a:off x="1790829" y="1388311"/>
              <a:ext cx="2434616" cy="2431564"/>
            </a:xfrm>
            <a:prstGeom prst="ellipse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226418" y="2279569"/>
              <a:ext cx="113673" cy="654758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2718" t="2323" r="2956" b="31012"/>
          <a:stretch/>
        </p:blipFill>
        <p:spPr>
          <a:xfrm>
            <a:off x="4712235" y="1451429"/>
            <a:ext cx="2706789" cy="2703396"/>
          </a:xfrm>
          <a:prstGeom prst="ellipse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l="2718" t="2323" r="2956" b="31012"/>
          <a:stretch/>
        </p:blipFill>
        <p:spPr>
          <a:xfrm>
            <a:off x="8313162" y="1451429"/>
            <a:ext cx="2706789" cy="2703396"/>
          </a:xfrm>
          <a:prstGeom prst="ellipse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986348" y="2740049"/>
            <a:ext cx="126381" cy="7279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299644" y="2442324"/>
            <a:ext cx="126381" cy="72795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00000" flipH="1">
            <a:off x="9380639" y="2643185"/>
            <a:ext cx="217376" cy="5358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65" y="4730189"/>
            <a:ext cx="514314" cy="5834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00000" flipH="1">
            <a:off x="5832450" y="2711532"/>
            <a:ext cx="217376" cy="5358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00000" flipH="1">
            <a:off x="2249337" y="2714707"/>
            <a:ext cx="217376" cy="5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460" y="32165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3. Listen and tick.</a:t>
            </a:r>
            <a:endParaRPr lang="en-US" sz="24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57391" y="4952671"/>
            <a:ext cx="365760" cy="36576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5539039" y="4952671"/>
            <a:ext cx="365760" cy="36576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9220687" y="4952671"/>
            <a:ext cx="365760" cy="36576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8617" y="4947903"/>
            <a:ext cx="365760" cy="365760"/>
          </a:xfrm>
          <a:prstGeom prst="rect">
            <a:avLst/>
          </a:prstGeom>
          <a:solidFill>
            <a:schemeClr val="bg1"/>
          </a:solidFill>
          <a:ln w="1270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86348" y="4947903"/>
            <a:ext cx="365760" cy="365760"/>
          </a:xfrm>
          <a:prstGeom prst="rect">
            <a:avLst/>
          </a:prstGeom>
          <a:solidFill>
            <a:schemeClr val="bg1"/>
          </a:solidFill>
          <a:ln w="1270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644078" y="4947903"/>
            <a:ext cx="365760" cy="365760"/>
          </a:xfrm>
          <a:prstGeom prst="rect">
            <a:avLst/>
          </a:prstGeom>
          <a:solidFill>
            <a:schemeClr val="bg1"/>
          </a:solidFill>
          <a:ln w="12700">
            <a:solidFill>
              <a:srgbClr val="C55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5775960" y="6106741"/>
            <a:ext cx="640080" cy="457200"/>
          </a:xfrm>
          <a:prstGeom prst="triangle">
            <a:avLst/>
          </a:prstGeom>
          <a:solidFill>
            <a:srgbClr val="FF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1308" y="1451429"/>
            <a:ext cx="2706789" cy="2703396"/>
            <a:chOff x="1790829" y="1388311"/>
            <a:chExt cx="2434616" cy="243156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/>
            <a:srcRect l="2718" t="2323" r="2956" b="31012"/>
            <a:stretch/>
          </p:blipFill>
          <p:spPr>
            <a:xfrm>
              <a:off x="1790829" y="1388311"/>
              <a:ext cx="2434616" cy="2431564"/>
            </a:xfrm>
            <a:prstGeom prst="ellipse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226418" y="2279569"/>
              <a:ext cx="113673" cy="654758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2718" t="2323" r="2956" b="31012"/>
          <a:stretch/>
        </p:blipFill>
        <p:spPr>
          <a:xfrm>
            <a:off x="4712235" y="1451429"/>
            <a:ext cx="2706789" cy="2703396"/>
          </a:xfrm>
          <a:prstGeom prst="ellipse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l="2718" t="2323" r="2956" b="31012"/>
          <a:stretch/>
        </p:blipFill>
        <p:spPr>
          <a:xfrm>
            <a:off x="8313162" y="1451429"/>
            <a:ext cx="2706789" cy="2703396"/>
          </a:xfrm>
          <a:prstGeom prst="ellipse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5680147" y="2432070"/>
            <a:ext cx="126381" cy="72795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00">
            <a:off x="9346725" y="2291006"/>
            <a:ext cx="126381" cy="72795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H="1">
            <a:off x="9357702" y="2538374"/>
            <a:ext cx="217376" cy="5358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22" y="4730189"/>
            <a:ext cx="514314" cy="5834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00000" flipH="1">
            <a:off x="5759874" y="2626256"/>
            <a:ext cx="217376" cy="5358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00000" flipH="1">
            <a:off x="2173961" y="2640546"/>
            <a:ext cx="217376" cy="5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2895" y="31484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4.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 Look and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write.(</a:t>
            </a:r>
            <a:r>
              <a:rPr lang="en-US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</a:rPr>
              <a:t>page 7)</a:t>
            </a:r>
            <a:endParaRPr lang="en-US" sz="24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Helvetica Neue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95" y="1027805"/>
            <a:ext cx="4295487" cy="3657299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1648961" y="4950067"/>
            <a:ext cx="3670479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1. What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time is it?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586128" y="5479993"/>
            <a:ext cx="3796145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It's 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four o’clock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26455" y="1910470"/>
            <a:ext cx="307313" cy="516478"/>
            <a:chOff x="3534301" y="1679687"/>
            <a:chExt cx="476749" cy="90057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6280" y="1679687"/>
              <a:ext cx="126381" cy="72795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200000" flipH="1">
              <a:off x="3650513" y="2219724"/>
              <a:ext cx="244325" cy="476749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475" y="1027805"/>
            <a:ext cx="4295487" cy="365729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8487364" y="2151670"/>
            <a:ext cx="609464" cy="274245"/>
            <a:chOff x="3227956" y="2104483"/>
            <a:chExt cx="945491" cy="47820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200000">
              <a:off x="3778593" y="2187835"/>
              <a:ext cx="142049" cy="64765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397118" flipH="1">
              <a:off x="3344166" y="1988273"/>
              <a:ext cx="244329" cy="476749"/>
            </a:xfrm>
            <a:prstGeom prst="rect">
              <a:avLst/>
            </a:prstGeom>
          </p:spPr>
        </p:pic>
      </p:grpSp>
      <p:sp>
        <p:nvSpPr>
          <p:cNvPr id="49" name="Rounded Rectangle 48"/>
          <p:cNvSpPr/>
          <p:nvPr/>
        </p:nvSpPr>
        <p:spPr>
          <a:xfrm>
            <a:off x="6958020" y="4911776"/>
            <a:ext cx="3670479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2. What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time is it?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895187" y="5441702"/>
            <a:ext cx="3796145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It's 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ten twenty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7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163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Times New Roman</vt:lpstr>
      <vt:lpstr>Arial Black</vt:lpstr>
      <vt:lpstr>Helvetica Neue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185</cp:revision>
  <dcterms:created xsi:type="dcterms:W3CDTF">2021-01-03T04:19:20Z</dcterms:created>
  <dcterms:modified xsi:type="dcterms:W3CDTF">2023-01-10T16:41:48Z</dcterms:modified>
</cp:coreProperties>
</file>