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6" r:id="rId2"/>
  </p:sldMasterIdLst>
  <p:notesMasterIdLst>
    <p:notesMasterId r:id="rId15"/>
  </p:notesMasterIdLst>
  <p:sldIdLst>
    <p:sldId id="256" r:id="rId3"/>
    <p:sldId id="509" r:id="rId4"/>
    <p:sldId id="524" r:id="rId5"/>
    <p:sldId id="515" r:id="rId6"/>
    <p:sldId id="375" r:id="rId7"/>
    <p:sldId id="531" r:id="rId8"/>
    <p:sldId id="532" r:id="rId9"/>
    <p:sldId id="533" r:id="rId10"/>
    <p:sldId id="534" r:id="rId11"/>
    <p:sldId id="535" r:id="rId12"/>
    <p:sldId id="522" r:id="rId13"/>
    <p:sldId id="277"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E6CDFF"/>
    <a:srgbClr val="CCFFFF"/>
    <a:srgbClr val="FFE5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66" d="100"/>
          <a:sy n="66" d="100"/>
        </p:scale>
        <p:origin x="7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pPr/>
              <a:t>12/11/2022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pPr/>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宋体"/>
              </a:rPr>
              <a:pPr/>
              <a:t>3</a:t>
            </a:fld>
            <a:endParaRPr lang="zh-CN" altLang="en-US">
              <a:solidFill>
                <a:prstClr val="black"/>
              </a:solidFill>
              <a:ea typeface="宋体"/>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298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52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59888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107678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56639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E15F07-3376-4EB4-851C-C01CF14852C9}"/>
              </a:ext>
            </a:extLst>
          </p:cNvPr>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5" name="Slide Number Placeholder 4">
            <a:extLst>
              <a:ext uri="{FF2B5EF4-FFF2-40B4-BE49-F238E27FC236}">
                <a16:creationId xmlns:a16="http://schemas.microsoft.com/office/drawing/2014/main" id="{37B2C266-EC5F-43A6-86D4-1CC2C7AD615D}"/>
              </a:ext>
            </a:extLst>
          </p:cNvPr>
          <p:cNvSpPr>
            <a:spLocks noGrp="1"/>
          </p:cNvSpPr>
          <p:nvPr>
            <p:ph type="sldNum" sz="quarter" idx="12"/>
          </p:nvPr>
        </p:nvSpPr>
        <p:spPr/>
        <p:txBody>
          <a:bodyPr/>
          <a:lstStyle/>
          <a:p>
            <a:fld id="{37634F2D-4F96-4A1A-A648-518B1AFE058E}" type="slidenum">
              <a:rPr lang="en-US" smtClean="0"/>
              <a:pPr/>
              <a:t>‹#›</a:t>
            </a:fld>
            <a:endParaRPr lang="en-US"/>
          </a:p>
        </p:txBody>
      </p:sp>
      <p:pic>
        <p:nvPicPr>
          <p:cNvPr id="6" name="图片 9">
            <a:extLst>
              <a:ext uri="{FF2B5EF4-FFF2-40B4-BE49-F238E27FC236}">
                <a16:creationId xmlns:a16="http://schemas.microsoft.com/office/drawing/2014/main" id="{4B1DF6FC-7E16-4635-8A35-944AD89C60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1908" t="16713" b="14111"/>
          <a:stretch>
            <a:fillRect/>
          </a:stretch>
        </p:blipFill>
        <p:spPr>
          <a:xfrm>
            <a:off x="2456500" y="508765"/>
            <a:ext cx="7558181" cy="5808575"/>
          </a:xfrm>
          <a:prstGeom prst="rect">
            <a:avLst/>
          </a:prstGeom>
          <a:noFill/>
          <a:ln w="9525">
            <a:noFill/>
          </a:ln>
        </p:spPr>
      </p:pic>
      <p:pic>
        <p:nvPicPr>
          <p:cNvPr id="7" name="图片 12">
            <a:extLst>
              <a:ext uri="{FF2B5EF4-FFF2-40B4-BE49-F238E27FC236}">
                <a16:creationId xmlns:a16="http://schemas.microsoft.com/office/drawing/2014/main" id="{97358077-9EE7-44A7-97C6-315D9C46C8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487481" y="1331058"/>
            <a:ext cx="5507665" cy="1549970"/>
          </a:xfrm>
          <a:prstGeom prst="rect">
            <a:avLst/>
          </a:prstGeom>
        </p:spPr>
      </p:pic>
      <p:pic>
        <p:nvPicPr>
          <p:cNvPr id="8" name="图片 1">
            <a:extLst>
              <a:ext uri="{FF2B5EF4-FFF2-40B4-BE49-F238E27FC236}">
                <a16:creationId xmlns:a16="http://schemas.microsoft.com/office/drawing/2014/main" id="{9646E44B-3867-4CC2-B640-09E839EA103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193" t="2191" r="2694" b="6031"/>
          <a:stretch>
            <a:fillRect/>
          </a:stretch>
        </p:blipFill>
        <p:spPr>
          <a:xfrm>
            <a:off x="112395" y="3453136"/>
            <a:ext cx="3482340" cy="3165475"/>
          </a:xfrm>
          <a:prstGeom prst="rect">
            <a:avLst/>
          </a:prstGeom>
        </p:spPr>
      </p:pic>
      <p:pic>
        <p:nvPicPr>
          <p:cNvPr id="9" name="图片 20">
            <a:extLst>
              <a:ext uri="{FF2B5EF4-FFF2-40B4-BE49-F238E27FC236}">
                <a16:creationId xmlns:a16="http://schemas.microsoft.com/office/drawing/2014/main" id="{A048540C-02AE-45F9-A868-5AF452F0EF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a:extLst>
              <a:ext uri="{FF2B5EF4-FFF2-40B4-BE49-F238E27FC236}">
                <a16:creationId xmlns:a16="http://schemas.microsoft.com/office/drawing/2014/main" id="{890BE992-9077-47BD-BA72-99B4456EAB4A}"/>
              </a:ext>
            </a:extLst>
          </p:cNvPr>
          <p:cNvPicPr>
            <a:picLocks noChangeAspect="1"/>
          </p:cNvPicPr>
          <p:nvPr userDrawn="1"/>
        </p:nvPicPr>
        <p:blipFill>
          <a:blip r:embed="rId6"/>
          <a:stretch>
            <a:fillRect/>
          </a:stretch>
        </p:blipFill>
        <p:spPr>
          <a:xfrm>
            <a:off x="7913373" y="955675"/>
            <a:ext cx="4785995" cy="6764020"/>
          </a:xfrm>
          <a:prstGeom prst="rect">
            <a:avLst/>
          </a:prstGeom>
        </p:spPr>
      </p:pic>
      <p:sp>
        <p:nvSpPr>
          <p:cNvPr id="11" name="矩形 8">
            <a:extLst>
              <a:ext uri="{FF2B5EF4-FFF2-40B4-BE49-F238E27FC236}">
                <a16:creationId xmlns:a16="http://schemas.microsoft.com/office/drawing/2014/main" id="{93040D19-7743-43B1-A900-286D474B37E7}"/>
              </a:ext>
            </a:extLst>
          </p:cNvPr>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mn-ea"/>
              <a:sym typeface="+mn-lt"/>
            </a:endParaRPr>
          </a:p>
        </p:txBody>
      </p:sp>
    </p:spTree>
    <p:extLst>
      <p:ext uri="{BB962C8B-B14F-4D97-AF65-F5344CB8AC3E}">
        <p14:creationId xmlns:p14="http://schemas.microsoft.com/office/powerpoint/2010/main" val="4773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921077" y="-2315703"/>
            <a:ext cx="6349846" cy="11655707"/>
          </a:xfrm>
          <a:prstGeom prst="rect">
            <a:avLst/>
          </a:prstGeom>
        </p:spPr>
      </p:pic>
      <p:pic>
        <p:nvPicPr>
          <p:cNvPr id="9" name="图片 8">
            <a:extLst>
              <a:ext uri="{FF2B5EF4-FFF2-40B4-BE49-F238E27FC236}">
                <a16:creationId xmlns:a16="http://schemas.microsoft.com/office/drawing/2014/main" id="{37404B6D-4094-42EA-B728-B90A2DF483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p:blipFill>
        <p:spPr>
          <a:xfrm rot="17520652">
            <a:off x="-1241913" y="-526164"/>
            <a:ext cx="3020116" cy="3146513"/>
          </a:xfrm>
          <a:prstGeom prst="rect">
            <a:avLst/>
          </a:prstGeom>
        </p:spPr>
      </p:pic>
    </p:spTree>
    <p:extLst>
      <p:ext uri="{BB962C8B-B14F-4D97-AF65-F5344CB8AC3E}">
        <p14:creationId xmlns:p14="http://schemas.microsoft.com/office/powerpoint/2010/main" val="70554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矩形 1">
            <a:extLst>
              <a:ext uri="{FF2B5EF4-FFF2-40B4-BE49-F238E27FC236}">
                <a16:creationId xmlns:a16="http://schemas.microsoft.com/office/drawing/2014/main" id="{B22B1E67-3008-4521-AE81-657AB5E1176C}"/>
              </a:ext>
            </a:extLst>
          </p:cNvPr>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ea"/>
              <a:sym typeface="+mn-lt"/>
            </a:endParaRPr>
          </a:p>
        </p:txBody>
      </p:sp>
      <p:pic>
        <p:nvPicPr>
          <p:cNvPr id="8" name="图片 8">
            <a:extLst>
              <a:ext uri="{FF2B5EF4-FFF2-40B4-BE49-F238E27FC236}">
                <a16:creationId xmlns:a16="http://schemas.microsoft.com/office/drawing/2014/main" id="{318CC0AA-2F1C-47E2-96E1-12F350AB09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594896" y="56367"/>
            <a:ext cx="5002213" cy="1549970"/>
          </a:xfrm>
          <a:prstGeom prst="rect">
            <a:avLst/>
          </a:prstGeom>
        </p:spPr>
      </p:pic>
      <p:pic>
        <p:nvPicPr>
          <p:cNvPr id="9" name="PA_图片 2">
            <a:extLst>
              <a:ext uri="{FF2B5EF4-FFF2-40B4-BE49-F238E27FC236}">
                <a16:creationId xmlns:a16="http://schemas.microsoft.com/office/drawing/2014/main" id="{F453868A-7C7E-4C9C-BFDE-8FEE5AE3420C}"/>
              </a:ext>
            </a:extLst>
          </p:cNvPr>
          <p:cNvPicPr>
            <a:picLocks noChangeAspect="1"/>
          </p:cNvPicPr>
          <p:nvPr userDrawn="1">
            <p:custDataLst>
              <p:tags r:id="rId1"/>
            </p:custDataLst>
          </p:nvPr>
        </p:nvPicPr>
        <p:blipFill>
          <a:blip r:embed="rId4"/>
          <a:stretch>
            <a:fillRect/>
          </a:stretch>
        </p:blipFill>
        <p:spPr>
          <a:xfrm>
            <a:off x="2538665" y="1049796"/>
            <a:ext cx="7547145" cy="6071588"/>
          </a:xfrm>
          <a:prstGeom prst="rect">
            <a:avLst/>
          </a:prstGeom>
          <a:noFill/>
          <a:ln w="9525">
            <a:noFill/>
          </a:ln>
        </p:spPr>
      </p:pic>
      <p:pic>
        <p:nvPicPr>
          <p:cNvPr id="11" name="图片 22">
            <a:extLst>
              <a:ext uri="{FF2B5EF4-FFF2-40B4-BE49-F238E27FC236}">
                <a16:creationId xmlns:a16="http://schemas.microsoft.com/office/drawing/2014/main" id="{3FCE1FC1-F6CB-4EDD-B53D-CAC51658793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12" name="图片 20">
            <a:extLst>
              <a:ext uri="{FF2B5EF4-FFF2-40B4-BE49-F238E27FC236}">
                <a16:creationId xmlns:a16="http://schemas.microsoft.com/office/drawing/2014/main" id="{12D22E61-431C-4BF7-B86C-F36DBA00E0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Tree>
    <p:extLst>
      <p:ext uri="{BB962C8B-B14F-4D97-AF65-F5344CB8AC3E}">
        <p14:creationId xmlns:p14="http://schemas.microsoft.com/office/powerpoint/2010/main" val="3605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pPr/>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4"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9"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3"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pPr/>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6"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3"/>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20"/>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8"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50" y="255822"/>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421273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8" descr="nen1">
            <a:extLst>
              <a:ext uri="{FF2B5EF4-FFF2-40B4-BE49-F238E27FC236}">
                <a16:creationId xmlns:a16="http://schemas.microsoft.com/office/drawing/2014/main" id="{0ED50697-74BC-4EFA-B781-F79743CC2C59}"/>
              </a:ext>
            </a:extLst>
          </p:cNvPr>
          <p:cNvPicPr>
            <a:picLocks noChangeAspect="1"/>
          </p:cNvPicPr>
          <p:nvPr userDrawn="1"/>
        </p:nvPicPr>
        <p:blipFill>
          <a:blip r:embed="rId2"/>
          <a:stretch>
            <a:fillRect/>
          </a:stretch>
        </p:blipFill>
        <p:spPr>
          <a:xfrm>
            <a:off x="0" y="2"/>
            <a:ext cx="12192000" cy="6886575"/>
          </a:xfrm>
          <a:prstGeom prst="rect">
            <a:avLst/>
          </a:prstGeom>
          <a:noFill/>
          <a:ln w="9525">
            <a:noFill/>
          </a:ln>
        </p:spPr>
      </p:pic>
      <p:sp>
        <p:nvSpPr>
          <p:cNvPr id="7" name="TextBox 6">
            <a:extLst>
              <a:ext uri="{FF2B5EF4-FFF2-40B4-BE49-F238E27FC236}">
                <a16:creationId xmlns:a16="http://schemas.microsoft.com/office/drawing/2014/main" id="{513B3005-989A-4064-A3A2-8F1316801303}"/>
              </a:ext>
            </a:extLst>
          </p:cNvPr>
          <p:cNvSpPr txBox="1"/>
          <p:nvPr userDrawn="1"/>
        </p:nvSpPr>
        <p:spPr>
          <a:xfrm>
            <a:off x="9250680" y="47240"/>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151286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1DD7-7292-401E-98AF-8847AD905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12AE14-5EB4-4E85-A1A3-121F33C3C62A}"/>
              </a:ext>
            </a:extLst>
          </p:cNvPr>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4" name="Footer Placeholder 3">
            <a:extLst>
              <a:ext uri="{FF2B5EF4-FFF2-40B4-BE49-F238E27FC236}">
                <a16:creationId xmlns:a16="http://schemas.microsoft.com/office/drawing/2014/main" id="{1C74F8C4-628E-4E94-8A26-94934DBC2B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19B215-BF9B-4614-BFC1-CB0F0F9B34D3}"/>
              </a:ext>
            </a:extLst>
          </p:cNvPr>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116471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pPr/>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5"/>
            <a:ext cx="7918523"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6"/>
            <a:ext cx="3419911"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5"/>
            <a:ext cx="7918523"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406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763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828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898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655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64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51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161488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203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394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843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73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400318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21185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411712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31E82-564A-4989-9646-BC6CF2647C82}" type="datetimeFigureOut">
              <a:rPr lang="en-US" smtClean="0"/>
              <a:pPr/>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A9D4A-A0FD-4BD1-9945-C3531B5B5E68}" type="slidenum">
              <a:rPr lang="en-US" smtClean="0"/>
              <a:pPr/>
              <a:t>‹#›</a:t>
            </a:fld>
            <a:endParaRPr lang="en-US"/>
          </a:p>
        </p:txBody>
      </p:sp>
      <p:pic>
        <p:nvPicPr>
          <p:cNvPr id="5" name="图片 6">
            <a:extLst>
              <a:ext uri="{FF2B5EF4-FFF2-40B4-BE49-F238E27FC236}">
                <a16:creationId xmlns:a16="http://schemas.microsoft.com/office/drawing/2014/main" id="{B06B21EF-4290-4023-8D12-6133B34560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6" name="图片 8">
            <a:extLst>
              <a:ext uri="{FF2B5EF4-FFF2-40B4-BE49-F238E27FC236}">
                <a16:creationId xmlns:a16="http://schemas.microsoft.com/office/drawing/2014/main" id="{73C579E6-EAF1-422D-AC51-D4A36153AB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007680" y="-2289880"/>
            <a:ext cx="6224681" cy="11494607"/>
          </a:xfrm>
          <a:prstGeom prst="rect">
            <a:avLst/>
          </a:prstGeom>
        </p:spPr>
      </p:pic>
      <p:pic>
        <p:nvPicPr>
          <p:cNvPr id="7" name="图片 10">
            <a:extLst>
              <a:ext uri="{FF2B5EF4-FFF2-40B4-BE49-F238E27FC236}">
                <a16:creationId xmlns:a16="http://schemas.microsoft.com/office/drawing/2014/main" id="{1220DD6E-E2D4-4158-9681-6CFE69A19E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3866" y="1274027"/>
            <a:ext cx="5215801" cy="5583975"/>
          </a:xfrm>
          <a:prstGeom prst="rect">
            <a:avLst/>
          </a:prstGeom>
        </p:spPr>
      </p:pic>
      <p:pic>
        <p:nvPicPr>
          <p:cNvPr id="8" name="图片 14">
            <a:extLst>
              <a:ext uri="{FF2B5EF4-FFF2-40B4-BE49-F238E27FC236}">
                <a16:creationId xmlns:a16="http://schemas.microsoft.com/office/drawing/2014/main" id="{3E428603-5A8C-47DE-80E7-95AD414D89F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39877" y="6143219"/>
            <a:ext cx="656057" cy="677220"/>
          </a:xfrm>
          <a:prstGeom prst="rect">
            <a:avLst/>
          </a:prstGeom>
        </p:spPr>
      </p:pic>
      <p:pic>
        <p:nvPicPr>
          <p:cNvPr id="9" name="图片 16">
            <a:extLst>
              <a:ext uri="{FF2B5EF4-FFF2-40B4-BE49-F238E27FC236}">
                <a16:creationId xmlns:a16="http://schemas.microsoft.com/office/drawing/2014/main" id="{F3F40050-FF5E-4375-9241-620E3FAC99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74652">
            <a:off x="115079" y="968973"/>
            <a:ext cx="419196" cy="1232181"/>
          </a:xfrm>
          <a:prstGeom prst="rect">
            <a:avLst/>
          </a:prstGeom>
        </p:spPr>
      </p:pic>
      <p:pic>
        <p:nvPicPr>
          <p:cNvPr id="10" name="图片 18">
            <a:extLst>
              <a:ext uri="{FF2B5EF4-FFF2-40B4-BE49-F238E27FC236}">
                <a16:creationId xmlns:a16="http://schemas.microsoft.com/office/drawing/2014/main" id="{604A78A6-248E-4841-9FCB-2B52759943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15330" y="5756312"/>
            <a:ext cx="497071" cy="529665"/>
          </a:xfrm>
          <a:prstGeom prst="rect">
            <a:avLst/>
          </a:prstGeom>
        </p:spPr>
      </p:pic>
      <p:pic>
        <p:nvPicPr>
          <p:cNvPr id="11" name="图片 20">
            <a:extLst>
              <a:ext uri="{FF2B5EF4-FFF2-40B4-BE49-F238E27FC236}">
                <a16:creationId xmlns:a16="http://schemas.microsoft.com/office/drawing/2014/main" id="{452DF785-0E58-4CAE-AFE9-171977E4668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32863" y="94409"/>
            <a:ext cx="498012" cy="597614"/>
          </a:xfrm>
          <a:prstGeom prst="rect">
            <a:avLst/>
          </a:prstGeom>
        </p:spPr>
      </p:pic>
      <p:pic>
        <p:nvPicPr>
          <p:cNvPr id="12" name="图片 24">
            <a:extLst>
              <a:ext uri="{FF2B5EF4-FFF2-40B4-BE49-F238E27FC236}">
                <a16:creationId xmlns:a16="http://schemas.microsoft.com/office/drawing/2014/main" id="{D4D8A061-494A-4B32-A7C3-42E31E5A376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34873" y="1274027"/>
            <a:ext cx="571631" cy="787579"/>
          </a:xfrm>
          <a:prstGeom prst="rect">
            <a:avLst/>
          </a:prstGeom>
        </p:spPr>
      </p:pic>
      <p:pic>
        <p:nvPicPr>
          <p:cNvPr id="13" name="图片 26">
            <a:extLst>
              <a:ext uri="{FF2B5EF4-FFF2-40B4-BE49-F238E27FC236}">
                <a16:creationId xmlns:a16="http://schemas.microsoft.com/office/drawing/2014/main" id="{1DF9917B-E90E-4946-84E5-4E3AC4D3CDF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66515" b="75097"/>
          <a:stretch/>
        </p:blipFill>
        <p:spPr>
          <a:xfrm rot="7290495">
            <a:off x="10805767" y="5220750"/>
            <a:ext cx="2044871" cy="2130452"/>
          </a:xfrm>
          <a:prstGeom prst="rect">
            <a:avLst/>
          </a:prstGeom>
        </p:spPr>
      </p:pic>
      <p:pic>
        <p:nvPicPr>
          <p:cNvPr id="14" name="图片 28">
            <a:extLst>
              <a:ext uri="{FF2B5EF4-FFF2-40B4-BE49-F238E27FC236}">
                <a16:creationId xmlns:a16="http://schemas.microsoft.com/office/drawing/2014/main" id="{1FC472B4-0239-4099-BDB8-3CD9C4FFBBB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652791" y="753947"/>
            <a:ext cx="444495" cy="732592"/>
          </a:xfrm>
          <a:prstGeom prst="rect">
            <a:avLst/>
          </a:prstGeom>
        </p:spPr>
      </p:pic>
      <p:pic>
        <p:nvPicPr>
          <p:cNvPr id="15" name="图片 36">
            <a:extLst>
              <a:ext uri="{FF2B5EF4-FFF2-40B4-BE49-F238E27FC236}">
                <a16:creationId xmlns:a16="http://schemas.microsoft.com/office/drawing/2014/main" id="{3F5532E2-9ED9-4571-B262-DB498E11489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40157" y="4004226"/>
            <a:ext cx="532692" cy="594157"/>
          </a:xfrm>
          <a:prstGeom prst="rect">
            <a:avLst/>
          </a:prstGeom>
        </p:spPr>
      </p:pic>
      <p:sp>
        <p:nvSpPr>
          <p:cNvPr id="16" name="矩形 39">
            <a:extLst>
              <a:ext uri="{FF2B5EF4-FFF2-40B4-BE49-F238E27FC236}">
                <a16:creationId xmlns:a16="http://schemas.microsoft.com/office/drawing/2014/main" id="{BC667135-285B-43E4-9109-FD5A575A6D8C}"/>
              </a:ext>
            </a:extLst>
          </p:cNvPr>
          <p:cNvSpPr/>
          <p:nvPr userDrawn="1"/>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图片 23">
            <a:extLst>
              <a:ext uri="{FF2B5EF4-FFF2-40B4-BE49-F238E27FC236}">
                <a16:creationId xmlns:a16="http://schemas.microsoft.com/office/drawing/2014/main" id="{89A685F2-D426-47F1-9E6E-91E41B3E6B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30876" y="4953113"/>
            <a:ext cx="716833" cy="803199"/>
          </a:xfrm>
          <a:prstGeom prst="rect">
            <a:avLst/>
          </a:prstGeom>
        </p:spPr>
      </p:pic>
      <p:sp>
        <p:nvSpPr>
          <p:cNvPr id="18" name="Rectangle 17">
            <a:extLst>
              <a:ext uri="{FF2B5EF4-FFF2-40B4-BE49-F238E27FC236}">
                <a16:creationId xmlns:a16="http://schemas.microsoft.com/office/drawing/2014/main" id="{E1050C6A-EBF3-4AAC-9E6B-85FB9AC093B4}"/>
              </a:ext>
            </a:extLst>
          </p:cNvPr>
          <p:cNvSpPr/>
          <p:nvPr userDrawn="1"/>
        </p:nvSpPr>
        <p:spPr>
          <a:xfrm>
            <a:off x="490781" y="2406691"/>
            <a:ext cx="5944848" cy="1915909"/>
          </a:xfrm>
          <a:prstGeom prst="rect">
            <a:avLst/>
          </a:prstGeom>
          <a:noFill/>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3125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130744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162514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pPr/>
              <a:t>12/11/2022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pPr/>
              <a:t>‹#›</a:t>
            </a:fld>
            <a:endParaRPr lang="en-US"/>
          </a:p>
        </p:txBody>
      </p:sp>
      <p:sp>
        <p:nvSpPr>
          <p:cNvPr id="7" name="TextBox 6">
            <a:extLst>
              <a:ext uri="{FF2B5EF4-FFF2-40B4-BE49-F238E27FC236}">
                <a16:creationId xmlns:a16="http://schemas.microsoft.com/office/drawing/2014/main" id="{C0E103C9-1932-4B3D-B1A4-7EEDAA6CB569}"/>
              </a:ext>
            </a:extLst>
          </p:cNvPr>
          <p:cNvSpPr txBox="1"/>
          <p:nvPr userDrawn="1"/>
        </p:nvSpPr>
        <p:spPr>
          <a:xfrm>
            <a:off x="9250680" y="47240"/>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36484657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59" r:id="rId14"/>
    <p:sldLayoutId id="2147483650" r:id="rId15"/>
    <p:sldLayoutId id="2147483651" r:id="rId16"/>
    <p:sldLayoutId id="2147483653" r:id="rId17"/>
    <p:sldLayoutId id="2147483654" r:id="rId18"/>
    <p:sldLayoutId id="2147483656" r:id="rId19"/>
    <p:sldLayoutId id="2147483661" r:id="rId20"/>
    <p:sldLayoutId id="2147483660" r:id="rId21"/>
    <p:sldLayoutId id="2147483658" r:id="rId2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1789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7.gif"/><Relationship Id="rId26" Type="http://schemas.microsoft.com/office/2007/relationships/hdphoto" Target="../media/hdphoto10.wdp"/><Relationship Id="rId3" Type="http://schemas.openxmlformats.org/officeDocument/2006/relationships/image" Target="../media/image38.png"/><Relationship Id="rId21" Type="http://schemas.openxmlformats.org/officeDocument/2006/relationships/image" Target="../media/image49.png"/><Relationship Id="rId7" Type="http://schemas.openxmlformats.org/officeDocument/2006/relationships/image" Target="../media/image40.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image" Target="../media/image51.png"/><Relationship Id="rId33" Type="http://schemas.microsoft.com/office/2007/relationships/hdphoto" Target="../media/hdphoto13.wdp"/><Relationship Id="rId2" Type="http://schemas.openxmlformats.org/officeDocument/2006/relationships/image" Target="../media/image37.gif"/><Relationship Id="rId16" Type="http://schemas.openxmlformats.org/officeDocument/2006/relationships/image" Target="../media/image46.png"/><Relationship Id="rId20" Type="http://schemas.microsoft.com/office/2007/relationships/hdphoto" Target="../media/hdphoto7.wdp"/><Relationship Id="rId29" Type="http://schemas.openxmlformats.org/officeDocument/2006/relationships/image" Target="../media/image53.gif"/><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43.png"/><Relationship Id="rId24" Type="http://schemas.microsoft.com/office/2007/relationships/hdphoto" Target="../media/hdphoto9.wdp"/><Relationship Id="rId32" Type="http://schemas.openxmlformats.org/officeDocument/2006/relationships/image" Target="../media/image55.png"/><Relationship Id="rId5" Type="http://schemas.openxmlformats.org/officeDocument/2006/relationships/image" Target="../media/image39.png"/><Relationship Id="rId15" Type="http://schemas.openxmlformats.org/officeDocument/2006/relationships/image" Target="../media/image45.png"/><Relationship Id="rId23" Type="http://schemas.openxmlformats.org/officeDocument/2006/relationships/image" Target="../media/image50.png"/><Relationship Id="rId28" Type="http://schemas.microsoft.com/office/2007/relationships/hdphoto" Target="../media/hdphoto11.wdp"/><Relationship Id="rId10" Type="http://schemas.openxmlformats.org/officeDocument/2006/relationships/image" Target="../media/image42.gif"/><Relationship Id="rId19" Type="http://schemas.openxmlformats.org/officeDocument/2006/relationships/image" Target="../media/image48.png"/><Relationship Id="rId31" Type="http://schemas.microsoft.com/office/2007/relationships/hdphoto" Target="../media/hdphoto12.wdp"/><Relationship Id="rId4" Type="http://schemas.microsoft.com/office/2007/relationships/hdphoto" Target="../media/hdphoto1.wdp"/><Relationship Id="rId9" Type="http://schemas.openxmlformats.org/officeDocument/2006/relationships/image" Target="../media/image41.gif"/><Relationship Id="rId14" Type="http://schemas.microsoft.com/office/2007/relationships/hdphoto" Target="../media/hdphoto5.wdp"/><Relationship Id="rId22" Type="http://schemas.microsoft.com/office/2007/relationships/hdphoto" Target="../media/hdphoto8.wdp"/><Relationship Id="rId27" Type="http://schemas.openxmlformats.org/officeDocument/2006/relationships/image" Target="../media/image52.png"/><Relationship Id="rId30" Type="http://schemas.openxmlformats.org/officeDocument/2006/relationships/image" Target="../media/image54.png"/><Relationship Id="rId8"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emf"/><Relationship Id="rId10" Type="http://schemas.openxmlformats.org/officeDocument/2006/relationships/image" Target="../media/image32.png"/><Relationship Id="rId4" Type="http://schemas.openxmlformats.org/officeDocument/2006/relationships/image" Target="../media/image26.emf"/><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5.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606" y="2986569"/>
            <a:ext cx="4606289" cy="3871433"/>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531620" y="1257300"/>
            <a:ext cx="9921240" cy="1938992"/>
          </a:xfrm>
          <a:prstGeom prst="rect">
            <a:avLst/>
          </a:prstGeom>
          <a:noFill/>
        </p:spPr>
        <p:txBody>
          <a:bodyPr wrap="square" rtlCol="0">
            <a:spAutoFit/>
          </a:bodyPr>
          <a:lstStyle/>
          <a:p>
            <a:pPr algn="ct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Chào</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mừng</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thầy</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cô</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và</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các</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em</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p>
          <a:p>
            <a:pPr algn="ct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đến</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với</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môn</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Tiếng</a:t>
            </a:r>
            <a:r>
              <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6000" b="1" dirty="0" err="1">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Việt</a:t>
            </a:r>
            <a:endParaRPr lang="en-US" sz="6000" b="1" dirty="0">
              <a:ln w="22225">
                <a:solidFill>
                  <a:schemeClr val="accent2"/>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2" name="Rounded Rectangle 1"/>
          <p:cNvSpPr/>
          <p:nvPr/>
        </p:nvSpPr>
        <p:spPr>
          <a:xfrm>
            <a:off x="9306962" y="99590"/>
            <a:ext cx="2885039" cy="1901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91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00418" y="1163473"/>
            <a:ext cx="10972800" cy="4525963"/>
          </a:xfrm>
          <a:prstGeom prst="rect">
            <a:avLst/>
          </a:prstGeom>
        </p:spPr>
        <p:txBody>
          <a:bodyPr>
            <a:normAutofit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Con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yêu!con</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yêu</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Dậy</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thôi</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muộn</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rồi</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Đó</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chính</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là</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người</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mẹ</a:t>
            </a:r>
            <a:r>
              <a:rPr kumimoji="0" lang="vi-VN"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yêu quý </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vi-VN"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của </a:t>
            </a:r>
            <a:r>
              <a:rPr kumimoji="0" lang="en-US" sz="40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em</a:t>
            </a:r>
            <a:r>
              <a:rPr kumimoji="0" lang="vi-VN"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Mẹ là một người nội trợ nên lúc nào cũng bận rộn với những công việc không tên.</a:t>
            </a:r>
            <a:r>
              <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vi-VN"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Dù vậy, mẹ vẫn rất yêu em và dành nhiều thời gian để trò chuyện và học bài cùng em. Nhờ mẹ mà em lúc nào em cũng được ăn ngon, mặc đẹp và được yêu thương. Em yêu mẹ nhiều lắm!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五角星 35"/>
          <p:cNvSpPr/>
          <p:nvPr/>
        </p:nvSpPr>
        <p:spPr>
          <a:xfrm rot="19384917">
            <a:off x="4048816" y="5228943"/>
            <a:ext cx="1155551" cy="1129064"/>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 name="五角星 34"/>
          <p:cNvSpPr/>
          <p:nvPr/>
        </p:nvSpPr>
        <p:spPr>
          <a:xfrm rot="337835">
            <a:off x="10885090" y="548099"/>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五角星 36"/>
          <p:cNvSpPr/>
          <p:nvPr/>
        </p:nvSpPr>
        <p:spPr>
          <a:xfrm rot="20248740">
            <a:off x="10353670" y="5464043"/>
            <a:ext cx="1222832" cy="1018100"/>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3"/>
                                        </p:tgtEl>
                                        <p:attrNameLst>
                                          <p:attrName>style.color</p:attrName>
                                        </p:attrNameLst>
                                      </p:cBhvr>
                                      <p:to>
                                        <a:srgbClr val="CCFF66"/>
                                      </p:to>
                                    </p:animClr>
                                    <p:animClr clrSpc="rgb" dir="cw">
                                      <p:cBhvr>
                                        <p:cTn id="10" dur="625" autoRev="1" fill="remove"/>
                                        <p:tgtEl>
                                          <p:spTgt spid="3"/>
                                        </p:tgtEl>
                                        <p:attrNameLst>
                                          <p:attrName>fillcolor</p:attrName>
                                        </p:attrNameLst>
                                      </p:cBhvr>
                                      <p:to>
                                        <a:srgbClr val="CCFF66"/>
                                      </p:to>
                                    </p:animClr>
                                    <p:set>
                                      <p:cBhvr>
                                        <p:cTn id="11" dur="625" autoRev="1" fill="remove"/>
                                        <p:tgtEl>
                                          <p:spTgt spid="3"/>
                                        </p:tgtEl>
                                        <p:attrNameLst>
                                          <p:attrName>fill.type</p:attrName>
                                        </p:attrNameLst>
                                      </p:cBhvr>
                                      <p:to>
                                        <p:strVal val="solid"/>
                                      </p:to>
                                    </p:set>
                                    <p:set>
                                      <p:cBhvr>
                                        <p:cTn id="12" dur="625" autoRev="1" fill="remove"/>
                                        <p:tgtEl>
                                          <p:spTgt spid="3"/>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7" presetClass="emph" presetSubtype="0" repeatCount="indefinite" fill="remove" grpId="1" nodeType="withEffect">
                                  <p:stCondLst>
                                    <p:cond delay="0"/>
                                  </p:stCondLst>
                                  <p:childTnLst>
                                    <p:animClr clrSpc="rgb" dir="cw">
                                      <p:cBhvr override="childStyle">
                                        <p:cTn id="17" dur="500" autoRev="1" fill="remove"/>
                                        <p:tgtEl>
                                          <p:spTgt spid="4"/>
                                        </p:tgtEl>
                                        <p:attrNameLst>
                                          <p:attrName>style.color</p:attrName>
                                        </p:attrNameLst>
                                      </p:cBhvr>
                                      <p:to>
                                        <a:schemeClr val="bg1"/>
                                      </p:to>
                                    </p:animClr>
                                    <p:animClr clrSpc="rgb" dir="cw">
                                      <p:cBhvr>
                                        <p:cTn id="18" dur="500" autoRev="1" fill="remove"/>
                                        <p:tgtEl>
                                          <p:spTgt spid="4"/>
                                        </p:tgtEl>
                                        <p:attrNameLst>
                                          <p:attrName>fillcolor</p:attrName>
                                        </p:attrNameLst>
                                      </p:cBhvr>
                                      <p:to>
                                        <a:schemeClr val="bg1"/>
                                      </p:to>
                                    </p:animClr>
                                    <p:set>
                                      <p:cBhvr>
                                        <p:cTn id="19" dur="500" autoRev="1" fill="remove"/>
                                        <p:tgtEl>
                                          <p:spTgt spid="4"/>
                                        </p:tgtEl>
                                        <p:attrNameLst>
                                          <p:attrName>fill.type</p:attrName>
                                        </p:attrNameLst>
                                      </p:cBhvr>
                                      <p:to>
                                        <p:strVal val="solid"/>
                                      </p:to>
                                    </p:set>
                                    <p:set>
                                      <p:cBhvr>
                                        <p:cTn id="20" dur="500" autoRev="1" fill="remove"/>
                                        <p:tgtEl>
                                          <p:spTgt spid="4"/>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5"/>
                                        </p:tgtEl>
                                        <p:attrNameLst>
                                          <p:attrName>style.color</p:attrName>
                                        </p:attrNameLst>
                                      </p:cBhvr>
                                      <p:to>
                                        <a:srgbClr val="FF6699"/>
                                      </p:to>
                                    </p:animClr>
                                    <p:animClr clrSpc="rgb" dir="cw">
                                      <p:cBhvr>
                                        <p:cTn id="26" dur="625" autoRev="1" fill="remove"/>
                                        <p:tgtEl>
                                          <p:spTgt spid="5"/>
                                        </p:tgtEl>
                                        <p:attrNameLst>
                                          <p:attrName>fillcolor</p:attrName>
                                        </p:attrNameLst>
                                      </p:cBhvr>
                                      <p:to>
                                        <a:srgbClr val="FF6699"/>
                                      </p:to>
                                    </p:animClr>
                                    <p:set>
                                      <p:cBhvr>
                                        <p:cTn id="27" dur="625" autoRev="1" fill="remove"/>
                                        <p:tgtEl>
                                          <p:spTgt spid="5"/>
                                        </p:tgtEl>
                                        <p:attrNameLst>
                                          <p:attrName>fill.type</p:attrName>
                                        </p:attrNameLst>
                                      </p:cBhvr>
                                      <p:to>
                                        <p:strVal val="solid"/>
                                      </p:to>
                                    </p:set>
                                    <p:set>
                                      <p:cBhvr>
                                        <p:cTn id="28" dur="625"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4" grpId="0" bldLvl="0" animBg="1"/>
      <p:bldP spid="4" grpId="1" bldLvl="0" animBg="1"/>
      <p:bldP spid="5" grpId="0" bldLvl="0" animBg="1"/>
      <p:bldP spid="5"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25892" y="131272"/>
            <a:ext cx="3020844" cy="19012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91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1"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1" y="457202"/>
            <a:ext cx="2625436" cy="2367395"/>
          </a:xfrm>
          <a:prstGeom prst="rect">
            <a:avLst/>
          </a:prstGeom>
        </p:spPr>
      </p:pic>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1" y="2772301"/>
            <a:ext cx="1048683" cy="812738"/>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2757" y="2180361"/>
            <a:ext cx="1039920" cy="124864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0761" y="2115471"/>
            <a:ext cx="1039920" cy="1008731"/>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9273" y="2646732"/>
            <a:ext cx="1137329" cy="915213"/>
          </a:xfrm>
          <a:prstGeom prst="rect">
            <a:avLst/>
          </a:prstGeom>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200" y="4458566"/>
            <a:ext cx="1753077" cy="1219200"/>
          </a:xfrm>
          <a:prstGeom prst="rect">
            <a:avLst/>
          </a:prstGeom>
        </p:spPr>
      </p:pic>
      <p:pic>
        <p:nvPicPr>
          <p:cNvPr id="18" name="Picture 17"/>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1" cy="1371600"/>
          </a:xfrm>
          <a:prstGeom prst="rect">
            <a:avLst/>
          </a:prstGeom>
        </p:spPr>
      </p:pic>
      <p:pic>
        <p:nvPicPr>
          <p:cNvPr id="20" name="Picture 19"/>
          <p:cNvPicPr>
            <a:picLocks noChangeAspect="1"/>
          </p:cNvPicPr>
          <p:nvPr/>
        </p:nvPicPr>
        <p:blipFill rotWithShape="1">
          <a:blip r:embed="rId15">
            <a:extLst>
              <a:ext uri="{BEBA8EAE-BF5A-486C-A8C5-ECC9F3942E4B}">
                <a14:imgProps xmlns:a14="http://schemas.microsoft.com/office/drawing/2010/main">
                  <a14:imgLayer r:embed="rId14">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6"/>
            <a:ext cx="1295400" cy="1447801"/>
          </a:xfrm>
          <a:prstGeom prst="rect">
            <a:avLst/>
          </a:prstGeom>
        </p:spPr>
      </p:pic>
      <p:pic>
        <p:nvPicPr>
          <p:cNvPr id="21" name="Picture 20"/>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9"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1" cy="1554718"/>
          </a:xfrm>
          <a:prstGeom prst="ellipse">
            <a:avLst/>
          </a:prstGeom>
          <a:ln>
            <a:noFill/>
          </a:ln>
          <a:effectLst>
            <a:softEdge rad="112500"/>
          </a:effectLst>
        </p:spPr>
      </p:pic>
      <p:pic>
        <p:nvPicPr>
          <p:cNvPr id="23" name="Picture 22"/>
          <p:cNvPicPr>
            <a:picLocks noChangeAspect="1"/>
          </p:cNvPicPr>
          <p:nvPr/>
        </p:nvPicPr>
        <p:blipFill>
          <a:blip r:embed="rId19" cstate="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3" y="3858491"/>
            <a:ext cx="2357489" cy="2419350"/>
          </a:xfrm>
          <a:prstGeom prst="rect">
            <a:avLst/>
          </a:prstGeom>
        </p:spPr>
      </p:pic>
      <p:pic>
        <p:nvPicPr>
          <p:cNvPr id="24" name="Picture 2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70" y="4409210"/>
            <a:ext cx="1398311"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4" y="4458566"/>
            <a:ext cx="1228719"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6" y="2139777"/>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solidFill>
                  <a:srgbClr val="FF66FF"/>
                </a:solid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solidFill>
                  <a:srgbClr val="FF66FF"/>
                </a:solid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solidFill>
                  <a:srgbClr val="FF66FF"/>
                </a:solid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8"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5386" y="1033966"/>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60"/>
            <a:ext cx="1628244" cy="1389127"/>
          </a:xfrm>
          <a:prstGeom prst="rect">
            <a:avLst/>
          </a:prstGeom>
        </p:spPr>
      </p:pic>
      <p:sp>
        <p:nvSpPr>
          <p:cNvPr id="31" name="Rounded Rectangle 30"/>
          <p:cNvSpPr/>
          <p:nvPr/>
        </p:nvSpPr>
        <p:spPr>
          <a:xfrm>
            <a:off x="9125892" y="131272"/>
            <a:ext cx="3020844" cy="19012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2">
            <a:extLst>
              <a:ext uri="{BEBA8EAE-BF5A-486C-A8C5-ECC9F3942E4B}">
                <a14:imgProps xmlns:a14="http://schemas.microsoft.com/office/drawing/2010/main">
                  <a14:imgLayer r:embed="rId33">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spTree>
    <p:extLst>
      <p:ext uri="{BB962C8B-B14F-4D97-AF65-F5344CB8AC3E}">
        <p14:creationId xmlns:p14="http://schemas.microsoft.com/office/powerpoint/2010/main" val="1360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97283F-8797-43CA-9D9A-3D9EEEF7D9EA}"/>
              </a:ext>
            </a:extLst>
          </p:cNvPr>
          <p:cNvSpPr txBox="1"/>
          <p:nvPr/>
        </p:nvSpPr>
        <p:spPr>
          <a:xfrm>
            <a:off x="2746744" y="2416771"/>
            <a:ext cx="6847367" cy="2400657"/>
          </a:xfrm>
          <a:prstGeom prst="rect">
            <a:avLst/>
          </a:prstGeom>
          <a:noFill/>
        </p:spPr>
        <p:txBody>
          <a:bodyPr wrap="square" rtlCol="0">
            <a:spAutoFit/>
          </a:bodyPr>
          <a:lstStyle/>
          <a:p>
            <a:pPr algn="ctr"/>
            <a:r>
              <a:rPr lang="vi-VN" sz="5000" b="1" dirty="0">
                <a:solidFill>
                  <a:srgbClr val="FF0000"/>
                </a:solidFill>
                <a:latin typeface="Times New Roman" pitchFamily="18" charset="0"/>
                <a:cs typeface="Times New Roman" pitchFamily="18" charset="0"/>
              </a:rPr>
              <a:t>Bài 28</a:t>
            </a:r>
          </a:p>
          <a:p>
            <a:pPr algn="ctr"/>
            <a:r>
              <a:rPr lang="vi-VN" sz="5000" b="1" dirty="0">
                <a:solidFill>
                  <a:srgbClr val="FF0000"/>
                </a:solidFill>
                <a:latin typeface="Times New Roman" pitchFamily="18" charset="0"/>
                <a:cs typeface="Times New Roman" pitchFamily="18" charset="0"/>
              </a:rPr>
              <a:t>Trò chơi của bố (t</a:t>
            </a:r>
            <a:r>
              <a:rPr lang="en-US" sz="5000" b="1" dirty="0" err="1">
                <a:solidFill>
                  <a:srgbClr val="FF0000"/>
                </a:solidFill>
                <a:latin typeface="Times New Roman" pitchFamily="18" charset="0"/>
                <a:cs typeface="Times New Roman" pitchFamily="18" charset="0"/>
              </a:rPr>
              <a:t>iết</a:t>
            </a:r>
            <a:r>
              <a:rPr lang="en-US" sz="5000" b="1" dirty="0">
                <a:solidFill>
                  <a:srgbClr val="FF0000"/>
                </a:solidFill>
                <a:latin typeface="Times New Roman" pitchFamily="18" charset="0"/>
                <a:cs typeface="Times New Roman" pitchFamily="18" charset="0"/>
              </a:rPr>
              <a:t> 5</a:t>
            </a:r>
            <a:r>
              <a:rPr lang="vi-VN" sz="5000" b="1" dirty="0">
                <a:solidFill>
                  <a:srgbClr val="FF0000"/>
                </a:solidFill>
                <a:latin typeface="Times New Roman" pitchFamily="18" charset="0"/>
                <a:cs typeface="Times New Roman" pitchFamily="18" charset="0"/>
              </a:rPr>
              <a:t>)</a:t>
            </a:r>
            <a:r>
              <a:rPr lang="en-US" sz="5000" b="1" dirty="0">
                <a:solidFill>
                  <a:srgbClr val="FF0000"/>
                </a:solidFill>
                <a:latin typeface="Times New Roman" pitchFamily="18" charset="0"/>
                <a:cs typeface="Times New Roman" pitchFamily="18" charset="0"/>
              </a:rPr>
              <a:t> </a:t>
            </a:r>
            <a:endParaRPr lang="vi-VN" sz="5000" b="1" dirty="0">
              <a:solidFill>
                <a:srgbClr val="FF0000"/>
              </a:solidFill>
              <a:latin typeface="Times New Roman" pitchFamily="18" charset="0"/>
              <a:cs typeface="Times New Roman" pitchFamily="18" charset="0"/>
            </a:endParaRPr>
          </a:p>
          <a:p>
            <a:pPr algn="ctr"/>
            <a:r>
              <a:rPr lang="en-US" sz="5000" b="1" dirty="0" err="1">
                <a:solidFill>
                  <a:srgbClr val="FF0000"/>
                </a:solidFill>
                <a:latin typeface="Times New Roman" pitchFamily="18" charset="0"/>
                <a:cs typeface="Times New Roman" pitchFamily="18" charset="0"/>
              </a:rPr>
              <a:t>Luyện</a:t>
            </a:r>
            <a:r>
              <a:rPr lang="en-US" sz="5000" b="1" dirty="0">
                <a:solidFill>
                  <a:srgbClr val="FF0000"/>
                </a:solidFill>
                <a:latin typeface="Times New Roman" pitchFamily="18" charset="0"/>
                <a:cs typeface="Times New Roman" pitchFamily="18" charset="0"/>
              </a:rPr>
              <a:t> </a:t>
            </a:r>
            <a:r>
              <a:rPr lang="en-US" sz="5000" b="1" dirty="0" err="1">
                <a:solidFill>
                  <a:srgbClr val="FF0000"/>
                </a:solidFill>
                <a:latin typeface="Times New Roman" pitchFamily="18" charset="0"/>
                <a:cs typeface="Times New Roman" pitchFamily="18" charset="0"/>
              </a:rPr>
              <a:t>viết</a:t>
            </a:r>
            <a:r>
              <a:rPr lang="en-US" sz="5000" b="1" dirty="0">
                <a:solidFill>
                  <a:srgbClr val="FF0000"/>
                </a:solidFill>
                <a:latin typeface="Times New Roman" pitchFamily="18" charset="0"/>
                <a:cs typeface="Times New Roman" pitchFamily="18" charset="0"/>
              </a:rPr>
              <a:t> </a:t>
            </a:r>
            <a:r>
              <a:rPr lang="en-US" sz="5000" b="1" dirty="0" err="1">
                <a:solidFill>
                  <a:srgbClr val="FF0000"/>
                </a:solidFill>
                <a:latin typeface="Times New Roman" pitchFamily="18" charset="0"/>
                <a:cs typeface="Times New Roman" pitchFamily="18" charset="0"/>
              </a:rPr>
              <a:t>đoạn</a:t>
            </a:r>
            <a:endParaRPr lang="en-US" sz="5000" b="1" dirty="0">
              <a:solidFill>
                <a:srgbClr val="FF0000"/>
              </a:solidFill>
              <a:latin typeface="Times New Roman" pitchFamily="18" charset="0"/>
              <a:cs typeface="Times New Roman" pitchFamily="18" charset="0"/>
            </a:endParaRPr>
          </a:p>
        </p:txBody>
      </p:sp>
      <p:sp>
        <p:nvSpPr>
          <p:cNvPr id="3" name="Rounded Rectangle 2"/>
          <p:cNvSpPr/>
          <p:nvPr/>
        </p:nvSpPr>
        <p:spPr>
          <a:xfrm>
            <a:off x="9171157" y="131272"/>
            <a:ext cx="2885039" cy="190123"/>
          </a:xfrm>
          <a:prstGeom prst="roundRect">
            <a:avLst/>
          </a:prstGeom>
          <a:solidFill>
            <a:schemeClr val="accent6">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70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7" y="12421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8" y="29484"/>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5" y="170985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099010" y="242896"/>
            <a:ext cx="7221814"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1035845"/>
            <a:chOff x="774356" y="888444"/>
            <a:chExt cx="10187293" cy="103584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830997"/>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Nắm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được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cấu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trúc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một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đoạn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văn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kể</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về</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với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người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thân</a:t>
              </a:r>
              <a:r>
                <a:rPr lang="en-US" sz="2400" b="1" dirty="0">
                  <a:solidFill>
                    <a:srgbClr val="002060"/>
                  </a:solidFill>
                  <a:latin typeface="Arial" panose="020B0604020202020204" pitchFamily="34" charset="0"/>
                  <a:cs typeface="Arial" panose="020B0604020202020204" pitchFamily="34"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534602" y="2747118"/>
            <a:ext cx="10209001" cy="1063263"/>
            <a:chOff x="752655" y="2065203"/>
            <a:chExt cx="10209001"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830997"/>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Viết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được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một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đoạn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văn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ngắn</a:t>
              </a:r>
              <a:r>
                <a:rPr lang="en-US" sz="2400" b="1" dirty="0">
                  <a:solidFill>
                    <a:srgbClr val="002060"/>
                  </a:solidFill>
                  <a:latin typeface="Arial" panose="020B0604020202020204" pitchFamily="34" charset="0"/>
                  <a:cs typeface="Arial" panose="020B0604020202020204" pitchFamily="34" charset="0"/>
                </a:rPr>
                <a:t> 3 - 4 </a:t>
              </a:r>
              <a:r>
                <a:rPr lang="en-US" sz="2400" b="1" dirty="0" err="1">
                  <a:solidFill>
                    <a:srgbClr val="002060"/>
                  </a:solidFill>
                  <a:latin typeface="Arial" panose="020B0604020202020204" pitchFamily="34" charset="0"/>
                  <a:cs typeface="Arial" panose="020B0604020202020204" pitchFamily="34" charset="0"/>
                </a:rPr>
                <a:t>câu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kể</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về</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với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người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961871" y="4306457"/>
            <a:ext cx="8478999" cy="1386722"/>
            <a:chOff x="778314" y="3315253"/>
            <a:chExt cx="7796853" cy="138672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491562" cy="1200329"/>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Bồi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dưỡng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yêu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thương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quan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tâm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chăm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sóc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những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người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thân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trong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đình</a:t>
              </a:r>
              <a:r>
                <a:rPr lang="en-US" sz="2400" b="1" dirty="0">
                  <a:solidFill>
                    <a:srgbClr val="00206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0235969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46B0A3-DC01-4314-AA51-C614AC67EC36}"/>
              </a:ext>
            </a:extLst>
          </p:cNvPr>
          <p:cNvSpPr txBox="1"/>
          <p:nvPr/>
        </p:nvSpPr>
        <p:spPr>
          <a:xfrm>
            <a:off x="1587081" y="586855"/>
            <a:ext cx="8229600" cy="4031873"/>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a:t>
            </a:r>
            <a:r>
              <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đoạn văn và trả lời câu hỏi:</a:t>
            </a: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nhà, mẹ là người luôn ở bên tôi. Mỗi khi tôi ốm hay mệt, mẹ thức thâu đêm để chăm sóc tôi. Mỗi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gặp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học khó, mẹ là người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 viên</a:t>
            </a: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giúp đỡ tôi. Được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ai khen</a:t>
            </a: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nghĩ ngay đến mẹ. Tôi biết mẹ sẽ rất vui khi tôi làm được việc tốt. Tôi rất yêu mẹ tôi.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68BA864-9E39-40D1-A229-3F7FB1FD7D51}"/>
              </a:ext>
            </a:extLst>
          </p:cNvPr>
          <p:cNvSpPr/>
          <p:nvPr/>
        </p:nvSpPr>
        <p:spPr>
          <a:xfrm>
            <a:off x="794575" y="4790825"/>
            <a:ext cx="7464056"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ai?</a:t>
            </a:r>
          </a:p>
        </p:txBody>
      </p:sp>
      <p:cxnSp>
        <p:nvCxnSpPr>
          <p:cNvPr id="5" name="Straight Connector 4">
            <a:extLst>
              <a:ext uri="{FF2B5EF4-FFF2-40B4-BE49-F238E27FC236}">
                <a16:creationId xmlns:a16="http://schemas.microsoft.com/office/drawing/2014/main" id="{04673118-A85F-4024-8DA1-EF1A063996B1}"/>
              </a:ext>
            </a:extLst>
          </p:cNvPr>
          <p:cNvCxnSpPr>
            <a:cxnSpLocks/>
          </p:cNvCxnSpPr>
          <p:nvPr/>
        </p:nvCxnSpPr>
        <p:spPr>
          <a:xfrm>
            <a:off x="4057820" y="1592171"/>
            <a:ext cx="627321"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Rectangle: Rounded Corners 5">
            <a:extLst>
              <a:ext uri="{FF2B5EF4-FFF2-40B4-BE49-F238E27FC236}">
                <a16:creationId xmlns:a16="http://schemas.microsoft.com/office/drawing/2014/main" id="{A0FC1660-E87E-4411-BA01-DB1D48D62A49}"/>
              </a:ext>
            </a:extLst>
          </p:cNvPr>
          <p:cNvSpPr/>
          <p:nvPr/>
        </p:nvSpPr>
        <p:spPr>
          <a:xfrm>
            <a:off x="794575" y="4790824"/>
            <a:ext cx="7464056" cy="97819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 Những câu nào thể hiện tình cảm của bạn nhỏ đối với người đó?</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 name="Straight Connector 6">
            <a:extLst>
              <a:ext uri="{FF2B5EF4-FFF2-40B4-BE49-F238E27FC236}">
                <a16:creationId xmlns:a16="http://schemas.microsoft.com/office/drawing/2014/main" id="{F5D60F10-969F-4E1F-821E-8C6922BE819A}"/>
              </a:ext>
            </a:extLst>
          </p:cNvPr>
          <p:cNvCxnSpPr>
            <a:cxnSpLocks/>
          </p:cNvCxnSpPr>
          <p:nvPr/>
        </p:nvCxnSpPr>
        <p:spPr>
          <a:xfrm flipV="1">
            <a:off x="3466532" y="3575715"/>
            <a:ext cx="6059606" cy="13646"/>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90B8332E-96FC-4A0F-9F44-6C96474520F3}"/>
              </a:ext>
            </a:extLst>
          </p:cNvPr>
          <p:cNvCxnSpPr>
            <a:cxnSpLocks/>
          </p:cNvCxnSpPr>
          <p:nvPr/>
        </p:nvCxnSpPr>
        <p:spPr>
          <a:xfrm flipV="1">
            <a:off x="1817294" y="4012442"/>
            <a:ext cx="5593441" cy="20774"/>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Rounded Corners 8">
            <a:extLst>
              <a:ext uri="{FF2B5EF4-FFF2-40B4-BE49-F238E27FC236}">
                <a16:creationId xmlns:a16="http://schemas.microsoft.com/office/drawing/2014/main" id="{49C5525B-6CDF-4DEB-BD5E-FF6A5FD162D0}"/>
              </a:ext>
            </a:extLst>
          </p:cNvPr>
          <p:cNvSpPr/>
          <p:nvPr/>
        </p:nvSpPr>
        <p:spPr>
          <a:xfrm>
            <a:off x="644450" y="4845416"/>
            <a:ext cx="7923236" cy="97819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 Vì sao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quý</a:t>
            </a:r>
            <a:r>
              <a:rPr kumimoji="0" lang="vi-VN"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hought Bubble: Cloud 9">
            <a:extLst>
              <a:ext uri="{FF2B5EF4-FFF2-40B4-BE49-F238E27FC236}">
                <a16:creationId xmlns:a16="http://schemas.microsoft.com/office/drawing/2014/main" id="{9989EAFA-8215-443D-8467-BDBA97CA13E0}"/>
              </a:ext>
            </a:extLst>
          </p:cNvPr>
          <p:cNvSpPr/>
          <p:nvPr/>
        </p:nvSpPr>
        <p:spPr>
          <a:xfrm>
            <a:off x="8229599" y="4189862"/>
            <a:ext cx="3493828" cy="2129052"/>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Vì</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mẹ</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luôn</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rPr>
              <a:t> ở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bên,chăm</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sóc</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và</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giúp</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đỡ</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bạn</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a:cs typeface="Times New Roman" pitchFamily="18" charset="0"/>
              </a:rPr>
              <a:t>nhỏ</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a:cs typeface="Times New Roman" pitchFamily="18" charset="0"/>
            </a:endParaRPr>
          </a:p>
        </p:txBody>
      </p:sp>
      <p:sp>
        <p:nvSpPr>
          <p:cNvPr id="11" name="Rounded Rectangle 10"/>
          <p:cNvSpPr/>
          <p:nvPr/>
        </p:nvSpPr>
        <p:spPr>
          <a:xfrm>
            <a:off x="9171157" y="131272"/>
            <a:ext cx="3020844" cy="190123"/>
          </a:xfrm>
          <a:prstGeom prst="roundRect">
            <a:avLst/>
          </a:prstGeom>
          <a:solidFill>
            <a:schemeClr val="bg1"/>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98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2" nodeType="clickEffect">
                                  <p:stCondLst>
                                    <p:cond delay="0"/>
                                  </p:stCondLst>
                                  <p:childTnLst>
                                    <p:anim calcmode="lin" valueType="num">
                                      <p:cBhvr additive="base">
                                        <p:cTn id="47" dur="500"/>
                                        <p:tgtEl>
                                          <p:spTgt spid="6"/>
                                        </p:tgtEl>
                                        <p:attrNameLst>
                                          <p:attrName>ppt_x</p:attrName>
                                        </p:attrNameLst>
                                      </p:cBhvr>
                                      <p:tavLst>
                                        <p:tav tm="0">
                                          <p:val>
                                            <p:strVal val="ppt_x"/>
                                          </p:val>
                                        </p:tav>
                                        <p:tav tm="100000">
                                          <p:val>
                                            <p:strVal val="ppt_x"/>
                                          </p:val>
                                        </p:tav>
                                      </p:tavLst>
                                    </p:anim>
                                    <p:anim calcmode="lin" valueType="num">
                                      <p:cBhvr additive="base">
                                        <p:cTn id="48" dur="500"/>
                                        <p:tgtEl>
                                          <p:spTgt spid="6"/>
                                        </p:tgtEl>
                                        <p:attrNameLst>
                                          <p:attrName>ppt_y</p:attrName>
                                        </p:attrNameLst>
                                      </p:cBhvr>
                                      <p:tavLst>
                                        <p:tav tm="0">
                                          <p:val>
                                            <p:strVal val="ppt_y"/>
                                          </p:val>
                                        </p:tav>
                                        <p:tav tm="100000">
                                          <p:val>
                                            <p:strVal val="1+ppt_h/2"/>
                                          </p:val>
                                        </p:tav>
                                      </p:tavLst>
                                    </p:anim>
                                    <p:set>
                                      <p:cBhvr>
                                        <p:cTn id="49" dur="1" fill="hold">
                                          <p:stCondLst>
                                            <p:cond delay="499"/>
                                          </p:stCondLst>
                                        </p:cTn>
                                        <p:tgtEl>
                                          <p:spTgt spid="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9"/>
                                        </p:tgtEl>
                                        <p:attrNameLst>
                                          <p:attrName>ppt_x</p:attrName>
                                        </p:attrNameLst>
                                      </p:cBhvr>
                                      <p:tavLst>
                                        <p:tav tm="0">
                                          <p:val>
                                            <p:strVal val="ppt_x"/>
                                          </p:val>
                                        </p:tav>
                                        <p:tav tm="100000">
                                          <p:val>
                                            <p:strVal val="ppt_x"/>
                                          </p:val>
                                        </p:tav>
                                      </p:tavLst>
                                    </p:anim>
                                    <p:anim calcmode="lin" valueType="num">
                                      <p:cBhvr additive="base">
                                        <p:cTn id="61" dur="500"/>
                                        <p:tgtEl>
                                          <p:spTgt spid="9"/>
                                        </p:tgtEl>
                                        <p:attrNameLst>
                                          <p:attrName>ppt_y</p:attrName>
                                        </p:attrNameLst>
                                      </p:cBhvr>
                                      <p:tavLst>
                                        <p:tav tm="0">
                                          <p:val>
                                            <p:strVal val="ppt_y"/>
                                          </p:val>
                                        </p:tav>
                                        <p:tav tm="100000">
                                          <p:val>
                                            <p:strVal val="1+ppt_h/2"/>
                                          </p:val>
                                        </p:tav>
                                      </p:tavLst>
                                    </p:anim>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9"/>
                                        </p:tgtEl>
                                        <p:attrNameLst>
                                          <p:attrName>ppt_x</p:attrName>
                                        </p:attrNameLst>
                                      </p:cBhvr>
                                      <p:tavLst>
                                        <p:tav tm="0">
                                          <p:val>
                                            <p:strVal val="ppt_x"/>
                                          </p:val>
                                        </p:tav>
                                        <p:tav tm="100000">
                                          <p:val>
                                            <p:strVal val="ppt_x"/>
                                          </p:val>
                                        </p:tav>
                                      </p:tavLst>
                                    </p:anim>
                                    <p:anim calcmode="lin" valueType="num">
                                      <p:cBhvr additive="base">
                                        <p:cTn id="67" dur="500"/>
                                        <p:tgtEl>
                                          <p:spTgt spid="9"/>
                                        </p:tgtEl>
                                        <p:attrNameLst>
                                          <p:attrName>ppt_y</p:attrName>
                                        </p:attrNameLst>
                                      </p:cBhvr>
                                      <p:tavLst>
                                        <p:tav tm="0">
                                          <p:val>
                                            <p:strVal val="ppt_y"/>
                                          </p:val>
                                        </p:tav>
                                        <p:tav tm="100000">
                                          <p:val>
                                            <p:strVal val="1+ppt_h/2"/>
                                          </p:val>
                                        </p:tav>
                                      </p:tavLst>
                                    </p:anim>
                                    <p:set>
                                      <p:cBhvr>
                                        <p:cTn id="68" dur="1" fill="hold">
                                          <p:stCondLst>
                                            <p:cond delay="4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Effect transition="in" filter="wipe(down)">
                                      <p:cBhvr>
                                        <p:cTn id="7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6" grpId="2" animBg="1"/>
      <p:bldP spid="9" grpId="0" animBg="1"/>
      <p:bldP spid="9" grpId="1" animBg="1"/>
      <p:bldP spid="9"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81793" y="786008"/>
            <a:ext cx="6247250" cy="5527345"/>
          </a:xfrm>
          <a:prstGeom prst="rect">
            <a:avLst/>
          </a:prstGeom>
        </p:spPr>
      </p:pic>
      <p:pic>
        <p:nvPicPr>
          <p:cNvPr id="9" name="图片 8">
            <a:extLst>
              <a:ext uri="{FF2B5EF4-FFF2-40B4-BE49-F238E27FC236}">
                <a16:creationId xmlns:a16="http://schemas.microsoft.com/office/drawing/2014/main" id="{1C673EB3-CF89-4670-AD42-188BEA088385}"/>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id="{CECE201C-16F7-41CC-9D7C-4F43F62CC366}"/>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2" y="2001520"/>
            <a:ext cx="4466359" cy="5492902"/>
          </a:xfrm>
          <a:prstGeom prst="rect">
            <a:avLst/>
          </a:prstGeom>
        </p:spPr>
      </p:pic>
      <p:pic>
        <p:nvPicPr>
          <p:cNvPr id="12" name="图片 11">
            <a:extLst>
              <a:ext uri="{FF2B5EF4-FFF2-40B4-BE49-F238E27FC236}">
                <a16:creationId xmlns:a16="http://schemas.microsoft.com/office/drawing/2014/main" id="{ED6E6BBD-55BC-4609-9234-E6F030B3A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3"/>
            <a:ext cx="419196" cy="1232181"/>
          </a:xfrm>
          <a:prstGeom prst="rect">
            <a:avLst/>
          </a:prstGeom>
        </p:spPr>
      </p:pic>
      <p:pic>
        <p:nvPicPr>
          <p:cNvPr id="13" name="图片 12">
            <a:extLst>
              <a:ext uri="{FF2B5EF4-FFF2-40B4-BE49-F238E27FC236}">
                <a16:creationId xmlns:a16="http://schemas.microsoft.com/office/drawing/2014/main" id="{9F2093D5-1511-470A-84F7-CD3D5D60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3" y="1274027"/>
            <a:ext cx="571631" cy="787579"/>
          </a:xfrm>
          <a:prstGeom prst="rect">
            <a:avLst/>
          </a:prstGeom>
        </p:spPr>
      </p:pic>
      <p:pic>
        <p:nvPicPr>
          <p:cNvPr id="14" name="图片 13">
            <a:extLst>
              <a:ext uri="{FF2B5EF4-FFF2-40B4-BE49-F238E27FC236}">
                <a16:creationId xmlns:a16="http://schemas.microsoft.com/office/drawing/2014/main" id="{E1A8B920-2603-41BF-97D2-B541638BC318}"/>
              </a:ext>
            </a:extLst>
          </p:cNvPr>
          <p:cNvPicPr>
            <a:picLocks noChangeAspect="1"/>
          </p:cNvPicPr>
          <p:nvPr/>
        </p:nvPicPr>
        <p:blipFill rotWithShape="1">
          <a:blip r:embed="rId8">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id="{4E36D2A1-7E6C-40E4-9CEC-803715B69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89435">
            <a:off x="5902313" y="2289398"/>
            <a:ext cx="422499" cy="436127"/>
          </a:xfrm>
          <a:prstGeom prst="rect">
            <a:avLst/>
          </a:prstGeom>
        </p:spPr>
      </p:pic>
      <p:pic>
        <p:nvPicPr>
          <p:cNvPr id="17" name="图片 16">
            <a:extLst>
              <a:ext uri="{FF2B5EF4-FFF2-40B4-BE49-F238E27FC236}">
                <a16:creationId xmlns:a16="http://schemas.microsoft.com/office/drawing/2014/main" id="{2E9236B6-8568-430A-A241-D955A7D92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8109" y="1202803"/>
            <a:ext cx="644623" cy="686893"/>
          </a:xfrm>
          <a:prstGeom prst="rect">
            <a:avLst/>
          </a:prstGeom>
        </p:spPr>
      </p:pic>
      <p:pic>
        <p:nvPicPr>
          <p:cNvPr id="18" name="图片 17">
            <a:extLst>
              <a:ext uri="{FF2B5EF4-FFF2-40B4-BE49-F238E27FC236}">
                <a16:creationId xmlns:a16="http://schemas.microsoft.com/office/drawing/2014/main" id="{5150AFAD-94D2-45D0-B9C7-6489920D4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267" y="670350"/>
            <a:ext cx="391539" cy="469845"/>
          </a:xfrm>
          <a:prstGeom prst="rect">
            <a:avLst/>
          </a:prstGeom>
        </p:spPr>
      </p:pic>
      <p:pic>
        <p:nvPicPr>
          <p:cNvPr id="20" name="图片 19">
            <a:extLst>
              <a:ext uri="{FF2B5EF4-FFF2-40B4-BE49-F238E27FC236}">
                <a16:creationId xmlns:a16="http://schemas.microsoft.com/office/drawing/2014/main" id="{17F29A0C-09E7-494C-BC8E-428CB9B9DA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27701">
            <a:off x="2693189" y="707721"/>
            <a:ext cx="391539" cy="645313"/>
          </a:xfrm>
          <a:prstGeom prst="rect">
            <a:avLst/>
          </a:prstGeom>
        </p:spPr>
      </p:pic>
      <p:pic>
        <p:nvPicPr>
          <p:cNvPr id="21" name="图片 20">
            <a:extLst>
              <a:ext uri="{FF2B5EF4-FFF2-40B4-BE49-F238E27FC236}">
                <a16:creationId xmlns:a16="http://schemas.microsoft.com/office/drawing/2014/main" id="{B4860D97-F7FE-4AC3-8745-689FB2A4E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9631" y="1470921"/>
            <a:ext cx="1054340" cy="1181369"/>
          </a:xfrm>
          <a:prstGeom prst="rect">
            <a:avLst/>
          </a:prstGeom>
        </p:spPr>
      </p:pic>
      <p:sp>
        <p:nvSpPr>
          <p:cNvPr id="3" name="TextBox 2">
            <a:extLst>
              <a:ext uri="{FF2B5EF4-FFF2-40B4-BE49-F238E27FC236}">
                <a16:creationId xmlns:a16="http://schemas.microsoft.com/office/drawing/2014/main" id="{589B3C22-7DF9-4178-B0DA-2C2687E2F5D1}"/>
              </a:ext>
            </a:extLst>
          </p:cNvPr>
          <p:cNvSpPr txBox="1"/>
          <p:nvPr/>
        </p:nvSpPr>
        <p:spPr>
          <a:xfrm>
            <a:off x="6875049" y="712807"/>
            <a:ext cx="4796529" cy="2554545"/>
          </a:xfrm>
          <a:prstGeom prst="rect">
            <a:avLst/>
          </a:prstGeom>
          <a:noFill/>
        </p:spPr>
        <p:txBody>
          <a:bodyPr wrap="square" rtlCol="0">
            <a:spAutoFit/>
          </a:bodyPr>
          <a:lstStyle/>
          <a:p>
            <a:r>
              <a:rPr kumimoji="0" lang="en-US" sz="4000" b="0" i="0" u="sng"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sng"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sng"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3-</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 câu thể hiện tình cảm của em đối với người thân.</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4"/>
          <p:cNvSpPr/>
          <p:nvPr/>
        </p:nvSpPr>
        <p:spPr>
          <a:xfrm>
            <a:off x="9171157" y="131272"/>
            <a:ext cx="3020844" cy="190123"/>
          </a:xfrm>
          <a:prstGeom prst="roundRect">
            <a:avLst/>
          </a:prstGeom>
          <a:solidFill>
            <a:schemeClr val="accent6">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9B3C22-7DF9-4178-B0DA-2C2687E2F5D1}"/>
              </a:ext>
            </a:extLst>
          </p:cNvPr>
          <p:cNvSpPr txBox="1"/>
          <p:nvPr/>
        </p:nvSpPr>
        <p:spPr>
          <a:xfrm>
            <a:off x="6563425" y="3072348"/>
            <a:ext cx="5228241" cy="3785652"/>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algn="just">
              <a:buFontTx/>
              <a:buChar char="-"/>
            </a:pP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muốn</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ai</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tình</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11067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p:nvPr/>
        </p:nvGrpSpPr>
        <p:grpSpPr>
          <a:xfrm>
            <a:off x="7076119" y="3965568"/>
            <a:ext cx="947695" cy="473289"/>
            <a:chOff x="8522627" y="5312787"/>
            <a:chExt cx="1091391" cy="545052"/>
          </a:xfrm>
        </p:grpSpPr>
        <p:sp>
          <p:nvSpPr>
            <p:cNvPr id="76" name="TextBox 75"/>
            <p:cNvSpPr txBox="1"/>
            <p:nvPr/>
          </p:nvSpPr>
          <p:spPr>
            <a:xfrm>
              <a:off x="8740069" y="5312787"/>
              <a:ext cx="604031" cy="388559"/>
            </a:xfrm>
            <a:prstGeom prst="rect">
              <a:avLst/>
            </a:prstGeom>
            <a:noFill/>
          </p:spPr>
          <p:txBody>
            <a:bodyPr wrap="non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327"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85%</a:t>
              </a:r>
              <a:endParaRPr kumimoji="0" lang="en-GB" sz="1327"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7" name="TextBox 76"/>
            <p:cNvSpPr txBox="1"/>
            <p:nvPr/>
          </p:nvSpPr>
          <p:spPr>
            <a:xfrm>
              <a:off x="8522627" y="5570149"/>
              <a:ext cx="1091391" cy="287690"/>
            </a:xfrm>
            <a:prstGeom prst="rect">
              <a:avLst/>
            </a:prstGeom>
            <a:noFill/>
          </p:spPr>
          <p:txBody>
            <a:bodyPr wrap="non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85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GB" sz="853"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 name="Group 8"/>
          <p:cNvGrpSpPr/>
          <p:nvPr/>
        </p:nvGrpSpPr>
        <p:grpSpPr>
          <a:xfrm>
            <a:off x="668742" y="342095"/>
            <a:ext cx="11258193" cy="6229303"/>
            <a:chOff x="631064" y="0"/>
            <a:chExt cx="10921286" cy="6858000"/>
          </a:xfrm>
        </p:grpSpPr>
        <p:pic>
          <p:nvPicPr>
            <p:cNvPr id="10"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28EACE7F-6DA6-4DA1-867E-87748554EBE9}"/>
              </a:ext>
            </a:extLst>
          </p:cNvPr>
          <p:cNvCxnSpPr/>
          <p:nvPr/>
        </p:nvCxnSpPr>
        <p:spPr>
          <a:xfrm>
            <a:off x="2540000" y="6858000"/>
            <a:ext cx="6749592" cy="0"/>
          </a:xfrm>
          <a:prstGeom prst="line">
            <a:avLst/>
          </a:prstGeom>
          <a:ln w="57150">
            <a:solidFill>
              <a:schemeClr val="accent2">
                <a:lumMod val="75000"/>
              </a:schemeClr>
            </a:solidFill>
          </a:ln>
        </p:spPr>
        <p:style>
          <a:lnRef idx="2">
            <a:schemeClr val="accent2"/>
          </a:lnRef>
          <a:fillRef idx="0">
            <a:schemeClr val="accent2"/>
          </a:fillRef>
          <a:effectRef idx="1">
            <a:schemeClr val="accent2"/>
          </a:effectRef>
          <a:fontRef idx="minor">
            <a:schemeClr val="tx1"/>
          </a:fontRef>
        </p:style>
      </p:cxnSp>
      <p:sp>
        <p:nvSpPr>
          <p:cNvPr id="17" name="Text Box 2"/>
          <p:cNvSpPr txBox="1">
            <a:spLocks noChangeArrowheads="1"/>
          </p:cNvSpPr>
          <p:nvPr/>
        </p:nvSpPr>
        <p:spPr bwMode="auto">
          <a:xfrm>
            <a:off x="304800" y="3352800"/>
            <a:ext cx="1148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1" u="none" strike="noStrike" kern="1200" cap="none" spc="0" normalizeH="0" baseline="0" noProof="0" dirty="0">
              <a:ln>
                <a:noFill/>
              </a:ln>
              <a:solidFill>
                <a:schemeClr val="tx1">
                  <a:lumMod val="95000"/>
                  <a:lumOff val="5000"/>
                </a:schemeClr>
              </a:solidFill>
              <a:effectLst/>
              <a:uLnTx/>
              <a:uFillTx/>
              <a:latin typeface="HP001 4 hàng" pitchFamily="34" charset="0"/>
              <a:ea typeface="+mn-ea"/>
              <a:cs typeface="+mn-cs"/>
            </a:endParaRP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àng" pitchFamily="34" charset="0"/>
                <a:ea typeface="+mn-ea"/>
                <a:cs typeface="+mn-cs"/>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àng" pitchFamily="34" charset="0"/>
                <a:ea typeface="+mn-ea"/>
                <a:cs typeface="+mn-cs"/>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àng" pitchFamily="34" charset="0"/>
                <a:ea typeface="+mn-ea"/>
                <a:cs typeface="+mn-cs"/>
              </a:rPr>
              <a:t>  </a:t>
            </a: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àng" pitchFamily="34" charset="0"/>
              <a:ea typeface="+mn-ea"/>
              <a:cs typeface="+mn-cs"/>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àng" pitchFamily="34" charset="0"/>
              <a:ea typeface="+mn-ea"/>
              <a:cs typeface="+mn-cs"/>
            </a:endParaRPr>
          </a:p>
          <a:p>
            <a:pPr marL="0" marR="0" lvl="0" indent="0"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àng" pitchFamily="34" charset="0"/>
              <a:ea typeface="+mn-ea"/>
              <a:cs typeface="+mn-cs"/>
            </a:endParaRPr>
          </a:p>
          <a:p>
            <a:pPr marL="0" marR="0" lvl="0" indent="0" algn="l" defTabSz="1316038" rtl="0" eaLnBrk="1" fontAlgn="auto" latinLnBrk="0" hangingPunct="1">
              <a:lnSpc>
                <a:spcPct val="100000"/>
              </a:lnSpc>
              <a:spcBef>
                <a:spcPts val="0"/>
              </a:spcBef>
              <a:spcAft>
                <a:spcPts val="0"/>
              </a:spcAft>
              <a:buClrTx/>
              <a:buSzTx/>
              <a:buFontTx/>
              <a:buNone/>
              <a:tabLst/>
              <a:defRPr/>
            </a:pPr>
            <a:endParaRPr kumimoji="0" lang="en-US" altLang="en-US" sz="3603" b="1" i="0" u="none" strike="noStrike" kern="1200" cap="none" spc="0" normalizeH="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0"/>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p:txBody>
      </p:sp>
      <p:sp>
        <p:nvSpPr>
          <p:cNvPr id="18" name="Text Box 2"/>
          <p:cNvSpPr txBox="1">
            <a:spLocks noChangeArrowheads="1"/>
          </p:cNvSpPr>
          <p:nvPr/>
        </p:nvSpPr>
        <p:spPr bwMode="auto">
          <a:xfrm>
            <a:off x="0" y="3352800"/>
            <a:ext cx="11480800" cy="7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1"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0"/>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p:txBody>
      </p:sp>
      <p:sp>
        <p:nvSpPr>
          <p:cNvPr id="21" name="Text Box 2"/>
          <p:cNvSpPr txBox="1">
            <a:spLocks noChangeArrowheads="1"/>
          </p:cNvSpPr>
          <p:nvPr/>
        </p:nvSpPr>
        <p:spPr bwMode="auto">
          <a:xfrm>
            <a:off x="982638" y="464025"/>
            <a:ext cx="11209361" cy="8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1"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0"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r>
              <a:rPr kumimoji="0" lang="en-US" altLang="en-US" sz="3600" b="1" i="0" u="none" strike="noStrike" kern="1200" cap="none" spc="0" normalizeH="0" baseline="0" noProof="0" dirty="0" err="1">
                <a:ln>
                  <a:noFill/>
                </a:ln>
                <a:solidFill>
                  <a:schemeClr val="tx1">
                    <a:lumMod val="95000"/>
                    <a:lumOff val="5000"/>
                  </a:schemeClr>
                </a:solidFill>
                <a:effectLst/>
                <a:uLnTx/>
                <a:uFillTx/>
                <a:latin typeface="HP001 4 hang 1 ô ly" pitchFamily="34" charset="0"/>
              </a:rPr>
              <a:t>Thứ</a:t>
            </a:r>
            <a:r>
              <a:rPr kumimoji="0" lang="en-US" altLang="en-US" sz="3600"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r>
              <a:rPr lang="en-US" altLang="en-US" sz="3600" b="1" dirty="0" err="1">
                <a:solidFill>
                  <a:schemeClr val="tx1">
                    <a:lumMod val="95000"/>
                    <a:lumOff val="5000"/>
                  </a:schemeClr>
                </a:solidFill>
                <a:latin typeface="HP001 4 hang 1 ô ly" pitchFamily="34" charset="0"/>
              </a:rPr>
              <a:t>sáu</a:t>
            </a:r>
            <a:r>
              <a:rPr kumimoji="0" lang="en-US" altLang="en-US" sz="3600"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r>
              <a:rPr kumimoji="0" lang="en-US" altLang="en-US" sz="3600" b="1" i="0" u="none" strike="noStrike" kern="1200" cap="none" spc="0" normalizeH="0" baseline="0" noProof="0" dirty="0" err="1">
                <a:ln>
                  <a:noFill/>
                </a:ln>
                <a:solidFill>
                  <a:schemeClr val="tx1">
                    <a:lumMod val="95000"/>
                    <a:lumOff val="5000"/>
                  </a:schemeClr>
                </a:solidFill>
                <a:effectLst/>
                <a:uLnTx/>
                <a:uFillTx/>
                <a:latin typeface="HP001 4 hang 1 ô ly" pitchFamily="34" charset="0"/>
              </a:rPr>
              <a:t>ngày</a:t>
            </a:r>
            <a:r>
              <a:rPr kumimoji="0" lang="en-US" altLang="en-US" sz="3600" b="1" i="0" u="none" strike="noStrike" kern="1200" cap="none" spc="0" normalizeH="0" baseline="0" noProof="0">
                <a:ln>
                  <a:noFill/>
                </a:ln>
                <a:solidFill>
                  <a:schemeClr val="tx1">
                    <a:lumMod val="95000"/>
                    <a:lumOff val="5000"/>
                  </a:schemeClr>
                </a:solidFill>
                <a:effectLst/>
                <a:uLnTx/>
                <a:uFillTx/>
                <a:latin typeface="HP001 4 hang 1 ô ly" pitchFamily="34" charset="0"/>
              </a:rPr>
              <a:t> 17 </a:t>
            </a:r>
            <a:r>
              <a:rPr lang="en-US" altLang="en-US" sz="3600" b="1" dirty="0">
                <a:solidFill>
                  <a:schemeClr val="tx1">
                    <a:lumMod val="95000"/>
                    <a:lumOff val="5000"/>
                  </a:schemeClr>
                </a:solidFill>
                <a:latin typeface="HP001 4 hang 1 ô ly" pitchFamily="34" charset="0"/>
                <a:cs typeface="Arial"/>
              </a:rPr>
              <a:t>t</a:t>
            </a:r>
            <a:r>
              <a:rPr kumimoji="0" lang="en-US" altLang="en-US" sz="3600" b="1" i="0" u="none" strike="noStrike" kern="1200" cap="none" spc="0" normalizeH="0" baseline="0" noProof="0" dirty="0" err="1">
                <a:ln>
                  <a:noFill/>
                </a:ln>
                <a:solidFill>
                  <a:schemeClr val="tx1">
                    <a:lumMod val="95000"/>
                    <a:lumOff val="5000"/>
                  </a:schemeClr>
                </a:solidFill>
                <a:effectLst/>
                <a:uLnTx/>
                <a:uFillTx/>
                <a:latin typeface="HP001 4 hang 1 ô ly" pitchFamily="34" charset="0"/>
              </a:rPr>
              <a:t>háng</a:t>
            </a:r>
            <a:r>
              <a:rPr kumimoji="0" lang="en-US" altLang="en-US" sz="3600"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12 </a:t>
            </a:r>
            <a:r>
              <a:rPr kumimoji="0" lang="en-US" altLang="en-US" sz="3600" b="1" i="0" u="none" strike="noStrike" kern="1200" cap="none" spc="0" normalizeH="0" baseline="0" noProof="0" dirty="0" err="1">
                <a:ln>
                  <a:noFill/>
                </a:ln>
                <a:solidFill>
                  <a:schemeClr val="tx1">
                    <a:lumMod val="95000"/>
                    <a:lumOff val="5000"/>
                  </a:schemeClr>
                </a:solidFill>
                <a:effectLst/>
                <a:uLnTx/>
                <a:uFillTx/>
                <a:latin typeface="HP001 4 hang 1 ô ly" pitchFamily="34" charset="0"/>
              </a:rPr>
              <a:t>năm</a:t>
            </a:r>
            <a:r>
              <a:rPr kumimoji="0" lang="en-US" altLang="en-US" sz="3600"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2021</a:t>
            </a:r>
          </a:p>
        </p:txBody>
      </p:sp>
      <p:sp>
        <p:nvSpPr>
          <p:cNvPr id="22" name="Text Box 2"/>
          <p:cNvSpPr txBox="1">
            <a:spLocks noChangeArrowheads="1"/>
          </p:cNvSpPr>
          <p:nvPr/>
        </p:nvSpPr>
        <p:spPr bwMode="auto">
          <a:xfrm>
            <a:off x="0" y="4648201"/>
            <a:ext cx="11887200" cy="7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1"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0"/>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p:txBody>
      </p:sp>
      <p:sp>
        <p:nvSpPr>
          <p:cNvPr id="14" name="Text Box 2"/>
          <p:cNvSpPr txBox="1">
            <a:spLocks noChangeArrowheads="1"/>
          </p:cNvSpPr>
          <p:nvPr/>
        </p:nvSpPr>
        <p:spPr bwMode="auto">
          <a:xfrm>
            <a:off x="711200" y="3883926"/>
            <a:ext cx="11480800" cy="7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1"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r>
              <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3"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marL="0" marR="0" lvl="0" indent="0" algn="l" defTabSz="1316038" rtl="0" eaLnBrk="1" fontAlgn="auto" latinLnBrk="0" hangingPunct="1">
              <a:lnSpc>
                <a:spcPct val="100000"/>
              </a:lnSpc>
              <a:spcBef>
                <a:spcPts val="0"/>
              </a:spcBef>
              <a:spcAft>
                <a:spcPts val="711"/>
              </a:spcAft>
              <a:buClrTx/>
              <a:buSzTx/>
              <a:buFontTx/>
              <a:buNone/>
              <a:tabLst/>
              <a:defRPr/>
            </a:pPr>
            <a:endParaRPr kumimoji="0" lang="en-US" altLang="en-US" sz="3600" b="1" i="0" u="none" strike="noStrike" kern="1200" cap="none" spc="0" normalizeH="0" baseline="0" noProof="0" dirty="0">
              <a:ln>
                <a:noFill/>
              </a:ln>
              <a:solidFill>
                <a:schemeClr val="tx1">
                  <a:lumMod val="95000"/>
                  <a:lumOff val="5000"/>
                </a:schemeClr>
              </a:solidFill>
              <a:effectLst/>
              <a:uLnTx/>
              <a:uFillTx/>
              <a:latin typeface="HP001 4 hang 1 ô ly" pitchFamily="34" charset="0"/>
            </a:endParaRPr>
          </a:p>
          <a:p>
            <a:pPr lvl="0">
              <a:spcAft>
                <a:spcPts val="711"/>
              </a:spcAft>
              <a:defRPr/>
            </a:pPr>
            <a:r>
              <a:rPr kumimoji="0" lang="en-US" altLang="en-US" sz="3600" b="1" i="0" u="none" strike="noStrike" kern="1200" cap="none" spc="0" normalizeH="0" baseline="0" noProof="0" dirty="0">
                <a:ln>
                  <a:noFill/>
                </a:ln>
                <a:solidFill>
                  <a:schemeClr val="tx1">
                    <a:lumMod val="95000"/>
                    <a:lumOff val="5000"/>
                  </a:schemeClr>
                </a:solidFill>
                <a:effectLst/>
                <a:uLnTx/>
                <a:uFillTx/>
                <a:latin typeface="HP001 4 hang 1 ô ly" pitchFamily="34" charset="0"/>
              </a:rPr>
              <a:t> </a:t>
            </a:r>
            <a:endParaRPr lang="en-US" altLang="en-US" sz="3600" b="1" dirty="0">
              <a:solidFill>
                <a:schemeClr val="tx1">
                  <a:lumMod val="95000"/>
                  <a:lumOff val="5000"/>
                </a:schemeClr>
              </a:solidFill>
              <a:latin typeface="HP001 4 hang 1 ô ly" pitchFamily="34" charset="0"/>
            </a:endParaRPr>
          </a:p>
          <a:p>
            <a:pPr lvl="0">
              <a:defRPr/>
            </a:pPr>
            <a:r>
              <a:rPr lang="en-US" altLang="en-US" sz="3600" b="1" dirty="0">
                <a:solidFill>
                  <a:schemeClr val="tx1">
                    <a:lumMod val="95000"/>
                    <a:lumOff val="5000"/>
                  </a:schemeClr>
                </a:solidFill>
                <a:latin typeface="HP001 4 hang 1 ô ly" pitchFamily="34" charset="0"/>
              </a:rPr>
              <a:t>            </a:t>
            </a:r>
            <a:r>
              <a:rPr lang="en-US" altLang="en-US" sz="3600" b="1" dirty="0" err="1">
                <a:solidFill>
                  <a:schemeClr val="tx1">
                    <a:lumMod val="95000"/>
                    <a:lumOff val="5000"/>
                  </a:schemeClr>
                </a:solidFill>
                <a:latin typeface="HP001 4 hang 1 ô ly" pitchFamily="34" charset="0"/>
              </a:rPr>
              <a:t>Tiếng</a:t>
            </a:r>
            <a:r>
              <a:rPr lang="en-US" altLang="en-US" sz="3600" b="1" dirty="0">
                <a:solidFill>
                  <a:schemeClr val="tx1">
                    <a:lumMod val="95000"/>
                    <a:lumOff val="5000"/>
                  </a:schemeClr>
                </a:solidFill>
                <a:latin typeface="HP001 4 hang 1 ô ly" pitchFamily="34" charset="0"/>
              </a:rPr>
              <a:t> </a:t>
            </a:r>
            <a:r>
              <a:rPr lang="en-US" altLang="en-US" sz="3600" b="1" dirty="0" err="1">
                <a:solidFill>
                  <a:schemeClr val="tx1">
                    <a:lumMod val="95000"/>
                    <a:lumOff val="5000"/>
                  </a:schemeClr>
                </a:solidFill>
                <a:latin typeface="HP001 4 hang 1 ô ly" pitchFamily="34" charset="0"/>
              </a:rPr>
              <a:t>Việt</a:t>
            </a:r>
            <a:endParaRPr lang="en-US" altLang="en-US" sz="3600" b="1" dirty="0">
              <a:solidFill>
                <a:schemeClr val="tx1">
                  <a:lumMod val="95000"/>
                  <a:lumOff val="5000"/>
                </a:schemeClr>
              </a:solidFill>
              <a:latin typeface="HP001 4 hang 1 ô ly" pitchFamily="34" charset="0"/>
            </a:endParaRPr>
          </a:p>
          <a:p>
            <a:pPr lvl="0"/>
            <a:r>
              <a:rPr lang="en-US" sz="3600" dirty="0">
                <a:latin typeface="HP001 4 hang 1 ô ly" pitchFamily="34" charset="0"/>
              </a:rPr>
              <a:t>    </a:t>
            </a:r>
            <a:r>
              <a:rPr lang="en-US" sz="3600" dirty="0" err="1">
                <a:latin typeface="HP001 4 hang 1 ô ly" pitchFamily="34" charset="0"/>
              </a:rPr>
              <a:t>Luyện</a:t>
            </a:r>
            <a:r>
              <a:rPr lang="en-US" sz="3600" dirty="0">
                <a:latin typeface="HP001 4 hang 1 ô ly" pitchFamily="34" charset="0"/>
              </a:rPr>
              <a:t> </a:t>
            </a:r>
            <a:r>
              <a:rPr lang="en-US" sz="3600" dirty="0" err="1">
                <a:latin typeface="HP001 4 hang 1 ô ly" pitchFamily="34" charset="0"/>
              </a:rPr>
              <a:t>viết</a:t>
            </a:r>
            <a:r>
              <a:rPr lang="en-US" sz="3600" dirty="0">
                <a:latin typeface="HP001 4 hang 1 ô ly" pitchFamily="34" charset="0"/>
              </a:rPr>
              <a:t> </a:t>
            </a:r>
            <a:r>
              <a:rPr lang="en-US" sz="3600" dirty="0" err="1">
                <a:latin typeface="HP001 4 hang 1 ô ly" pitchFamily="34" charset="0"/>
              </a:rPr>
              <a:t>đoạn</a:t>
            </a:r>
            <a:r>
              <a:rPr lang="en-US" sz="3600" dirty="0">
                <a:latin typeface="HP001 4 hang 1 ô ly" pitchFamily="34" charset="0"/>
              </a:rPr>
              <a:t>: </a:t>
            </a:r>
            <a:r>
              <a:rPr lang="en-US" sz="3600" dirty="0" err="1">
                <a:latin typeface="HP001 4 hang 1 ô ly" pitchFamily="34" charset="0"/>
              </a:rPr>
              <a:t>Viết</a:t>
            </a:r>
            <a:r>
              <a:rPr lang="en-US" sz="3600" dirty="0">
                <a:latin typeface="HP001 4 hang 1 ô ly" pitchFamily="34" charset="0"/>
              </a:rPr>
              <a:t> </a:t>
            </a:r>
            <a:r>
              <a:rPr lang="en-US" sz="3600" dirty="0" err="1">
                <a:latin typeface="HP001 4 hang 1 ô ly" pitchFamily="34" charset="0"/>
              </a:rPr>
              <a:t>đoạn</a:t>
            </a:r>
            <a:r>
              <a:rPr lang="en-US" sz="3600" dirty="0">
                <a:latin typeface="HP001 4 hang 1 ô ly" pitchFamily="34" charset="0"/>
              </a:rPr>
              <a:t> </a:t>
            </a:r>
            <a:r>
              <a:rPr lang="en-US" sz="3600" dirty="0" err="1">
                <a:latin typeface="HP001 4 hang 1 ô ly" pitchFamily="34" charset="0"/>
              </a:rPr>
              <a:t>văn</a:t>
            </a:r>
            <a:r>
              <a:rPr lang="en-US" sz="3600" dirty="0">
                <a:latin typeface="HP001 4 hang 1 ô ly" pitchFamily="34" charset="0"/>
              </a:rPr>
              <a:t> </a:t>
            </a:r>
            <a:r>
              <a:rPr lang="en-US" sz="3600" dirty="0" err="1">
                <a:latin typeface="HP001 4 hang 1 ô ly" pitchFamily="34" charset="0"/>
              </a:rPr>
              <a:t>thể</a:t>
            </a:r>
            <a:r>
              <a:rPr lang="en-US" sz="3600" dirty="0">
                <a:latin typeface="HP001 4 hang 1 ô ly" pitchFamily="34" charset="0"/>
              </a:rPr>
              <a:t> </a:t>
            </a:r>
            <a:r>
              <a:rPr lang="en-US" sz="3600" dirty="0" err="1">
                <a:latin typeface="HP001 4 hang 1 ô ly" pitchFamily="34" charset="0"/>
              </a:rPr>
              <a:t>hiện</a:t>
            </a:r>
            <a:r>
              <a:rPr lang="en-US" sz="3600" dirty="0">
                <a:latin typeface="HP001 4 hang 1 ô ly" pitchFamily="34" charset="0"/>
              </a:rPr>
              <a:t> </a:t>
            </a:r>
            <a:r>
              <a:rPr lang="en-US" sz="3600" dirty="0" err="1">
                <a:latin typeface="HP001 4 hang 1 ô ly" pitchFamily="34" charset="0"/>
              </a:rPr>
              <a:t>tình</a:t>
            </a:r>
            <a:r>
              <a:rPr lang="en-US" sz="3600" dirty="0">
                <a:latin typeface="HP001 4 hang 1 ô ly" pitchFamily="34" charset="0"/>
              </a:rPr>
              <a:t> </a:t>
            </a:r>
            <a:r>
              <a:rPr lang="en-US" sz="3600" dirty="0" err="1">
                <a:latin typeface="HP001 4 hang 1 ô ly" pitchFamily="34" charset="0"/>
              </a:rPr>
              <a:t>cảm</a:t>
            </a:r>
            <a:r>
              <a:rPr lang="en-US" sz="3600" dirty="0">
                <a:latin typeface="HP001 4 hang 1 ô ly" pitchFamily="34" charset="0"/>
              </a:rPr>
              <a:t> </a:t>
            </a:r>
            <a:r>
              <a:rPr lang="en-US" sz="3600" dirty="0" err="1">
                <a:latin typeface="HP001 4 hang 1 ô ly" pitchFamily="34" charset="0"/>
              </a:rPr>
              <a:t>với</a:t>
            </a:r>
            <a:r>
              <a:rPr lang="en-US" sz="3600" dirty="0">
                <a:latin typeface="HP001 4 hang 1 ô ly" pitchFamily="34" charset="0"/>
              </a:rPr>
              <a:t> </a:t>
            </a:r>
            <a:r>
              <a:rPr lang="en-US" sz="3600" dirty="0" err="1">
                <a:latin typeface="HP001 4 hang 1 ô ly" pitchFamily="34" charset="0"/>
              </a:rPr>
              <a:t>người</a:t>
            </a:r>
            <a:r>
              <a:rPr lang="en-US" sz="3600" dirty="0">
                <a:latin typeface="HP001 4 hang 1 ô ly" pitchFamily="34" charset="0"/>
              </a:rPr>
              <a:t> </a:t>
            </a:r>
            <a:r>
              <a:rPr lang="en-US" sz="3600" dirty="0" err="1">
                <a:latin typeface="HP001 4 hang 1 ô ly" pitchFamily="34" charset="0"/>
              </a:rPr>
              <a:t>thân</a:t>
            </a:r>
            <a:r>
              <a:rPr lang="en-US" sz="3600" dirty="0">
                <a:latin typeface="HP001 4 hang 1 ô ly" pitchFamily="34" charset="0"/>
              </a:rPr>
              <a:t>.(</a:t>
            </a:r>
            <a:r>
              <a:rPr lang="en-US" altLang="en-US" sz="3600" b="1" dirty="0">
                <a:solidFill>
                  <a:schemeClr val="tx1">
                    <a:lumMod val="95000"/>
                    <a:lumOff val="5000"/>
                  </a:schemeClr>
                </a:solidFill>
                <a:latin typeface="HP001 4 hang 1 ô ly" pitchFamily="34" charset="0"/>
              </a:rPr>
              <a:t>s/122)</a:t>
            </a:r>
          </a:p>
          <a:p>
            <a:endParaRPr lang="en-US" sz="3600" dirty="0">
              <a:latin typeface="HP001 4 hang 1 ô ly" pitchFamily="34" charset="0"/>
            </a:endParaRPr>
          </a:p>
          <a:p>
            <a:r>
              <a:rPr lang="en-US" sz="3600" dirty="0">
                <a:latin typeface="HP001 4 hang 1 ô ly" pitchFamily="34" charset="0"/>
              </a:rPr>
              <a:t>                                                                                                      </a:t>
            </a:r>
          </a:p>
          <a:p>
            <a:pPr marL="0" marR="0" lvl="0" indent="0" algn="l" defTabSz="1316038"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noProof="0" dirty="0">
              <a:ln>
                <a:noFill/>
              </a:ln>
              <a:solidFill>
                <a:schemeClr val="tx1">
                  <a:lumMod val="95000"/>
                  <a:lumOff val="5000"/>
                </a:schemeClr>
              </a:solidFill>
              <a:effectLst/>
              <a:uLnTx/>
              <a:uFillTx/>
              <a:latin typeface="HP001 4 hang 1 ô ly" pitchFamily="34" charset="0"/>
            </a:endParaRPr>
          </a:p>
        </p:txBody>
      </p:sp>
      <p:cxnSp>
        <p:nvCxnSpPr>
          <p:cNvPr id="19" name="Straight Connector 18">
            <a:extLst>
              <a:ext uri="{FF2B5EF4-FFF2-40B4-BE49-F238E27FC236}">
                <a16:creationId xmlns:a16="http://schemas.microsoft.com/office/drawing/2014/main" id="{28EACE7F-6DA6-4DA1-867E-87748554EBE9}"/>
              </a:ext>
            </a:extLst>
          </p:cNvPr>
          <p:cNvCxnSpPr/>
          <p:nvPr/>
        </p:nvCxnSpPr>
        <p:spPr>
          <a:xfrm>
            <a:off x="2336800" y="6858000"/>
            <a:ext cx="6749592" cy="0"/>
          </a:xfrm>
          <a:prstGeom prst="line">
            <a:avLst/>
          </a:prstGeom>
          <a:ln w="57150">
            <a:solidFill>
              <a:schemeClr val="accent2">
                <a:lumMod val="75000"/>
              </a:schemeClr>
            </a:solidFill>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667224" y="3020706"/>
            <a:ext cx="1603324" cy="646331"/>
          </a:xfrm>
          <a:prstGeom prst="rect">
            <a:avLst/>
          </a:prstGeom>
        </p:spPr>
        <p:txBody>
          <a:bodyPr wrap="none">
            <a:spAutoFit/>
          </a:bodyPr>
          <a:lstStyle/>
          <a:p>
            <a:r>
              <a:rPr lang="en-US" sz="3600" dirty="0" err="1">
                <a:latin typeface="HP001 4 hang 1 ô ly" pitchFamily="34" charset="0"/>
              </a:rPr>
              <a:t>Bài</a:t>
            </a:r>
            <a:r>
              <a:rPr lang="en-US" sz="3600" dirty="0">
                <a:latin typeface="HP001 4 hang 1 ô ly" pitchFamily="34" charset="0"/>
              </a:rPr>
              <a:t> 2.</a:t>
            </a:r>
            <a:endParaRPr lang="en-US" sz="3600" dirty="0"/>
          </a:p>
        </p:txBody>
      </p:sp>
      <p:sp>
        <p:nvSpPr>
          <p:cNvPr id="16" name="Rectangle 15"/>
          <p:cNvSpPr/>
          <p:nvPr/>
        </p:nvSpPr>
        <p:spPr>
          <a:xfrm>
            <a:off x="3573566" y="3848580"/>
            <a:ext cx="2050561" cy="646331"/>
          </a:xfrm>
          <a:prstGeom prst="rect">
            <a:avLst/>
          </a:prstGeom>
        </p:spPr>
        <p:txBody>
          <a:bodyPr wrap="none">
            <a:spAutoFit/>
          </a:bodyPr>
          <a:lstStyle/>
          <a:p>
            <a:r>
              <a:rPr lang="en-US" sz="3600" dirty="0" err="1">
                <a:latin typeface="HP001 4 hang 1 ô ly" pitchFamily="34" charset="0"/>
              </a:rPr>
              <a:t>Bài</a:t>
            </a:r>
            <a:r>
              <a:rPr lang="en-US" sz="3600" dirty="0">
                <a:latin typeface="HP001 4 hang 1 ô ly" pitchFamily="34" charset="0"/>
              </a:rPr>
              <a:t> </a:t>
            </a:r>
            <a:r>
              <a:rPr lang="en-US" sz="3600" dirty="0" err="1">
                <a:latin typeface="HP001 4 hang 1 ô ly" pitchFamily="34" charset="0"/>
              </a:rPr>
              <a:t>làm</a:t>
            </a:r>
            <a:endParaRPr lang="en-US" sz="3600" dirty="0"/>
          </a:p>
        </p:txBody>
      </p:sp>
    </p:spTree>
    <p:extLst>
      <p:ext uri="{BB962C8B-B14F-4D97-AF65-F5344CB8AC3E}">
        <p14:creationId xmlns:p14="http://schemas.microsoft.com/office/powerpoint/2010/main" val="2212898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7" y="1818900"/>
            <a:ext cx="10058399" cy="2308324"/>
          </a:xfrm>
          <a:prstGeom prst="rect">
            <a:avLst/>
          </a:prstGeom>
        </p:spPr>
        <p:txBody>
          <a:bodyPr wrap="square">
            <a:spAutoFit/>
          </a:bodyPr>
          <a:lstStyle/>
          <a:p>
            <a:pPr algn="just">
              <a:buNone/>
            </a:pPr>
            <a:r>
              <a:rPr lang="en-US" sz="3600" dirty="0"/>
              <a:t>     </a:t>
            </a:r>
            <a:r>
              <a:rPr lang="vi-VN" sz="3600" dirty="0"/>
              <a:t>Chị gái em là người rất dịu dàng. Chị luôn chỉ bảo em những điều nhỏ nhất. Mỗi buổi tối, chị thường dạy em học. Chị học rất giỏi, chị là một tấm gương sáng để em noi theo</a:t>
            </a:r>
            <a:r>
              <a:rPr lang="vi-VN" sz="2000" dirty="0"/>
              <a:t>.</a:t>
            </a:r>
            <a:endParaRPr lang="en-US" sz="2000" dirty="0"/>
          </a:p>
        </p:txBody>
      </p:sp>
      <p:sp>
        <p:nvSpPr>
          <p:cNvPr id="3" name="五角星 35"/>
          <p:cNvSpPr/>
          <p:nvPr/>
        </p:nvSpPr>
        <p:spPr>
          <a:xfrm rot="19384917">
            <a:off x="6529444" y="4684010"/>
            <a:ext cx="1209113" cy="1143609"/>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 name="五角星 34"/>
          <p:cNvSpPr/>
          <p:nvPr/>
        </p:nvSpPr>
        <p:spPr>
          <a:xfrm rot="337835">
            <a:off x="4171623" y="4759263"/>
            <a:ext cx="1091341" cy="1140824"/>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五角星 36"/>
          <p:cNvSpPr/>
          <p:nvPr/>
        </p:nvSpPr>
        <p:spPr>
          <a:xfrm rot="20248740">
            <a:off x="5635704" y="5629693"/>
            <a:ext cx="803417" cy="702066"/>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3"/>
                                        </p:tgtEl>
                                        <p:attrNameLst>
                                          <p:attrName>style.color</p:attrName>
                                        </p:attrNameLst>
                                      </p:cBhvr>
                                      <p:to>
                                        <a:srgbClr val="CCFF66"/>
                                      </p:to>
                                    </p:animClr>
                                    <p:animClr clrSpc="rgb" dir="cw">
                                      <p:cBhvr>
                                        <p:cTn id="10" dur="625" autoRev="1" fill="remove"/>
                                        <p:tgtEl>
                                          <p:spTgt spid="3"/>
                                        </p:tgtEl>
                                        <p:attrNameLst>
                                          <p:attrName>fillcolor</p:attrName>
                                        </p:attrNameLst>
                                      </p:cBhvr>
                                      <p:to>
                                        <a:srgbClr val="CCFF66"/>
                                      </p:to>
                                    </p:animClr>
                                    <p:set>
                                      <p:cBhvr>
                                        <p:cTn id="11" dur="625" autoRev="1" fill="remove"/>
                                        <p:tgtEl>
                                          <p:spTgt spid="3"/>
                                        </p:tgtEl>
                                        <p:attrNameLst>
                                          <p:attrName>fill.type</p:attrName>
                                        </p:attrNameLst>
                                      </p:cBhvr>
                                      <p:to>
                                        <p:strVal val="solid"/>
                                      </p:to>
                                    </p:set>
                                    <p:set>
                                      <p:cBhvr>
                                        <p:cTn id="12" dur="625" autoRev="1" fill="remove"/>
                                        <p:tgtEl>
                                          <p:spTgt spid="3"/>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7" presetClass="emph" presetSubtype="0" repeatCount="indefinite" fill="remove" grpId="1" nodeType="withEffect">
                                  <p:stCondLst>
                                    <p:cond delay="0"/>
                                  </p:stCondLst>
                                  <p:childTnLst>
                                    <p:animClr clrSpc="rgb" dir="cw">
                                      <p:cBhvr override="childStyle">
                                        <p:cTn id="17" dur="500" autoRev="1" fill="remove"/>
                                        <p:tgtEl>
                                          <p:spTgt spid="4"/>
                                        </p:tgtEl>
                                        <p:attrNameLst>
                                          <p:attrName>style.color</p:attrName>
                                        </p:attrNameLst>
                                      </p:cBhvr>
                                      <p:to>
                                        <a:schemeClr val="bg1"/>
                                      </p:to>
                                    </p:animClr>
                                    <p:animClr clrSpc="rgb" dir="cw">
                                      <p:cBhvr>
                                        <p:cTn id="18" dur="500" autoRev="1" fill="remove"/>
                                        <p:tgtEl>
                                          <p:spTgt spid="4"/>
                                        </p:tgtEl>
                                        <p:attrNameLst>
                                          <p:attrName>fillcolor</p:attrName>
                                        </p:attrNameLst>
                                      </p:cBhvr>
                                      <p:to>
                                        <a:schemeClr val="bg1"/>
                                      </p:to>
                                    </p:animClr>
                                    <p:set>
                                      <p:cBhvr>
                                        <p:cTn id="19" dur="500" autoRev="1" fill="remove"/>
                                        <p:tgtEl>
                                          <p:spTgt spid="4"/>
                                        </p:tgtEl>
                                        <p:attrNameLst>
                                          <p:attrName>fill.type</p:attrName>
                                        </p:attrNameLst>
                                      </p:cBhvr>
                                      <p:to>
                                        <p:strVal val="solid"/>
                                      </p:to>
                                    </p:set>
                                    <p:set>
                                      <p:cBhvr>
                                        <p:cTn id="20" dur="500" autoRev="1" fill="remove"/>
                                        <p:tgtEl>
                                          <p:spTgt spid="4"/>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5"/>
                                        </p:tgtEl>
                                        <p:attrNameLst>
                                          <p:attrName>style.color</p:attrName>
                                        </p:attrNameLst>
                                      </p:cBhvr>
                                      <p:to>
                                        <a:srgbClr val="FF6699"/>
                                      </p:to>
                                    </p:animClr>
                                    <p:animClr clrSpc="rgb" dir="cw">
                                      <p:cBhvr>
                                        <p:cTn id="26" dur="625" autoRev="1" fill="remove"/>
                                        <p:tgtEl>
                                          <p:spTgt spid="5"/>
                                        </p:tgtEl>
                                        <p:attrNameLst>
                                          <p:attrName>fillcolor</p:attrName>
                                        </p:attrNameLst>
                                      </p:cBhvr>
                                      <p:to>
                                        <a:srgbClr val="FF6699"/>
                                      </p:to>
                                    </p:animClr>
                                    <p:set>
                                      <p:cBhvr>
                                        <p:cTn id="27" dur="625" autoRev="1" fill="remove"/>
                                        <p:tgtEl>
                                          <p:spTgt spid="5"/>
                                        </p:tgtEl>
                                        <p:attrNameLst>
                                          <p:attrName>fill.type</p:attrName>
                                        </p:attrNameLst>
                                      </p:cBhvr>
                                      <p:to>
                                        <p:strVal val="solid"/>
                                      </p:to>
                                    </p:set>
                                    <p:set>
                                      <p:cBhvr>
                                        <p:cTn id="28" dur="625"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4" grpId="0" bldLvl="0" animBg="1"/>
      <p:bldP spid="4" grpId="1" bldLvl="0" animBg="1"/>
      <p:bldP spid="5" grpId="0" bldLvl="0" animBg="1"/>
      <p:bldP spid="5"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8532" y="1190768"/>
            <a:ext cx="109728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      </a:t>
            </a:r>
            <a:r>
              <a:rPr kumimoji="0" lang="vi-VN" sz="4000" b="0" i="0" u="none" strike="noStrike" kern="1200" cap="none" spc="0" normalizeH="0" baseline="0" noProof="0" dirty="0">
                <a:ln>
                  <a:noFill/>
                </a:ln>
                <a:solidFill>
                  <a:schemeClr val="tx1"/>
                </a:solidFill>
                <a:effectLst/>
                <a:uLnTx/>
                <a:uFillTx/>
                <a:latin typeface="+mj-lt"/>
                <a:ea typeface="+mn-ea"/>
                <a:cs typeface="+mn-cs"/>
              </a:rPr>
              <a:t> Em luôn rất kính trọng ông nội.</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vi-VN" sz="4000" b="0" i="0" u="none" strike="noStrike" kern="1200" cap="none" spc="0" normalizeH="0" baseline="0" noProof="0" dirty="0">
                <a:ln>
                  <a:noFill/>
                </a:ln>
                <a:solidFill>
                  <a:schemeClr val="tx1"/>
                </a:solidFill>
                <a:effectLst/>
                <a:uLnTx/>
                <a:uFillTx/>
                <a:latin typeface="+mj-lt"/>
                <a:ea typeface="+mn-ea"/>
                <a:cs typeface="+mn-cs"/>
              </a:rPr>
              <a:t>Là một bộ đội đã về hưu, ông luôn giữ cho mình những thói quen của quân đội.</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vi-VN" sz="4000" b="0" i="0" u="none" strike="noStrike" kern="1200" cap="none" spc="0" normalizeH="0" baseline="0" noProof="0" dirty="0">
                <a:ln>
                  <a:noFill/>
                </a:ln>
                <a:solidFill>
                  <a:schemeClr val="tx1"/>
                </a:solidFill>
                <a:effectLst/>
                <a:uLnTx/>
                <a:uFillTx/>
                <a:latin typeface="+mj-lt"/>
                <a:ea typeface="+mn-ea"/>
                <a:cs typeface="+mn-cs"/>
              </a:rPr>
              <a:t>Ông đã dạy em rất nhiều về sự tự lập, chăm chỉ.</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vi-VN" sz="4000" b="0" i="0" u="none" strike="noStrike" kern="1200" cap="none" spc="0" normalizeH="0" baseline="0" noProof="0" dirty="0">
                <a:ln>
                  <a:noFill/>
                </a:ln>
                <a:solidFill>
                  <a:schemeClr val="tx1"/>
                </a:solidFill>
                <a:effectLst/>
                <a:uLnTx/>
                <a:uFillTx/>
                <a:latin typeface="+mj-lt"/>
                <a:ea typeface="+mn-ea"/>
                <a:cs typeface="+mn-cs"/>
              </a:rPr>
              <a:t>Ông cũng là người dạy em đọc</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bài</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làm</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toán</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Những</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lúc</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rảnh</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ông</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dạy</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em</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chơi</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cờ</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en-US" sz="4000" b="0" i="0" u="none" strike="noStrike" kern="1200" cap="none" spc="0" normalizeH="0" baseline="0" noProof="0" dirty="0" err="1">
                <a:ln>
                  <a:noFill/>
                </a:ln>
                <a:solidFill>
                  <a:schemeClr val="tx1"/>
                </a:solidFill>
                <a:effectLst/>
                <a:uLnTx/>
                <a:uFillTx/>
                <a:latin typeface="+mj-lt"/>
                <a:ea typeface="+mn-ea"/>
                <a:cs typeface="+mn-cs"/>
              </a:rPr>
              <a:t>tướng</a:t>
            </a:r>
            <a:r>
              <a:rPr kumimoji="0" lang="vi-VN" sz="4000" b="0" i="0" u="none" strike="noStrike" kern="1200" cap="none" spc="0" normalizeH="0" baseline="0" noProof="0" dirty="0">
                <a:ln>
                  <a:noFill/>
                </a:ln>
                <a:solidFill>
                  <a:schemeClr val="tx1"/>
                </a:solidFill>
                <a:effectLst/>
                <a:uLnTx/>
                <a:uFillTx/>
                <a:latin typeface="+mj-lt"/>
                <a:ea typeface="+mn-ea"/>
                <a:cs typeface="+mn-cs"/>
              </a:rPr>
              <a:t>.</a:t>
            </a:r>
            <a:r>
              <a:rPr kumimoji="0" lang="en-US" sz="4000" b="0" i="0" u="none" strike="noStrike" kern="1200" cap="none" spc="0" normalizeH="0" baseline="0" noProof="0" dirty="0">
                <a:ln>
                  <a:noFill/>
                </a:ln>
                <a:solidFill>
                  <a:schemeClr val="tx1"/>
                </a:solidFill>
                <a:effectLst/>
                <a:uLnTx/>
                <a:uFillTx/>
                <a:latin typeface="+mj-lt"/>
                <a:ea typeface="+mn-ea"/>
                <a:cs typeface="+mn-cs"/>
              </a:rPr>
              <a:t> </a:t>
            </a:r>
            <a:r>
              <a:rPr kumimoji="0" lang="vi-VN" sz="4000" b="0" i="0" u="none" strike="noStrike" kern="1200" cap="none" spc="0" normalizeH="0" baseline="0" noProof="0" dirty="0">
                <a:ln>
                  <a:noFill/>
                </a:ln>
                <a:solidFill>
                  <a:schemeClr val="tx1"/>
                </a:solidFill>
                <a:effectLst/>
                <a:uLnTx/>
                <a:uFillTx/>
                <a:latin typeface="+mj-lt"/>
                <a:ea typeface="+mn-ea"/>
                <a:cs typeface="+mn-cs"/>
              </a:rPr>
              <a:t>Em mong ông sẽ luôn khỏe mạnh và sống lâu trăm tuổi.</a:t>
            </a:r>
            <a:endParaRPr kumimoji="0" lang="en-US" sz="4000" b="0" i="0" u="none" strike="noStrike" kern="1200" cap="none" spc="0" normalizeH="0" baseline="0" noProof="0" dirty="0">
              <a:ln>
                <a:noFill/>
              </a:ln>
              <a:solidFill>
                <a:schemeClr val="tx1"/>
              </a:solidFill>
              <a:effectLst/>
              <a:uLnTx/>
              <a:uFillTx/>
              <a:latin typeface="+mj-lt"/>
              <a:ea typeface="+mn-ea"/>
              <a:cs typeface="+mn-cs"/>
            </a:endParaRPr>
          </a:p>
        </p:txBody>
      </p:sp>
      <p:sp>
        <p:nvSpPr>
          <p:cNvPr id="3" name="五角星 35"/>
          <p:cNvSpPr/>
          <p:nvPr/>
        </p:nvSpPr>
        <p:spPr>
          <a:xfrm rot="19384917">
            <a:off x="9358338" y="438117"/>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 name="五角星 34"/>
          <p:cNvSpPr/>
          <p:nvPr/>
        </p:nvSpPr>
        <p:spPr>
          <a:xfrm rot="337835">
            <a:off x="10912385" y="3706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五角星 36"/>
          <p:cNvSpPr/>
          <p:nvPr/>
        </p:nvSpPr>
        <p:spPr>
          <a:xfrm rot="20248740">
            <a:off x="11160256" y="1696209"/>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3"/>
                                        </p:tgtEl>
                                        <p:attrNameLst>
                                          <p:attrName>style.color</p:attrName>
                                        </p:attrNameLst>
                                      </p:cBhvr>
                                      <p:to>
                                        <a:srgbClr val="CCFF66"/>
                                      </p:to>
                                    </p:animClr>
                                    <p:animClr clrSpc="rgb" dir="cw">
                                      <p:cBhvr>
                                        <p:cTn id="10" dur="625" autoRev="1" fill="remove"/>
                                        <p:tgtEl>
                                          <p:spTgt spid="3"/>
                                        </p:tgtEl>
                                        <p:attrNameLst>
                                          <p:attrName>fillcolor</p:attrName>
                                        </p:attrNameLst>
                                      </p:cBhvr>
                                      <p:to>
                                        <a:srgbClr val="CCFF66"/>
                                      </p:to>
                                    </p:animClr>
                                    <p:set>
                                      <p:cBhvr>
                                        <p:cTn id="11" dur="625" autoRev="1" fill="remove"/>
                                        <p:tgtEl>
                                          <p:spTgt spid="3"/>
                                        </p:tgtEl>
                                        <p:attrNameLst>
                                          <p:attrName>fill.type</p:attrName>
                                        </p:attrNameLst>
                                      </p:cBhvr>
                                      <p:to>
                                        <p:strVal val="solid"/>
                                      </p:to>
                                    </p:set>
                                    <p:set>
                                      <p:cBhvr>
                                        <p:cTn id="12" dur="625" autoRev="1" fill="remove"/>
                                        <p:tgtEl>
                                          <p:spTgt spid="3"/>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7" presetClass="emph" presetSubtype="0" repeatCount="indefinite" fill="remove" grpId="1" nodeType="withEffect">
                                  <p:stCondLst>
                                    <p:cond delay="0"/>
                                  </p:stCondLst>
                                  <p:childTnLst>
                                    <p:animClr clrSpc="rgb" dir="cw">
                                      <p:cBhvr override="childStyle">
                                        <p:cTn id="17" dur="500" autoRev="1" fill="remove"/>
                                        <p:tgtEl>
                                          <p:spTgt spid="4"/>
                                        </p:tgtEl>
                                        <p:attrNameLst>
                                          <p:attrName>style.color</p:attrName>
                                        </p:attrNameLst>
                                      </p:cBhvr>
                                      <p:to>
                                        <a:schemeClr val="bg1"/>
                                      </p:to>
                                    </p:animClr>
                                    <p:animClr clrSpc="rgb" dir="cw">
                                      <p:cBhvr>
                                        <p:cTn id="18" dur="500" autoRev="1" fill="remove"/>
                                        <p:tgtEl>
                                          <p:spTgt spid="4"/>
                                        </p:tgtEl>
                                        <p:attrNameLst>
                                          <p:attrName>fillcolor</p:attrName>
                                        </p:attrNameLst>
                                      </p:cBhvr>
                                      <p:to>
                                        <a:schemeClr val="bg1"/>
                                      </p:to>
                                    </p:animClr>
                                    <p:set>
                                      <p:cBhvr>
                                        <p:cTn id="19" dur="500" autoRev="1" fill="remove"/>
                                        <p:tgtEl>
                                          <p:spTgt spid="4"/>
                                        </p:tgtEl>
                                        <p:attrNameLst>
                                          <p:attrName>fill.type</p:attrName>
                                        </p:attrNameLst>
                                      </p:cBhvr>
                                      <p:to>
                                        <p:strVal val="solid"/>
                                      </p:to>
                                    </p:set>
                                    <p:set>
                                      <p:cBhvr>
                                        <p:cTn id="20" dur="500" autoRev="1" fill="remove"/>
                                        <p:tgtEl>
                                          <p:spTgt spid="4"/>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5"/>
                                        </p:tgtEl>
                                        <p:attrNameLst>
                                          <p:attrName>style.color</p:attrName>
                                        </p:attrNameLst>
                                      </p:cBhvr>
                                      <p:to>
                                        <a:srgbClr val="FF6699"/>
                                      </p:to>
                                    </p:animClr>
                                    <p:animClr clrSpc="rgb" dir="cw">
                                      <p:cBhvr>
                                        <p:cTn id="26" dur="625" autoRev="1" fill="remove"/>
                                        <p:tgtEl>
                                          <p:spTgt spid="5"/>
                                        </p:tgtEl>
                                        <p:attrNameLst>
                                          <p:attrName>fillcolor</p:attrName>
                                        </p:attrNameLst>
                                      </p:cBhvr>
                                      <p:to>
                                        <a:srgbClr val="FF6699"/>
                                      </p:to>
                                    </p:animClr>
                                    <p:set>
                                      <p:cBhvr>
                                        <p:cTn id="27" dur="625" autoRev="1" fill="remove"/>
                                        <p:tgtEl>
                                          <p:spTgt spid="5"/>
                                        </p:tgtEl>
                                        <p:attrNameLst>
                                          <p:attrName>fill.type</p:attrName>
                                        </p:attrNameLst>
                                      </p:cBhvr>
                                      <p:to>
                                        <p:strVal val="solid"/>
                                      </p:to>
                                    </p:set>
                                    <p:set>
                                      <p:cBhvr>
                                        <p:cTn id="28" dur="625"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4" grpId="0" bldLvl="0" animBg="1"/>
      <p:bldP spid="4" grpId="1" bldLvl="0" animBg="1"/>
      <p:bldP spid="5" grpId="0" bldLvl="0" animBg="1"/>
      <p:bldP spid="5"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64190" y="1040643"/>
            <a:ext cx="11359487"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vi-VN" sz="4400" b="0" i="0" u="none" strike="noStrike" kern="1200" cap="none" spc="0" normalizeH="0" baseline="0" noProof="0" dirty="0">
                <a:ln>
                  <a:noFill/>
                </a:ln>
                <a:solidFill>
                  <a:schemeClr val="tx1"/>
                </a:solidFill>
                <a:effectLst/>
                <a:uLnTx/>
                <a:uFillTx/>
                <a:latin typeface="+mn-lt"/>
                <a:ea typeface="+mn-ea"/>
                <a:cs typeface="+mn-cs"/>
              </a:rPr>
              <a:t> </a:t>
            </a:r>
            <a:r>
              <a:rPr kumimoji="0" lang="vi-VN" sz="4000" b="0" i="0" u="none" strike="noStrike" kern="1200" cap="none" spc="0" normalizeH="0" baseline="0" noProof="0" dirty="0">
                <a:ln>
                  <a:noFill/>
                </a:ln>
                <a:solidFill>
                  <a:schemeClr val="tx1"/>
                </a:solidFill>
                <a:effectLst/>
                <a:uLnTx/>
                <a:uFillTx/>
                <a:latin typeface="+mn-lt"/>
                <a:ea typeface="+mn-ea"/>
                <a:cs typeface="+mn-cs"/>
              </a:rPr>
              <a:t>Bà ngoại của em là một người đáng kính. Bà là một nhà </a:t>
            </a:r>
            <a:r>
              <a:rPr kumimoji="0" lang="en-US" sz="4000" b="0" i="0" u="none" strike="noStrike" kern="1200" cap="none" spc="0" normalizeH="0" baseline="0" noProof="0" dirty="0" err="1">
                <a:ln>
                  <a:noFill/>
                </a:ln>
                <a:solidFill>
                  <a:schemeClr val="tx1"/>
                </a:solidFill>
                <a:effectLst/>
                <a:uLnTx/>
                <a:uFillTx/>
                <a:latin typeface="+mn-lt"/>
                <a:ea typeface="+mn-ea"/>
                <a:cs typeface="+mn-cs"/>
              </a:rPr>
              <a:t>giáo</a:t>
            </a:r>
            <a:r>
              <a:rPr kumimoji="0" lang="vi-VN" sz="4000" b="0" i="0" u="none" strike="noStrike" kern="1200" cap="none" spc="0" normalizeH="0" baseline="0" noProof="0" dirty="0">
                <a:ln>
                  <a:noFill/>
                </a:ln>
                <a:solidFill>
                  <a:schemeClr val="tx1"/>
                </a:solidFill>
                <a:effectLst/>
                <a:uLnTx/>
                <a:uFillTx/>
                <a:latin typeface="+mn-lt"/>
                <a:ea typeface="+mn-ea"/>
                <a:cs typeface="+mn-cs"/>
              </a:rPr>
              <a:t> đã về hưu nên bà biết rất nhiều câu chuyện thú vị. Em thích nhất là được ngồi nghe bà kể chuyện. Bà còn dạy em học bài và cách trồng hoa cỏ nữa. Em thương bà rất nhiều.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五角星 35"/>
          <p:cNvSpPr/>
          <p:nvPr/>
        </p:nvSpPr>
        <p:spPr>
          <a:xfrm rot="19384917" flipV="1">
            <a:off x="8640358" y="4633151"/>
            <a:ext cx="1219913" cy="124836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 name="五角星 34"/>
          <p:cNvSpPr/>
          <p:nvPr/>
        </p:nvSpPr>
        <p:spPr>
          <a:xfrm rot="337835" flipV="1">
            <a:off x="10392754" y="4214051"/>
            <a:ext cx="1331217" cy="1271035"/>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五角星 36"/>
          <p:cNvSpPr/>
          <p:nvPr/>
        </p:nvSpPr>
        <p:spPr>
          <a:xfrm rot="20248740" flipV="1">
            <a:off x="9887767" y="5568222"/>
            <a:ext cx="885769" cy="701076"/>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3"/>
                                        </p:tgtEl>
                                        <p:attrNameLst>
                                          <p:attrName>style.color</p:attrName>
                                        </p:attrNameLst>
                                      </p:cBhvr>
                                      <p:to>
                                        <a:srgbClr val="CCFF66"/>
                                      </p:to>
                                    </p:animClr>
                                    <p:animClr clrSpc="rgb" dir="cw">
                                      <p:cBhvr>
                                        <p:cTn id="10" dur="625" autoRev="1" fill="remove"/>
                                        <p:tgtEl>
                                          <p:spTgt spid="3"/>
                                        </p:tgtEl>
                                        <p:attrNameLst>
                                          <p:attrName>fillcolor</p:attrName>
                                        </p:attrNameLst>
                                      </p:cBhvr>
                                      <p:to>
                                        <a:srgbClr val="CCFF66"/>
                                      </p:to>
                                    </p:animClr>
                                    <p:set>
                                      <p:cBhvr>
                                        <p:cTn id="11" dur="625" autoRev="1" fill="remove"/>
                                        <p:tgtEl>
                                          <p:spTgt spid="3"/>
                                        </p:tgtEl>
                                        <p:attrNameLst>
                                          <p:attrName>fill.type</p:attrName>
                                        </p:attrNameLst>
                                      </p:cBhvr>
                                      <p:to>
                                        <p:strVal val="solid"/>
                                      </p:to>
                                    </p:set>
                                    <p:set>
                                      <p:cBhvr>
                                        <p:cTn id="12" dur="625" autoRev="1" fill="remove"/>
                                        <p:tgtEl>
                                          <p:spTgt spid="3"/>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7" presetClass="emph" presetSubtype="0" repeatCount="indefinite" fill="remove" grpId="1" nodeType="withEffect">
                                  <p:stCondLst>
                                    <p:cond delay="0"/>
                                  </p:stCondLst>
                                  <p:childTnLst>
                                    <p:animClr clrSpc="rgb" dir="cw">
                                      <p:cBhvr override="childStyle">
                                        <p:cTn id="17" dur="500" autoRev="1" fill="remove"/>
                                        <p:tgtEl>
                                          <p:spTgt spid="4"/>
                                        </p:tgtEl>
                                        <p:attrNameLst>
                                          <p:attrName>style.color</p:attrName>
                                        </p:attrNameLst>
                                      </p:cBhvr>
                                      <p:to>
                                        <a:schemeClr val="bg1"/>
                                      </p:to>
                                    </p:animClr>
                                    <p:animClr clrSpc="rgb" dir="cw">
                                      <p:cBhvr>
                                        <p:cTn id="18" dur="500" autoRev="1" fill="remove"/>
                                        <p:tgtEl>
                                          <p:spTgt spid="4"/>
                                        </p:tgtEl>
                                        <p:attrNameLst>
                                          <p:attrName>fillcolor</p:attrName>
                                        </p:attrNameLst>
                                      </p:cBhvr>
                                      <p:to>
                                        <a:schemeClr val="bg1"/>
                                      </p:to>
                                    </p:animClr>
                                    <p:set>
                                      <p:cBhvr>
                                        <p:cTn id="19" dur="500" autoRev="1" fill="remove"/>
                                        <p:tgtEl>
                                          <p:spTgt spid="4"/>
                                        </p:tgtEl>
                                        <p:attrNameLst>
                                          <p:attrName>fill.type</p:attrName>
                                        </p:attrNameLst>
                                      </p:cBhvr>
                                      <p:to>
                                        <p:strVal val="solid"/>
                                      </p:to>
                                    </p:set>
                                    <p:set>
                                      <p:cBhvr>
                                        <p:cTn id="20" dur="500" autoRev="1" fill="remove"/>
                                        <p:tgtEl>
                                          <p:spTgt spid="4"/>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5"/>
                                        </p:tgtEl>
                                        <p:attrNameLst>
                                          <p:attrName>style.color</p:attrName>
                                        </p:attrNameLst>
                                      </p:cBhvr>
                                      <p:to>
                                        <a:srgbClr val="FF6699"/>
                                      </p:to>
                                    </p:animClr>
                                    <p:animClr clrSpc="rgb" dir="cw">
                                      <p:cBhvr>
                                        <p:cTn id="26" dur="625" autoRev="1" fill="remove"/>
                                        <p:tgtEl>
                                          <p:spTgt spid="5"/>
                                        </p:tgtEl>
                                        <p:attrNameLst>
                                          <p:attrName>fillcolor</p:attrName>
                                        </p:attrNameLst>
                                      </p:cBhvr>
                                      <p:to>
                                        <a:srgbClr val="FF6699"/>
                                      </p:to>
                                    </p:animClr>
                                    <p:set>
                                      <p:cBhvr>
                                        <p:cTn id="27" dur="625" autoRev="1" fill="remove"/>
                                        <p:tgtEl>
                                          <p:spTgt spid="5"/>
                                        </p:tgtEl>
                                        <p:attrNameLst>
                                          <p:attrName>fill.type</p:attrName>
                                        </p:attrNameLst>
                                      </p:cBhvr>
                                      <p:to>
                                        <p:strVal val="solid"/>
                                      </p:to>
                                    </p:set>
                                    <p:set>
                                      <p:cBhvr>
                                        <p:cTn id="28" dur="625"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4" grpId="0" bldLvl="0" animBg="1"/>
      <p:bldP spid="4" grpId="1" bldLvl="0" animBg="1"/>
      <p:bldP spid="5" grpId="0" bldLvl="0" animBg="1"/>
      <p:bldP spid="5" grpId="1"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509&quot;/&gt;&lt;/object&gt;&lt;object type=&quot;3&quot; unique_id=&quot;10005&quot;&gt;&lt;property id=&quot;20148&quot; value=&quot;5&quot;/&gt;&lt;property id=&quot;20300&quot; value=&quot;Slide 3&quot;/&gt;&lt;property id=&quot;20307&quot; value=&quot;530&quot;/&gt;&lt;/object&gt;&lt;object type=&quot;3&quot; unique_id=&quot;10006&quot;&gt;&lt;property id=&quot;20148&quot; value=&quot;5&quot;/&gt;&lt;property id=&quot;20300&quot; value=&quot;Slide 4&quot;/&gt;&lt;property id=&quot;20307&quot; value=&quot;524&quot;/&gt;&lt;/object&gt;&lt;object type=&quot;3&quot; unique_id=&quot;10007&quot;&gt;&lt;property id=&quot;20148&quot; value=&quot;5&quot;/&gt;&lt;property id=&quot;20300&quot; value=&quot;Slide 5&quot;/&gt;&lt;property id=&quot;20307&quot; value=&quot;515&quot;/&gt;&lt;/object&gt;&lt;object type=&quot;3&quot; unique_id=&quot;10008&quot;&gt;&lt;property id=&quot;20148&quot; value=&quot;5&quot;/&gt;&lt;property id=&quot;20300&quot; value=&quot;Slide 6&quot;/&gt;&lt;property id=&quot;20307&quot; value=&quot;375&quot;/&gt;&lt;/object&gt;&lt;object type=&quot;3&quot; unique_id=&quot;10009&quot;&gt;&lt;property id=&quot;20148&quot; value=&quot;5&quot;/&gt;&lt;property id=&quot;20300&quot; value=&quot;Slide 7&quot;/&gt;&lt;property id=&quot;20307&quot; value=&quot;532&quot;/&gt;&lt;/object&gt;&lt;object type=&quot;3&quot; unique_id=&quot;10010&quot;&gt;&lt;property id=&quot;20148&quot; value=&quot;5&quot;/&gt;&lt;property id=&quot;20300&quot; value=&quot;Slide 8&quot;/&gt;&lt;property id=&quot;20307&quot; value=&quot;533&quot;/&gt;&lt;/object&gt;&lt;object type=&quot;3&quot; unique_id=&quot;10011&quot;&gt;&lt;property id=&quot;20148&quot; value=&quot;5&quot;/&gt;&lt;property id=&quot;20300&quot; value=&quot;Slide 9&quot;/&gt;&lt;property id=&quot;20307&quot; value=&quot;534&quot;/&gt;&lt;/object&gt;&lt;object type=&quot;3&quot; unique_id=&quot;10012&quot;&gt;&lt;property id=&quot;20148&quot; value=&quot;5&quot;/&gt;&lt;property id=&quot;20300&quot; value=&quot;Slide 10&quot;/&gt;&lt;property id=&quot;20307&quot; value=&quot;535&quot;/&gt;&lt;/object&gt;&lt;object type=&quot;3&quot; unique_id=&quot;10013&quot;&gt;&lt;property id=&quot;20148&quot; value=&quot;5&quot;/&gt;&lt;property id=&quot;20300&quot; value=&quot;Slide 11&quot;/&gt;&lt;property id=&quot;20307&quot; value=&quot;531&quot;/&gt;&lt;/object&gt;&lt;object type=&quot;3&quot; unique_id=&quot;10014&quot;&gt;&lt;property id=&quot;20148&quot; value=&quot;5&quot;/&gt;&lt;property id=&quot;20300&quot; value=&quot;Slide 12&quot;/&gt;&lt;property id=&quot;20307&quot; value=&quot;522&quot;/&gt;&lt;/object&gt;&lt;object type=&quot;3&quot; unique_id=&quot;10015&quot;&gt;&lt;property id=&quot;20148&quot; value=&quot;5&quot;/&gt;&lt;property id=&quot;20300&quot; value=&quot;Slide 13&quot;/&gt;&lt;property id=&quot;20307&quot; value=&quot;277&quot;/&gt;&lt;/object&gt;&lt;/object&gt;&lt;object type=&quot;8&quot; unique_id=&quot;10030&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395</TotalTime>
  <Words>644</Words>
  <Application>Microsoft Office PowerPoint</Application>
  <PresentationFormat>Widescreen</PresentationFormat>
  <Paragraphs>83</Paragraphs>
  <Slides>12</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等线</vt:lpstr>
      <vt:lpstr>Arial</vt:lpstr>
      <vt:lpstr>Arial-Rounded</vt:lpstr>
      <vt:lpstr>Calibri</vt:lpstr>
      <vt:lpstr>Calibri Light</vt:lpstr>
      <vt:lpstr>HP001 4 hàng</vt:lpstr>
      <vt:lpstr>HP001 4 hang 1 ô ly</vt:lpstr>
      <vt:lpstr>iCiel Cadena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33. Nguyễn Giáng My</cp:lastModifiedBy>
  <cp:revision>38</cp:revision>
  <dcterms:created xsi:type="dcterms:W3CDTF">2021-07-20T01:55:21Z</dcterms:created>
  <dcterms:modified xsi:type="dcterms:W3CDTF">2022-12-11T13:04:39Z</dcterms:modified>
</cp:coreProperties>
</file>