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3"/>
  </p:notesMasterIdLst>
  <p:sldIdLst>
    <p:sldId id="258" r:id="rId3"/>
    <p:sldId id="280" r:id="rId4"/>
    <p:sldId id="262" r:id="rId5"/>
    <p:sldId id="263" r:id="rId6"/>
    <p:sldId id="268" r:id="rId7"/>
    <p:sldId id="265" r:id="rId8"/>
    <p:sldId id="267" r:id="rId9"/>
    <p:sldId id="269" r:id="rId10"/>
    <p:sldId id="279" r:id="rId11"/>
    <p:sldId id="270" r:id="rId12"/>
    <p:sldId id="271" r:id="rId13"/>
    <p:sldId id="272" r:id="rId14"/>
    <p:sldId id="281" r:id="rId15"/>
    <p:sldId id="273" r:id="rId16"/>
    <p:sldId id="261" r:id="rId17"/>
    <p:sldId id="275" r:id="rId18"/>
    <p:sldId id="276" r:id="rId19"/>
    <p:sldId id="277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08" autoAdjust="0"/>
  </p:normalViewPr>
  <p:slideViewPr>
    <p:cSldViewPr>
      <p:cViewPr varScale="1">
        <p:scale>
          <a:sx n="53" d="100"/>
          <a:sy n="53" d="100"/>
        </p:scale>
        <p:origin x="-13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07FB-932B-4AF8-BD29-7C6C4E063938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B8D1-BB77-4580-BEC8-59E4443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Để</a:t>
            </a:r>
            <a:r>
              <a:rPr lang="vi-VN" baseline="0"/>
              <a:t> tính nhanh biểu thức trên, con vận dụng kiến thức nào? Muốn nhân một số thập phân với một tổng của số thập phân ta làm thế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thứ tự thực hiện phép tính khi biểu thức chỉ có phép trừ và phép cộng; phép cộng và phép nhân?</a:t>
            </a:r>
          </a:p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thực hiện tính giá trị của biểu thức con cần lưu ý gì?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baseline="0" dirty="0"/>
              <a:t>Con đã vận dụng kiến thức nào để làm bài này? Trong 2 cách làm con thấy cách làm nào nhanh và tiện hơn?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lí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BT 1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con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0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Để</a:t>
            </a:r>
            <a:r>
              <a:rPr lang="vi-VN" baseline="0" dirty="0"/>
              <a:t> tính biểu thức bằng cách thuận tiện nhất chúng ta sẽ làm thế nào? Muốn nhân 1 số thập phân với 10; 100; 1000;....ta làm thế nào?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x = 1 </a:t>
            </a:r>
            <a:r>
              <a:rPr lang="en-US" dirty="0" err="1"/>
              <a:t>và</a:t>
            </a:r>
            <a:r>
              <a:rPr lang="en-US" dirty="0"/>
              <a:t> x = 6,2?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Con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áp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? (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1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chất</a:t>
            </a:r>
            <a:r>
              <a:rPr lang="en-US" baseline="0" dirty="0"/>
              <a:t> </a:t>
            </a:r>
            <a:r>
              <a:rPr lang="en-US" baseline="0" dirty="0" err="1"/>
              <a:t>giao</a:t>
            </a:r>
            <a:r>
              <a:rPr lang="en-US" baseline="0" dirty="0"/>
              <a:t> </a:t>
            </a:r>
            <a:r>
              <a:rPr lang="en-US" baseline="0" dirty="0" err="1"/>
              <a:t>hoán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thập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BT 3, con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9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7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Ở</a:t>
            </a:r>
            <a:r>
              <a:rPr lang="vi-VN" baseline="0" dirty="0"/>
              <a:t> cách giải này chúng ta vận dụng kiến thức nào?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-</a:t>
            </a:r>
            <a:r>
              <a:rPr lang="vi-VN" dirty="0">
                <a:latin typeface="+mj-lt"/>
              </a:rPr>
              <a:t> Để</a:t>
            </a:r>
            <a:r>
              <a:rPr lang="vi-VN" baseline="0" dirty="0">
                <a:latin typeface="+mj-lt"/>
              </a:rPr>
              <a:t> giải bài toán này chúng ta vận dụng những kiến thức nào? Khi giải bài toán này chúng ta cần lưu ý gì?</a:t>
            </a:r>
          </a:p>
          <a:p>
            <a:r>
              <a:rPr lang="en-US" baseline="0" dirty="0">
                <a:latin typeface="+mj-lt"/>
              </a:rPr>
              <a:t>- </a:t>
            </a:r>
            <a:r>
              <a:rPr lang="vi-VN" baseline="0" dirty="0">
                <a:latin typeface="+mj-lt"/>
              </a:rPr>
              <a:t>Tại sao bài này chúng ta không lựa chọn cách giải thứ 2: Tìm tỉ số?</a:t>
            </a:r>
            <a:endParaRPr lang="en-US" baseline="0" dirty="0"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en-US" baseline="0" dirty="0" err="1">
                <a:latin typeface="+mj-lt"/>
              </a:rPr>
              <a:t>Đây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là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dạng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toán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nào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đã</a:t>
            </a:r>
            <a:r>
              <a:rPr lang="en-US" baseline="0" dirty="0">
                <a:latin typeface="+mj-lt"/>
              </a:rPr>
              <a:t> </a:t>
            </a:r>
            <a:r>
              <a:rPr lang="en-US" baseline="0" dirty="0" err="1">
                <a:latin typeface="+mj-lt"/>
              </a:rPr>
              <a:t>học</a:t>
            </a:r>
            <a:r>
              <a:rPr lang="en-US" baseline="0" dirty="0">
                <a:latin typeface="+mj-lt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BT 4, con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B8D1-BB77-4580-BEC8-59E444393C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AE6F-85A3-4190-B2DE-AED92939A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1395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B3A9-6807-4660-B91D-8BE516FA4E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7923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4B977-606C-4D63-9100-5DA4D2C2ED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54092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6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02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01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8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1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6140-618D-4BC6-96F0-954DD937DF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388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5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46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2021-2EB0-4F79-8FB4-A517DBC943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4428-DCB4-484F-A0F7-80C70BE4AC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5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FFA1-6195-4DC1-B5F5-D0F4253CC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9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A77C-DCA6-4789-A12F-19FB1698DE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2447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3B43-2B19-4943-B6CB-E82D79ACC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0094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9A194-7E54-4B29-95B3-970344D6A8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7028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2AD8-CE21-43EF-870D-5187CD2B64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063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71E3-BDCC-44C7-A382-BE9C038E0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449593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B6CE6-AB8D-409B-A7D5-4EEC9DAFEA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5747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46C16-8A2E-4319-A2AC-87B53D952F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46C16-8A2E-4319-A2AC-87B53D952F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media" Target="../media/media2.wav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12" Type="http://schemas.openxmlformats.org/officeDocument/2006/relationships/image" Target="../media/image5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gif"/><Relationship Id="rId12" Type="http://schemas.openxmlformats.org/officeDocument/2006/relationships/image" Target="../media/image5.gif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12" Type="http://schemas.openxmlformats.org/officeDocument/2006/relationships/image" Target="../media/image6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gif"/><Relationship Id="rId1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9300" y="2133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vi-VN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62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524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91443" y="2563981"/>
            <a:ext cx="25146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altLang="en-US" sz="2800" i="1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altLang="en-US" sz="2800" i="1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A .  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5,4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 B .   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= 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 C .   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33159" y="609601"/>
            <a:ext cx="5389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762523" y="2489367"/>
            <a:ext cx="25146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en-US" altLang="en-US" sz="2800" i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altLang="en-US" sz="2800" i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 .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x =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9,8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B .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= 1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C .   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= 6,2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38400" y="3133892"/>
            <a:ext cx="685800" cy="4953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6955971" y="3580435"/>
            <a:ext cx="685800" cy="4841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2173" y="1785531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5,4  x 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x =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5730" y="1752601"/>
            <a:ext cx="349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9,8  x  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 =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6,2 x 9,8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05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5000" y="762001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Mua 4 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320 000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6,8 m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CV 405)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2700" y="2480371"/>
            <a:ext cx="7086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4m : 60 000 đ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6,8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tiền?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71547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28800" y="4983164"/>
            <a:ext cx="8166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65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367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108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6797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1369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941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13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085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544 000 –  320 000 = 224 000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36368" y="690562"/>
            <a:ext cx="200263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133601" y="1270001"/>
            <a:ext cx="48814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Giá tiền mua một mét vải là: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352800" y="1935164"/>
            <a:ext cx="4905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320 000 : 4 =  80 000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057401" y="2544764"/>
            <a:ext cx="64315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6,8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733801" y="3230564"/>
            <a:ext cx="53046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 x 6,8  = 544 000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106828" y="3837152"/>
            <a:ext cx="82563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 6,8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5001" y="5592764"/>
            <a:ext cx="38106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224 000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31168" y="101026"/>
            <a:ext cx="2002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33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74340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45942" y="152400"/>
            <a:ext cx="9122059" cy="56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65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5367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108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6797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1369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941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513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085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3200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>
                <a:solidFill>
                  <a:srgbClr val="281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320 000 : 4 =  80 000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6,8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                              	      6,8 – 4  = 2,8 (m)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Mua 6,8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2,8 x 80 000 =  224 000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224 000đồng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57443" y="152401"/>
            <a:ext cx="5507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305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22098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098766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79" y="1517595"/>
            <a:ext cx="1443944" cy="1517694"/>
          </a:xfrm>
          <a:prstGeom prst="rect">
            <a:avLst/>
          </a:prstGeom>
        </p:spPr>
      </p:pic>
      <p:sp>
        <p:nvSpPr>
          <p:cNvPr id="49" name="bang 4"/>
          <p:cNvSpPr/>
          <p:nvPr/>
        </p:nvSpPr>
        <p:spPr>
          <a:xfrm>
            <a:off x="5991553" y="4901317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2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0" y="42038"/>
            <a:ext cx="3721931" cy="5163760"/>
          </a:xfrm>
          <a:prstGeom prst="rect">
            <a:avLst/>
          </a:prstGeom>
          <a:effectLst/>
        </p:spPr>
      </p:pic>
      <p:sp>
        <p:nvSpPr>
          <p:cNvPr id="47" name="Rectangle 9"/>
          <p:cNvSpPr/>
          <p:nvPr/>
        </p:nvSpPr>
        <p:spPr>
          <a:xfrm>
            <a:off x="5845447" y="2432853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bang 5"/>
          <p:cNvSpPr/>
          <p:nvPr/>
        </p:nvSpPr>
        <p:spPr>
          <a:xfrm>
            <a:off x="4371535" y="-429699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3</a:t>
            </a:r>
          </a:p>
        </p:txBody>
      </p:sp>
      <p:sp>
        <p:nvSpPr>
          <p:cNvPr id="45" name="bang 3"/>
          <p:cNvSpPr/>
          <p:nvPr/>
        </p:nvSpPr>
        <p:spPr>
          <a:xfrm rot="1066537">
            <a:off x="1512462" y="-577701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1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5" y="-15766"/>
            <a:ext cx="3721931" cy="51637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84" y="2566114"/>
            <a:ext cx="1298475" cy="1731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49392" y="2375049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43" y="2690366"/>
            <a:ext cx="6858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3" y="2375049"/>
            <a:ext cx="6858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8" y="3061031"/>
            <a:ext cx="685800" cy="914400"/>
          </a:xfrm>
          <a:prstGeom prst="rect">
            <a:avLst/>
          </a:prstGeom>
        </p:spPr>
      </p:pic>
      <p:sp>
        <p:nvSpPr>
          <p:cNvPr id="22" name="bang 3"/>
          <p:cNvSpPr/>
          <p:nvPr/>
        </p:nvSpPr>
        <p:spPr>
          <a:xfrm rot="1066537">
            <a:off x="1516407" y="-635505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3" name="bang 4"/>
          <p:cNvSpPr/>
          <p:nvPr/>
        </p:nvSpPr>
        <p:spPr>
          <a:xfrm>
            <a:off x="5995498" y="4843513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4" name="bang 5"/>
          <p:cNvSpPr/>
          <p:nvPr/>
        </p:nvSpPr>
        <p:spPr>
          <a:xfrm>
            <a:off x="4375480" y="-487503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51750" y="5344494"/>
            <a:ext cx="221625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5B9BD5">
                    <a:lumMod val="40000"/>
                    <a:lumOff val="60000"/>
                  </a:srgbClr>
                </a:solidFill>
              </a:rPr>
              <a:t>play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0" y="1219201"/>
            <a:ext cx="609600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11500" b="1">
                <a:ln w="76200"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srgbClr val="FF3300"/>
                </a:solidFill>
              </a:rPr>
              <a:t>Tảng băng trôi</a:t>
            </a:r>
            <a:endParaRPr lang="en-US" sz="59500" b="1">
              <a:ln w="76200">
                <a:solidFill>
                  <a:srgbClr val="5B9BD5">
                    <a:lumMod val="20000"/>
                    <a:lumOff val="80000"/>
                  </a:srgbClr>
                </a:solidFill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34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56281.6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63247" y="2222649"/>
            <a:ext cx="457200" cy="609600"/>
          </a:xfrm>
          <a:prstGeom prst="rect">
            <a:avLst/>
          </a:prstGeom>
        </p:spPr>
      </p:pic>
      <p:pic>
        <p:nvPicPr>
          <p:cNvPr id="52" name="cra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750.4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93239" y="298609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65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47161 0.37477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7161 0.37476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872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4375 0.32916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65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6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37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9" grpId="0" animBg="1"/>
      <p:bldP spid="47" grpId="0" animBg="1"/>
      <p:bldP spid="47" grpId="1" animBg="1"/>
      <p:bldP spid="46" grpId="0" animBg="1"/>
      <p:bldP spid="45" grpId="0" animBg="1"/>
      <p:bldP spid="10" grpId="0" animBg="1"/>
      <p:bldP spid="10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79" y="1517595"/>
            <a:ext cx="1443944" cy="15176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0" y="42038"/>
            <a:ext cx="3721931" cy="5163760"/>
          </a:xfrm>
          <a:prstGeom prst="rect">
            <a:avLst/>
          </a:prstGeom>
          <a:effectLst/>
        </p:spPr>
      </p:pic>
      <p:sp>
        <p:nvSpPr>
          <p:cNvPr id="38" name="bang 4"/>
          <p:cNvSpPr/>
          <p:nvPr/>
        </p:nvSpPr>
        <p:spPr>
          <a:xfrm>
            <a:off x="5991553" y="4901317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2</a:t>
            </a:r>
          </a:p>
        </p:txBody>
      </p:sp>
      <p:sp>
        <p:nvSpPr>
          <p:cNvPr id="37" name="bang 2"/>
          <p:cNvSpPr/>
          <p:nvPr/>
        </p:nvSpPr>
        <p:spPr>
          <a:xfrm>
            <a:off x="1520057" y="5000068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bang 3"/>
          <p:cNvSpPr/>
          <p:nvPr/>
        </p:nvSpPr>
        <p:spPr>
          <a:xfrm rot="1066537">
            <a:off x="1512462" y="-577701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1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5" y="-15766"/>
            <a:ext cx="3721931" cy="51637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3" y="2375049"/>
            <a:ext cx="6858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8" y="3061031"/>
            <a:ext cx="6858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1524002" y="4942264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bang 3"/>
          <p:cNvSpPr/>
          <p:nvPr/>
        </p:nvSpPr>
        <p:spPr>
          <a:xfrm rot="1066537">
            <a:off x="1516407" y="-635505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3" name="bang 4"/>
          <p:cNvSpPr/>
          <p:nvPr/>
        </p:nvSpPr>
        <p:spPr>
          <a:xfrm>
            <a:off x="5995498" y="4843513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2125926" y="500070"/>
            <a:ext cx="8161074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Câu 1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: Tính nhanh giá trị biểu thức: 4 x 3,75 x 2,5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3752664" y="2195130"/>
            <a:ext cx="4535002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37,5</a:t>
            </a:r>
            <a:endParaRPr lang="en-US" sz="32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4"/>
          <p:cNvSpPr/>
          <p:nvPr/>
        </p:nvSpPr>
        <p:spPr>
          <a:xfrm>
            <a:off x="8451750" y="5344494"/>
            <a:ext cx="221625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5B9BD5">
                    <a:lumMod val="40000"/>
                    <a:lumOff val="60000"/>
                  </a:srgbClr>
                </a:solidFill>
              </a:rPr>
              <a:t>Next</a:t>
            </a:r>
          </a:p>
        </p:txBody>
      </p:sp>
      <p:pic>
        <p:nvPicPr>
          <p:cNvPr id="19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25" y="4949886"/>
            <a:ext cx="685800" cy="9144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6488" y="-1028416"/>
            <a:ext cx="4572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84" y="2566114"/>
            <a:ext cx="1298475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1354 -0.004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5977 0.5067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5977 0.50671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8789 -0.220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110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71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971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6" grpId="0" animBg="1"/>
      <p:bldP spid="36" grpId="1" animBg="1"/>
      <p:bldP spid="22" grpId="0" animBg="1"/>
      <p:bldP spid="22" grpId="1" animBg="1"/>
      <p:bldP spid="23" grpId="0" animBg="1"/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ama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79" y="1498545"/>
            <a:ext cx="1443944" cy="1517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0" y="42038"/>
            <a:ext cx="3721931" cy="5163760"/>
          </a:xfrm>
          <a:prstGeom prst="rect">
            <a:avLst/>
          </a:prstGeom>
          <a:effectLst/>
        </p:spPr>
      </p:pic>
      <p:sp>
        <p:nvSpPr>
          <p:cNvPr id="40" name="bang 4"/>
          <p:cNvSpPr/>
          <p:nvPr/>
        </p:nvSpPr>
        <p:spPr>
          <a:xfrm>
            <a:off x="5991553" y="4901317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2</a:t>
            </a:r>
          </a:p>
        </p:txBody>
      </p:sp>
      <p:sp>
        <p:nvSpPr>
          <p:cNvPr id="39" name="bang 5"/>
          <p:cNvSpPr/>
          <p:nvPr/>
        </p:nvSpPr>
        <p:spPr>
          <a:xfrm>
            <a:off x="4371535" y="-429699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3</a:t>
            </a:r>
          </a:p>
        </p:txBody>
      </p:sp>
      <p:sp>
        <p:nvSpPr>
          <p:cNvPr id="37" name="bang 3"/>
          <p:cNvSpPr/>
          <p:nvPr/>
        </p:nvSpPr>
        <p:spPr>
          <a:xfrm rot="1066537">
            <a:off x="2058354" y="2900732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1</a:t>
            </a:r>
          </a:p>
        </p:txBody>
      </p:sp>
      <p:sp>
        <p:nvSpPr>
          <p:cNvPr id="36" name="bang 2"/>
          <p:cNvSpPr/>
          <p:nvPr/>
        </p:nvSpPr>
        <p:spPr>
          <a:xfrm>
            <a:off x="1520057" y="5000068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2062299" y="2842928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8" name="bang 5"/>
          <p:cNvSpPr/>
          <p:nvPr/>
        </p:nvSpPr>
        <p:spPr>
          <a:xfrm>
            <a:off x="4375480" y="-487503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5" y="-15766"/>
            <a:ext cx="3721931" cy="51637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  <p:pic>
        <p:nvPicPr>
          <p:cNvPr id="12" name="chimcanhcut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3" y="2375049"/>
            <a:ext cx="6858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8" y="3061031"/>
            <a:ext cx="685800" cy="914400"/>
          </a:xfrm>
          <a:prstGeom prst="rect">
            <a:avLst/>
          </a:prstGeom>
        </p:spPr>
      </p:pic>
      <p:sp>
        <p:nvSpPr>
          <p:cNvPr id="23" name="bang 4"/>
          <p:cNvSpPr/>
          <p:nvPr/>
        </p:nvSpPr>
        <p:spPr>
          <a:xfrm>
            <a:off x="5995498" y="4843513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828800" y="500070"/>
            <a:ext cx="8534400" cy="1582058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Tìm số tự nhiên y bé nhất trong các số 2,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3,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4,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5 sao cho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2,6 x y &gt; 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3752664" y="2195130"/>
            <a:ext cx="3943518" cy="1094323"/>
          </a:xfrm>
          <a:prstGeom prst="snip2DiagRect">
            <a:avLst/>
          </a:prstGeom>
          <a:blipFill dpi="0" rotWithShape="1">
            <a:blip r:embed="rId9">
              <a:alphaModFix amt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dirty="0">
                <a:solidFill>
                  <a:srgbClr val="FF3300"/>
                </a:solidFill>
              </a:rPr>
              <a:t>3</a:t>
            </a:r>
            <a:endParaRPr lang="en-US" sz="3200" b="1" dirty="0">
              <a:solidFill>
                <a:srgbClr val="FF3300"/>
              </a:solidFill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8451750" y="5344494"/>
            <a:ext cx="2216250" cy="1513506"/>
          </a:xfrm>
          <a:custGeom>
            <a:avLst/>
            <a:gdLst>
              <a:gd name="connsiteX0" fmla="*/ 0 w 2955000"/>
              <a:gd name="connsiteY0" fmla="*/ 0 h 1299411"/>
              <a:gd name="connsiteX1" fmla="*/ 2955000 w 2955000"/>
              <a:gd name="connsiteY1" fmla="*/ 0 h 1299411"/>
              <a:gd name="connsiteX2" fmla="*/ 2955000 w 2955000"/>
              <a:gd name="connsiteY2" fmla="*/ 1299411 h 1299411"/>
              <a:gd name="connsiteX3" fmla="*/ 0 w 2955000"/>
              <a:gd name="connsiteY3" fmla="*/ 1299411 h 1299411"/>
              <a:gd name="connsiteX4" fmla="*/ 0 w 2955000"/>
              <a:gd name="connsiteY4" fmla="*/ 0 h 1299411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0 w 2955000"/>
              <a:gd name="connsiteY5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955000 w 2955000"/>
              <a:gd name="connsiteY2" fmla="*/ 214095 h 1513506"/>
              <a:gd name="connsiteX3" fmla="*/ 2955000 w 2955000"/>
              <a:gd name="connsiteY3" fmla="*/ 1513506 h 1513506"/>
              <a:gd name="connsiteX4" fmla="*/ 0 w 2955000"/>
              <a:gd name="connsiteY4" fmla="*/ 1513506 h 1513506"/>
              <a:gd name="connsiteX5" fmla="*/ 190779 w 2955000"/>
              <a:gd name="connsiteY5" fmla="*/ 930182 h 1513506"/>
              <a:gd name="connsiteX6" fmla="*/ 0 w 2955000"/>
              <a:gd name="connsiteY6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461014 w 2955000"/>
              <a:gd name="connsiteY2" fmla="*/ 126140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  <a:gd name="connsiteX0" fmla="*/ 0 w 2955000"/>
              <a:gd name="connsiteY0" fmla="*/ 214095 h 1513506"/>
              <a:gd name="connsiteX1" fmla="*/ 1325897 w 2955000"/>
              <a:gd name="connsiteY1" fmla="*/ 16 h 1513506"/>
              <a:gd name="connsiteX2" fmla="*/ 2397952 w 2955000"/>
              <a:gd name="connsiteY2" fmla="*/ 16 h 1513506"/>
              <a:gd name="connsiteX3" fmla="*/ 2955000 w 2955000"/>
              <a:gd name="connsiteY3" fmla="*/ 214095 h 1513506"/>
              <a:gd name="connsiteX4" fmla="*/ 2955000 w 2955000"/>
              <a:gd name="connsiteY4" fmla="*/ 1513506 h 1513506"/>
              <a:gd name="connsiteX5" fmla="*/ 0 w 2955000"/>
              <a:gd name="connsiteY5" fmla="*/ 1513506 h 1513506"/>
              <a:gd name="connsiteX6" fmla="*/ 190779 w 2955000"/>
              <a:gd name="connsiteY6" fmla="*/ 930182 h 1513506"/>
              <a:gd name="connsiteX7" fmla="*/ 0 w 2955000"/>
              <a:gd name="connsiteY7" fmla="*/ 214095 h 15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000" h="1513506">
                <a:moveTo>
                  <a:pt x="0" y="214095"/>
                </a:moveTo>
                <a:cubicBezTo>
                  <a:pt x="420945" y="216308"/>
                  <a:pt x="904952" y="-2197"/>
                  <a:pt x="1325897" y="16"/>
                </a:cubicBezTo>
                <a:lnTo>
                  <a:pt x="2397952" y="16"/>
                </a:lnTo>
                <a:lnTo>
                  <a:pt x="2955000" y="214095"/>
                </a:lnTo>
                <a:lnTo>
                  <a:pt x="2955000" y="1513506"/>
                </a:lnTo>
                <a:lnTo>
                  <a:pt x="0" y="1513506"/>
                </a:lnTo>
                <a:cubicBezTo>
                  <a:pt x="531" y="1292789"/>
                  <a:pt x="190248" y="1150899"/>
                  <a:pt x="190779" y="930182"/>
                </a:cubicBezTo>
                <a:lnTo>
                  <a:pt x="0" y="214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5B9BD5">
                    <a:lumMod val="40000"/>
                    <a:lumOff val="60000"/>
                  </a:srgbClr>
                </a:solidFill>
              </a:rPr>
              <a:t>Next</a:t>
            </a:r>
          </a:p>
        </p:txBody>
      </p:sp>
      <p:pic>
        <p:nvPicPr>
          <p:cNvPr id="26" name="chimcanhcu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02" y="3439260"/>
            <a:ext cx="685800" cy="914400"/>
          </a:xfrm>
          <a:prstGeom prst="rect">
            <a:avLst/>
          </a:prstGeom>
        </p:spPr>
      </p:pic>
      <p:pic>
        <p:nvPicPr>
          <p:cNvPr id="30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6" end="166.18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96488" y="-1028416"/>
            <a:ext cx="457200" cy="6096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1524002" y="4942264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84" y="2566114"/>
            <a:ext cx="1298475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38 -0.1743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2638 -0.1743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224 -0.04028 " pathEditMode="relative" rAng="0" ptsTypes="AA">
                                      <p:cBhvr>
                                        <p:cTn id="32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187 0.01319 -0.01433 0.11088 0.00833 0.1243 C 0.02187 0.13333 0.07643 0.17546 0.10429 0.17199 C 0.1319 0.16828 0.15976 0.11203 0.17409 0.103 C 0.19661 0.08981 0.20573 0.16412 0.22851 0.15092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9" y="8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7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71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471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0" grpId="0" animBg="1"/>
      <p:bldP spid="39" grpId="0" animBg="1"/>
      <p:bldP spid="28" grpId="0" animBg="1"/>
      <p:bldP spid="23" grpId="0" animBg="1"/>
      <p:bldP spid="2" grpId="0" animBg="1"/>
      <p:bldP spid="2" grpId="1" animBg="1"/>
      <p:bldP spid="25" grpId="0" animBg="1"/>
      <p:bldP spid="25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map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66" y="1231845"/>
            <a:ext cx="1443944" cy="15176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EEBF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00" y="42038"/>
            <a:ext cx="3721931" cy="5163760"/>
          </a:xfrm>
          <a:prstGeom prst="rect">
            <a:avLst/>
          </a:prstGeom>
          <a:effectLst/>
        </p:spPr>
      </p:pic>
      <p:sp>
        <p:nvSpPr>
          <p:cNvPr id="31" name="bang 4"/>
          <p:cNvSpPr/>
          <p:nvPr/>
        </p:nvSpPr>
        <p:spPr>
          <a:xfrm>
            <a:off x="3590117" y="3711120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2</a:t>
            </a:r>
          </a:p>
        </p:txBody>
      </p:sp>
      <p:sp>
        <p:nvSpPr>
          <p:cNvPr id="30" name="bang 5"/>
          <p:cNvSpPr/>
          <p:nvPr/>
        </p:nvSpPr>
        <p:spPr>
          <a:xfrm>
            <a:off x="4371535" y="-429699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3</a:t>
            </a:r>
          </a:p>
        </p:txBody>
      </p:sp>
      <p:sp>
        <p:nvSpPr>
          <p:cNvPr id="29" name="bang 3"/>
          <p:cNvSpPr/>
          <p:nvPr/>
        </p:nvSpPr>
        <p:spPr>
          <a:xfrm rot="1066537">
            <a:off x="2058354" y="2900732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>
                <a:solidFill>
                  <a:srgbClr val="5B9BD5">
                    <a:lumMod val="40000"/>
                    <a:lumOff val="60000"/>
                  </a:srgbClr>
                </a:solidFill>
              </a:rPr>
              <a:t>1</a:t>
            </a:r>
          </a:p>
        </p:txBody>
      </p:sp>
      <p:sp>
        <p:nvSpPr>
          <p:cNvPr id="28" name="bang 2"/>
          <p:cNvSpPr/>
          <p:nvPr/>
        </p:nvSpPr>
        <p:spPr>
          <a:xfrm>
            <a:off x="1520057" y="5000068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45" y="-15766"/>
            <a:ext cx="3721931" cy="51637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pic>
      <p:sp>
        <p:nvSpPr>
          <p:cNvPr id="16" name="bang 4"/>
          <p:cNvSpPr/>
          <p:nvPr/>
        </p:nvSpPr>
        <p:spPr>
          <a:xfrm>
            <a:off x="3594062" y="3653316"/>
            <a:ext cx="2304156" cy="2516810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755229 w 2550878"/>
              <a:gd name="connsiteY0" fmla="*/ 115136 h 1920746"/>
              <a:gd name="connsiteX1" fmla="*/ 1694781 w 2550878"/>
              <a:gd name="connsiteY1" fmla="*/ 0 h 1920746"/>
              <a:gd name="connsiteX2" fmla="*/ 2350868 w 2550878"/>
              <a:gd name="connsiteY2" fmla="*/ 339577 h 1920746"/>
              <a:gd name="connsiteX3" fmla="*/ 2441356 w 2550878"/>
              <a:gd name="connsiteY3" fmla="*/ 363390 h 1920746"/>
              <a:gd name="connsiteX4" fmla="*/ 2503268 w 2550878"/>
              <a:gd name="connsiteY4" fmla="*/ 501502 h 1920746"/>
              <a:gd name="connsiteX5" fmla="*/ 2488981 w 2550878"/>
              <a:gd name="connsiteY5" fmla="*/ 949177 h 1920746"/>
              <a:gd name="connsiteX6" fmla="*/ 2540899 w 2550878"/>
              <a:gd name="connsiteY6" fmla="*/ 1624311 h 1920746"/>
              <a:gd name="connsiteX7" fmla="*/ 1998443 w 2550878"/>
              <a:gd name="connsiteY7" fmla="*/ 1920727 h 1920746"/>
              <a:gd name="connsiteX8" fmla="*/ 1469604 w 2550878"/>
              <a:gd name="connsiteY8" fmla="*/ 1619549 h 1920746"/>
              <a:gd name="connsiteX9" fmla="*/ 874493 w 2550878"/>
              <a:gd name="connsiteY9" fmla="*/ 1139677 h 1920746"/>
              <a:gd name="connsiteX10" fmla="*/ 0 w 2550878"/>
              <a:gd name="connsiteY10" fmla="*/ 171775 h 1920746"/>
              <a:gd name="connsiteX11" fmla="*/ 755229 w 2550878"/>
              <a:gd name="connsiteY11" fmla="*/ 115136 h 1920746"/>
              <a:gd name="connsiteX0" fmla="*/ 653629 w 2550878"/>
              <a:gd name="connsiteY0" fmla="*/ 0 h 2516810"/>
              <a:gd name="connsiteX1" fmla="*/ 1694781 w 2550878"/>
              <a:gd name="connsiteY1" fmla="*/ 596064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653629 w 2550878"/>
              <a:gd name="connsiteY0" fmla="*/ 0 h 2516810"/>
              <a:gd name="connsiteX1" fmla="*/ 1985067 w 2550878"/>
              <a:gd name="connsiteY1" fmla="*/ 117092 h 2516810"/>
              <a:gd name="connsiteX2" fmla="*/ 2350868 w 2550878"/>
              <a:gd name="connsiteY2" fmla="*/ 935641 h 2516810"/>
              <a:gd name="connsiteX3" fmla="*/ 2441356 w 2550878"/>
              <a:gd name="connsiteY3" fmla="*/ 959454 h 2516810"/>
              <a:gd name="connsiteX4" fmla="*/ 2503268 w 2550878"/>
              <a:gd name="connsiteY4" fmla="*/ 1097566 h 2516810"/>
              <a:gd name="connsiteX5" fmla="*/ 2488981 w 2550878"/>
              <a:gd name="connsiteY5" fmla="*/ 1545241 h 2516810"/>
              <a:gd name="connsiteX6" fmla="*/ 2540899 w 2550878"/>
              <a:gd name="connsiteY6" fmla="*/ 2220375 h 2516810"/>
              <a:gd name="connsiteX7" fmla="*/ 1998443 w 2550878"/>
              <a:gd name="connsiteY7" fmla="*/ 2516791 h 2516810"/>
              <a:gd name="connsiteX8" fmla="*/ 1469604 w 2550878"/>
              <a:gd name="connsiteY8" fmla="*/ 2215613 h 2516810"/>
              <a:gd name="connsiteX9" fmla="*/ 874493 w 2550878"/>
              <a:gd name="connsiteY9" fmla="*/ 1735741 h 2516810"/>
              <a:gd name="connsiteX10" fmla="*/ 0 w 2550878"/>
              <a:gd name="connsiteY10" fmla="*/ 767839 h 2516810"/>
              <a:gd name="connsiteX11" fmla="*/ 653629 w 2550878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612123 w 2693397"/>
              <a:gd name="connsiteY8" fmla="*/ 2215613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2693397"/>
              <a:gd name="connsiteY0" fmla="*/ 0 h 2516810"/>
              <a:gd name="connsiteX1" fmla="*/ 2127586 w 2693397"/>
              <a:gd name="connsiteY1" fmla="*/ 117092 h 2516810"/>
              <a:gd name="connsiteX2" fmla="*/ 2493387 w 2693397"/>
              <a:gd name="connsiteY2" fmla="*/ 935641 h 2516810"/>
              <a:gd name="connsiteX3" fmla="*/ 2583875 w 2693397"/>
              <a:gd name="connsiteY3" fmla="*/ 959454 h 2516810"/>
              <a:gd name="connsiteX4" fmla="*/ 2645787 w 2693397"/>
              <a:gd name="connsiteY4" fmla="*/ 1097566 h 2516810"/>
              <a:gd name="connsiteX5" fmla="*/ 2631500 w 2693397"/>
              <a:gd name="connsiteY5" fmla="*/ 1545241 h 2516810"/>
              <a:gd name="connsiteX6" fmla="*/ 2683418 w 2693397"/>
              <a:gd name="connsiteY6" fmla="*/ 2220375 h 2516810"/>
              <a:gd name="connsiteX7" fmla="*/ 2140962 w 2693397"/>
              <a:gd name="connsiteY7" fmla="*/ 2516791 h 2516810"/>
              <a:gd name="connsiteX8" fmla="*/ 1017037 w 2693397"/>
              <a:gd name="connsiteY8" fmla="*/ 2273670 h 2516810"/>
              <a:gd name="connsiteX9" fmla="*/ 1012 w 2693397"/>
              <a:gd name="connsiteY9" fmla="*/ 1634141 h 2516810"/>
              <a:gd name="connsiteX10" fmla="*/ 142519 w 2693397"/>
              <a:gd name="connsiteY10" fmla="*/ 767839 h 2516810"/>
              <a:gd name="connsiteX11" fmla="*/ 796148 w 2693397"/>
              <a:gd name="connsiteY11" fmla="*/ 0 h 2516810"/>
              <a:gd name="connsiteX0" fmla="*/ 796148 w 3062668"/>
              <a:gd name="connsiteY0" fmla="*/ 0 h 2516810"/>
              <a:gd name="connsiteX1" fmla="*/ 2127586 w 3062668"/>
              <a:gd name="connsiteY1" fmla="*/ 117092 h 2516810"/>
              <a:gd name="connsiteX2" fmla="*/ 2493387 w 3062668"/>
              <a:gd name="connsiteY2" fmla="*/ 935641 h 2516810"/>
              <a:gd name="connsiteX3" fmla="*/ 2583875 w 3062668"/>
              <a:gd name="connsiteY3" fmla="*/ 959454 h 2516810"/>
              <a:gd name="connsiteX4" fmla="*/ 2645787 w 3062668"/>
              <a:gd name="connsiteY4" fmla="*/ 1097566 h 2516810"/>
              <a:gd name="connsiteX5" fmla="*/ 3052415 w 3062668"/>
              <a:gd name="connsiteY5" fmla="*/ 1559755 h 2516810"/>
              <a:gd name="connsiteX6" fmla="*/ 2683418 w 3062668"/>
              <a:gd name="connsiteY6" fmla="*/ 2220375 h 2516810"/>
              <a:gd name="connsiteX7" fmla="*/ 2140962 w 3062668"/>
              <a:gd name="connsiteY7" fmla="*/ 2516791 h 2516810"/>
              <a:gd name="connsiteX8" fmla="*/ 1017037 w 3062668"/>
              <a:gd name="connsiteY8" fmla="*/ 2273670 h 2516810"/>
              <a:gd name="connsiteX9" fmla="*/ 1012 w 3062668"/>
              <a:gd name="connsiteY9" fmla="*/ 1634141 h 2516810"/>
              <a:gd name="connsiteX10" fmla="*/ 142519 w 3062668"/>
              <a:gd name="connsiteY10" fmla="*/ 767839 h 2516810"/>
              <a:gd name="connsiteX11" fmla="*/ 796148 w 306266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2583875 w 3072208"/>
              <a:gd name="connsiteY3" fmla="*/ 959454 h 2516810"/>
              <a:gd name="connsiteX4" fmla="*/ 3066701 w 3072208"/>
              <a:gd name="connsiteY4" fmla="*/ 1097566 h 2516810"/>
              <a:gd name="connsiteX5" fmla="*/ 3052415 w 3072208"/>
              <a:gd name="connsiteY5" fmla="*/ 1559755 h 2516810"/>
              <a:gd name="connsiteX6" fmla="*/ 2683418 w 3072208"/>
              <a:gd name="connsiteY6" fmla="*/ 2220375 h 2516810"/>
              <a:gd name="connsiteX7" fmla="*/ 2140962 w 3072208"/>
              <a:gd name="connsiteY7" fmla="*/ 2516791 h 2516810"/>
              <a:gd name="connsiteX8" fmla="*/ 1017037 w 3072208"/>
              <a:gd name="connsiteY8" fmla="*/ 2273670 h 2516810"/>
              <a:gd name="connsiteX9" fmla="*/ 1012 w 3072208"/>
              <a:gd name="connsiteY9" fmla="*/ 1634141 h 2516810"/>
              <a:gd name="connsiteX10" fmla="*/ 142519 w 3072208"/>
              <a:gd name="connsiteY10" fmla="*/ 767839 h 2516810"/>
              <a:gd name="connsiteX11" fmla="*/ 796148 w 3072208"/>
              <a:gd name="connsiteY11" fmla="*/ 0 h 2516810"/>
              <a:gd name="connsiteX0" fmla="*/ 796148 w 3072208"/>
              <a:gd name="connsiteY0" fmla="*/ 0 h 2516810"/>
              <a:gd name="connsiteX1" fmla="*/ 2127586 w 3072208"/>
              <a:gd name="connsiteY1" fmla="*/ 117092 h 2516810"/>
              <a:gd name="connsiteX2" fmla="*/ 2493387 w 3072208"/>
              <a:gd name="connsiteY2" fmla="*/ 935641 h 2516810"/>
              <a:gd name="connsiteX3" fmla="*/ 3066701 w 3072208"/>
              <a:gd name="connsiteY3" fmla="*/ 1097566 h 2516810"/>
              <a:gd name="connsiteX4" fmla="*/ 3052415 w 3072208"/>
              <a:gd name="connsiteY4" fmla="*/ 1559755 h 2516810"/>
              <a:gd name="connsiteX5" fmla="*/ 2683418 w 3072208"/>
              <a:gd name="connsiteY5" fmla="*/ 2220375 h 2516810"/>
              <a:gd name="connsiteX6" fmla="*/ 2140962 w 3072208"/>
              <a:gd name="connsiteY6" fmla="*/ 2516791 h 2516810"/>
              <a:gd name="connsiteX7" fmla="*/ 1017037 w 3072208"/>
              <a:gd name="connsiteY7" fmla="*/ 2273670 h 2516810"/>
              <a:gd name="connsiteX8" fmla="*/ 1012 w 3072208"/>
              <a:gd name="connsiteY8" fmla="*/ 1634141 h 2516810"/>
              <a:gd name="connsiteX9" fmla="*/ 142519 w 3072208"/>
              <a:gd name="connsiteY9" fmla="*/ 767839 h 2516810"/>
              <a:gd name="connsiteX10" fmla="*/ 796148 w 3072208"/>
              <a:gd name="connsiteY10" fmla="*/ 0 h 25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208" h="2516810">
                <a:moveTo>
                  <a:pt x="796148" y="0"/>
                </a:moveTo>
                <a:lnTo>
                  <a:pt x="2127586" y="117092"/>
                </a:lnTo>
                <a:cubicBezTo>
                  <a:pt x="2392319" y="233459"/>
                  <a:pt x="2357241" y="866898"/>
                  <a:pt x="2493387" y="935641"/>
                </a:cubicBezTo>
                <a:cubicBezTo>
                  <a:pt x="2649906" y="1099053"/>
                  <a:pt x="2973530" y="993547"/>
                  <a:pt x="3066701" y="1097566"/>
                </a:cubicBezTo>
                <a:cubicBezTo>
                  <a:pt x="3080989" y="1239647"/>
                  <a:pt x="3064321" y="1417674"/>
                  <a:pt x="3052415" y="1559755"/>
                </a:cubicBezTo>
                <a:cubicBezTo>
                  <a:pt x="3134808" y="1728443"/>
                  <a:pt x="2693893" y="1839756"/>
                  <a:pt x="2683418" y="2220375"/>
                </a:cubicBezTo>
                <a:cubicBezTo>
                  <a:pt x="2499424" y="2217580"/>
                  <a:pt x="2324956" y="2519586"/>
                  <a:pt x="2140962" y="2516791"/>
                </a:cubicBezTo>
                <a:lnTo>
                  <a:pt x="1017037" y="2273670"/>
                </a:lnTo>
                <a:cubicBezTo>
                  <a:pt x="875817" y="2066088"/>
                  <a:pt x="142232" y="1841723"/>
                  <a:pt x="1012" y="1634141"/>
                </a:cubicBezTo>
                <a:cubicBezTo>
                  <a:pt x="-14714" y="1442135"/>
                  <a:pt x="158245" y="959845"/>
                  <a:pt x="142519" y="767839"/>
                </a:cubicBezTo>
                <a:lnTo>
                  <a:pt x="7961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bang 3"/>
          <p:cNvSpPr/>
          <p:nvPr/>
        </p:nvSpPr>
        <p:spPr>
          <a:xfrm rot="1066537">
            <a:off x="2062299" y="2842928"/>
            <a:ext cx="1753595" cy="2477828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314 w 1795649"/>
              <a:gd name="connsiteY9" fmla="*/ 739627 h 1920746"/>
              <a:gd name="connsiteX10" fmla="*/ 0 w 1795649"/>
              <a:gd name="connsiteY10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542925 w 1795649"/>
              <a:gd name="connsiteY8" fmla="*/ 1740199 h 1920746"/>
              <a:gd name="connsiteX9" fmla="*/ 212738 w 1795649"/>
              <a:gd name="connsiteY9" fmla="*/ 1272897 h 1920746"/>
              <a:gd name="connsiteX10" fmla="*/ 11314 w 1795649"/>
              <a:gd name="connsiteY10" fmla="*/ 739627 h 1920746"/>
              <a:gd name="connsiteX11" fmla="*/ 0 w 1795649"/>
              <a:gd name="connsiteY11" fmla="*/ 115136 h 1920746"/>
              <a:gd name="connsiteX0" fmla="*/ 0 w 1795649"/>
              <a:gd name="connsiteY0" fmla="*/ 115136 h 1740199"/>
              <a:gd name="connsiteX1" fmla="*/ 939552 w 1795649"/>
              <a:gd name="connsiteY1" fmla="*/ 0 h 1740199"/>
              <a:gd name="connsiteX2" fmla="*/ 1595639 w 1795649"/>
              <a:gd name="connsiteY2" fmla="*/ 339577 h 1740199"/>
              <a:gd name="connsiteX3" fmla="*/ 1686127 w 1795649"/>
              <a:gd name="connsiteY3" fmla="*/ 363390 h 1740199"/>
              <a:gd name="connsiteX4" fmla="*/ 1748039 w 1795649"/>
              <a:gd name="connsiteY4" fmla="*/ 501502 h 1740199"/>
              <a:gd name="connsiteX5" fmla="*/ 1733752 w 1795649"/>
              <a:gd name="connsiteY5" fmla="*/ 949177 h 1740199"/>
              <a:gd name="connsiteX6" fmla="*/ 1785670 w 1795649"/>
              <a:gd name="connsiteY6" fmla="*/ 1624311 h 1740199"/>
              <a:gd name="connsiteX7" fmla="*/ 1173364 w 1795649"/>
              <a:gd name="connsiteY7" fmla="*/ 1685777 h 1740199"/>
              <a:gd name="connsiteX8" fmla="*/ 542925 w 1795649"/>
              <a:gd name="connsiteY8" fmla="*/ 1740199 h 1740199"/>
              <a:gd name="connsiteX9" fmla="*/ 212738 w 1795649"/>
              <a:gd name="connsiteY9" fmla="*/ 1272897 h 1740199"/>
              <a:gd name="connsiteX10" fmla="*/ 11314 w 1795649"/>
              <a:gd name="connsiteY10" fmla="*/ 739627 h 1740199"/>
              <a:gd name="connsiteX11" fmla="*/ 0 w 1795649"/>
              <a:gd name="connsiteY11" fmla="*/ 115136 h 1740199"/>
              <a:gd name="connsiteX0" fmla="*/ 0 w 1795649"/>
              <a:gd name="connsiteY0" fmla="*/ 115136 h 1819155"/>
              <a:gd name="connsiteX1" fmla="*/ 939552 w 1795649"/>
              <a:gd name="connsiteY1" fmla="*/ 0 h 1819155"/>
              <a:gd name="connsiteX2" fmla="*/ 1595639 w 1795649"/>
              <a:gd name="connsiteY2" fmla="*/ 339577 h 1819155"/>
              <a:gd name="connsiteX3" fmla="*/ 1686127 w 1795649"/>
              <a:gd name="connsiteY3" fmla="*/ 363390 h 1819155"/>
              <a:gd name="connsiteX4" fmla="*/ 1748039 w 1795649"/>
              <a:gd name="connsiteY4" fmla="*/ 501502 h 1819155"/>
              <a:gd name="connsiteX5" fmla="*/ 1733752 w 1795649"/>
              <a:gd name="connsiteY5" fmla="*/ 949177 h 1819155"/>
              <a:gd name="connsiteX6" fmla="*/ 1785670 w 1795649"/>
              <a:gd name="connsiteY6" fmla="*/ 1624311 h 1819155"/>
              <a:gd name="connsiteX7" fmla="*/ 1192414 w 1795649"/>
              <a:gd name="connsiteY7" fmla="*/ 1819127 h 1819155"/>
              <a:gd name="connsiteX8" fmla="*/ 542925 w 1795649"/>
              <a:gd name="connsiteY8" fmla="*/ 1740199 h 1819155"/>
              <a:gd name="connsiteX9" fmla="*/ 212738 w 1795649"/>
              <a:gd name="connsiteY9" fmla="*/ 1272897 h 1819155"/>
              <a:gd name="connsiteX10" fmla="*/ 11314 w 1795649"/>
              <a:gd name="connsiteY10" fmla="*/ 739627 h 1819155"/>
              <a:gd name="connsiteX11" fmla="*/ 0 w 1795649"/>
              <a:gd name="connsiteY11" fmla="*/ 115136 h 1819155"/>
              <a:gd name="connsiteX0" fmla="*/ 0 w 1820653"/>
              <a:gd name="connsiteY0" fmla="*/ 115136 h 1819143"/>
              <a:gd name="connsiteX1" fmla="*/ 939552 w 1820653"/>
              <a:gd name="connsiteY1" fmla="*/ 0 h 1819143"/>
              <a:gd name="connsiteX2" fmla="*/ 1595639 w 1820653"/>
              <a:gd name="connsiteY2" fmla="*/ 339577 h 1819143"/>
              <a:gd name="connsiteX3" fmla="*/ 1686127 w 1820653"/>
              <a:gd name="connsiteY3" fmla="*/ 363390 h 1819143"/>
              <a:gd name="connsiteX4" fmla="*/ 1748039 w 1820653"/>
              <a:gd name="connsiteY4" fmla="*/ 501502 h 1819143"/>
              <a:gd name="connsiteX5" fmla="*/ 1733752 w 1820653"/>
              <a:gd name="connsiteY5" fmla="*/ 949177 h 1819143"/>
              <a:gd name="connsiteX6" fmla="*/ 1817420 w 1820653"/>
              <a:gd name="connsiteY6" fmla="*/ 1471911 h 1819143"/>
              <a:gd name="connsiteX7" fmla="*/ 1192414 w 1820653"/>
              <a:gd name="connsiteY7" fmla="*/ 1819127 h 1819143"/>
              <a:gd name="connsiteX8" fmla="*/ 542925 w 1820653"/>
              <a:gd name="connsiteY8" fmla="*/ 1740199 h 1819143"/>
              <a:gd name="connsiteX9" fmla="*/ 212738 w 1820653"/>
              <a:gd name="connsiteY9" fmla="*/ 1272897 h 1819143"/>
              <a:gd name="connsiteX10" fmla="*/ 11314 w 1820653"/>
              <a:gd name="connsiteY10" fmla="*/ 739627 h 1819143"/>
              <a:gd name="connsiteX11" fmla="*/ 0 w 1820653"/>
              <a:gd name="connsiteY11" fmla="*/ 115136 h 1819143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748039 w 1820653"/>
              <a:gd name="connsiteY4" fmla="*/ 5015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86127 w 1820653"/>
              <a:gd name="connsiteY3" fmla="*/ 3633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698827 w 1820653"/>
              <a:gd name="connsiteY3" fmla="*/ 5030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115136 h 1819150"/>
              <a:gd name="connsiteX1" fmla="*/ 939552 w 1820653"/>
              <a:gd name="connsiteY1" fmla="*/ 0 h 1819150"/>
              <a:gd name="connsiteX2" fmla="*/ 1595639 w 1820653"/>
              <a:gd name="connsiteY2" fmla="*/ 339577 h 1819150"/>
              <a:gd name="connsiteX3" fmla="*/ 1749627 w 1820653"/>
              <a:gd name="connsiteY3" fmla="*/ 668190 h 1819150"/>
              <a:gd name="connsiteX4" fmla="*/ 1481339 w 1820653"/>
              <a:gd name="connsiteY4" fmla="*/ 615802 h 1819150"/>
              <a:gd name="connsiteX5" fmla="*/ 1733752 w 1820653"/>
              <a:gd name="connsiteY5" fmla="*/ 949177 h 1819150"/>
              <a:gd name="connsiteX6" fmla="*/ 1817420 w 1820653"/>
              <a:gd name="connsiteY6" fmla="*/ 1471911 h 1819150"/>
              <a:gd name="connsiteX7" fmla="*/ 1192414 w 1820653"/>
              <a:gd name="connsiteY7" fmla="*/ 1819127 h 1819150"/>
              <a:gd name="connsiteX8" fmla="*/ 542925 w 1820653"/>
              <a:gd name="connsiteY8" fmla="*/ 1740199 h 1819150"/>
              <a:gd name="connsiteX9" fmla="*/ 212738 w 1820653"/>
              <a:gd name="connsiteY9" fmla="*/ 1272897 h 1819150"/>
              <a:gd name="connsiteX10" fmla="*/ 11314 w 1820653"/>
              <a:gd name="connsiteY10" fmla="*/ 739627 h 1819150"/>
              <a:gd name="connsiteX11" fmla="*/ 0 w 1820653"/>
              <a:gd name="connsiteY11" fmla="*/ 115136 h 1819150"/>
              <a:gd name="connsiteX0" fmla="*/ 0 w 1820653"/>
              <a:gd name="connsiteY0" fmla="*/ 521536 h 2225550"/>
              <a:gd name="connsiteX1" fmla="*/ 964952 w 1820653"/>
              <a:gd name="connsiteY1" fmla="*/ 0 h 2225550"/>
              <a:gd name="connsiteX2" fmla="*/ 1595639 w 1820653"/>
              <a:gd name="connsiteY2" fmla="*/ 745977 h 2225550"/>
              <a:gd name="connsiteX3" fmla="*/ 1749627 w 1820653"/>
              <a:gd name="connsiteY3" fmla="*/ 1074590 h 2225550"/>
              <a:gd name="connsiteX4" fmla="*/ 1481339 w 1820653"/>
              <a:gd name="connsiteY4" fmla="*/ 1022202 h 2225550"/>
              <a:gd name="connsiteX5" fmla="*/ 1733752 w 1820653"/>
              <a:gd name="connsiteY5" fmla="*/ 1355577 h 2225550"/>
              <a:gd name="connsiteX6" fmla="*/ 1817420 w 1820653"/>
              <a:gd name="connsiteY6" fmla="*/ 1878311 h 2225550"/>
              <a:gd name="connsiteX7" fmla="*/ 1192414 w 1820653"/>
              <a:gd name="connsiteY7" fmla="*/ 2225527 h 2225550"/>
              <a:gd name="connsiteX8" fmla="*/ 542925 w 1820653"/>
              <a:gd name="connsiteY8" fmla="*/ 2146599 h 2225550"/>
              <a:gd name="connsiteX9" fmla="*/ 212738 w 1820653"/>
              <a:gd name="connsiteY9" fmla="*/ 1679297 h 2225550"/>
              <a:gd name="connsiteX10" fmla="*/ 11314 w 1820653"/>
              <a:gd name="connsiteY10" fmla="*/ 1146027 h 2225550"/>
              <a:gd name="connsiteX11" fmla="*/ 0 w 1820653"/>
              <a:gd name="connsiteY11" fmla="*/ 521536 h 2225550"/>
              <a:gd name="connsiteX0" fmla="*/ 439536 w 1809339"/>
              <a:gd name="connsiteY0" fmla="*/ 546936 h 2225550"/>
              <a:gd name="connsiteX1" fmla="*/ 953638 w 1809339"/>
              <a:gd name="connsiteY1" fmla="*/ 0 h 2225550"/>
              <a:gd name="connsiteX2" fmla="*/ 1584325 w 1809339"/>
              <a:gd name="connsiteY2" fmla="*/ 745977 h 2225550"/>
              <a:gd name="connsiteX3" fmla="*/ 1738313 w 1809339"/>
              <a:gd name="connsiteY3" fmla="*/ 1074590 h 2225550"/>
              <a:gd name="connsiteX4" fmla="*/ 1470025 w 1809339"/>
              <a:gd name="connsiteY4" fmla="*/ 1022202 h 2225550"/>
              <a:gd name="connsiteX5" fmla="*/ 1722438 w 1809339"/>
              <a:gd name="connsiteY5" fmla="*/ 1355577 h 2225550"/>
              <a:gd name="connsiteX6" fmla="*/ 1806106 w 1809339"/>
              <a:gd name="connsiteY6" fmla="*/ 1878311 h 2225550"/>
              <a:gd name="connsiteX7" fmla="*/ 1181100 w 1809339"/>
              <a:gd name="connsiteY7" fmla="*/ 2225527 h 2225550"/>
              <a:gd name="connsiteX8" fmla="*/ 531611 w 1809339"/>
              <a:gd name="connsiteY8" fmla="*/ 2146599 h 2225550"/>
              <a:gd name="connsiteX9" fmla="*/ 201424 w 1809339"/>
              <a:gd name="connsiteY9" fmla="*/ 1679297 h 2225550"/>
              <a:gd name="connsiteX10" fmla="*/ 0 w 1809339"/>
              <a:gd name="connsiteY10" fmla="*/ 1146027 h 2225550"/>
              <a:gd name="connsiteX11" fmla="*/ 439536 w 1809339"/>
              <a:gd name="connsiteY11" fmla="*/ 546936 h 2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339" h="2225550">
                <a:moveTo>
                  <a:pt x="439536" y="546936"/>
                </a:moveTo>
                <a:lnTo>
                  <a:pt x="953638" y="0"/>
                </a:lnTo>
                <a:cubicBezTo>
                  <a:pt x="1218371" y="116367"/>
                  <a:pt x="1448179" y="677234"/>
                  <a:pt x="1584325" y="745977"/>
                </a:cubicBezTo>
                <a:cubicBezTo>
                  <a:pt x="1654175" y="762646"/>
                  <a:pt x="1704182" y="1055540"/>
                  <a:pt x="1738313" y="1074590"/>
                </a:cubicBezTo>
                <a:cubicBezTo>
                  <a:pt x="1772444" y="1147614"/>
                  <a:pt x="1464469" y="963465"/>
                  <a:pt x="1470025" y="1022202"/>
                </a:cubicBezTo>
                <a:cubicBezTo>
                  <a:pt x="1484313" y="1164283"/>
                  <a:pt x="1734344" y="1213496"/>
                  <a:pt x="1722438" y="1355577"/>
                </a:cubicBezTo>
                <a:cubicBezTo>
                  <a:pt x="1804831" y="1524265"/>
                  <a:pt x="1816581" y="1497692"/>
                  <a:pt x="1806106" y="1878311"/>
                </a:cubicBezTo>
                <a:cubicBezTo>
                  <a:pt x="1615762" y="1977116"/>
                  <a:pt x="1365094" y="2228322"/>
                  <a:pt x="1181100" y="2225527"/>
                </a:cubicBezTo>
                <a:lnTo>
                  <a:pt x="531611" y="2146599"/>
                </a:lnTo>
                <a:cubicBezTo>
                  <a:pt x="391615" y="2031219"/>
                  <a:pt x="458301" y="1743401"/>
                  <a:pt x="201424" y="1679297"/>
                </a:cubicBezTo>
                <a:cubicBezTo>
                  <a:pt x="-55453" y="1418343"/>
                  <a:pt x="67206" y="1331579"/>
                  <a:pt x="0" y="1146027"/>
                </a:cubicBezTo>
                <a:lnTo>
                  <a:pt x="439536" y="546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2" name="chimcanhcut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53" y="2375049"/>
            <a:ext cx="685800" cy="914400"/>
          </a:xfrm>
          <a:prstGeom prst="rect">
            <a:avLst/>
          </a:prstGeom>
        </p:spPr>
      </p:pic>
      <p:pic>
        <p:nvPicPr>
          <p:cNvPr id="14" name="chim canhcut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38" y="3061031"/>
            <a:ext cx="685800" cy="914400"/>
          </a:xfrm>
          <a:prstGeom prst="rect">
            <a:avLst/>
          </a:prstGeom>
        </p:spPr>
      </p:pic>
      <p:sp>
        <p:nvSpPr>
          <p:cNvPr id="11" name="bang 2"/>
          <p:cNvSpPr/>
          <p:nvPr/>
        </p:nvSpPr>
        <p:spPr>
          <a:xfrm>
            <a:off x="1524002" y="4942264"/>
            <a:ext cx="1346737" cy="1920746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5649" h="1920746">
                <a:moveTo>
                  <a:pt x="0" y="115136"/>
                </a:moveTo>
                <a:lnTo>
                  <a:pt x="939552" y="0"/>
                </a:lnTo>
                <a:cubicBezTo>
                  <a:pt x="1204285" y="116367"/>
                  <a:pt x="1459493" y="270834"/>
                  <a:pt x="1595639" y="339577"/>
                </a:cubicBezTo>
                <a:cubicBezTo>
                  <a:pt x="1665489" y="356246"/>
                  <a:pt x="1651996" y="344340"/>
                  <a:pt x="1686127" y="363390"/>
                </a:cubicBezTo>
                <a:cubicBezTo>
                  <a:pt x="1720258" y="436414"/>
                  <a:pt x="1742483" y="442765"/>
                  <a:pt x="1748039" y="501502"/>
                </a:cubicBezTo>
                <a:cubicBezTo>
                  <a:pt x="1762327" y="643583"/>
                  <a:pt x="1745658" y="807096"/>
                  <a:pt x="1733752" y="949177"/>
                </a:cubicBezTo>
                <a:cubicBezTo>
                  <a:pt x="1816145" y="1117865"/>
                  <a:pt x="1796145" y="1243692"/>
                  <a:pt x="1785670" y="1624311"/>
                </a:cubicBezTo>
                <a:cubicBezTo>
                  <a:pt x="1601676" y="1621516"/>
                  <a:pt x="1427208" y="1923522"/>
                  <a:pt x="1243214" y="1920727"/>
                </a:cubicBezTo>
                <a:lnTo>
                  <a:pt x="714375" y="1619549"/>
                </a:lnTo>
                <a:cubicBezTo>
                  <a:pt x="573155" y="1411967"/>
                  <a:pt x="260484" y="1347259"/>
                  <a:pt x="119264" y="1139677"/>
                </a:cubicBezTo>
                <a:lnTo>
                  <a:pt x="0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bang 5"/>
          <p:cNvSpPr/>
          <p:nvPr/>
        </p:nvSpPr>
        <p:spPr>
          <a:xfrm>
            <a:off x="4375480" y="-487503"/>
            <a:ext cx="1923428" cy="2456133"/>
          </a:xfrm>
          <a:custGeom>
            <a:avLst/>
            <a:gdLst>
              <a:gd name="connsiteX0" fmla="*/ 0 w 2266682"/>
              <a:gd name="connsiteY0" fmla="*/ 0 h 1790163"/>
              <a:gd name="connsiteX1" fmla="*/ 2266682 w 2266682"/>
              <a:gd name="connsiteY1" fmla="*/ 0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184857 w 2266682"/>
              <a:gd name="connsiteY1" fmla="*/ 309093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266682 w 2266682"/>
              <a:gd name="connsiteY2" fmla="*/ 1790163 h 1790163"/>
              <a:gd name="connsiteX3" fmla="*/ 0 w 2266682"/>
              <a:gd name="connsiteY3" fmla="*/ 1790163 h 1790163"/>
              <a:gd name="connsiteX4" fmla="*/ 0 w 2266682"/>
              <a:gd name="connsiteY4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2086177 w 2266682"/>
              <a:gd name="connsiteY2" fmla="*/ 4054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266682 w 2266682"/>
              <a:gd name="connsiteY3" fmla="*/ 1790163 h 1790163"/>
              <a:gd name="connsiteX4" fmla="*/ 0 w 2266682"/>
              <a:gd name="connsiteY4" fmla="*/ 1790163 h 1790163"/>
              <a:gd name="connsiteX5" fmla="*/ 0 w 2266682"/>
              <a:gd name="connsiteY5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266682 w 2266682"/>
              <a:gd name="connsiteY4" fmla="*/ 1790163 h 1790163"/>
              <a:gd name="connsiteX5" fmla="*/ 0 w 2266682"/>
              <a:gd name="connsiteY5" fmla="*/ 1790163 h 1790163"/>
              <a:gd name="connsiteX6" fmla="*/ 0 w 2266682"/>
              <a:gd name="connsiteY6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266682 w 2266682"/>
              <a:gd name="connsiteY5" fmla="*/ 1790163 h 1790163"/>
              <a:gd name="connsiteX6" fmla="*/ 0 w 2266682"/>
              <a:gd name="connsiteY6" fmla="*/ 1790163 h 1790163"/>
              <a:gd name="connsiteX7" fmla="*/ 0 w 2266682"/>
              <a:gd name="connsiteY7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266682"/>
              <a:gd name="connsiteY0" fmla="*/ 0 h 1790163"/>
              <a:gd name="connsiteX1" fmla="*/ 1339602 w 2266682"/>
              <a:gd name="connsiteY1" fmla="*/ 27739 h 1790163"/>
              <a:gd name="connsiteX2" fmla="*/ 1995689 w 2266682"/>
              <a:gd name="connsiteY2" fmla="*/ 367316 h 1790163"/>
              <a:gd name="connsiteX3" fmla="*/ 2086177 w 2266682"/>
              <a:gd name="connsiteY3" fmla="*/ 391129 h 1790163"/>
              <a:gd name="connsiteX4" fmla="*/ 2148089 w 2266682"/>
              <a:gd name="connsiteY4" fmla="*/ 529241 h 1790163"/>
              <a:gd name="connsiteX5" fmla="*/ 2133802 w 2266682"/>
              <a:gd name="connsiteY5" fmla="*/ 976916 h 1790163"/>
              <a:gd name="connsiteX6" fmla="*/ 2266682 w 2266682"/>
              <a:gd name="connsiteY6" fmla="*/ 1790163 h 1790163"/>
              <a:gd name="connsiteX7" fmla="*/ 0 w 2266682"/>
              <a:gd name="connsiteY7" fmla="*/ 1790163 h 1790163"/>
              <a:gd name="connsiteX8" fmla="*/ 0 w 2266682"/>
              <a:gd name="connsiteY8" fmla="*/ 0 h 1790163"/>
              <a:gd name="connsiteX0" fmla="*/ 0 w 2197626"/>
              <a:gd name="connsiteY0" fmla="*/ 0 h 1790163"/>
              <a:gd name="connsiteX1" fmla="*/ 1339602 w 2197626"/>
              <a:gd name="connsiteY1" fmla="*/ 27739 h 1790163"/>
              <a:gd name="connsiteX2" fmla="*/ 1995689 w 2197626"/>
              <a:gd name="connsiteY2" fmla="*/ 367316 h 1790163"/>
              <a:gd name="connsiteX3" fmla="*/ 2086177 w 2197626"/>
              <a:gd name="connsiteY3" fmla="*/ 391129 h 1790163"/>
              <a:gd name="connsiteX4" fmla="*/ 2148089 w 2197626"/>
              <a:gd name="connsiteY4" fmla="*/ 529241 h 1790163"/>
              <a:gd name="connsiteX5" fmla="*/ 2133802 w 2197626"/>
              <a:gd name="connsiteY5" fmla="*/ 976916 h 1790163"/>
              <a:gd name="connsiteX6" fmla="*/ 2197626 w 2197626"/>
              <a:gd name="connsiteY6" fmla="*/ 1759207 h 1790163"/>
              <a:gd name="connsiteX7" fmla="*/ 0 w 2197626"/>
              <a:gd name="connsiteY7" fmla="*/ 1790163 h 1790163"/>
              <a:gd name="connsiteX8" fmla="*/ 0 w 2197626"/>
              <a:gd name="connsiteY8" fmla="*/ 0 h 1790163"/>
              <a:gd name="connsiteX0" fmla="*/ 0 w 2204063"/>
              <a:gd name="connsiteY0" fmla="*/ 0 h 1790163"/>
              <a:gd name="connsiteX1" fmla="*/ 1339602 w 2204063"/>
              <a:gd name="connsiteY1" fmla="*/ 27739 h 1790163"/>
              <a:gd name="connsiteX2" fmla="*/ 1995689 w 2204063"/>
              <a:gd name="connsiteY2" fmla="*/ 367316 h 1790163"/>
              <a:gd name="connsiteX3" fmla="*/ 2086177 w 2204063"/>
              <a:gd name="connsiteY3" fmla="*/ 391129 h 1790163"/>
              <a:gd name="connsiteX4" fmla="*/ 2148089 w 2204063"/>
              <a:gd name="connsiteY4" fmla="*/ 529241 h 1790163"/>
              <a:gd name="connsiteX5" fmla="*/ 2133802 w 2204063"/>
              <a:gd name="connsiteY5" fmla="*/ 976916 h 1790163"/>
              <a:gd name="connsiteX6" fmla="*/ 2197626 w 2204063"/>
              <a:gd name="connsiteY6" fmla="*/ 1759207 h 1790163"/>
              <a:gd name="connsiteX7" fmla="*/ 0 w 2204063"/>
              <a:gd name="connsiteY7" fmla="*/ 1790163 h 1790163"/>
              <a:gd name="connsiteX8" fmla="*/ 0 w 2204063"/>
              <a:gd name="connsiteY8" fmla="*/ 0 h 1790163"/>
              <a:gd name="connsiteX0" fmla="*/ 0 w 2195699"/>
              <a:gd name="connsiteY0" fmla="*/ 0 h 1790163"/>
              <a:gd name="connsiteX1" fmla="*/ 1339602 w 2195699"/>
              <a:gd name="connsiteY1" fmla="*/ 27739 h 1790163"/>
              <a:gd name="connsiteX2" fmla="*/ 1995689 w 2195699"/>
              <a:gd name="connsiteY2" fmla="*/ 367316 h 1790163"/>
              <a:gd name="connsiteX3" fmla="*/ 2086177 w 2195699"/>
              <a:gd name="connsiteY3" fmla="*/ 391129 h 1790163"/>
              <a:gd name="connsiteX4" fmla="*/ 2148089 w 2195699"/>
              <a:gd name="connsiteY4" fmla="*/ 529241 h 1790163"/>
              <a:gd name="connsiteX5" fmla="*/ 2133802 w 2195699"/>
              <a:gd name="connsiteY5" fmla="*/ 976916 h 1790163"/>
              <a:gd name="connsiteX6" fmla="*/ 2185720 w 2195699"/>
              <a:gd name="connsiteY6" fmla="*/ 1652050 h 1790163"/>
              <a:gd name="connsiteX7" fmla="*/ 0 w 2195699"/>
              <a:gd name="connsiteY7" fmla="*/ 1790163 h 1790163"/>
              <a:gd name="connsiteX8" fmla="*/ 0 w 2195699"/>
              <a:gd name="connsiteY8" fmla="*/ 0 h 1790163"/>
              <a:gd name="connsiteX0" fmla="*/ 0 w 2195699"/>
              <a:gd name="connsiteY0" fmla="*/ 0 h 1652050"/>
              <a:gd name="connsiteX1" fmla="*/ 1339602 w 2195699"/>
              <a:gd name="connsiteY1" fmla="*/ 27739 h 1652050"/>
              <a:gd name="connsiteX2" fmla="*/ 1995689 w 2195699"/>
              <a:gd name="connsiteY2" fmla="*/ 367316 h 1652050"/>
              <a:gd name="connsiteX3" fmla="*/ 2086177 w 2195699"/>
              <a:gd name="connsiteY3" fmla="*/ 391129 h 1652050"/>
              <a:gd name="connsiteX4" fmla="*/ 2148089 w 2195699"/>
              <a:gd name="connsiteY4" fmla="*/ 529241 h 1652050"/>
              <a:gd name="connsiteX5" fmla="*/ 2133802 w 2195699"/>
              <a:gd name="connsiteY5" fmla="*/ 976916 h 1652050"/>
              <a:gd name="connsiteX6" fmla="*/ 2185720 w 2195699"/>
              <a:gd name="connsiteY6" fmla="*/ 1652050 h 1652050"/>
              <a:gd name="connsiteX7" fmla="*/ 1114425 w 2195699"/>
              <a:gd name="connsiteY7" fmla="*/ 1647288 h 1652050"/>
              <a:gd name="connsiteX8" fmla="*/ 0 w 2195699"/>
              <a:gd name="connsiteY8" fmla="*/ 0 h 1652050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0 w 2195699"/>
              <a:gd name="connsiteY9" fmla="*/ 0 h 1948485"/>
              <a:gd name="connsiteX0" fmla="*/ 0 w 2195699"/>
              <a:gd name="connsiteY0" fmla="*/ 0 h 1948485"/>
              <a:gd name="connsiteX1" fmla="*/ 1339602 w 2195699"/>
              <a:gd name="connsiteY1" fmla="*/ 27739 h 1948485"/>
              <a:gd name="connsiteX2" fmla="*/ 1995689 w 2195699"/>
              <a:gd name="connsiteY2" fmla="*/ 367316 h 1948485"/>
              <a:gd name="connsiteX3" fmla="*/ 2086177 w 2195699"/>
              <a:gd name="connsiteY3" fmla="*/ 391129 h 1948485"/>
              <a:gd name="connsiteX4" fmla="*/ 2148089 w 2195699"/>
              <a:gd name="connsiteY4" fmla="*/ 529241 h 1948485"/>
              <a:gd name="connsiteX5" fmla="*/ 2133802 w 2195699"/>
              <a:gd name="connsiteY5" fmla="*/ 976916 h 1948485"/>
              <a:gd name="connsiteX6" fmla="*/ 2185720 w 2195699"/>
              <a:gd name="connsiteY6" fmla="*/ 1652050 h 1948485"/>
              <a:gd name="connsiteX7" fmla="*/ 1643264 w 2195699"/>
              <a:gd name="connsiteY7" fmla="*/ 1948466 h 1948485"/>
              <a:gd name="connsiteX8" fmla="*/ 1114425 w 2195699"/>
              <a:gd name="connsiteY8" fmla="*/ 1647288 h 1948485"/>
              <a:gd name="connsiteX9" fmla="*/ 519314 w 2195699"/>
              <a:gd name="connsiteY9" fmla="*/ 1167416 h 1948485"/>
              <a:gd name="connsiteX10" fmla="*/ 0 w 2195699"/>
              <a:gd name="connsiteY10" fmla="*/ 0 h 1948485"/>
              <a:gd name="connsiteX0" fmla="*/ 0 w 1795649"/>
              <a:gd name="connsiteY0" fmla="*/ 115136 h 1920746"/>
              <a:gd name="connsiteX1" fmla="*/ 939552 w 1795649"/>
              <a:gd name="connsiteY1" fmla="*/ 0 h 1920746"/>
              <a:gd name="connsiteX2" fmla="*/ 1595639 w 1795649"/>
              <a:gd name="connsiteY2" fmla="*/ 339577 h 1920746"/>
              <a:gd name="connsiteX3" fmla="*/ 1686127 w 1795649"/>
              <a:gd name="connsiteY3" fmla="*/ 363390 h 1920746"/>
              <a:gd name="connsiteX4" fmla="*/ 1748039 w 1795649"/>
              <a:gd name="connsiteY4" fmla="*/ 501502 h 1920746"/>
              <a:gd name="connsiteX5" fmla="*/ 1733752 w 1795649"/>
              <a:gd name="connsiteY5" fmla="*/ 949177 h 1920746"/>
              <a:gd name="connsiteX6" fmla="*/ 1785670 w 1795649"/>
              <a:gd name="connsiteY6" fmla="*/ 1624311 h 1920746"/>
              <a:gd name="connsiteX7" fmla="*/ 1243214 w 1795649"/>
              <a:gd name="connsiteY7" fmla="*/ 1920727 h 1920746"/>
              <a:gd name="connsiteX8" fmla="*/ 714375 w 1795649"/>
              <a:gd name="connsiteY8" fmla="*/ 1619549 h 1920746"/>
              <a:gd name="connsiteX9" fmla="*/ 119264 w 1795649"/>
              <a:gd name="connsiteY9" fmla="*/ 1139677 h 1920746"/>
              <a:gd name="connsiteX10" fmla="*/ 0 w 179564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0 w 2039599"/>
              <a:gd name="connsiteY9" fmla="*/ 731061 h 1920746"/>
              <a:gd name="connsiteX10" fmla="*/ 243950 w 2039599"/>
              <a:gd name="connsiteY10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243950 w 2039599"/>
              <a:gd name="connsiteY0" fmla="*/ 115136 h 1920746"/>
              <a:gd name="connsiteX1" fmla="*/ 1183502 w 2039599"/>
              <a:gd name="connsiteY1" fmla="*/ 0 h 1920746"/>
              <a:gd name="connsiteX2" fmla="*/ 1839589 w 2039599"/>
              <a:gd name="connsiteY2" fmla="*/ 339577 h 1920746"/>
              <a:gd name="connsiteX3" fmla="*/ 1930077 w 2039599"/>
              <a:gd name="connsiteY3" fmla="*/ 363390 h 1920746"/>
              <a:gd name="connsiteX4" fmla="*/ 1991989 w 2039599"/>
              <a:gd name="connsiteY4" fmla="*/ 501502 h 1920746"/>
              <a:gd name="connsiteX5" fmla="*/ 1977702 w 2039599"/>
              <a:gd name="connsiteY5" fmla="*/ 949177 h 1920746"/>
              <a:gd name="connsiteX6" fmla="*/ 2029620 w 2039599"/>
              <a:gd name="connsiteY6" fmla="*/ 1624311 h 1920746"/>
              <a:gd name="connsiteX7" fmla="*/ 1487164 w 2039599"/>
              <a:gd name="connsiteY7" fmla="*/ 1920727 h 1920746"/>
              <a:gd name="connsiteX8" fmla="*/ 958325 w 2039599"/>
              <a:gd name="connsiteY8" fmla="*/ 1619549 h 1920746"/>
              <a:gd name="connsiteX9" fmla="*/ 253723 w 2039599"/>
              <a:gd name="connsiteY9" fmla="*/ 1363350 h 1920746"/>
              <a:gd name="connsiteX10" fmla="*/ 0 w 2039599"/>
              <a:gd name="connsiteY10" fmla="*/ 731061 h 1920746"/>
              <a:gd name="connsiteX11" fmla="*/ 243950 w 2039599"/>
              <a:gd name="connsiteY11" fmla="*/ 115136 h 1920746"/>
              <a:gd name="connsiteX0" fmla="*/ 141795 w 1937444"/>
              <a:gd name="connsiteY0" fmla="*/ 115136 h 1920746"/>
              <a:gd name="connsiteX1" fmla="*/ 1081347 w 1937444"/>
              <a:gd name="connsiteY1" fmla="*/ 0 h 1920746"/>
              <a:gd name="connsiteX2" fmla="*/ 1737434 w 1937444"/>
              <a:gd name="connsiteY2" fmla="*/ 339577 h 1920746"/>
              <a:gd name="connsiteX3" fmla="*/ 1827922 w 1937444"/>
              <a:gd name="connsiteY3" fmla="*/ 363390 h 1920746"/>
              <a:gd name="connsiteX4" fmla="*/ 1889834 w 1937444"/>
              <a:gd name="connsiteY4" fmla="*/ 501502 h 1920746"/>
              <a:gd name="connsiteX5" fmla="*/ 1875547 w 1937444"/>
              <a:gd name="connsiteY5" fmla="*/ 949177 h 1920746"/>
              <a:gd name="connsiteX6" fmla="*/ 1927465 w 1937444"/>
              <a:gd name="connsiteY6" fmla="*/ 1624311 h 1920746"/>
              <a:gd name="connsiteX7" fmla="*/ 1385009 w 1937444"/>
              <a:gd name="connsiteY7" fmla="*/ 1920727 h 1920746"/>
              <a:gd name="connsiteX8" fmla="*/ 856170 w 1937444"/>
              <a:gd name="connsiteY8" fmla="*/ 1619549 h 1920746"/>
              <a:gd name="connsiteX9" fmla="*/ 151568 w 1937444"/>
              <a:gd name="connsiteY9" fmla="*/ 1363350 h 1920746"/>
              <a:gd name="connsiteX10" fmla="*/ 0 w 1937444"/>
              <a:gd name="connsiteY10" fmla="*/ 685659 h 1920746"/>
              <a:gd name="connsiteX11" fmla="*/ 141795 w 1937444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24273 w 2005547"/>
              <a:gd name="connsiteY8" fmla="*/ 1619549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867520 w 2005547"/>
              <a:gd name="connsiteY8" fmla="*/ 1426591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  <a:gd name="connsiteX0" fmla="*/ 209898 w 2005547"/>
              <a:gd name="connsiteY0" fmla="*/ 115136 h 1920746"/>
              <a:gd name="connsiteX1" fmla="*/ 1149450 w 2005547"/>
              <a:gd name="connsiteY1" fmla="*/ 0 h 1920746"/>
              <a:gd name="connsiteX2" fmla="*/ 1805537 w 2005547"/>
              <a:gd name="connsiteY2" fmla="*/ 339577 h 1920746"/>
              <a:gd name="connsiteX3" fmla="*/ 1896025 w 2005547"/>
              <a:gd name="connsiteY3" fmla="*/ 363390 h 1920746"/>
              <a:gd name="connsiteX4" fmla="*/ 1957937 w 2005547"/>
              <a:gd name="connsiteY4" fmla="*/ 501502 h 1920746"/>
              <a:gd name="connsiteX5" fmla="*/ 1943650 w 2005547"/>
              <a:gd name="connsiteY5" fmla="*/ 949177 h 1920746"/>
              <a:gd name="connsiteX6" fmla="*/ 1995568 w 2005547"/>
              <a:gd name="connsiteY6" fmla="*/ 1624311 h 1920746"/>
              <a:gd name="connsiteX7" fmla="*/ 1453112 w 2005547"/>
              <a:gd name="connsiteY7" fmla="*/ 1920727 h 1920746"/>
              <a:gd name="connsiteX8" fmla="*/ 958324 w 2005547"/>
              <a:gd name="connsiteY8" fmla="*/ 1517396 h 1920746"/>
              <a:gd name="connsiteX9" fmla="*/ 219671 w 2005547"/>
              <a:gd name="connsiteY9" fmla="*/ 1363350 h 1920746"/>
              <a:gd name="connsiteX10" fmla="*/ 0 w 2005547"/>
              <a:gd name="connsiteY10" fmla="*/ 685659 h 1920746"/>
              <a:gd name="connsiteX11" fmla="*/ 209898 w 2005547"/>
              <a:gd name="connsiteY11" fmla="*/ 115136 h 192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5547" h="1920746">
                <a:moveTo>
                  <a:pt x="209898" y="115136"/>
                </a:moveTo>
                <a:lnTo>
                  <a:pt x="1149450" y="0"/>
                </a:lnTo>
                <a:cubicBezTo>
                  <a:pt x="1414183" y="116367"/>
                  <a:pt x="1669391" y="270834"/>
                  <a:pt x="1805537" y="339577"/>
                </a:cubicBezTo>
                <a:cubicBezTo>
                  <a:pt x="1875387" y="356246"/>
                  <a:pt x="1861894" y="344340"/>
                  <a:pt x="1896025" y="363390"/>
                </a:cubicBezTo>
                <a:cubicBezTo>
                  <a:pt x="1930156" y="436414"/>
                  <a:pt x="1952381" y="442765"/>
                  <a:pt x="1957937" y="501502"/>
                </a:cubicBezTo>
                <a:cubicBezTo>
                  <a:pt x="1972225" y="643583"/>
                  <a:pt x="1955556" y="807096"/>
                  <a:pt x="1943650" y="949177"/>
                </a:cubicBezTo>
                <a:cubicBezTo>
                  <a:pt x="2026043" y="1117865"/>
                  <a:pt x="2006043" y="1243692"/>
                  <a:pt x="1995568" y="1624311"/>
                </a:cubicBezTo>
                <a:cubicBezTo>
                  <a:pt x="1811574" y="1621516"/>
                  <a:pt x="1637106" y="1923522"/>
                  <a:pt x="1453112" y="1920727"/>
                </a:cubicBezTo>
                <a:lnTo>
                  <a:pt x="958324" y="1517396"/>
                </a:lnTo>
                <a:cubicBezTo>
                  <a:pt x="775452" y="1380990"/>
                  <a:pt x="549649" y="1488731"/>
                  <a:pt x="219671" y="1363350"/>
                </a:cubicBezTo>
                <a:cubicBezTo>
                  <a:pt x="162103" y="1056362"/>
                  <a:pt x="137836" y="918288"/>
                  <a:pt x="0" y="685659"/>
                </a:cubicBezTo>
                <a:lnTo>
                  <a:pt x="209898" y="115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600" b="1"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905000" y="444376"/>
            <a:ext cx="8590258" cy="1582058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Mua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kg gạo phải trả số tiền là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000 đồng. Hỏi mua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,5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kg gạo cùng loại phải trả bao nhiêu tiền?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4196350" y="2442701"/>
            <a:ext cx="3943518" cy="1094323"/>
          </a:xfrm>
          <a:prstGeom prst="snip2Diag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00 đồng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06" y="1765629"/>
            <a:ext cx="1650206" cy="752475"/>
          </a:xfrm>
          <a:prstGeom prst="rect">
            <a:avLst/>
          </a:prstGeom>
        </p:spPr>
      </p:pic>
      <p:pic>
        <p:nvPicPr>
          <p:cNvPr id="17" name="chimcanhcut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52" y="4485064"/>
            <a:ext cx="685800" cy="914400"/>
          </a:xfrm>
          <a:prstGeom prst="rect">
            <a:avLst/>
          </a:prstGeom>
        </p:spPr>
      </p:pic>
      <p:pic>
        <p:nvPicPr>
          <p:cNvPr id="5" name="Bucket_Lis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72534" y="4276870"/>
            <a:ext cx="457200" cy="609600"/>
          </a:xfrm>
          <a:prstGeom prst="rect">
            <a:avLst/>
          </a:prstGeom>
        </p:spPr>
      </p:pic>
      <p:pic>
        <p:nvPicPr>
          <p:cNvPr id="22" name="yea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26" end="166.18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96488" y="-1028416"/>
            <a:ext cx="4572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84" y="2566114"/>
            <a:ext cx="1298475" cy="17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0208 0.4953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0208 0.4953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092 C 0.02214 0.0125 0.01563 -0.1169 0.03802 -0.1037 C 0.05209 -0.09421 0.07227 -0.10926 0.09649 -0.11666 C 0.12045 -0.12407 0.16875 -0.14028 0.18242 -0.1493 C 0.20495 -0.16273 0.27774 -0.1993 0.30039 -0.21157 " pathEditMode="relative" rAng="0" ptsTypes="AAAAA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-104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30" grpId="0" animBg="1"/>
      <p:bldP spid="24" grpId="0" animBg="1"/>
      <p:bldP spid="2" grpId="0" animBg="1"/>
      <p:bldP spid="2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1B53C4-E537-4E31-92E8-13EA5AFAD13E}"/>
              </a:ext>
            </a:extLst>
          </p:cNvPr>
          <p:cNvSpPr txBox="1"/>
          <p:nvPr/>
        </p:nvSpPr>
        <p:spPr>
          <a:xfrm>
            <a:off x="3581400" y="2362200"/>
            <a:ext cx="4648200" cy="1371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Khởi </a:t>
            </a:r>
            <a:r>
              <a:rPr lang="vi-VN" sz="60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động</a:t>
            </a:r>
            <a:endParaRPr lang="en-US" sz="6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295980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133600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đư­ợc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810001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CBBS : Chia 1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TP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303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5334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>
                <a:solidFill>
                  <a:srgbClr val="0000CC"/>
                </a:solidFill>
              </a:rPr>
              <a:t>Tính bằng cách thuận tiện: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1" y="1462708"/>
            <a:ext cx="393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a) </a:t>
            </a:r>
            <a:r>
              <a:rPr lang="vi-VN" sz="2400" b="1"/>
              <a:t>7</a:t>
            </a:r>
            <a:r>
              <a:rPr lang="en-US" sz="2400" b="1"/>
              <a:t>,25 x 0,34 + 2,75 x 0,34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1462708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b) 5,79 x 2</a:t>
            </a:r>
            <a:r>
              <a:rPr lang="vi-VN" sz="2400" b="1"/>
              <a:t>, </a:t>
            </a:r>
            <a:r>
              <a:rPr lang="en-US" sz="2400" b="1"/>
              <a:t>4 – 2</a:t>
            </a:r>
            <a:r>
              <a:rPr lang="vi-VN" sz="2400" b="1"/>
              <a:t>, </a:t>
            </a:r>
            <a:r>
              <a:rPr lang="en-US" sz="2400" b="1"/>
              <a:t>4 x 0,79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1" y="2129136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= (7</a:t>
            </a:r>
            <a:r>
              <a:rPr lang="en-US" sz="2400" b="1" dirty="0"/>
              <a:t>,25 + 2,75 </a:t>
            </a:r>
            <a:r>
              <a:rPr lang="vi-VN" sz="2400" b="1" dirty="0"/>
              <a:t>) </a:t>
            </a:r>
            <a:r>
              <a:rPr lang="en-US" sz="2400" b="1" dirty="0"/>
              <a:t>x 0,34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1" y="2814936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= 10 </a:t>
            </a:r>
            <a:r>
              <a:rPr lang="en-US" sz="2400" b="1"/>
              <a:t>x 0,34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8188" y="3505201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= 3,4</a:t>
            </a:r>
            <a:endParaRPr lang="en-US" sz="2400" b="1"/>
          </a:p>
        </p:txBody>
      </p:sp>
      <p:sp>
        <p:nvSpPr>
          <p:cNvPr id="11" name="Rectangle 10"/>
          <p:cNvSpPr/>
          <p:nvPr/>
        </p:nvSpPr>
        <p:spPr>
          <a:xfrm>
            <a:off x="6531077" y="2133601"/>
            <a:ext cx="2946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= (5,79 – 0,79) </a:t>
            </a:r>
            <a:r>
              <a:rPr lang="en-US" sz="2400" b="1"/>
              <a:t>x </a:t>
            </a:r>
            <a:r>
              <a:rPr lang="vi-VN" sz="2400" b="1"/>
              <a:t>2,</a:t>
            </a:r>
            <a:r>
              <a:rPr lang="en-US" sz="2400" b="1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42465" y="2819401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= 5 </a:t>
            </a:r>
            <a:r>
              <a:rPr lang="en-US" sz="2400" b="1"/>
              <a:t>x </a:t>
            </a:r>
            <a:r>
              <a:rPr lang="vi-VN" sz="2400" b="1"/>
              <a:t>2, </a:t>
            </a:r>
            <a:r>
              <a:rPr lang="en-US" sz="2400" b="1"/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466" y="3505201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= 12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089664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 bwMode="auto">
          <a:xfrm>
            <a:off x="2057400" y="1521654"/>
            <a:ext cx="8305800" cy="137160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cố kĩ năng về phép cộng, phép trừ, nhân các số thập phân.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 bwMode="auto">
          <a:xfrm>
            <a:off x="1981200" y="3280535"/>
            <a:ext cx="8305800" cy="1828800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 vận dụng tính chất nhân một số thập phân với một tổng, hiệu hai số thập phân trong thực hành tính.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1943100" y="5208520"/>
            <a:ext cx="8305800" cy="1208314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ận dụng kiến thức để giải toán tỉ lệ dạng 1.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193F9155-5812-4E3D-832C-7E9417F32706}"/>
              </a:ext>
            </a:extLst>
          </p:cNvPr>
          <p:cNvSpPr/>
          <p:nvPr/>
        </p:nvSpPr>
        <p:spPr bwMode="auto">
          <a:xfrm>
            <a:off x="1668463" y="1828800"/>
            <a:ext cx="625475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C101C08-C575-4CA5-AC62-336C3AAC8D65}"/>
              </a:ext>
            </a:extLst>
          </p:cNvPr>
          <p:cNvSpPr/>
          <p:nvPr/>
        </p:nvSpPr>
        <p:spPr>
          <a:xfrm>
            <a:off x="4419601" y="904580"/>
            <a:ext cx="3081293" cy="80821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xmlns="" id="{61995E6C-A8E0-45AC-9D67-957D36D78B90}"/>
              </a:ext>
            </a:extLst>
          </p:cNvPr>
          <p:cNvSpPr/>
          <p:nvPr/>
        </p:nvSpPr>
        <p:spPr bwMode="auto">
          <a:xfrm>
            <a:off x="1623060" y="5496616"/>
            <a:ext cx="625475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05BD4062-BA02-4CC9-A21E-FD66073C37D6}"/>
              </a:ext>
            </a:extLst>
          </p:cNvPr>
          <p:cNvSpPr/>
          <p:nvPr/>
        </p:nvSpPr>
        <p:spPr bwMode="auto">
          <a:xfrm>
            <a:off x="1630363" y="3739323"/>
            <a:ext cx="625475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183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C936DE-DF92-495A-915E-A359E30B1D04}"/>
              </a:ext>
            </a:extLst>
          </p:cNvPr>
          <p:cNvSpPr txBox="1"/>
          <p:nvPr/>
        </p:nvSpPr>
        <p:spPr>
          <a:xfrm>
            <a:off x="3581400" y="2362200"/>
            <a:ext cx="4648200" cy="1371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0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Thực</a:t>
            </a:r>
            <a:r>
              <a:rPr lang="en-US" sz="6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hành</a:t>
            </a:r>
            <a:endParaRPr lang="en-US" sz="6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01297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28800" y="685800"/>
            <a:ext cx="636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828800" y="1524000"/>
            <a:ext cx="880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375,84 - 95,69 + 36,78	       b) 7,7 + 7,3 x 7,4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C9DDC8-18DD-4A1A-A4A6-1D6F19811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611562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7,7  +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483332D3-E740-4048-A5A5-EFF556BC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49562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375,84 - 95,69 + 36,78	       b) 7,7 + 7,3 x 7,4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FB483A-72A1-492D-B462-0EB1F3612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565526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280,15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81C5C20A-D62F-4B72-9056-ABD94894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407219"/>
            <a:ext cx="4495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316,93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16B1B2B0-4D56-4E86-A1CD-70564F5BC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070" y="4407217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61,72  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FB0FC402-CF9B-4464-A524-6CEFBD896FD8}"/>
              </a:ext>
            </a:extLst>
          </p:cNvPr>
          <p:cNvSpPr/>
          <p:nvPr/>
        </p:nvSpPr>
        <p:spPr bwMode="auto">
          <a:xfrm rot="16200000">
            <a:off x="3414985" y="2332310"/>
            <a:ext cx="256634" cy="2209797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DD03E1D-4BF5-4558-AA53-D233DC7BB067}"/>
              </a:ext>
            </a:extLst>
          </p:cNvPr>
          <p:cNvSpPr/>
          <p:nvPr/>
        </p:nvSpPr>
        <p:spPr>
          <a:xfrm>
            <a:off x="4761867" y="3559553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+ 36,78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4A126F57-2AA5-470C-8833-56D53E4EC856}"/>
              </a:ext>
            </a:extLst>
          </p:cNvPr>
          <p:cNvSpPr/>
          <p:nvPr/>
        </p:nvSpPr>
        <p:spPr bwMode="auto">
          <a:xfrm rot="16200000">
            <a:off x="9243897" y="2796336"/>
            <a:ext cx="148657" cy="1260396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F70246B-68C8-4FCC-8C6F-AE56F9C682F7}"/>
              </a:ext>
            </a:extLst>
          </p:cNvPr>
          <p:cNvSpPr/>
          <p:nvPr/>
        </p:nvSpPr>
        <p:spPr>
          <a:xfrm>
            <a:off x="8840427" y="3570165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54,02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400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76400" y="1447801"/>
            <a:ext cx="39624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(6,75  + 3,25 ) x 4,2 </a:t>
            </a:r>
          </a:p>
          <a:p>
            <a:pPr>
              <a:buFontTx/>
              <a:buNone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 x 4,2 </a:t>
            </a:r>
          </a:p>
          <a:p>
            <a:pPr>
              <a:buFontTx/>
              <a:buNone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626870" y="866715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)  (6,75  + 3,25 ) x 4,2                  b ) (9,6 – 4,2) x 3,6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28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76400" y="3810000"/>
            <a:ext cx="4191000" cy="26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(6,75  + 3,25 ) x 4,2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6,75 x 4,2 + 3,25 x 4,2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28,35 + 13,65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858000" y="1524000"/>
            <a:ext cx="3886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(9,6  - 4,2 ) x 3,6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5,4 x 3,6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19,44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781800" y="38100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(9,6  - 4,2 ) x 3,6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9,6 x 3,6 - 4,2 x 3,6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34,56  - 15,12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19,44 </a:t>
            </a:r>
          </a:p>
        </p:txBody>
      </p:sp>
    </p:spTree>
    <p:extLst>
      <p:ext uri="{BB962C8B-B14F-4D97-AF65-F5344CB8AC3E}">
        <p14:creationId xmlns:p14="http://schemas.microsoft.com/office/powerpoint/2010/main" val="33249807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28601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Tính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thuận tiện nhất: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E0EE6E-0433-4FFD-AEBF-7E2394AEC28D}"/>
              </a:ext>
            </a:extLst>
          </p:cNvPr>
          <p:cNvSpPr txBox="1"/>
          <p:nvPr/>
        </p:nvSpPr>
        <p:spPr>
          <a:xfrm>
            <a:off x="2209800" y="2514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0,12 x 400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FC50A8-9BF1-4528-A042-37B304006292}"/>
              </a:ext>
            </a:extLst>
          </p:cNvPr>
          <p:cNvSpPr txBox="1"/>
          <p:nvPr/>
        </p:nvSpPr>
        <p:spPr>
          <a:xfrm>
            <a:off x="6172200" y="245938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4,7 x 5,5 – 4,7 x 4,5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98615E-3EF5-430B-98F3-CAD73A6870B8}"/>
              </a:ext>
            </a:extLst>
          </p:cNvPr>
          <p:cNvSpPr/>
          <p:nvPr/>
        </p:nvSpPr>
        <p:spPr>
          <a:xfrm>
            <a:off x="2057400" y="4540629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  x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79D04A-A40E-4B59-952F-C466619E017D}"/>
              </a:ext>
            </a:extLst>
          </p:cNvPr>
          <p:cNvSpPr/>
          <p:nvPr/>
        </p:nvSpPr>
        <p:spPr>
          <a:xfrm>
            <a:off x="6166757" y="4540629"/>
            <a:ext cx="3496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9,8  x  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x = 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6,2 x 9,8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FC0B3D-C5F0-466C-8B57-FF9887B2D646}"/>
              </a:ext>
            </a:extLst>
          </p:cNvPr>
          <p:cNvSpPr txBox="1"/>
          <p:nvPr/>
        </p:nvSpPr>
        <p:spPr>
          <a:xfrm>
            <a:off x="1859280" y="3534890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 Tính nhẩm kết quả tìm x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7073980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9157" y="115764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 x 400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096806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x 5,5 – 4,7 x 4,5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057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0,12 x 100 x 4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957" y="3810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12 x 4 = 48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2971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(0,12 x 100 ) x 4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981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4,7 x (5,5 – 4,5)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297759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4,7 x 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83177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4,7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 rot="16200000">
            <a:off x="3739156" y="1371426"/>
            <a:ext cx="457201" cy="1077511"/>
          </a:xfrm>
          <a:prstGeom prst="rightBrac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95226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948</Words>
  <Application>Microsoft Office PowerPoint</Application>
  <PresentationFormat>Custom</PresentationFormat>
  <Paragraphs>144</Paragraphs>
  <Slides>20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vu dang</cp:lastModifiedBy>
  <cp:revision>51</cp:revision>
  <dcterms:created xsi:type="dcterms:W3CDTF">2021-08-22T16:08:41Z</dcterms:created>
  <dcterms:modified xsi:type="dcterms:W3CDTF">2022-11-29T02:55:40Z</dcterms:modified>
</cp:coreProperties>
</file>