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89" r:id="rId3"/>
    <p:sldMasterId id="2147483704" r:id="rId4"/>
  </p:sldMasterIdLst>
  <p:notesMasterIdLst>
    <p:notesMasterId r:id="rId31"/>
  </p:notesMasterIdLst>
  <p:sldIdLst>
    <p:sldId id="287" r:id="rId5"/>
    <p:sldId id="256" r:id="rId6"/>
    <p:sldId id="2007577120" r:id="rId7"/>
    <p:sldId id="264" r:id="rId8"/>
    <p:sldId id="2007577122" r:id="rId9"/>
    <p:sldId id="2007577123" r:id="rId10"/>
    <p:sldId id="2007577124" r:id="rId11"/>
    <p:sldId id="266" r:id="rId12"/>
    <p:sldId id="2007577121" r:id="rId13"/>
    <p:sldId id="289" r:id="rId14"/>
    <p:sldId id="3267" r:id="rId15"/>
    <p:sldId id="288" r:id="rId16"/>
    <p:sldId id="257" r:id="rId17"/>
    <p:sldId id="258" r:id="rId18"/>
    <p:sldId id="300" r:id="rId19"/>
    <p:sldId id="3268" r:id="rId20"/>
    <p:sldId id="265" r:id="rId21"/>
    <p:sldId id="301" r:id="rId22"/>
    <p:sldId id="260" r:id="rId23"/>
    <p:sldId id="261" r:id="rId24"/>
    <p:sldId id="3269" r:id="rId25"/>
    <p:sldId id="262" r:id="rId26"/>
    <p:sldId id="263" r:id="rId27"/>
    <p:sldId id="3270" r:id="rId28"/>
    <p:sldId id="3271" r:id="rId29"/>
    <p:sldId id="27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3" autoAdjust="0"/>
    <p:restoredTop sz="93950" autoAdjust="0"/>
  </p:normalViewPr>
  <p:slideViewPr>
    <p:cSldViewPr snapToGrid="0">
      <p:cViewPr varScale="1">
        <p:scale>
          <a:sx n="47" d="100"/>
          <a:sy n="47" d="100"/>
        </p:scale>
        <p:origin x="29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7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45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67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892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33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minh </a:t>
            </a:r>
            <a:r>
              <a:rPr lang="en-US" baseline="0" dirty="0" err="1"/>
              <a:t>họa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0672-AB2C-4B15-8A81-455247B625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9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8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3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minh </a:t>
            </a:r>
            <a:r>
              <a:rPr lang="en-US" dirty="0" err="1"/>
              <a:t>họa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10672-AB2C-4B15-8A81-455247B625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5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1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9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80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9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6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5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53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5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81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2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24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67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1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60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7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12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07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38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94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39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66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97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0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54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0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28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gif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6.xml"/><Relationship Id="rId6" Type="http://schemas.openxmlformats.org/officeDocument/2006/relationships/slide" Target="slide5.xml"/><Relationship Id="rId11" Type="http://schemas.openxmlformats.org/officeDocument/2006/relationships/image" Target="../media/image16.gif"/><Relationship Id="rId5" Type="http://schemas.openxmlformats.org/officeDocument/2006/relationships/image" Target="../media/image13.gif"/><Relationship Id="rId15" Type="http://schemas.openxmlformats.org/officeDocument/2006/relationships/image" Target="../media/image18.gif"/><Relationship Id="rId10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5.gif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4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428023" y="1139963"/>
            <a:ext cx="9335954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rPr>
              <a:t>CHÀO MỪNG CÁC CON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rPr>
              <a:t>ĐẾN VỚI TIẾT HỌC TOÁN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UVN Vung Tau" panose="03080702040302070203" pitchFamily="66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EDEF10-9006-4110-B746-3F331DF50923}"/>
              </a:ext>
            </a:extLst>
          </p:cNvPr>
          <p:cNvSpPr/>
          <p:nvPr/>
        </p:nvSpPr>
        <p:spPr>
          <a:xfrm>
            <a:off x="4011652" y="2197655"/>
            <a:ext cx="7805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Bài 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28: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spc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tập</a:t>
            </a:r>
            <a:r>
              <a:rPr lang="en-US" sz="54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chung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868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15 tháng 12 năm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FA951-9C82-4B61-A494-0452618BA381}"/>
              </a:ext>
            </a:extLst>
          </p:cNvPr>
          <p:cNvSpPr txBox="1"/>
          <p:nvPr/>
        </p:nvSpPr>
        <p:spPr>
          <a:xfrm>
            <a:off x="3389248" y="1318660"/>
            <a:ext cx="131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8BF30-D2CD-49D6-B211-489DF2CEA023}"/>
              </a:ext>
            </a:extLst>
          </p:cNvPr>
          <p:cNvSpPr txBox="1"/>
          <p:nvPr/>
        </p:nvSpPr>
        <p:spPr>
          <a:xfrm>
            <a:off x="1918253" y="1968017"/>
            <a:ext cx="7855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28: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Trang 110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组合 567">
            <a:extLst>
              <a:ext uri="{FF2B5EF4-FFF2-40B4-BE49-F238E27FC236}">
                <a16:creationId xmlns:a16="http://schemas.microsoft.com/office/drawing/2014/main" id="{02593ED1-FFFA-40DB-97E2-C222486C357D}"/>
              </a:ext>
            </a:extLst>
          </p:cNvPr>
          <p:cNvGrpSpPr/>
          <p:nvPr/>
        </p:nvGrpSpPr>
        <p:grpSpPr>
          <a:xfrm>
            <a:off x="234664" y="334816"/>
            <a:ext cx="9196741" cy="2254743"/>
            <a:chOff x="1330899" y="1678703"/>
            <a:chExt cx="4506713" cy="1236799"/>
          </a:xfrm>
        </p:grpSpPr>
        <p:grpSp>
          <p:nvGrpSpPr>
            <p:cNvPr id="377" name="组合 376">
              <a:extLst>
                <a:ext uri="{FF2B5EF4-FFF2-40B4-BE49-F238E27FC236}">
                  <a16:creationId xmlns:a16="http://schemas.microsoft.com/office/drawing/2014/main" id="{17075F78-CFAD-42E1-B81F-22BF82BE32A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310" name="Freeform 5">
                <a:extLst>
                  <a:ext uri="{FF2B5EF4-FFF2-40B4-BE49-F238E27FC236}">
                    <a16:creationId xmlns:a16="http://schemas.microsoft.com/office/drawing/2014/main" id="{40DB562D-DE12-4524-A632-A81C6420D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1" name="Freeform 6">
                <a:extLst>
                  <a:ext uri="{FF2B5EF4-FFF2-40B4-BE49-F238E27FC236}">
                    <a16:creationId xmlns:a16="http://schemas.microsoft.com/office/drawing/2014/main" id="{A7115DCD-A4B1-459A-A7D1-60D0E333A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376" name="组合 375">
                <a:extLst>
                  <a:ext uri="{FF2B5EF4-FFF2-40B4-BE49-F238E27FC236}">
                    <a16:creationId xmlns:a16="http://schemas.microsoft.com/office/drawing/2014/main" id="{6F572B46-CA3A-47C1-95BE-206CB6EDAD96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320" name="Freeform 15">
                  <a:extLst>
                    <a:ext uri="{FF2B5EF4-FFF2-40B4-BE49-F238E27FC236}">
                      <a16:creationId xmlns:a16="http://schemas.microsoft.com/office/drawing/2014/main" id="{8AB632E7-705E-4A98-940D-18B3293D7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1" name="Freeform 16">
                  <a:extLst>
                    <a:ext uri="{FF2B5EF4-FFF2-40B4-BE49-F238E27FC236}">
                      <a16:creationId xmlns:a16="http://schemas.microsoft.com/office/drawing/2014/main" id="{23DFE8A7-DC04-4733-8584-36B556FCD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2" name="Freeform 17">
                  <a:extLst>
                    <a:ext uri="{FF2B5EF4-FFF2-40B4-BE49-F238E27FC236}">
                      <a16:creationId xmlns:a16="http://schemas.microsoft.com/office/drawing/2014/main" id="{12BD374F-7589-4F0E-AB66-71903951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3" name="Freeform 18">
                  <a:extLst>
                    <a:ext uri="{FF2B5EF4-FFF2-40B4-BE49-F238E27FC236}">
                      <a16:creationId xmlns:a16="http://schemas.microsoft.com/office/drawing/2014/main" id="{74A7CE17-397C-4719-87A3-D9B940D78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4" name="Freeform 19">
                  <a:extLst>
                    <a:ext uri="{FF2B5EF4-FFF2-40B4-BE49-F238E27FC236}">
                      <a16:creationId xmlns:a16="http://schemas.microsoft.com/office/drawing/2014/main" id="{9F0EF8AB-DB3C-4DB5-804B-47A68466B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5" name="Freeform 20">
                  <a:extLst>
                    <a:ext uri="{FF2B5EF4-FFF2-40B4-BE49-F238E27FC236}">
                      <a16:creationId xmlns:a16="http://schemas.microsoft.com/office/drawing/2014/main" id="{AF42CF5E-AC8D-4912-B1F0-9B5A5B1A41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6" name="Freeform 21">
                  <a:extLst>
                    <a:ext uri="{FF2B5EF4-FFF2-40B4-BE49-F238E27FC236}">
                      <a16:creationId xmlns:a16="http://schemas.microsoft.com/office/drawing/2014/main" id="{CCF0BD19-3CAC-4F1E-99A4-211749EF1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7" name="Freeform 22">
                  <a:extLst>
                    <a:ext uri="{FF2B5EF4-FFF2-40B4-BE49-F238E27FC236}">
                      <a16:creationId xmlns:a16="http://schemas.microsoft.com/office/drawing/2014/main" id="{2753997F-21E0-49F4-B477-CE752131D0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8" name="Freeform 23">
                  <a:extLst>
                    <a:ext uri="{FF2B5EF4-FFF2-40B4-BE49-F238E27FC236}">
                      <a16:creationId xmlns:a16="http://schemas.microsoft.com/office/drawing/2014/main" id="{CF14CD82-8A19-4E89-BFC9-9BE79C63EF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9" name="Freeform 24">
                  <a:extLst>
                    <a:ext uri="{FF2B5EF4-FFF2-40B4-BE49-F238E27FC236}">
                      <a16:creationId xmlns:a16="http://schemas.microsoft.com/office/drawing/2014/main" id="{822E32B7-96CA-494C-8939-0A0D89F3B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0" name="Freeform 25">
                  <a:extLst>
                    <a:ext uri="{FF2B5EF4-FFF2-40B4-BE49-F238E27FC236}">
                      <a16:creationId xmlns:a16="http://schemas.microsoft.com/office/drawing/2014/main" id="{CCABB7BE-2255-49A4-850A-72C11738E1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1" name="Freeform 26">
                  <a:extLst>
                    <a:ext uri="{FF2B5EF4-FFF2-40B4-BE49-F238E27FC236}">
                      <a16:creationId xmlns:a16="http://schemas.microsoft.com/office/drawing/2014/main" id="{747C83F6-5211-496C-8639-CEF852EEF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2" name="Freeform 27">
                  <a:extLst>
                    <a:ext uri="{FF2B5EF4-FFF2-40B4-BE49-F238E27FC236}">
                      <a16:creationId xmlns:a16="http://schemas.microsoft.com/office/drawing/2014/main" id="{1C4F63FE-5BFF-4FD7-BDA9-A1C2A7D82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3" name="Freeform 28">
                  <a:extLst>
                    <a:ext uri="{FF2B5EF4-FFF2-40B4-BE49-F238E27FC236}">
                      <a16:creationId xmlns:a16="http://schemas.microsoft.com/office/drawing/2014/main" id="{A912573C-CA67-4B02-98D8-B2FC67018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4" name="Freeform 29">
                  <a:extLst>
                    <a:ext uri="{FF2B5EF4-FFF2-40B4-BE49-F238E27FC236}">
                      <a16:creationId xmlns:a16="http://schemas.microsoft.com/office/drawing/2014/main" id="{AEA2FD9F-F418-4A2E-8138-322C13DF6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5" name="Freeform 30">
                  <a:extLst>
                    <a:ext uri="{FF2B5EF4-FFF2-40B4-BE49-F238E27FC236}">
                      <a16:creationId xmlns:a16="http://schemas.microsoft.com/office/drawing/2014/main" id="{FF9C65A6-C04E-42E4-B6A4-EE2423133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6" name="Freeform 31">
                  <a:extLst>
                    <a:ext uri="{FF2B5EF4-FFF2-40B4-BE49-F238E27FC236}">
                      <a16:creationId xmlns:a16="http://schemas.microsoft.com/office/drawing/2014/main" id="{E67FDE38-F89B-4144-BE12-2D39AF59D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7" name="Freeform 32">
                  <a:extLst>
                    <a:ext uri="{FF2B5EF4-FFF2-40B4-BE49-F238E27FC236}">
                      <a16:creationId xmlns:a16="http://schemas.microsoft.com/office/drawing/2014/main" id="{C31E90ED-E2F9-411F-A4F9-53B288E33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8" name="Freeform 33">
                  <a:extLst>
                    <a:ext uri="{FF2B5EF4-FFF2-40B4-BE49-F238E27FC236}">
                      <a16:creationId xmlns:a16="http://schemas.microsoft.com/office/drawing/2014/main" id="{43FFFD1A-CC06-4E86-8785-4C9D2E297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9" name="Freeform 34">
                  <a:extLst>
                    <a:ext uri="{FF2B5EF4-FFF2-40B4-BE49-F238E27FC236}">
                      <a16:creationId xmlns:a16="http://schemas.microsoft.com/office/drawing/2014/main" id="{7C463F08-D440-4428-BF66-8BCCAF5EF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0" name="Freeform 35">
                  <a:extLst>
                    <a:ext uri="{FF2B5EF4-FFF2-40B4-BE49-F238E27FC236}">
                      <a16:creationId xmlns:a16="http://schemas.microsoft.com/office/drawing/2014/main" id="{329857A0-8736-4CEA-BCF1-C5B08967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1" name="Freeform 36">
                  <a:extLst>
                    <a:ext uri="{FF2B5EF4-FFF2-40B4-BE49-F238E27FC236}">
                      <a16:creationId xmlns:a16="http://schemas.microsoft.com/office/drawing/2014/main" id="{F54D48DA-D6B0-4B24-944F-69846E9F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2" name="Freeform 37">
                  <a:extLst>
                    <a:ext uri="{FF2B5EF4-FFF2-40B4-BE49-F238E27FC236}">
                      <a16:creationId xmlns:a16="http://schemas.microsoft.com/office/drawing/2014/main" id="{420625D0-141F-4867-B960-54FC5D943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3" name="Freeform 38">
                  <a:extLst>
                    <a:ext uri="{FF2B5EF4-FFF2-40B4-BE49-F238E27FC236}">
                      <a16:creationId xmlns:a16="http://schemas.microsoft.com/office/drawing/2014/main" id="{A0929ECC-09C7-4EFA-AE10-B81BC5BFD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4" name="Freeform 39">
                  <a:extLst>
                    <a:ext uri="{FF2B5EF4-FFF2-40B4-BE49-F238E27FC236}">
                      <a16:creationId xmlns:a16="http://schemas.microsoft.com/office/drawing/2014/main" id="{C5CD4BC9-A7D2-4A13-9966-447CCC327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5" name="Freeform 40">
                  <a:extLst>
                    <a:ext uri="{FF2B5EF4-FFF2-40B4-BE49-F238E27FC236}">
                      <a16:creationId xmlns:a16="http://schemas.microsoft.com/office/drawing/2014/main" id="{CC82E316-D3AD-4967-B4D5-6CEF435D8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6" name="Freeform 41">
                  <a:extLst>
                    <a:ext uri="{FF2B5EF4-FFF2-40B4-BE49-F238E27FC236}">
                      <a16:creationId xmlns:a16="http://schemas.microsoft.com/office/drawing/2014/main" id="{6906270F-6F87-4150-9F8E-DC877F858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7" name="Freeform 42">
                  <a:extLst>
                    <a:ext uri="{FF2B5EF4-FFF2-40B4-BE49-F238E27FC236}">
                      <a16:creationId xmlns:a16="http://schemas.microsoft.com/office/drawing/2014/main" id="{BDF3B81B-57A6-4894-9EC9-3EC6D05C9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8" name="Freeform 43">
                  <a:extLst>
                    <a:ext uri="{FF2B5EF4-FFF2-40B4-BE49-F238E27FC236}">
                      <a16:creationId xmlns:a16="http://schemas.microsoft.com/office/drawing/2014/main" id="{F017F46D-F7D3-4B6D-B733-A404B2495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9" name="Freeform 44">
                  <a:extLst>
                    <a:ext uri="{FF2B5EF4-FFF2-40B4-BE49-F238E27FC236}">
                      <a16:creationId xmlns:a16="http://schemas.microsoft.com/office/drawing/2014/main" id="{8A034467-C6FC-420B-8377-1F832A0CC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0" name="Freeform 45">
                  <a:extLst>
                    <a:ext uri="{FF2B5EF4-FFF2-40B4-BE49-F238E27FC236}">
                      <a16:creationId xmlns:a16="http://schemas.microsoft.com/office/drawing/2014/main" id="{EE506ADE-A6E1-455E-8640-CBC969780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1" name="Freeform 46">
                  <a:extLst>
                    <a:ext uri="{FF2B5EF4-FFF2-40B4-BE49-F238E27FC236}">
                      <a16:creationId xmlns:a16="http://schemas.microsoft.com/office/drawing/2014/main" id="{1B4D1678-38C4-4B3C-9922-73940D8D2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2" name="Freeform 47">
                  <a:extLst>
                    <a:ext uri="{FF2B5EF4-FFF2-40B4-BE49-F238E27FC236}">
                      <a16:creationId xmlns:a16="http://schemas.microsoft.com/office/drawing/2014/main" id="{4FCB306C-982D-4139-97BF-7DDDF4273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3" name="Freeform 48">
                  <a:extLst>
                    <a:ext uri="{FF2B5EF4-FFF2-40B4-BE49-F238E27FC236}">
                      <a16:creationId xmlns:a16="http://schemas.microsoft.com/office/drawing/2014/main" id="{933CB58B-36AC-4257-AF06-B3610CE6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4" name="Freeform 49">
                  <a:extLst>
                    <a:ext uri="{FF2B5EF4-FFF2-40B4-BE49-F238E27FC236}">
                      <a16:creationId xmlns:a16="http://schemas.microsoft.com/office/drawing/2014/main" id="{36E99713-9B04-4CE3-8A59-0E4BD53FB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5" name="Freeform 50">
                  <a:extLst>
                    <a:ext uri="{FF2B5EF4-FFF2-40B4-BE49-F238E27FC236}">
                      <a16:creationId xmlns:a16="http://schemas.microsoft.com/office/drawing/2014/main" id="{1969B6A3-CA75-46D4-8197-A9E912A64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6" name="Freeform 51">
                  <a:extLst>
                    <a:ext uri="{FF2B5EF4-FFF2-40B4-BE49-F238E27FC236}">
                      <a16:creationId xmlns:a16="http://schemas.microsoft.com/office/drawing/2014/main" id="{9AC9B67D-25C3-45AB-A6F6-639A0F8D8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7" name="Freeform 52">
                  <a:extLst>
                    <a:ext uri="{FF2B5EF4-FFF2-40B4-BE49-F238E27FC236}">
                      <a16:creationId xmlns:a16="http://schemas.microsoft.com/office/drawing/2014/main" id="{0C13015E-E4C2-42FD-87D2-4318726C5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8" name="Freeform 53">
                  <a:extLst>
                    <a:ext uri="{FF2B5EF4-FFF2-40B4-BE49-F238E27FC236}">
                      <a16:creationId xmlns:a16="http://schemas.microsoft.com/office/drawing/2014/main" id="{236A4BB1-FB00-4A93-955A-D344FF917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9" name="Freeform 54">
                  <a:extLst>
                    <a:ext uri="{FF2B5EF4-FFF2-40B4-BE49-F238E27FC236}">
                      <a16:creationId xmlns:a16="http://schemas.microsoft.com/office/drawing/2014/main" id="{1D31BE74-4597-483D-AFAD-9BC8BF160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0" name="Freeform 55">
                  <a:extLst>
                    <a:ext uri="{FF2B5EF4-FFF2-40B4-BE49-F238E27FC236}">
                      <a16:creationId xmlns:a16="http://schemas.microsoft.com/office/drawing/2014/main" id="{B41AB588-4368-4CA1-B77C-94268C25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1" name="Freeform 56">
                  <a:extLst>
                    <a:ext uri="{FF2B5EF4-FFF2-40B4-BE49-F238E27FC236}">
                      <a16:creationId xmlns:a16="http://schemas.microsoft.com/office/drawing/2014/main" id="{E56179C8-5A64-473C-844E-FCB48841A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2" name="Freeform 57">
                  <a:extLst>
                    <a:ext uri="{FF2B5EF4-FFF2-40B4-BE49-F238E27FC236}">
                      <a16:creationId xmlns:a16="http://schemas.microsoft.com/office/drawing/2014/main" id="{73F6706B-A0DE-4088-A024-F9CD8029A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3" name="Freeform 58">
                  <a:extLst>
                    <a:ext uri="{FF2B5EF4-FFF2-40B4-BE49-F238E27FC236}">
                      <a16:creationId xmlns:a16="http://schemas.microsoft.com/office/drawing/2014/main" id="{9C248072-6F4A-4332-8FC2-B6E94999C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4" name="Freeform 59">
                  <a:extLst>
                    <a:ext uri="{FF2B5EF4-FFF2-40B4-BE49-F238E27FC236}">
                      <a16:creationId xmlns:a16="http://schemas.microsoft.com/office/drawing/2014/main" id="{3BFD65D8-0806-48EE-B7A3-2CA9B5042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5" name="Freeform 60">
                  <a:extLst>
                    <a:ext uri="{FF2B5EF4-FFF2-40B4-BE49-F238E27FC236}">
                      <a16:creationId xmlns:a16="http://schemas.microsoft.com/office/drawing/2014/main" id="{F994A636-0580-4AFC-B478-7D55FED39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6" name="Freeform 61">
                  <a:extLst>
                    <a:ext uri="{FF2B5EF4-FFF2-40B4-BE49-F238E27FC236}">
                      <a16:creationId xmlns:a16="http://schemas.microsoft.com/office/drawing/2014/main" id="{D6D71C4F-0C09-41D3-A59C-2ED454098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7" name="Freeform 62">
                  <a:extLst>
                    <a:ext uri="{FF2B5EF4-FFF2-40B4-BE49-F238E27FC236}">
                      <a16:creationId xmlns:a16="http://schemas.microsoft.com/office/drawing/2014/main" id="{5C16CEDB-B362-4FC8-BE75-9229D6999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8" name="Freeform 63">
                  <a:extLst>
                    <a:ext uri="{FF2B5EF4-FFF2-40B4-BE49-F238E27FC236}">
                      <a16:creationId xmlns:a16="http://schemas.microsoft.com/office/drawing/2014/main" id="{21FF4049-5AAA-431F-A6FA-250A481BF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9" name="Freeform 64">
                  <a:extLst>
                    <a:ext uri="{FF2B5EF4-FFF2-40B4-BE49-F238E27FC236}">
                      <a16:creationId xmlns:a16="http://schemas.microsoft.com/office/drawing/2014/main" id="{7533CE0B-4714-4625-86F1-B74C962A8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0" name="Freeform 65">
                  <a:extLst>
                    <a:ext uri="{FF2B5EF4-FFF2-40B4-BE49-F238E27FC236}">
                      <a16:creationId xmlns:a16="http://schemas.microsoft.com/office/drawing/2014/main" id="{1502767E-1DA2-484A-8F3F-538C8061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1" name="Freeform 66">
                  <a:extLst>
                    <a:ext uri="{FF2B5EF4-FFF2-40B4-BE49-F238E27FC236}">
                      <a16:creationId xmlns:a16="http://schemas.microsoft.com/office/drawing/2014/main" id="{418A53AD-C645-44CA-822C-26C5F1A47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2" name="Freeform 67">
                  <a:extLst>
                    <a:ext uri="{FF2B5EF4-FFF2-40B4-BE49-F238E27FC236}">
                      <a16:creationId xmlns:a16="http://schemas.microsoft.com/office/drawing/2014/main" id="{C3B72028-7D93-4BDD-8A20-D77C12EC1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3" name="Freeform 68">
                  <a:extLst>
                    <a:ext uri="{FF2B5EF4-FFF2-40B4-BE49-F238E27FC236}">
                      <a16:creationId xmlns:a16="http://schemas.microsoft.com/office/drawing/2014/main" id="{A99BAB27-1D6C-4AD3-8063-A5DC6A4DD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4" name="Freeform 69">
                  <a:extLst>
                    <a:ext uri="{FF2B5EF4-FFF2-40B4-BE49-F238E27FC236}">
                      <a16:creationId xmlns:a16="http://schemas.microsoft.com/office/drawing/2014/main" id="{702990A7-B441-421E-8A73-C48953220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5" name="Freeform 70">
                  <a:extLst>
                    <a:ext uri="{FF2B5EF4-FFF2-40B4-BE49-F238E27FC236}">
                      <a16:creationId xmlns:a16="http://schemas.microsoft.com/office/drawing/2014/main" id="{303D46D1-D2C0-4D09-AD26-5EEA2A339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59" name="文本框 558">
              <a:extLst>
                <a:ext uri="{FF2B5EF4-FFF2-40B4-BE49-F238E27FC236}">
                  <a16:creationId xmlns:a16="http://schemas.microsoft.com/office/drawing/2014/main" id="{493E842A-D658-4310-B9C4-D4F413975A38}"/>
                </a:ext>
              </a:extLst>
            </p:cNvPr>
            <p:cNvSpPr txBox="1"/>
            <p:nvPr/>
          </p:nvSpPr>
          <p:spPr>
            <a:xfrm>
              <a:off x="2211548" y="2257083"/>
              <a:ext cx="3521974" cy="6584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</a:rPr>
                <a:t>Nhận biết được điểm, đoạn thẳng, đường thẳng,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</a:rPr>
                <a:t>đường cong, đường gấp khúc, ba điểm thẳng hàng t</a:t>
              </a:r>
              <a:r>
                <a:rPr lang="en-US" altLang="zh-CN" sz="2400" b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UVN Vung Tau" panose="03080702040302070203" pitchFamily="66" charset="0"/>
                  <a:ea typeface="字魂36号-正文宋楷" panose="02000000000000000000" pitchFamily="2" charset="-122"/>
                </a:rPr>
                <a:t>hông qua hình ảnh trực quan.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567" name="文本框 566">
            <a:extLst>
              <a:ext uri="{FF2B5EF4-FFF2-40B4-BE49-F238E27FC236}">
                <a16:creationId xmlns:a16="http://schemas.microsoft.com/office/drawing/2014/main" id="{64FAE160-7F0E-4FD5-AD21-9C1616BF5532}"/>
              </a:ext>
            </a:extLst>
          </p:cNvPr>
          <p:cNvSpPr txBox="1"/>
          <p:nvPr/>
        </p:nvSpPr>
        <p:spPr>
          <a:xfrm>
            <a:off x="3273497" y="298813"/>
            <a:ext cx="5880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rPr>
              <a:t>YÊU</a:t>
            </a:r>
            <a:r>
              <a:rPr kumimoji="0" lang="en-US" altLang="zh-CN" sz="5400" b="0" i="0" u="none" strike="noStrike" kern="1200" cap="none" spc="0" normalizeH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UVN Vung Tau" panose="03080702040302070203" pitchFamily="66" charset="0"/>
              <a:ea typeface="字魂36号-正文宋楷" panose="02000000000000000000" pitchFamily="2" charset="-122"/>
            </a:endParaRPr>
          </a:p>
        </p:txBody>
      </p:sp>
      <p:grpSp>
        <p:nvGrpSpPr>
          <p:cNvPr id="256" name="组合 567">
            <a:extLst>
              <a:ext uri="{FF2B5EF4-FFF2-40B4-BE49-F238E27FC236}">
                <a16:creationId xmlns:a16="http://schemas.microsoft.com/office/drawing/2014/main" id="{67F590EC-707B-45D5-B4D6-1030EC180611}"/>
              </a:ext>
            </a:extLst>
          </p:cNvPr>
          <p:cNvGrpSpPr/>
          <p:nvPr/>
        </p:nvGrpSpPr>
        <p:grpSpPr>
          <a:xfrm flipH="1">
            <a:off x="2242122" y="1872641"/>
            <a:ext cx="10315693" cy="2208026"/>
            <a:chOff x="1330899" y="1678703"/>
            <a:chExt cx="4506713" cy="1211173"/>
          </a:xfrm>
        </p:grpSpPr>
        <p:grpSp>
          <p:nvGrpSpPr>
            <p:cNvPr id="257" name="组合 376">
              <a:extLst>
                <a:ext uri="{FF2B5EF4-FFF2-40B4-BE49-F238E27FC236}">
                  <a16:creationId xmlns:a16="http://schemas.microsoft.com/office/drawing/2014/main" id="{498636CB-C6EB-4C30-9EE5-77D9C736369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259" name="Freeform 5">
                <a:extLst>
                  <a:ext uri="{FF2B5EF4-FFF2-40B4-BE49-F238E27FC236}">
                    <a16:creationId xmlns:a16="http://schemas.microsoft.com/office/drawing/2014/main" id="{4993A5BB-642E-4B93-87EF-7E51C8946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0" name="Freeform 6">
                <a:extLst>
                  <a:ext uri="{FF2B5EF4-FFF2-40B4-BE49-F238E27FC236}">
                    <a16:creationId xmlns:a16="http://schemas.microsoft.com/office/drawing/2014/main" id="{9983E1D1-FBA7-4F47-B42F-D77E8A016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261" name="组合 375">
                <a:extLst>
                  <a:ext uri="{FF2B5EF4-FFF2-40B4-BE49-F238E27FC236}">
                    <a16:creationId xmlns:a16="http://schemas.microsoft.com/office/drawing/2014/main" id="{5011B91D-F55B-4169-A5B2-AA3D1F07B72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262" name="Freeform 15">
                  <a:extLst>
                    <a:ext uri="{FF2B5EF4-FFF2-40B4-BE49-F238E27FC236}">
                      <a16:creationId xmlns:a16="http://schemas.microsoft.com/office/drawing/2014/main" id="{6B335B55-E804-4218-A1C3-A2EA00196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3" name="Freeform 16">
                  <a:extLst>
                    <a:ext uri="{FF2B5EF4-FFF2-40B4-BE49-F238E27FC236}">
                      <a16:creationId xmlns:a16="http://schemas.microsoft.com/office/drawing/2014/main" id="{8325EEC9-A8DE-487F-9603-52E6EF2415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4" name="Freeform 17">
                  <a:extLst>
                    <a:ext uri="{FF2B5EF4-FFF2-40B4-BE49-F238E27FC236}">
                      <a16:creationId xmlns:a16="http://schemas.microsoft.com/office/drawing/2014/main" id="{36DF40C9-F345-4892-A2F7-75D0253CB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5" name="Freeform 18">
                  <a:extLst>
                    <a:ext uri="{FF2B5EF4-FFF2-40B4-BE49-F238E27FC236}">
                      <a16:creationId xmlns:a16="http://schemas.microsoft.com/office/drawing/2014/main" id="{FDBF7E50-0F45-46FF-968D-34A497AF7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6" name="Freeform 19">
                  <a:extLst>
                    <a:ext uri="{FF2B5EF4-FFF2-40B4-BE49-F238E27FC236}">
                      <a16:creationId xmlns:a16="http://schemas.microsoft.com/office/drawing/2014/main" id="{DA93F39B-F4A1-4621-B7B7-8917EF972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7" name="Freeform 20">
                  <a:extLst>
                    <a:ext uri="{FF2B5EF4-FFF2-40B4-BE49-F238E27FC236}">
                      <a16:creationId xmlns:a16="http://schemas.microsoft.com/office/drawing/2014/main" id="{E8C10477-3FCD-4C25-9CC1-72C175762C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8" name="Freeform 21">
                  <a:extLst>
                    <a:ext uri="{FF2B5EF4-FFF2-40B4-BE49-F238E27FC236}">
                      <a16:creationId xmlns:a16="http://schemas.microsoft.com/office/drawing/2014/main" id="{22976B32-89DB-4456-A5DD-DFB416D2D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9" name="Freeform 22">
                  <a:extLst>
                    <a:ext uri="{FF2B5EF4-FFF2-40B4-BE49-F238E27FC236}">
                      <a16:creationId xmlns:a16="http://schemas.microsoft.com/office/drawing/2014/main" id="{B36A121F-A703-443B-8B33-13BA3E1D9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0" name="Freeform 23">
                  <a:extLst>
                    <a:ext uri="{FF2B5EF4-FFF2-40B4-BE49-F238E27FC236}">
                      <a16:creationId xmlns:a16="http://schemas.microsoft.com/office/drawing/2014/main" id="{6BB99D93-B986-498B-B45B-15A506EBE7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1" name="Freeform 24">
                  <a:extLst>
                    <a:ext uri="{FF2B5EF4-FFF2-40B4-BE49-F238E27FC236}">
                      <a16:creationId xmlns:a16="http://schemas.microsoft.com/office/drawing/2014/main" id="{FF22819F-4D5A-43D9-A82C-4D19E449F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2" name="Freeform 25">
                  <a:extLst>
                    <a:ext uri="{FF2B5EF4-FFF2-40B4-BE49-F238E27FC236}">
                      <a16:creationId xmlns:a16="http://schemas.microsoft.com/office/drawing/2014/main" id="{59F53ABB-B344-45C4-A09C-DCDFD88CA9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3" name="Freeform 26">
                  <a:extLst>
                    <a:ext uri="{FF2B5EF4-FFF2-40B4-BE49-F238E27FC236}">
                      <a16:creationId xmlns:a16="http://schemas.microsoft.com/office/drawing/2014/main" id="{7C3976B8-9BC2-4BE0-B200-B37902FE2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4" name="Freeform 27">
                  <a:extLst>
                    <a:ext uri="{FF2B5EF4-FFF2-40B4-BE49-F238E27FC236}">
                      <a16:creationId xmlns:a16="http://schemas.microsoft.com/office/drawing/2014/main" id="{13808C34-65FF-4D89-A7F0-167879C7E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5" name="Freeform 28">
                  <a:extLst>
                    <a:ext uri="{FF2B5EF4-FFF2-40B4-BE49-F238E27FC236}">
                      <a16:creationId xmlns:a16="http://schemas.microsoft.com/office/drawing/2014/main" id="{43F68866-057F-4845-8583-5CFF6A76BB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6" name="Freeform 29">
                  <a:extLst>
                    <a:ext uri="{FF2B5EF4-FFF2-40B4-BE49-F238E27FC236}">
                      <a16:creationId xmlns:a16="http://schemas.microsoft.com/office/drawing/2014/main" id="{E08DD1BB-6CBF-4F91-80E9-9B84A4CED5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7" name="Freeform 30">
                  <a:extLst>
                    <a:ext uri="{FF2B5EF4-FFF2-40B4-BE49-F238E27FC236}">
                      <a16:creationId xmlns:a16="http://schemas.microsoft.com/office/drawing/2014/main" id="{A56CA9BB-A9F3-4285-ABD3-85700B87F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8" name="Freeform 31">
                  <a:extLst>
                    <a:ext uri="{FF2B5EF4-FFF2-40B4-BE49-F238E27FC236}">
                      <a16:creationId xmlns:a16="http://schemas.microsoft.com/office/drawing/2014/main" id="{447E77C8-D404-4BB3-8F3A-19C101FD6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9" name="Freeform 32">
                  <a:extLst>
                    <a:ext uri="{FF2B5EF4-FFF2-40B4-BE49-F238E27FC236}">
                      <a16:creationId xmlns:a16="http://schemas.microsoft.com/office/drawing/2014/main" id="{EDE241EB-FA98-41DD-A4D3-2CC4AED0B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0" name="Freeform 33">
                  <a:extLst>
                    <a:ext uri="{FF2B5EF4-FFF2-40B4-BE49-F238E27FC236}">
                      <a16:creationId xmlns:a16="http://schemas.microsoft.com/office/drawing/2014/main" id="{F0DD502E-B501-4A17-97D7-BE563528C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1" name="Freeform 34">
                  <a:extLst>
                    <a:ext uri="{FF2B5EF4-FFF2-40B4-BE49-F238E27FC236}">
                      <a16:creationId xmlns:a16="http://schemas.microsoft.com/office/drawing/2014/main" id="{DB739F85-4AD4-49B8-AFA2-61AD7FBE5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2" name="Freeform 35">
                  <a:extLst>
                    <a:ext uri="{FF2B5EF4-FFF2-40B4-BE49-F238E27FC236}">
                      <a16:creationId xmlns:a16="http://schemas.microsoft.com/office/drawing/2014/main" id="{F81AAAE6-748A-4D28-B433-C6B46812A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3" name="Freeform 36">
                  <a:extLst>
                    <a:ext uri="{FF2B5EF4-FFF2-40B4-BE49-F238E27FC236}">
                      <a16:creationId xmlns:a16="http://schemas.microsoft.com/office/drawing/2014/main" id="{C515F9FC-346A-49C2-876F-B110D4BBF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4" name="Freeform 37">
                  <a:extLst>
                    <a:ext uri="{FF2B5EF4-FFF2-40B4-BE49-F238E27FC236}">
                      <a16:creationId xmlns:a16="http://schemas.microsoft.com/office/drawing/2014/main" id="{B337BABB-C0D3-437E-8667-8C4AD34C0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5" name="Freeform 38">
                  <a:extLst>
                    <a:ext uri="{FF2B5EF4-FFF2-40B4-BE49-F238E27FC236}">
                      <a16:creationId xmlns:a16="http://schemas.microsoft.com/office/drawing/2014/main" id="{CF3E4EA9-2DE1-4035-9F16-4A1FBE65A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0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6" name="Freeform 39">
                  <a:extLst>
                    <a:ext uri="{FF2B5EF4-FFF2-40B4-BE49-F238E27FC236}">
                      <a16:creationId xmlns:a16="http://schemas.microsoft.com/office/drawing/2014/main" id="{A9D85400-8B51-4BDA-8B4E-DC8C7233F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7" name="Freeform 40">
                  <a:extLst>
                    <a:ext uri="{FF2B5EF4-FFF2-40B4-BE49-F238E27FC236}">
                      <a16:creationId xmlns:a16="http://schemas.microsoft.com/office/drawing/2014/main" id="{EF640540-786B-4CFF-9789-EDD5F5B79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8" name="Freeform 41">
                  <a:extLst>
                    <a:ext uri="{FF2B5EF4-FFF2-40B4-BE49-F238E27FC236}">
                      <a16:creationId xmlns:a16="http://schemas.microsoft.com/office/drawing/2014/main" id="{18E4630C-70A8-415B-B6C9-162062C3A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42">
                  <a:extLst>
                    <a:ext uri="{FF2B5EF4-FFF2-40B4-BE49-F238E27FC236}">
                      <a16:creationId xmlns:a16="http://schemas.microsoft.com/office/drawing/2014/main" id="{17B55974-7B64-4917-858C-190D2BBDE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43">
                  <a:extLst>
                    <a:ext uri="{FF2B5EF4-FFF2-40B4-BE49-F238E27FC236}">
                      <a16:creationId xmlns:a16="http://schemas.microsoft.com/office/drawing/2014/main" id="{21194A96-2388-4796-BE59-C6B9D5465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Freeform 44">
                  <a:extLst>
                    <a:ext uri="{FF2B5EF4-FFF2-40B4-BE49-F238E27FC236}">
                      <a16:creationId xmlns:a16="http://schemas.microsoft.com/office/drawing/2014/main" id="{41BBBC62-A790-44A9-A74D-58F595E75B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Freeform 45">
                  <a:extLst>
                    <a:ext uri="{FF2B5EF4-FFF2-40B4-BE49-F238E27FC236}">
                      <a16:creationId xmlns:a16="http://schemas.microsoft.com/office/drawing/2014/main" id="{5432FE06-2F2D-47A2-94FA-D2092DA26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46">
                  <a:extLst>
                    <a:ext uri="{FF2B5EF4-FFF2-40B4-BE49-F238E27FC236}">
                      <a16:creationId xmlns:a16="http://schemas.microsoft.com/office/drawing/2014/main" id="{739FEA00-EE49-4B98-BCD9-6A1870D68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Freeform 47">
                  <a:extLst>
                    <a:ext uri="{FF2B5EF4-FFF2-40B4-BE49-F238E27FC236}">
                      <a16:creationId xmlns:a16="http://schemas.microsoft.com/office/drawing/2014/main" id="{7A13CECE-DE18-4FFC-8700-9C55CC09A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Freeform 48">
                  <a:extLst>
                    <a:ext uri="{FF2B5EF4-FFF2-40B4-BE49-F238E27FC236}">
                      <a16:creationId xmlns:a16="http://schemas.microsoft.com/office/drawing/2014/main" id="{A47B6AF6-D495-407B-BBB4-B594A8A09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Freeform 49">
                  <a:extLst>
                    <a:ext uri="{FF2B5EF4-FFF2-40B4-BE49-F238E27FC236}">
                      <a16:creationId xmlns:a16="http://schemas.microsoft.com/office/drawing/2014/main" id="{C1F64E1D-644B-47C9-A3E2-4F761BBF2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Freeform 50">
                  <a:extLst>
                    <a:ext uri="{FF2B5EF4-FFF2-40B4-BE49-F238E27FC236}">
                      <a16:creationId xmlns:a16="http://schemas.microsoft.com/office/drawing/2014/main" id="{DBF6E7F8-7D5C-4BC8-9082-C790A72603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8" name="Freeform 51">
                  <a:extLst>
                    <a:ext uri="{FF2B5EF4-FFF2-40B4-BE49-F238E27FC236}">
                      <a16:creationId xmlns:a16="http://schemas.microsoft.com/office/drawing/2014/main" id="{749A1F5C-078B-4105-AFBD-9B57835FA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9" name="Freeform 52">
                  <a:extLst>
                    <a:ext uri="{FF2B5EF4-FFF2-40B4-BE49-F238E27FC236}">
                      <a16:creationId xmlns:a16="http://schemas.microsoft.com/office/drawing/2014/main" id="{CAE71A82-019D-409D-B184-4A7EE0C85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0" name="Freeform 53">
                  <a:extLst>
                    <a:ext uri="{FF2B5EF4-FFF2-40B4-BE49-F238E27FC236}">
                      <a16:creationId xmlns:a16="http://schemas.microsoft.com/office/drawing/2014/main" id="{1317B3EA-824A-4131-9F39-C8E94E23C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1" name="Freeform 54">
                  <a:extLst>
                    <a:ext uri="{FF2B5EF4-FFF2-40B4-BE49-F238E27FC236}">
                      <a16:creationId xmlns:a16="http://schemas.microsoft.com/office/drawing/2014/main" id="{2E92A1B7-B544-4161-BECA-394FB9FB7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2" name="Freeform 55">
                  <a:extLst>
                    <a:ext uri="{FF2B5EF4-FFF2-40B4-BE49-F238E27FC236}">
                      <a16:creationId xmlns:a16="http://schemas.microsoft.com/office/drawing/2014/main" id="{D0E2FF14-414B-49AE-A3C7-C11210BA7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3" name="Freeform 56">
                  <a:extLst>
                    <a:ext uri="{FF2B5EF4-FFF2-40B4-BE49-F238E27FC236}">
                      <a16:creationId xmlns:a16="http://schemas.microsoft.com/office/drawing/2014/main" id="{180BCBB5-EB12-471C-B3D5-763872811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4" name="Freeform 57">
                  <a:extLst>
                    <a:ext uri="{FF2B5EF4-FFF2-40B4-BE49-F238E27FC236}">
                      <a16:creationId xmlns:a16="http://schemas.microsoft.com/office/drawing/2014/main" id="{62F95941-A563-4FCA-A036-B26CD2558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5" name="Freeform 58">
                  <a:extLst>
                    <a:ext uri="{FF2B5EF4-FFF2-40B4-BE49-F238E27FC236}">
                      <a16:creationId xmlns:a16="http://schemas.microsoft.com/office/drawing/2014/main" id="{19F12AC9-305A-4BDD-AD93-1A8442E24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Freeform 59">
                  <a:extLst>
                    <a:ext uri="{FF2B5EF4-FFF2-40B4-BE49-F238E27FC236}">
                      <a16:creationId xmlns:a16="http://schemas.microsoft.com/office/drawing/2014/main" id="{5F874E8A-0097-4041-9CDF-A46390EC8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Freeform 60">
                  <a:extLst>
                    <a:ext uri="{FF2B5EF4-FFF2-40B4-BE49-F238E27FC236}">
                      <a16:creationId xmlns:a16="http://schemas.microsoft.com/office/drawing/2014/main" id="{28A0279F-8DC6-4917-8BDC-A77304EC8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Freeform 61">
                  <a:extLst>
                    <a:ext uri="{FF2B5EF4-FFF2-40B4-BE49-F238E27FC236}">
                      <a16:creationId xmlns:a16="http://schemas.microsoft.com/office/drawing/2014/main" id="{8AE88E92-54C5-447D-9129-45E21481B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62">
                  <a:extLst>
                    <a:ext uri="{FF2B5EF4-FFF2-40B4-BE49-F238E27FC236}">
                      <a16:creationId xmlns:a16="http://schemas.microsoft.com/office/drawing/2014/main" id="{6143598E-425F-4960-A422-A098BF88A3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Freeform 63">
                  <a:extLst>
                    <a:ext uri="{FF2B5EF4-FFF2-40B4-BE49-F238E27FC236}">
                      <a16:creationId xmlns:a16="http://schemas.microsoft.com/office/drawing/2014/main" id="{8FE37BE0-4905-4DE3-8B2B-34F31514E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Freeform 64">
                  <a:extLst>
                    <a:ext uri="{FF2B5EF4-FFF2-40B4-BE49-F238E27FC236}">
                      <a16:creationId xmlns:a16="http://schemas.microsoft.com/office/drawing/2014/main" id="{4A60716E-C6FC-4286-9745-37444EE3B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4" name="Freeform 65">
                  <a:extLst>
                    <a:ext uri="{FF2B5EF4-FFF2-40B4-BE49-F238E27FC236}">
                      <a16:creationId xmlns:a16="http://schemas.microsoft.com/office/drawing/2014/main" id="{010F59C1-9C6F-4CEB-BFA9-2F1D819F3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5" name="Freeform 66">
                  <a:extLst>
                    <a:ext uri="{FF2B5EF4-FFF2-40B4-BE49-F238E27FC236}">
                      <a16:creationId xmlns:a16="http://schemas.microsoft.com/office/drawing/2014/main" id="{DC658CAD-95FC-473E-A75B-88C9E0C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6" name="Freeform 67">
                  <a:extLst>
                    <a:ext uri="{FF2B5EF4-FFF2-40B4-BE49-F238E27FC236}">
                      <a16:creationId xmlns:a16="http://schemas.microsoft.com/office/drawing/2014/main" id="{9A7E7113-9A5A-4302-AEC0-746FB451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7" name="Freeform 68">
                  <a:extLst>
                    <a:ext uri="{FF2B5EF4-FFF2-40B4-BE49-F238E27FC236}">
                      <a16:creationId xmlns:a16="http://schemas.microsoft.com/office/drawing/2014/main" id="{3411AB94-BF85-43C5-B79F-8A53DEE64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8" name="Freeform 69">
                  <a:extLst>
                    <a:ext uri="{FF2B5EF4-FFF2-40B4-BE49-F238E27FC236}">
                      <a16:creationId xmlns:a16="http://schemas.microsoft.com/office/drawing/2014/main" id="{18346657-B062-4D65-80B6-0F99418676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9" name="Freeform 70">
                  <a:extLst>
                    <a:ext uri="{FF2B5EF4-FFF2-40B4-BE49-F238E27FC236}">
                      <a16:creationId xmlns:a16="http://schemas.microsoft.com/office/drawing/2014/main" id="{33F8ABA8-CC79-407D-9A14-E3D9321F6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58" name="文本框 558">
              <a:extLst>
                <a:ext uri="{FF2B5EF4-FFF2-40B4-BE49-F238E27FC236}">
                  <a16:creationId xmlns:a16="http://schemas.microsoft.com/office/drawing/2014/main" id="{BAA433C3-EE39-4235-A217-5C377D15F0E8}"/>
                </a:ext>
              </a:extLst>
            </p:cNvPr>
            <p:cNvSpPr txBox="1"/>
            <p:nvPr/>
          </p:nvSpPr>
          <p:spPr>
            <a:xfrm>
              <a:off x="2170215" y="2417914"/>
              <a:ext cx="3521974" cy="253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</a:rPr>
                <a:t>Nhận dạng được hình tứ giác thông qua hình ảnh.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572" name="组合 567">
            <a:extLst>
              <a:ext uri="{FF2B5EF4-FFF2-40B4-BE49-F238E27FC236}">
                <a16:creationId xmlns:a16="http://schemas.microsoft.com/office/drawing/2014/main" id="{B1F6B32C-50FB-4D5B-8175-11413C134B4E}"/>
              </a:ext>
            </a:extLst>
          </p:cNvPr>
          <p:cNvGrpSpPr/>
          <p:nvPr/>
        </p:nvGrpSpPr>
        <p:grpSpPr>
          <a:xfrm>
            <a:off x="94431" y="3293744"/>
            <a:ext cx="9196741" cy="2307299"/>
            <a:chOff x="1330899" y="1678703"/>
            <a:chExt cx="4506713" cy="1211173"/>
          </a:xfrm>
        </p:grpSpPr>
        <p:grpSp>
          <p:nvGrpSpPr>
            <p:cNvPr id="573" name="组合 376">
              <a:extLst>
                <a:ext uri="{FF2B5EF4-FFF2-40B4-BE49-F238E27FC236}">
                  <a16:creationId xmlns:a16="http://schemas.microsoft.com/office/drawing/2014/main" id="{2BDA1D4D-7756-4EC7-9B0B-81632ED3E6C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575" name="Freeform 5">
                <a:extLst>
                  <a:ext uri="{FF2B5EF4-FFF2-40B4-BE49-F238E27FC236}">
                    <a16:creationId xmlns:a16="http://schemas.microsoft.com/office/drawing/2014/main" id="{06C92C67-632A-44FE-A4F5-8ED627765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6" name="Freeform 6">
                <a:extLst>
                  <a:ext uri="{FF2B5EF4-FFF2-40B4-BE49-F238E27FC236}">
                    <a16:creationId xmlns:a16="http://schemas.microsoft.com/office/drawing/2014/main" id="{A5F5F6C9-6418-4AD7-BB16-6F997BF08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577" name="组合 375">
                <a:extLst>
                  <a:ext uri="{FF2B5EF4-FFF2-40B4-BE49-F238E27FC236}">
                    <a16:creationId xmlns:a16="http://schemas.microsoft.com/office/drawing/2014/main" id="{9B27332F-03BB-48DC-A7F7-8FB4B28BD573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578" name="Freeform 15">
                  <a:extLst>
                    <a:ext uri="{FF2B5EF4-FFF2-40B4-BE49-F238E27FC236}">
                      <a16:creationId xmlns:a16="http://schemas.microsoft.com/office/drawing/2014/main" id="{1F48675E-B2F9-4A87-B881-D6C2BD820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9" name="Freeform 16">
                  <a:extLst>
                    <a:ext uri="{FF2B5EF4-FFF2-40B4-BE49-F238E27FC236}">
                      <a16:creationId xmlns:a16="http://schemas.microsoft.com/office/drawing/2014/main" id="{8344EF88-9EA8-4F9B-9CF6-328AC7DC6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0" name="Freeform 17">
                  <a:extLst>
                    <a:ext uri="{FF2B5EF4-FFF2-40B4-BE49-F238E27FC236}">
                      <a16:creationId xmlns:a16="http://schemas.microsoft.com/office/drawing/2014/main" id="{49E84D56-1BBB-4D6D-805F-57EBF02DF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1" name="Freeform 18">
                  <a:extLst>
                    <a:ext uri="{FF2B5EF4-FFF2-40B4-BE49-F238E27FC236}">
                      <a16:creationId xmlns:a16="http://schemas.microsoft.com/office/drawing/2014/main" id="{F8308734-25C7-4B3C-AE4E-E1686B4367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2" name="Freeform 19">
                  <a:extLst>
                    <a:ext uri="{FF2B5EF4-FFF2-40B4-BE49-F238E27FC236}">
                      <a16:creationId xmlns:a16="http://schemas.microsoft.com/office/drawing/2014/main" id="{04F60C36-38D2-4610-8076-00792C42C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3" name="Freeform 20">
                  <a:extLst>
                    <a:ext uri="{FF2B5EF4-FFF2-40B4-BE49-F238E27FC236}">
                      <a16:creationId xmlns:a16="http://schemas.microsoft.com/office/drawing/2014/main" id="{92EA8271-FC8F-46B6-BE51-448592DA50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4" name="Freeform 21">
                  <a:extLst>
                    <a:ext uri="{FF2B5EF4-FFF2-40B4-BE49-F238E27FC236}">
                      <a16:creationId xmlns:a16="http://schemas.microsoft.com/office/drawing/2014/main" id="{AEAC3402-56BC-4504-80E2-23C321E1B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5" name="Freeform 22">
                  <a:extLst>
                    <a:ext uri="{FF2B5EF4-FFF2-40B4-BE49-F238E27FC236}">
                      <a16:creationId xmlns:a16="http://schemas.microsoft.com/office/drawing/2014/main" id="{9BC6B961-FDE8-402E-B899-4CAD70C744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6" name="Freeform 23">
                  <a:extLst>
                    <a:ext uri="{FF2B5EF4-FFF2-40B4-BE49-F238E27FC236}">
                      <a16:creationId xmlns:a16="http://schemas.microsoft.com/office/drawing/2014/main" id="{8D401077-1FA3-4B82-A156-84771A8C18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7" name="Freeform 24">
                  <a:extLst>
                    <a:ext uri="{FF2B5EF4-FFF2-40B4-BE49-F238E27FC236}">
                      <a16:creationId xmlns:a16="http://schemas.microsoft.com/office/drawing/2014/main" id="{CAC806A0-3DC6-429B-8607-662653233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8" name="Freeform 25">
                  <a:extLst>
                    <a:ext uri="{FF2B5EF4-FFF2-40B4-BE49-F238E27FC236}">
                      <a16:creationId xmlns:a16="http://schemas.microsoft.com/office/drawing/2014/main" id="{995785C0-6558-48F9-81F5-DC0FA779A6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9" name="Freeform 26">
                  <a:extLst>
                    <a:ext uri="{FF2B5EF4-FFF2-40B4-BE49-F238E27FC236}">
                      <a16:creationId xmlns:a16="http://schemas.microsoft.com/office/drawing/2014/main" id="{CAC5A797-89A1-4A98-9149-23C142574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0" name="Freeform 27">
                  <a:extLst>
                    <a:ext uri="{FF2B5EF4-FFF2-40B4-BE49-F238E27FC236}">
                      <a16:creationId xmlns:a16="http://schemas.microsoft.com/office/drawing/2014/main" id="{5810E078-0F19-45A7-9E27-9A33FBFE7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1" name="Freeform 28">
                  <a:extLst>
                    <a:ext uri="{FF2B5EF4-FFF2-40B4-BE49-F238E27FC236}">
                      <a16:creationId xmlns:a16="http://schemas.microsoft.com/office/drawing/2014/main" id="{A2F80DB8-6B36-45F6-AC9D-EDEB1D012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2" name="Freeform 29">
                  <a:extLst>
                    <a:ext uri="{FF2B5EF4-FFF2-40B4-BE49-F238E27FC236}">
                      <a16:creationId xmlns:a16="http://schemas.microsoft.com/office/drawing/2014/main" id="{E3D917B5-0D1E-41B2-9422-53586203D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3" name="Freeform 30">
                  <a:extLst>
                    <a:ext uri="{FF2B5EF4-FFF2-40B4-BE49-F238E27FC236}">
                      <a16:creationId xmlns:a16="http://schemas.microsoft.com/office/drawing/2014/main" id="{746AFB7F-DF43-4C3B-8268-74C782FB7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4" name="Freeform 31">
                  <a:extLst>
                    <a:ext uri="{FF2B5EF4-FFF2-40B4-BE49-F238E27FC236}">
                      <a16:creationId xmlns:a16="http://schemas.microsoft.com/office/drawing/2014/main" id="{B51E5DA6-1DC4-43CE-A3F8-A2F5BB862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5" name="Freeform 32">
                  <a:extLst>
                    <a:ext uri="{FF2B5EF4-FFF2-40B4-BE49-F238E27FC236}">
                      <a16:creationId xmlns:a16="http://schemas.microsoft.com/office/drawing/2014/main" id="{1331B016-4C66-4A61-A1BB-ED22CFFA7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6" name="Freeform 33">
                  <a:extLst>
                    <a:ext uri="{FF2B5EF4-FFF2-40B4-BE49-F238E27FC236}">
                      <a16:creationId xmlns:a16="http://schemas.microsoft.com/office/drawing/2014/main" id="{7FE6ED51-F9FC-4D6F-A917-8F0530222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7" name="Freeform 34">
                  <a:extLst>
                    <a:ext uri="{FF2B5EF4-FFF2-40B4-BE49-F238E27FC236}">
                      <a16:creationId xmlns:a16="http://schemas.microsoft.com/office/drawing/2014/main" id="{9F93DDC8-CD95-4700-BD03-78D0CF21E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8" name="Freeform 35">
                  <a:extLst>
                    <a:ext uri="{FF2B5EF4-FFF2-40B4-BE49-F238E27FC236}">
                      <a16:creationId xmlns:a16="http://schemas.microsoft.com/office/drawing/2014/main" id="{BDABA015-8A8F-4BCE-A04B-510FD67BB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9" name="Freeform 36">
                  <a:extLst>
                    <a:ext uri="{FF2B5EF4-FFF2-40B4-BE49-F238E27FC236}">
                      <a16:creationId xmlns:a16="http://schemas.microsoft.com/office/drawing/2014/main" id="{2ED8422E-ECE9-4440-82CA-890641CFD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0" name="Freeform 37">
                  <a:extLst>
                    <a:ext uri="{FF2B5EF4-FFF2-40B4-BE49-F238E27FC236}">
                      <a16:creationId xmlns:a16="http://schemas.microsoft.com/office/drawing/2014/main" id="{C301C506-DCB2-4C17-8C9F-EE90372A7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1" name="Freeform 38">
                  <a:extLst>
                    <a:ext uri="{FF2B5EF4-FFF2-40B4-BE49-F238E27FC236}">
                      <a16:creationId xmlns:a16="http://schemas.microsoft.com/office/drawing/2014/main" id="{4DB5ED16-A6DF-488B-B8E6-30243454A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2" name="Freeform 39">
                  <a:extLst>
                    <a:ext uri="{FF2B5EF4-FFF2-40B4-BE49-F238E27FC236}">
                      <a16:creationId xmlns:a16="http://schemas.microsoft.com/office/drawing/2014/main" id="{9DD8EF49-C5EC-4847-8D9C-1D28F36AD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3" name="Freeform 40">
                  <a:extLst>
                    <a:ext uri="{FF2B5EF4-FFF2-40B4-BE49-F238E27FC236}">
                      <a16:creationId xmlns:a16="http://schemas.microsoft.com/office/drawing/2014/main" id="{B68889B6-5141-4EF5-9344-B64677067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4" name="Freeform 41">
                  <a:extLst>
                    <a:ext uri="{FF2B5EF4-FFF2-40B4-BE49-F238E27FC236}">
                      <a16:creationId xmlns:a16="http://schemas.microsoft.com/office/drawing/2014/main" id="{D39777C1-1486-45E6-B000-83160446D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5" name="Freeform 42">
                  <a:extLst>
                    <a:ext uri="{FF2B5EF4-FFF2-40B4-BE49-F238E27FC236}">
                      <a16:creationId xmlns:a16="http://schemas.microsoft.com/office/drawing/2014/main" id="{05130308-FBE8-43A6-889B-C48CAFD6F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6" name="Freeform 43">
                  <a:extLst>
                    <a:ext uri="{FF2B5EF4-FFF2-40B4-BE49-F238E27FC236}">
                      <a16:creationId xmlns:a16="http://schemas.microsoft.com/office/drawing/2014/main" id="{68B60D99-37E0-4EB9-B02E-F8BA080EC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7" name="Freeform 44">
                  <a:extLst>
                    <a:ext uri="{FF2B5EF4-FFF2-40B4-BE49-F238E27FC236}">
                      <a16:creationId xmlns:a16="http://schemas.microsoft.com/office/drawing/2014/main" id="{E5866B14-EE89-4186-B0DC-ECB77D8B9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8" name="Freeform 45">
                  <a:extLst>
                    <a:ext uri="{FF2B5EF4-FFF2-40B4-BE49-F238E27FC236}">
                      <a16:creationId xmlns:a16="http://schemas.microsoft.com/office/drawing/2014/main" id="{CC13C76C-B42D-4CE6-BDBD-A8A82AA17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9" name="Freeform 46">
                  <a:extLst>
                    <a:ext uri="{FF2B5EF4-FFF2-40B4-BE49-F238E27FC236}">
                      <a16:creationId xmlns:a16="http://schemas.microsoft.com/office/drawing/2014/main" id="{521A0310-049C-4E4A-B742-929F7E422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0" name="Freeform 47">
                  <a:extLst>
                    <a:ext uri="{FF2B5EF4-FFF2-40B4-BE49-F238E27FC236}">
                      <a16:creationId xmlns:a16="http://schemas.microsoft.com/office/drawing/2014/main" id="{4A69439A-9A86-4023-ACDB-C40CEC663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1" name="Freeform 48">
                  <a:extLst>
                    <a:ext uri="{FF2B5EF4-FFF2-40B4-BE49-F238E27FC236}">
                      <a16:creationId xmlns:a16="http://schemas.microsoft.com/office/drawing/2014/main" id="{CDF4C22B-3EC4-4D30-8E92-B892D82B1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2" name="Freeform 49">
                  <a:extLst>
                    <a:ext uri="{FF2B5EF4-FFF2-40B4-BE49-F238E27FC236}">
                      <a16:creationId xmlns:a16="http://schemas.microsoft.com/office/drawing/2014/main" id="{B3DB49C0-4A7A-4899-B170-05ED9433B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3" name="Freeform 50">
                  <a:extLst>
                    <a:ext uri="{FF2B5EF4-FFF2-40B4-BE49-F238E27FC236}">
                      <a16:creationId xmlns:a16="http://schemas.microsoft.com/office/drawing/2014/main" id="{AF848B04-B393-4C8C-AC6A-AA92BCD0C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4" name="Freeform 51">
                  <a:extLst>
                    <a:ext uri="{FF2B5EF4-FFF2-40B4-BE49-F238E27FC236}">
                      <a16:creationId xmlns:a16="http://schemas.microsoft.com/office/drawing/2014/main" id="{701AE721-2083-4826-89F9-B1761C20FF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5" name="Freeform 52">
                  <a:extLst>
                    <a:ext uri="{FF2B5EF4-FFF2-40B4-BE49-F238E27FC236}">
                      <a16:creationId xmlns:a16="http://schemas.microsoft.com/office/drawing/2014/main" id="{B98E7FD4-0155-4644-99A7-4064B32BE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6" name="Freeform 53">
                  <a:extLst>
                    <a:ext uri="{FF2B5EF4-FFF2-40B4-BE49-F238E27FC236}">
                      <a16:creationId xmlns:a16="http://schemas.microsoft.com/office/drawing/2014/main" id="{2E4D2C29-F947-4691-86D6-14A518F41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7" name="Freeform 54">
                  <a:extLst>
                    <a:ext uri="{FF2B5EF4-FFF2-40B4-BE49-F238E27FC236}">
                      <a16:creationId xmlns:a16="http://schemas.microsoft.com/office/drawing/2014/main" id="{43828F3B-50E4-4780-8EBF-53CFBD7C7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8" name="Freeform 55">
                  <a:extLst>
                    <a:ext uri="{FF2B5EF4-FFF2-40B4-BE49-F238E27FC236}">
                      <a16:creationId xmlns:a16="http://schemas.microsoft.com/office/drawing/2014/main" id="{B15F8D53-C090-4AB4-803B-1DE6FD241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9" name="Freeform 56">
                  <a:extLst>
                    <a:ext uri="{FF2B5EF4-FFF2-40B4-BE49-F238E27FC236}">
                      <a16:creationId xmlns:a16="http://schemas.microsoft.com/office/drawing/2014/main" id="{BE6E00DE-BA4B-4444-83F8-FC309B2C5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0" name="Freeform 57">
                  <a:extLst>
                    <a:ext uri="{FF2B5EF4-FFF2-40B4-BE49-F238E27FC236}">
                      <a16:creationId xmlns:a16="http://schemas.microsoft.com/office/drawing/2014/main" id="{5FDE4267-E6FF-44BB-9444-726666E0D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1" name="Freeform 58">
                  <a:extLst>
                    <a:ext uri="{FF2B5EF4-FFF2-40B4-BE49-F238E27FC236}">
                      <a16:creationId xmlns:a16="http://schemas.microsoft.com/office/drawing/2014/main" id="{AB07ED46-BBDB-4950-BAAE-B2B5D570E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2" name="Freeform 59">
                  <a:extLst>
                    <a:ext uri="{FF2B5EF4-FFF2-40B4-BE49-F238E27FC236}">
                      <a16:creationId xmlns:a16="http://schemas.microsoft.com/office/drawing/2014/main" id="{16488F9D-2E1D-479F-84D1-7B68CBD76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3" name="Freeform 60">
                  <a:extLst>
                    <a:ext uri="{FF2B5EF4-FFF2-40B4-BE49-F238E27FC236}">
                      <a16:creationId xmlns:a16="http://schemas.microsoft.com/office/drawing/2014/main" id="{A7110CC6-846A-4371-B3A1-21A8735F1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4" name="Freeform 61">
                  <a:extLst>
                    <a:ext uri="{FF2B5EF4-FFF2-40B4-BE49-F238E27FC236}">
                      <a16:creationId xmlns:a16="http://schemas.microsoft.com/office/drawing/2014/main" id="{627D1DFA-8DC7-45A9-ACF4-A05DB72DE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5" name="Freeform 62">
                  <a:extLst>
                    <a:ext uri="{FF2B5EF4-FFF2-40B4-BE49-F238E27FC236}">
                      <a16:creationId xmlns:a16="http://schemas.microsoft.com/office/drawing/2014/main" id="{2248A5F6-5B00-4684-B889-60A0BAA8C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6" name="Freeform 63">
                  <a:extLst>
                    <a:ext uri="{FF2B5EF4-FFF2-40B4-BE49-F238E27FC236}">
                      <a16:creationId xmlns:a16="http://schemas.microsoft.com/office/drawing/2014/main" id="{EB82B47F-2A09-4C7D-94EA-BA05F3733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7" name="Freeform 64">
                  <a:extLst>
                    <a:ext uri="{FF2B5EF4-FFF2-40B4-BE49-F238E27FC236}">
                      <a16:creationId xmlns:a16="http://schemas.microsoft.com/office/drawing/2014/main" id="{FE4A2A84-FE79-4036-8311-8423F4411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8" name="Freeform 65">
                  <a:extLst>
                    <a:ext uri="{FF2B5EF4-FFF2-40B4-BE49-F238E27FC236}">
                      <a16:creationId xmlns:a16="http://schemas.microsoft.com/office/drawing/2014/main" id="{212BD67F-21A0-42F9-A27E-E71B96952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9" name="Freeform 66">
                  <a:extLst>
                    <a:ext uri="{FF2B5EF4-FFF2-40B4-BE49-F238E27FC236}">
                      <a16:creationId xmlns:a16="http://schemas.microsoft.com/office/drawing/2014/main" id="{A4E1F43A-EF8F-47A9-93BA-A2302E24B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0" name="Freeform 67">
                  <a:extLst>
                    <a:ext uri="{FF2B5EF4-FFF2-40B4-BE49-F238E27FC236}">
                      <a16:creationId xmlns:a16="http://schemas.microsoft.com/office/drawing/2014/main" id="{DA7284A1-1F07-4E64-AC22-7A935AF60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1" name="Freeform 68">
                  <a:extLst>
                    <a:ext uri="{FF2B5EF4-FFF2-40B4-BE49-F238E27FC236}">
                      <a16:creationId xmlns:a16="http://schemas.microsoft.com/office/drawing/2014/main" id="{E71EA4BD-F710-4EA8-943E-14A937FE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2" name="Freeform 69">
                  <a:extLst>
                    <a:ext uri="{FF2B5EF4-FFF2-40B4-BE49-F238E27FC236}">
                      <a16:creationId xmlns:a16="http://schemas.microsoft.com/office/drawing/2014/main" id="{3394A57E-92E4-4C5F-AC82-A19A941F01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3" name="Freeform 70">
                  <a:extLst>
                    <a:ext uri="{FF2B5EF4-FFF2-40B4-BE49-F238E27FC236}">
                      <a16:creationId xmlns:a16="http://schemas.microsoft.com/office/drawing/2014/main" id="{4640A62C-DD22-4B99-B0CB-530043D5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74" name="文本框 558">
              <a:extLst>
                <a:ext uri="{FF2B5EF4-FFF2-40B4-BE49-F238E27FC236}">
                  <a16:creationId xmlns:a16="http://schemas.microsoft.com/office/drawing/2014/main" id="{4072CAD9-F815-4E83-813F-7ECA1223986B}"/>
                </a:ext>
              </a:extLst>
            </p:cNvPr>
            <p:cNvSpPr txBox="1"/>
            <p:nvPr/>
          </p:nvSpPr>
          <p:spPr>
            <a:xfrm>
              <a:off x="2226572" y="2356864"/>
              <a:ext cx="3521974" cy="4362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</a:rPr>
                <a:t>Tính được độ dài đường gấp khúc khi biết độ dài các đoạn thẳng.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5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074" y="156331"/>
            <a:ext cx="2243662" cy="609035"/>
            <a:chOff x="238537" y="196323"/>
            <a:chExt cx="2243662" cy="609035"/>
          </a:xfrm>
        </p:grpSpPr>
        <p:sp>
          <p:nvSpPr>
            <p:cNvPr id="3" name="Rounded Rectangle 2"/>
            <p:cNvSpPr/>
            <p:nvPr/>
          </p:nvSpPr>
          <p:spPr>
            <a:xfrm>
              <a:off x="939577" y="196323"/>
              <a:ext cx="1124437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49453" y="220583"/>
              <a:ext cx="1319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Đ, S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474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69" name="Group 1068"/>
          <p:cNvGrpSpPr/>
          <p:nvPr/>
        </p:nvGrpSpPr>
        <p:grpSpPr>
          <a:xfrm>
            <a:off x="2367542" y="912557"/>
            <a:ext cx="8280835" cy="2532423"/>
            <a:chOff x="1457394" y="683957"/>
            <a:chExt cx="9648756" cy="3332800"/>
          </a:xfrm>
        </p:grpSpPr>
        <p:grpSp>
          <p:nvGrpSpPr>
            <p:cNvPr id="1063" name="Group 1062"/>
            <p:cNvGrpSpPr/>
            <p:nvPr/>
          </p:nvGrpSpPr>
          <p:grpSpPr>
            <a:xfrm>
              <a:off x="2811688" y="1029355"/>
              <a:ext cx="3130402" cy="808970"/>
              <a:chOff x="3157045" y="1524000"/>
              <a:chExt cx="3130402" cy="80897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294740" y="1581150"/>
                <a:ext cx="282031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3271345" y="15240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014545" y="15240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157045" y="180975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43095" y="180975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0220000">
              <a:off x="1796188" y="2561820"/>
              <a:ext cx="3566160" cy="814268"/>
              <a:chOff x="2946027" y="3309402"/>
              <a:chExt cx="3566160" cy="81426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946027" y="3365551"/>
                <a:ext cx="356616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3375425" y="330940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033595" y="33147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68567" y="3577616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62145" y="360045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>
              <a:off x="6936191" y="882340"/>
              <a:ext cx="2495548" cy="766470"/>
              <a:chOff x="7924800" y="956900"/>
              <a:chExt cx="2495548" cy="766470"/>
            </a:xfrm>
          </p:grpSpPr>
          <p:sp>
            <p:nvSpPr>
              <p:cNvPr id="1062" name="Freeform 1061"/>
              <p:cNvSpPr/>
              <p:nvPr/>
            </p:nvSpPr>
            <p:spPr>
              <a:xfrm>
                <a:off x="7924800" y="956900"/>
                <a:ext cx="2495548" cy="650647"/>
              </a:xfrm>
              <a:custGeom>
                <a:avLst/>
                <a:gdLst>
                  <a:gd name="connsiteX0" fmla="*/ 0 w 2971800"/>
                  <a:gd name="connsiteY0" fmla="*/ 922290 h 928975"/>
                  <a:gd name="connsiteX1" fmla="*/ 247650 w 2971800"/>
                  <a:gd name="connsiteY1" fmla="*/ 503190 h 928975"/>
                  <a:gd name="connsiteX2" fmla="*/ 781050 w 2971800"/>
                  <a:gd name="connsiteY2" fmla="*/ 7890 h 928975"/>
                  <a:gd name="connsiteX3" fmla="*/ 2038350 w 2971800"/>
                  <a:gd name="connsiteY3" fmla="*/ 922290 h 928975"/>
                  <a:gd name="connsiteX4" fmla="*/ 2971800 w 2971800"/>
                  <a:gd name="connsiteY4" fmla="*/ 446040 h 928975"/>
                  <a:gd name="connsiteX5" fmla="*/ 2971800 w 2971800"/>
                  <a:gd name="connsiteY5" fmla="*/ 446040 h 928975"/>
                  <a:gd name="connsiteX0" fmla="*/ 0 w 2971800"/>
                  <a:gd name="connsiteY0" fmla="*/ 914782 h 1075611"/>
                  <a:gd name="connsiteX1" fmla="*/ 116300 w 2971800"/>
                  <a:gd name="connsiteY1" fmla="*/ 1041278 h 1075611"/>
                  <a:gd name="connsiteX2" fmla="*/ 781050 w 2971800"/>
                  <a:gd name="connsiteY2" fmla="*/ 382 h 1075611"/>
                  <a:gd name="connsiteX3" fmla="*/ 2038350 w 2971800"/>
                  <a:gd name="connsiteY3" fmla="*/ 914782 h 1075611"/>
                  <a:gd name="connsiteX4" fmla="*/ 2971800 w 2971800"/>
                  <a:gd name="connsiteY4" fmla="*/ 438532 h 1075611"/>
                  <a:gd name="connsiteX5" fmla="*/ 2971800 w 2971800"/>
                  <a:gd name="connsiteY5" fmla="*/ 438532 h 1075611"/>
                  <a:gd name="connsiteX0" fmla="*/ 0 w 2971800"/>
                  <a:gd name="connsiteY0" fmla="*/ 972192 h 1136300"/>
                  <a:gd name="connsiteX1" fmla="*/ 116300 w 2971800"/>
                  <a:gd name="connsiteY1" fmla="*/ 1098688 h 1136300"/>
                  <a:gd name="connsiteX2" fmla="*/ 978075 w 2971800"/>
                  <a:gd name="connsiteY2" fmla="*/ 360 h 1136300"/>
                  <a:gd name="connsiteX3" fmla="*/ 2038350 w 2971800"/>
                  <a:gd name="connsiteY3" fmla="*/ 972192 h 1136300"/>
                  <a:gd name="connsiteX4" fmla="*/ 2971800 w 2971800"/>
                  <a:gd name="connsiteY4" fmla="*/ 495942 h 1136300"/>
                  <a:gd name="connsiteX5" fmla="*/ 2971800 w 2971800"/>
                  <a:gd name="connsiteY5" fmla="*/ 495942 h 1136300"/>
                  <a:gd name="connsiteX0" fmla="*/ 0 w 3055174"/>
                  <a:gd name="connsiteY0" fmla="*/ 972192 h 1136298"/>
                  <a:gd name="connsiteX1" fmla="*/ 116300 w 3055174"/>
                  <a:gd name="connsiteY1" fmla="*/ 1098688 h 1136298"/>
                  <a:gd name="connsiteX2" fmla="*/ 978075 w 3055174"/>
                  <a:gd name="connsiteY2" fmla="*/ 360 h 1136298"/>
                  <a:gd name="connsiteX3" fmla="*/ 2038350 w 3055174"/>
                  <a:gd name="connsiteY3" fmla="*/ 972192 h 1136298"/>
                  <a:gd name="connsiteX4" fmla="*/ 2971800 w 3055174"/>
                  <a:gd name="connsiteY4" fmla="*/ 495942 h 1136298"/>
                  <a:gd name="connsiteX5" fmla="*/ 3021056 w 3055174"/>
                  <a:gd name="connsiteY5" fmla="*/ 524658 h 1136298"/>
                  <a:gd name="connsiteX0" fmla="*/ 0 w 3021056"/>
                  <a:gd name="connsiteY0" fmla="*/ 972172 h 1136280"/>
                  <a:gd name="connsiteX1" fmla="*/ 116300 w 3021056"/>
                  <a:gd name="connsiteY1" fmla="*/ 1098668 h 1136280"/>
                  <a:gd name="connsiteX2" fmla="*/ 978075 w 3021056"/>
                  <a:gd name="connsiteY2" fmla="*/ 340 h 1136280"/>
                  <a:gd name="connsiteX3" fmla="*/ 2038350 w 3021056"/>
                  <a:gd name="connsiteY3" fmla="*/ 972172 h 1136280"/>
                  <a:gd name="connsiteX4" fmla="*/ 2856869 w 3021056"/>
                  <a:gd name="connsiteY4" fmla="*/ 151336 h 1136280"/>
                  <a:gd name="connsiteX5" fmla="*/ 3021056 w 3021056"/>
                  <a:gd name="connsiteY5" fmla="*/ 524638 h 1136280"/>
                  <a:gd name="connsiteX0" fmla="*/ 0 w 3021056"/>
                  <a:gd name="connsiteY0" fmla="*/ 972172 h 1136278"/>
                  <a:gd name="connsiteX1" fmla="*/ 116300 w 3021056"/>
                  <a:gd name="connsiteY1" fmla="*/ 1098668 h 1136278"/>
                  <a:gd name="connsiteX2" fmla="*/ 978075 w 3021056"/>
                  <a:gd name="connsiteY2" fmla="*/ 340 h 1136278"/>
                  <a:gd name="connsiteX3" fmla="*/ 2038350 w 3021056"/>
                  <a:gd name="connsiteY3" fmla="*/ 972172 h 1136278"/>
                  <a:gd name="connsiteX4" fmla="*/ 2856869 w 3021056"/>
                  <a:gd name="connsiteY4" fmla="*/ 151336 h 1136278"/>
                  <a:gd name="connsiteX5" fmla="*/ 3021056 w 3021056"/>
                  <a:gd name="connsiteY5" fmla="*/ 409776 h 1136278"/>
                  <a:gd name="connsiteX0" fmla="*/ 0 w 3053894"/>
                  <a:gd name="connsiteY0" fmla="*/ 972172 h 1136280"/>
                  <a:gd name="connsiteX1" fmla="*/ 116300 w 3053894"/>
                  <a:gd name="connsiteY1" fmla="*/ 1098668 h 1136280"/>
                  <a:gd name="connsiteX2" fmla="*/ 978075 w 3053894"/>
                  <a:gd name="connsiteY2" fmla="*/ 340 h 1136280"/>
                  <a:gd name="connsiteX3" fmla="*/ 2038350 w 3053894"/>
                  <a:gd name="connsiteY3" fmla="*/ 972172 h 1136280"/>
                  <a:gd name="connsiteX4" fmla="*/ 2856869 w 3053894"/>
                  <a:gd name="connsiteY4" fmla="*/ 151336 h 1136280"/>
                  <a:gd name="connsiteX5" fmla="*/ 3053894 w 3053894"/>
                  <a:gd name="connsiteY5" fmla="*/ 7758 h 1136280"/>
                  <a:gd name="connsiteX0" fmla="*/ 0 w 2931966"/>
                  <a:gd name="connsiteY0" fmla="*/ 972172 h 1136278"/>
                  <a:gd name="connsiteX1" fmla="*/ 116300 w 2931966"/>
                  <a:gd name="connsiteY1" fmla="*/ 1098668 h 1136278"/>
                  <a:gd name="connsiteX2" fmla="*/ 978075 w 2931966"/>
                  <a:gd name="connsiteY2" fmla="*/ 340 h 1136278"/>
                  <a:gd name="connsiteX3" fmla="*/ 2038350 w 2931966"/>
                  <a:gd name="connsiteY3" fmla="*/ 972172 h 1136278"/>
                  <a:gd name="connsiteX4" fmla="*/ 2856869 w 2931966"/>
                  <a:gd name="connsiteY4" fmla="*/ 151336 h 1136278"/>
                  <a:gd name="connsiteX5" fmla="*/ 2906125 w 2931966"/>
                  <a:gd name="connsiteY5" fmla="*/ 180052 h 1136278"/>
                  <a:gd name="connsiteX0" fmla="*/ 103111 w 2854470"/>
                  <a:gd name="connsiteY0" fmla="*/ 1173182 h 1175767"/>
                  <a:gd name="connsiteX1" fmla="*/ 38804 w 2854470"/>
                  <a:gd name="connsiteY1" fmla="*/ 1098668 h 1175767"/>
                  <a:gd name="connsiteX2" fmla="*/ 900579 w 2854470"/>
                  <a:gd name="connsiteY2" fmla="*/ 340 h 1175767"/>
                  <a:gd name="connsiteX3" fmla="*/ 1960854 w 2854470"/>
                  <a:gd name="connsiteY3" fmla="*/ 972172 h 1175767"/>
                  <a:gd name="connsiteX4" fmla="*/ 2779373 w 2854470"/>
                  <a:gd name="connsiteY4" fmla="*/ 151336 h 1175767"/>
                  <a:gd name="connsiteX5" fmla="*/ 2828629 w 2854470"/>
                  <a:gd name="connsiteY5" fmla="*/ 180052 h 1175767"/>
                  <a:gd name="connsiteX0" fmla="*/ 39614 w 2873067"/>
                  <a:gd name="connsiteY0" fmla="*/ 1201897 h 1201897"/>
                  <a:gd name="connsiteX1" fmla="*/ 57401 w 2873067"/>
                  <a:gd name="connsiteY1" fmla="*/ 1098668 h 1201897"/>
                  <a:gd name="connsiteX2" fmla="*/ 919176 w 2873067"/>
                  <a:gd name="connsiteY2" fmla="*/ 340 h 1201897"/>
                  <a:gd name="connsiteX3" fmla="*/ 1979451 w 2873067"/>
                  <a:gd name="connsiteY3" fmla="*/ 972172 h 1201897"/>
                  <a:gd name="connsiteX4" fmla="*/ 2797970 w 2873067"/>
                  <a:gd name="connsiteY4" fmla="*/ 151336 h 1201897"/>
                  <a:gd name="connsiteX5" fmla="*/ 2847226 w 2873067"/>
                  <a:gd name="connsiteY5" fmla="*/ 180052 h 1201897"/>
                  <a:gd name="connsiteX0" fmla="*/ 39614 w 2880596"/>
                  <a:gd name="connsiteY0" fmla="*/ 1201897 h 1201897"/>
                  <a:gd name="connsiteX1" fmla="*/ 57401 w 2880596"/>
                  <a:gd name="connsiteY1" fmla="*/ 1098668 h 1201897"/>
                  <a:gd name="connsiteX2" fmla="*/ 919176 w 2880596"/>
                  <a:gd name="connsiteY2" fmla="*/ 340 h 1201897"/>
                  <a:gd name="connsiteX3" fmla="*/ 1979451 w 2880596"/>
                  <a:gd name="connsiteY3" fmla="*/ 972172 h 1201897"/>
                  <a:gd name="connsiteX4" fmla="*/ 2797970 w 2880596"/>
                  <a:gd name="connsiteY4" fmla="*/ 151336 h 1201897"/>
                  <a:gd name="connsiteX5" fmla="*/ 2863645 w 2880596"/>
                  <a:gd name="connsiteY5" fmla="*/ 7758 h 1201897"/>
                  <a:gd name="connsiteX0" fmla="*/ 0 w 2840982"/>
                  <a:gd name="connsiteY0" fmla="*/ 1201719 h 1201719"/>
                  <a:gd name="connsiteX1" fmla="*/ 198394 w 2840982"/>
                  <a:gd name="connsiteY1" fmla="*/ 897482 h 1201719"/>
                  <a:gd name="connsiteX2" fmla="*/ 879562 w 2840982"/>
                  <a:gd name="connsiteY2" fmla="*/ 162 h 1201719"/>
                  <a:gd name="connsiteX3" fmla="*/ 1939837 w 2840982"/>
                  <a:gd name="connsiteY3" fmla="*/ 971994 h 1201719"/>
                  <a:gd name="connsiteX4" fmla="*/ 2758356 w 2840982"/>
                  <a:gd name="connsiteY4" fmla="*/ 151158 h 1201719"/>
                  <a:gd name="connsiteX5" fmla="*/ 2824031 w 2840982"/>
                  <a:gd name="connsiteY5" fmla="*/ 7580 h 1201719"/>
                  <a:gd name="connsiteX0" fmla="*/ 134059 w 2663084"/>
                  <a:gd name="connsiteY0" fmla="*/ 770971 h 972653"/>
                  <a:gd name="connsiteX1" fmla="*/ 20496 w 2663084"/>
                  <a:gd name="connsiteY1" fmla="*/ 897467 h 972653"/>
                  <a:gd name="connsiteX2" fmla="*/ 701664 w 2663084"/>
                  <a:gd name="connsiteY2" fmla="*/ 147 h 972653"/>
                  <a:gd name="connsiteX3" fmla="*/ 1761939 w 2663084"/>
                  <a:gd name="connsiteY3" fmla="*/ 971979 h 972653"/>
                  <a:gd name="connsiteX4" fmla="*/ 2580458 w 2663084"/>
                  <a:gd name="connsiteY4" fmla="*/ 151143 h 972653"/>
                  <a:gd name="connsiteX5" fmla="*/ 2646133 w 2663084"/>
                  <a:gd name="connsiteY5" fmla="*/ 7565 h 972653"/>
                  <a:gd name="connsiteX0" fmla="*/ 134059 w 2609498"/>
                  <a:gd name="connsiteY0" fmla="*/ 770971 h 972578"/>
                  <a:gd name="connsiteX1" fmla="*/ 20496 w 2609498"/>
                  <a:gd name="connsiteY1" fmla="*/ 897467 h 972578"/>
                  <a:gd name="connsiteX2" fmla="*/ 701664 w 2609498"/>
                  <a:gd name="connsiteY2" fmla="*/ 147 h 972578"/>
                  <a:gd name="connsiteX3" fmla="*/ 1761939 w 2609498"/>
                  <a:gd name="connsiteY3" fmla="*/ 971979 h 972578"/>
                  <a:gd name="connsiteX4" fmla="*/ 2580458 w 2609498"/>
                  <a:gd name="connsiteY4" fmla="*/ 151143 h 972578"/>
                  <a:gd name="connsiteX5" fmla="*/ 2449108 w 2609498"/>
                  <a:gd name="connsiteY5" fmla="*/ 553161 h 972578"/>
                  <a:gd name="connsiteX0" fmla="*/ 134059 w 2607194"/>
                  <a:gd name="connsiteY0" fmla="*/ 770971 h 972619"/>
                  <a:gd name="connsiteX1" fmla="*/ 20496 w 2607194"/>
                  <a:gd name="connsiteY1" fmla="*/ 897467 h 972619"/>
                  <a:gd name="connsiteX2" fmla="*/ 701664 w 2607194"/>
                  <a:gd name="connsiteY2" fmla="*/ 147 h 972619"/>
                  <a:gd name="connsiteX3" fmla="*/ 1761939 w 2607194"/>
                  <a:gd name="connsiteY3" fmla="*/ 971979 h 972619"/>
                  <a:gd name="connsiteX4" fmla="*/ 2580458 w 2607194"/>
                  <a:gd name="connsiteY4" fmla="*/ 151143 h 972619"/>
                  <a:gd name="connsiteX5" fmla="*/ 2432690 w 2607194"/>
                  <a:gd name="connsiteY5" fmla="*/ 237290 h 972619"/>
                  <a:gd name="connsiteX0" fmla="*/ 134059 w 2614733"/>
                  <a:gd name="connsiteY0" fmla="*/ 770971 h 972633"/>
                  <a:gd name="connsiteX1" fmla="*/ 20496 w 2614733"/>
                  <a:gd name="connsiteY1" fmla="*/ 897467 h 972633"/>
                  <a:gd name="connsiteX2" fmla="*/ 701664 w 2614733"/>
                  <a:gd name="connsiteY2" fmla="*/ 147 h 972633"/>
                  <a:gd name="connsiteX3" fmla="*/ 1761939 w 2614733"/>
                  <a:gd name="connsiteY3" fmla="*/ 971979 h 972633"/>
                  <a:gd name="connsiteX4" fmla="*/ 2580458 w 2614733"/>
                  <a:gd name="connsiteY4" fmla="*/ 151143 h 972633"/>
                  <a:gd name="connsiteX5" fmla="*/ 2481947 w 2614733"/>
                  <a:gd name="connsiteY5" fmla="*/ 151143 h 972633"/>
                  <a:gd name="connsiteX0" fmla="*/ 134059 w 2481947"/>
                  <a:gd name="connsiteY0" fmla="*/ 770971 h 982598"/>
                  <a:gd name="connsiteX1" fmla="*/ 20496 w 2481947"/>
                  <a:gd name="connsiteY1" fmla="*/ 897467 h 982598"/>
                  <a:gd name="connsiteX2" fmla="*/ 701664 w 2481947"/>
                  <a:gd name="connsiteY2" fmla="*/ 147 h 982598"/>
                  <a:gd name="connsiteX3" fmla="*/ 1761939 w 2481947"/>
                  <a:gd name="connsiteY3" fmla="*/ 971979 h 982598"/>
                  <a:gd name="connsiteX4" fmla="*/ 2399851 w 2481947"/>
                  <a:gd name="connsiteY4" fmla="*/ 495730 h 982598"/>
                  <a:gd name="connsiteX5" fmla="*/ 2481947 w 2481947"/>
                  <a:gd name="connsiteY5" fmla="*/ 151143 h 982598"/>
                  <a:gd name="connsiteX0" fmla="*/ 134059 w 2481947"/>
                  <a:gd name="connsiteY0" fmla="*/ 770971 h 983591"/>
                  <a:gd name="connsiteX1" fmla="*/ 20496 w 2481947"/>
                  <a:gd name="connsiteY1" fmla="*/ 897467 h 983591"/>
                  <a:gd name="connsiteX2" fmla="*/ 701664 w 2481947"/>
                  <a:gd name="connsiteY2" fmla="*/ 147 h 983591"/>
                  <a:gd name="connsiteX3" fmla="*/ 1761939 w 2481947"/>
                  <a:gd name="connsiteY3" fmla="*/ 971979 h 983591"/>
                  <a:gd name="connsiteX4" fmla="*/ 2399851 w 2481947"/>
                  <a:gd name="connsiteY4" fmla="*/ 495730 h 983591"/>
                  <a:gd name="connsiteX5" fmla="*/ 2481947 w 2481947"/>
                  <a:gd name="connsiteY5" fmla="*/ 151143 h 983591"/>
                  <a:gd name="connsiteX0" fmla="*/ 134059 w 2564041"/>
                  <a:gd name="connsiteY0" fmla="*/ 770971 h 981757"/>
                  <a:gd name="connsiteX1" fmla="*/ 20496 w 2564041"/>
                  <a:gd name="connsiteY1" fmla="*/ 897467 h 981757"/>
                  <a:gd name="connsiteX2" fmla="*/ 701664 w 2564041"/>
                  <a:gd name="connsiteY2" fmla="*/ 147 h 981757"/>
                  <a:gd name="connsiteX3" fmla="*/ 1761939 w 2564041"/>
                  <a:gd name="connsiteY3" fmla="*/ 971979 h 981757"/>
                  <a:gd name="connsiteX4" fmla="*/ 2399851 w 2564041"/>
                  <a:gd name="connsiteY4" fmla="*/ 495730 h 981757"/>
                  <a:gd name="connsiteX5" fmla="*/ 2564041 w 2564041"/>
                  <a:gd name="connsiteY5" fmla="*/ 409583 h 981757"/>
                  <a:gd name="connsiteX0" fmla="*/ 134059 w 2580460"/>
                  <a:gd name="connsiteY0" fmla="*/ 770971 h 982114"/>
                  <a:gd name="connsiteX1" fmla="*/ 20496 w 2580460"/>
                  <a:gd name="connsiteY1" fmla="*/ 897467 h 982114"/>
                  <a:gd name="connsiteX2" fmla="*/ 701664 w 2580460"/>
                  <a:gd name="connsiteY2" fmla="*/ 147 h 982114"/>
                  <a:gd name="connsiteX3" fmla="*/ 1761939 w 2580460"/>
                  <a:gd name="connsiteY3" fmla="*/ 971979 h 982114"/>
                  <a:gd name="connsiteX4" fmla="*/ 2399851 w 2580460"/>
                  <a:gd name="connsiteY4" fmla="*/ 495730 h 982114"/>
                  <a:gd name="connsiteX5" fmla="*/ 2580460 w 2580460"/>
                  <a:gd name="connsiteY5" fmla="*/ 294721 h 982114"/>
                  <a:gd name="connsiteX0" fmla="*/ 134059 w 2399851"/>
                  <a:gd name="connsiteY0" fmla="*/ 770971 h 982116"/>
                  <a:gd name="connsiteX1" fmla="*/ 20496 w 2399851"/>
                  <a:gd name="connsiteY1" fmla="*/ 897467 h 982116"/>
                  <a:gd name="connsiteX2" fmla="*/ 701664 w 2399851"/>
                  <a:gd name="connsiteY2" fmla="*/ 147 h 982116"/>
                  <a:gd name="connsiteX3" fmla="*/ 1761939 w 2399851"/>
                  <a:gd name="connsiteY3" fmla="*/ 971979 h 982116"/>
                  <a:gd name="connsiteX4" fmla="*/ 2399851 w 2399851"/>
                  <a:gd name="connsiteY4" fmla="*/ 495730 h 982116"/>
                  <a:gd name="connsiteX0" fmla="*/ 0 w 2265792"/>
                  <a:gd name="connsiteY0" fmla="*/ 772085 h 983228"/>
                  <a:gd name="connsiteX1" fmla="*/ 567605 w 2265792"/>
                  <a:gd name="connsiteY1" fmla="*/ 1261 h 983228"/>
                  <a:gd name="connsiteX2" fmla="*/ 1627880 w 2265792"/>
                  <a:gd name="connsiteY2" fmla="*/ 973093 h 983228"/>
                  <a:gd name="connsiteX3" fmla="*/ 2265792 w 2265792"/>
                  <a:gd name="connsiteY3" fmla="*/ 496844 h 983228"/>
                  <a:gd name="connsiteX0" fmla="*/ 0 w 2150860"/>
                  <a:gd name="connsiteY0" fmla="*/ 772085 h 979264"/>
                  <a:gd name="connsiteX1" fmla="*/ 567605 w 2150860"/>
                  <a:gd name="connsiteY1" fmla="*/ 1261 h 979264"/>
                  <a:gd name="connsiteX2" fmla="*/ 1627880 w 2150860"/>
                  <a:gd name="connsiteY2" fmla="*/ 973093 h 979264"/>
                  <a:gd name="connsiteX3" fmla="*/ 2150860 w 2150860"/>
                  <a:gd name="connsiteY3" fmla="*/ 410697 h 979264"/>
                  <a:gd name="connsiteX0" fmla="*/ 0 w 2150860"/>
                  <a:gd name="connsiteY0" fmla="*/ 772085 h 980771"/>
                  <a:gd name="connsiteX1" fmla="*/ 567605 w 2150860"/>
                  <a:gd name="connsiteY1" fmla="*/ 1261 h 980771"/>
                  <a:gd name="connsiteX2" fmla="*/ 1627880 w 2150860"/>
                  <a:gd name="connsiteY2" fmla="*/ 973093 h 980771"/>
                  <a:gd name="connsiteX3" fmla="*/ 2150860 w 2150860"/>
                  <a:gd name="connsiteY3" fmla="*/ 410697 h 98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0860" h="980771">
                    <a:moveTo>
                      <a:pt x="0" y="772085"/>
                    </a:moveTo>
                    <a:cubicBezTo>
                      <a:pt x="118251" y="611497"/>
                      <a:pt x="296292" y="-32240"/>
                      <a:pt x="567605" y="1261"/>
                    </a:cubicBezTo>
                    <a:cubicBezTo>
                      <a:pt x="857845" y="13680"/>
                      <a:pt x="1364004" y="904854"/>
                      <a:pt x="1627880" y="973093"/>
                    </a:cubicBezTo>
                    <a:cubicBezTo>
                      <a:pt x="1891756" y="1041332"/>
                      <a:pt x="1998021" y="638435"/>
                      <a:pt x="2150860" y="41069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471995" y="1200150"/>
                <a:ext cx="3433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1380000">
              <a:off x="7141364" y="2560760"/>
              <a:ext cx="3566160" cy="1455997"/>
              <a:chOff x="3157520" y="5029200"/>
              <a:chExt cx="3566160" cy="1455997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3157520" y="5057503"/>
                <a:ext cx="356616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3442795" y="50292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185995" y="50292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252295" y="531495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962508" y="5176483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354279" y="567622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163781" y="5961977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sp>
          <p:nvSpPr>
            <p:cNvPr id="1067" name="Rounded Rectangle 1066"/>
            <p:cNvSpPr/>
            <p:nvPr/>
          </p:nvSpPr>
          <p:spPr>
            <a:xfrm>
              <a:off x="1457394" y="683957"/>
              <a:ext cx="9648756" cy="3231092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2" name="Group 1071"/>
          <p:cNvGrpSpPr/>
          <p:nvPr/>
        </p:nvGrpSpPr>
        <p:grpSpPr>
          <a:xfrm>
            <a:off x="135646" y="3320768"/>
            <a:ext cx="11964486" cy="6986528"/>
            <a:chOff x="97546" y="3320768"/>
            <a:chExt cx="11964486" cy="6986528"/>
          </a:xfrm>
        </p:grpSpPr>
        <p:sp>
          <p:nvSpPr>
            <p:cNvPr id="86" name="TextBox 85"/>
            <p:cNvSpPr txBox="1"/>
            <p:nvPr/>
          </p:nvSpPr>
          <p:spPr>
            <a:xfrm>
              <a:off x="97546" y="3320768"/>
              <a:ext cx="4228778" cy="698652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20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1" name="Rectangle 1070"/>
            <p:cNvSpPr/>
            <p:nvPr/>
          </p:nvSpPr>
          <p:spPr>
            <a:xfrm>
              <a:off x="4450340" y="4165735"/>
              <a:ext cx="71701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MN.</a:t>
              </a:r>
            </a:p>
            <a:p>
              <a:pPr algn="just"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M, N, P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3518950" y="4440213"/>
              <a:ext cx="637332" cy="64807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11424700" y="4344963"/>
              <a:ext cx="637332" cy="64807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414332" y="5183535"/>
              <a:ext cx="637332" cy="64807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3518950" y="5333545"/>
              <a:ext cx="637332" cy="648072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sp>
        <p:nvSpPr>
          <p:cNvPr id="134" name="Rounded Rectangle 133"/>
          <p:cNvSpPr/>
          <p:nvPr/>
        </p:nvSpPr>
        <p:spPr>
          <a:xfrm>
            <a:off x="3557050" y="5333648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1462800" y="5176530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1465766" y="4350018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3560016" y="4445268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Đ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2" grpId="0" animBg="1"/>
      <p:bldP spid="127" grpId="0" animBg="1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074" y="701582"/>
            <a:ext cx="8973497" cy="1077218"/>
            <a:chOff x="238537" y="208174"/>
            <a:chExt cx="8973497" cy="1077218"/>
          </a:xfrm>
        </p:grpSpPr>
        <p:sp>
          <p:nvSpPr>
            <p:cNvPr id="5" name="Oval 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8765" y="208174"/>
              <a:ext cx="819326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Cho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ba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điểm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M, N, P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thẳng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. </a:t>
              </a:r>
            </a:p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Kể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tên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đoạn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thẳng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vẽ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554332" y="3020571"/>
            <a:ext cx="73152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1540000">
            <a:off x="2398277" y="2426649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 rot="21540000">
            <a:off x="5641846" y="245463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1" name="Oval 10"/>
          <p:cNvSpPr/>
          <p:nvPr/>
        </p:nvSpPr>
        <p:spPr>
          <a:xfrm rot="20220000">
            <a:off x="2551560" y="2990386"/>
            <a:ext cx="78476" cy="694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220000">
            <a:off x="5866260" y="2990386"/>
            <a:ext cx="78476" cy="694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0220000">
            <a:off x="9847710" y="2990386"/>
            <a:ext cx="78476" cy="694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1540000">
            <a:off x="9709915" y="24927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72885" y="4225832"/>
            <a:ext cx="744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MN,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70610" y="3009436"/>
            <a:ext cx="3355076" cy="69481"/>
            <a:chOff x="2570610" y="3390436"/>
            <a:chExt cx="3355076" cy="6948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590798" y="3420621"/>
              <a:ext cx="3291840" cy="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 rot="20220000">
              <a:off x="5847210" y="3390436"/>
              <a:ext cx="78476" cy="69481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0220000">
              <a:off x="2570610" y="3390436"/>
              <a:ext cx="78476" cy="69481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07948" y="3025126"/>
            <a:ext cx="4023360" cy="69481"/>
            <a:chOff x="2152648" y="3390436"/>
            <a:chExt cx="3773038" cy="6948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152648" y="3420621"/>
              <a:ext cx="3749040" cy="1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 rot="20220000">
              <a:off x="5847210" y="3390436"/>
              <a:ext cx="78476" cy="69481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51476" y="3025126"/>
            <a:ext cx="7398882" cy="69481"/>
            <a:chOff x="2551476" y="3901426"/>
            <a:chExt cx="7398882" cy="6948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593248" y="3927147"/>
              <a:ext cx="7317920" cy="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 rot="20220000">
              <a:off x="9866676" y="3901426"/>
              <a:ext cx="83682" cy="69481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20220000">
              <a:off x="2551476" y="3901426"/>
              <a:ext cx="83682" cy="69481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023350" y="4222564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NP,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66300" y="4222564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MP</a:t>
            </a:r>
          </a:p>
        </p:txBody>
      </p:sp>
    </p:spTree>
    <p:extLst>
      <p:ext uri="{BB962C8B-B14F-4D97-AF65-F5344CB8AC3E}">
        <p14:creationId xmlns:p14="http://schemas.microsoft.com/office/powerpoint/2010/main" val="194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347982" y="922666"/>
            <a:ext cx="5902810" cy="2402548"/>
            <a:chOff x="2443248" y="1104829"/>
            <a:chExt cx="6336284" cy="2402548"/>
          </a:xfrm>
        </p:grpSpPr>
        <p:grpSp>
          <p:nvGrpSpPr>
            <p:cNvPr id="22" name="Group 21"/>
            <p:cNvGrpSpPr/>
            <p:nvPr/>
          </p:nvGrpSpPr>
          <p:grpSpPr>
            <a:xfrm>
              <a:off x="2888342" y="1618343"/>
              <a:ext cx="5413829" cy="1843314"/>
              <a:chOff x="2452914" y="2467429"/>
              <a:chExt cx="5413829" cy="184331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2452914" y="2467429"/>
                <a:ext cx="2685143" cy="18433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138057" y="2467429"/>
                <a:ext cx="2728686" cy="725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21540000">
              <a:off x="2443248" y="273144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21540000">
              <a:off x="5463583" y="1104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1540000">
              <a:off x="8335180" y="17234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529936" y="156752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193258" y="164735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01224" y="341593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45143" y="1831526"/>
            <a:ext cx="1331683" cy="167868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940859" y="935860"/>
            <a:ext cx="4389120" cy="1920241"/>
            <a:chOff x="3759267" y="334167"/>
            <a:chExt cx="5621970" cy="1403180"/>
          </a:xfrm>
        </p:grpSpPr>
        <p:sp>
          <p:nvSpPr>
            <p:cNvPr id="32" name="Cloud Callout 3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3658" y="688205"/>
              <a:ext cx="4919222" cy="697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16688" y="4020457"/>
            <a:ext cx="11173122" cy="8853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AB, BC</a:t>
            </a:r>
          </a:p>
        </p:txBody>
      </p:sp>
    </p:spTree>
    <p:extLst>
      <p:ext uri="{BB962C8B-B14F-4D97-AF65-F5344CB8AC3E}">
        <p14:creationId xmlns:p14="http://schemas.microsoft.com/office/powerpoint/2010/main" val="14112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5" y="669303"/>
            <a:ext cx="868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15 tháng 12 năm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FA951-9C82-4B61-A494-0452618BA381}"/>
              </a:ext>
            </a:extLst>
          </p:cNvPr>
          <p:cNvSpPr txBox="1"/>
          <p:nvPr/>
        </p:nvSpPr>
        <p:spPr>
          <a:xfrm>
            <a:off x="3389248" y="1318660"/>
            <a:ext cx="131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8BF30-D2CD-49D6-B211-489DF2CEA023}"/>
              </a:ext>
            </a:extLst>
          </p:cNvPr>
          <p:cNvSpPr txBox="1"/>
          <p:nvPr/>
        </p:nvSpPr>
        <p:spPr>
          <a:xfrm>
            <a:off x="1918253" y="1968017"/>
            <a:ext cx="7855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28: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chung.S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/110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38ECD-814B-49C0-AD8B-FC785E32CCA2}"/>
              </a:ext>
            </a:extLst>
          </p:cNvPr>
          <p:cNvSpPr txBox="1"/>
          <p:nvPr/>
        </p:nvSpPr>
        <p:spPr>
          <a:xfrm>
            <a:off x="456489" y="2675729"/>
            <a:ext cx="29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80F16-CB13-474F-99DA-56465F9C1B6A}"/>
              </a:ext>
            </a:extLst>
          </p:cNvPr>
          <p:cNvSpPr txBox="1"/>
          <p:nvPr/>
        </p:nvSpPr>
        <p:spPr>
          <a:xfrm>
            <a:off x="456489" y="3292568"/>
            <a:ext cx="769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MN, NP, MP</a:t>
            </a:r>
          </a:p>
        </p:txBody>
      </p:sp>
    </p:spTree>
    <p:extLst>
      <p:ext uri="{BB962C8B-B14F-4D97-AF65-F5344CB8AC3E}">
        <p14:creationId xmlns:p14="http://schemas.microsoft.com/office/powerpoint/2010/main" val="30477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347982" y="922666"/>
            <a:ext cx="5902810" cy="2402548"/>
            <a:chOff x="2443248" y="1104829"/>
            <a:chExt cx="6336284" cy="2402548"/>
          </a:xfrm>
        </p:grpSpPr>
        <p:grpSp>
          <p:nvGrpSpPr>
            <p:cNvPr id="22" name="Group 21"/>
            <p:cNvGrpSpPr/>
            <p:nvPr/>
          </p:nvGrpSpPr>
          <p:grpSpPr>
            <a:xfrm>
              <a:off x="2888342" y="1618343"/>
              <a:ext cx="5413829" cy="1843314"/>
              <a:chOff x="2452914" y="2467429"/>
              <a:chExt cx="5413829" cy="184331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2452914" y="2467429"/>
                <a:ext cx="2685143" cy="18433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138057" y="2467429"/>
                <a:ext cx="2728686" cy="725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21540000">
              <a:off x="2443248" y="273144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21540000">
              <a:off x="5463583" y="1104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1540000">
              <a:off x="8335180" y="17234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529936" y="156752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193258" y="164735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01224" y="341593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45143" y="1831526"/>
            <a:ext cx="1331683" cy="167868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940859" y="935860"/>
            <a:ext cx="4389120" cy="1920241"/>
            <a:chOff x="3759267" y="334167"/>
            <a:chExt cx="5621970" cy="1403180"/>
          </a:xfrm>
        </p:grpSpPr>
        <p:sp>
          <p:nvSpPr>
            <p:cNvPr id="32" name="Cloud Callout 3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3658" y="688205"/>
              <a:ext cx="4919222" cy="697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612580" y="4020457"/>
            <a:ext cx="7663543" cy="8853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AB, BC</a:t>
            </a:r>
          </a:p>
        </p:txBody>
      </p:sp>
    </p:spTree>
    <p:extLst>
      <p:ext uri="{BB962C8B-B14F-4D97-AF65-F5344CB8AC3E}">
        <p14:creationId xmlns:p14="http://schemas.microsoft.com/office/powerpoint/2010/main" val="8571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074" y="232531"/>
            <a:ext cx="2091262" cy="609035"/>
            <a:chOff x="238537" y="196323"/>
            <a:chExt cx="2091262" cy="609035"/>
          </a:xfrm>
        </p:grpSpPr>
        <p:sp>
          <p:nvSpPr>
            <p:cNvPr id="3" name="Rounded Rectangle 2"/>
            <p:cNvSpPr/>
            <p:nvPr/>
          </p:nvSpPr>
          <p:spPr>
            <a:xfrm>
              <a:off x="939577" y="196323"/>
              <a:ext cx="916237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49454" y="220583"/>
              <a:ext cx="9063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950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25947" y="4832485"/>
            <a:ext cx="7170160" cy="82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195016" y="5081402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02270" y="5085999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81850" y="4832484"/>
            <a:ext cx="7170160" cy="82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258007" y="5062352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258007" y="506713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rapezoid 23"/>
          <p:cNvSpPr/>
          <p:nvPr/>
        </p:nvSpPr>
        <p:spPr>
          <a:xfrm rot="20101838">
            <a:off x="1350923" y="1854135"/>
            <a:ext cx="3640707" cy="1976260"/>
          </a:xfrm>
          <a:custGeom>
            <a:avLst/>
            <a:gdLst>
              <a:gd name="connsiteX0" fmla="*/ 0 w 3777675"/>
              <a:gd name="connsiteY0" fmla="*/ 2190750 h 2190750"/>
              <a:gd name="connsiteX1" fmla="*/ 547688 w 3777675"/>
              <a:gd name="connsiteY1" fmla="*/ 0 h 2190750"/>
              <a:gd name="connsiteX2" fmla="*/ 3229988 w 3777675"/>
              <a:gd name="connsiteY2" fmla="*/ 0 h 2190750"/>
              <a:gd name="connsiteX3" fmla="*/ 3777675 w 3777675"/>
              <a:gd name="connsiteY3" fmla="*/ 2190750 h 2190750"/>
              <a:gd name="connsiteX4" fmla="*/ 0 w 3777675"/>
              <a:gd name="connsiteY4" fmla="*/ 2190750 h 2190750"/>
              <a:gd name="connsiteX0" fmla="*/ 0 w 3777675"/>
              <a:gd name="connsiteY0" fmla="*/ 2190750 h 2190750"/>
              <a:gd name="connsiteX1" fmla="*/ 547688 w 3777675"/>
              <a:gd name="connsiteY1" fmla="*/ 0 h 2190750"/>
              <a:gd name="connsiteX2" fmla="*/ 3467539 w 3777675"/>
              <a:gd name="connsiteY2" fmla="*/ 572928 h 2190750"/>
              <a:gd name="connsiteX3" fmla="*/ 3777675 w 3777675"/>
              <a:gd name="connsiteY3" fmla="*/ 2190750 h 2190750"/>
              <a:gd name="connsiteX4" fmla="*/ 0 w 3777675"/>
              <a:gd name="connsiteY4" fmla="*/ 2190750 h 2190750"/>
              <a:gd name="connsiteX0" fmla="*/ 0 w 3777675"/>
              <a:gd name="connsiteY0" fmla="*/ 1878975 h 1878975"/>
              <a:gd name="connsiteX1" fmla="*/ 675692 w 3777675"/>
              <a:gd name="connsiteY1" fmla="*/ 0 h 1878975"/>
              <a:gd name="connsiteX2" fmla="*/ 3467539 w 3777675"/>
              <a:gd name="connsiteY2" fmla="*/ 261153 h 1878975"/>
              <a:gd name="connsiteX3" fmla="*/ 3777675 w 3777675"/>
              <a:gd name="connsiteY3" fmla="*/ 1878975 h 1878975"/>
              <a:gd name="connsiteX4" fmla="*/ 0 w 3777675"/>
              <a:gd name="connsiteY4" fmla="*/ 1878975 h 1878975"/>
              <a:gd name="connsiteX0" fmla="*/ 0 w 3777675"/>
              <a:gd name="connsiteY0" fmla="*/ 2013171 h 2013171"/>
              <a:gd name="connsiteX1" fmla="*/ 1515703 w 3777675"/>
              <a:gd name="connsiteY1" fmla="*/ 0 h 2013171"/>
              <a:gd name="connsiteX2" fmla="*/ 3467539 w 3777675"/>
              <a:gd name="connsiteY2" fmla="*/ 395349 h 2013171"/>
              <a:gd name="connsiteX3" fmla="*/ 3777675 w 3777675"/>
              <a:gd name="connsiteY3" fmla="*/ 2013171 h 2013171"/>
              <a:gd name="connsiteX4" fmla="*/ 0 w 3777675"/>
              <a:gd name="connsiteY4" fmla="*/ 2013171 h 2013171"/>
              <a:gd name="connsiteX0" fmla="*/ 0 w 3777675"/>
              <a:gd name="connsiteY0" fmla="*/ 2013171 h 2013171"/>
              <a:gd name="connsiteX1" fmla="*/ 1515703 w 3777675"/>
              <a:gd name="connsiteY1" fmla="*/ 0 h 2013171"/>
              <a:gd name="connsiteX2" fmla="*/ 3461869 w 3777675"/>
              <a:gd name="connsiteY2" fmla="*/ 497779 h 2013171"/>
              <a:gd name="connsiteX3" fmla="*/ 3777675 w 3777675"/>
              <a:gd name="connsiteY3" fmla="*/ 2013171 h 2013171"/>
              <a:gd name="connsiteX4" fmla="*/ 0 w 3777675"/>
              <a:gd name="connsiteY4" fmla="*/ 2013171 h 2013171"/>
              <a:gd name="connsiteX0" fmla="*/ 0 w 3777675"/>
              <a:gd name="connsiteY0" fmla="*/ 2013171 h 2013171"/>
              <a:gd name="connsiteX1" fmla="*/ 1515703 w 3777675"/>
              <a:gd name="connsiteY1" fmla="*/ 0 h 2013171"/>
              <a:gd name="connsiteX2" fmla="*/ 3374336 w 3777675"/>
              <a:gd name="connsiteY2" fmla="*/ 414989 h 2013171"/>
              <a:gd name="connsiteX3" fmla="*/ 3777675 w 3777675"/>
              <a:gd name="connsiteY3" fmla="*/ 2013171 h 2013171"/>
              <a:gd name="connsiteX4" fmla="*/ 0 w 3777675"/>
              <a:gd name="connsiteY4" fmla="*/ 2013171 h 2013171"/>
              <a:gd name="connsiteX0" fmla="*/ 0 w 3676431"/>
              <a:gd name="connsiteY0" fmla="*/ 1976259 h 2013171"/>
              <a:gd name="connsiteX1" fmla="*/ 1414459 w 3676431"/>
              <a:gd name="connsiteY1" fmla="*/ 0 h 2013171"/>
              <a:gd name="connsiteX2" fmla="*/ 3273092 w 3676431"/>
              <a:gd name="connsiteY2" fmla="*/ 414989 h 2013171"/>
              <a:gd name="connsiteX3" fmla="*/ 3676431 w 3676431"/>
              <a:gd name="connsiteY3" fmla="*/ 2013171 h 2013171"/>
              <a:gd name="connsiteX4" fmla="*/ 0 w 3676431"/>
              <a:gd name="connsiteY4" fmla="*/ 1976259 h 2013171"/>
              <a:gd name="connsiteX0" fmla="*/ 0 w 3676431"/>
              <a:gd name="connsiteY0" fmla="*/ 1976259 h 2013171"/>
              <a:gd name="connsiteX1" fmla="*/ 1414459 w 3676431"/>
              <a:gd name="connsiteY1" fmla="*/ 0 h 2013171"/>
              <a:gd name="connsiteX2" fmla="*/ 3318045 w 3676431"/>
              <a:gd name="connsiteY2" fmla="*/ 498964 h 2013171"/>
              <a:gd name="connsiteX3" fmla="*/ 3676431 w 3676431"/>
              <a:gd name="connsiteY3" fmla="*/ 2013171 h 2013171"/>
              <a:gd name="connsiteX4" fmla="*/ 0 w 3676431"/>
              <a:gd name="connsiteY4" fmla="*/ 1976259 h 2013171"/>
              <a:gd name="connsiteX0" fmla="*/ 0 w 3676431"/>
              <a:gd name="connsiteY0" fmla="*/ 1917596 h 1954508"/>
              <a:gd name="connsiteX1" fmla="*/ 1450184 w 3676431"/>
              <a:gd name="connsiteY1" fmla="*/ 0 h 1954508"/>
              <a:gd name="connsiteX2" fmla="*/ 3318045 w 3676431"/>
              <a:gd name="connsiteY2" fmla="*/ 440301 h 1954508"/>
              <a:gd name="connsiteX3" fmla="*/ 3676431 w 3676431"/>
              <a:gd name="connsiteY3" fmla="*/ 1954508 h 1954508"/>
              <a:gd name="connsiteX4" fmla="*/ 0 w 3676431"/>
              <a:gd name="connsiteY4" fmla="*/ 1917596 h 1954508"/>
              <a:gd name="connsiteX0" fmla="*/ 0 w 3708598"/>
              <a:gd name="connsiteY0" fmla="*/ 1986674 h 1986674"/>
              <a:gd name="connsiteX1" fmla="*/ 1482351 w 3708598"/>
              <a:gd name="connsiteY1" fmla="*/ 0 h 1986674"/>
              <a:gd name="connsiteX2" fmla="*/ 3350212 w 3708598"/>
              <a:gd name="connsiteY2" fmla="*/ 440301 h 1986674"/>
              <a:gd name="connsiteX3" fmla="*/ 3708598 w 3708598"/>
              <a:gd name="connsiteY3" fmla="*/ 1954508 h 1986674"/>
              <a:gd name="connsiteX4" fmla="*/ 0 w 3708598"/>
              <a:gd name="connsiteY4" fmla="*/ 1986674 h 1986674"/>
              <a:gd name="connsiteX0" fmla="*/ 0 w 3640707"/>
              <a:gd name="connsiteY0" fmla="*/ 1976260 h 1976260"/>
              <a:gd name="connsiteX1" fmla="*/ 1414460 w 3640707"/>
              <a:gd name="connsiteY1" fmla="*/ 0 h 1976260"/>
              <a:gd name="connsiteX2" fmla="*/ 3282321 w 3640707"/>
              <a:gd name="connsiteY2" fmla="*/ 440301 h 1976260"/>
              <a:gd name="connsiteX3" fmla="*/ 3640707 w 3640707"/>
              <a:gd name="connsiteY3" fmla="*/ 1954508 h 1976260"/>
              <a:gd name="connsiteX4" fmla="*/ 0 w 3640707"/>
              <a:gd name="connsiteY4" fmla="*/ 1976260 h 197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707" h="1976260">
                <a:moveTo>
                  <a:pt x="0" y="1976260"/>
                </a:moveTo>
                <a:lnTo>
                  <a:pt x="1414460" y="0"/>
                </a:lnTo>
                <a:lnTo>
                  <a:pt x="3282321" y="440301"/>
                </a:lnTo>
                <a:lnTo>
                  <a:pt x="3640707" y="1954508"/>
                </a:lnTo>
                <a:lnTo>
                  <a:pt x="0" y="1976260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84836" y="2394341"/>
            <a:ext cx="6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940962" y="1867319"/>
            <a:ext cx="3297650" cy="3640707"/>
            <a:chOff x="-1958575" y="1269738"/>
            <a:chExt cx="3297650" cy="3640707"/>
          </a:xfrm>
        </p:grpSpPr>
        <p:sp>
          <p:nvSpPr>
            <p:cNvPr id="37" name="Trapezoid 23"/>
            <p:cNvSpPr/>
            <p:nvPr/>
          </p:nvSpPr>
          <p:spPr>
            <a:xfrm rot="7809135">
              <a:off x="-1942097" y="2200879"/>
              <a:ext cx="3640707" cy="1778426"/>
            </a:xfrm>
            <a:custGeom>
              <a:avLst/>
              <a:gdLst>
                <a:gd name="connsiteX0" fmla="*/ 0 w 3777675"/>
                <a:gd name="connsiteY0" fmla="*/ 2190750 h 2190750"/>
                <a:gd name="connsiteX1" fmla="*/ 547688 w 3777675"/>
                <a:gd name="connsiteY1" fmla="*/ 0 h 2190750"/>
                <a:gd name="connsiteX2" fmla="*/ 3229988 w 3777675"/>
                <a:gd name="connsiteY2" fmla="*/ 0 h 2190750"/>
                <a:gd name="connsiteX3" fmla="*/ 3777675 w 3777675"/>
                <a:gd name="connsiteY3" fmla="*/ 2190750 h 2190750"/>
                <a:gd name="connsiteX4" fmla="*/ 0 w 3777675"/>
                <a:gd name="connsiteY4" fmla="*/ 2190750 h 2190750"/>
                <a:gd name="connsiteX0" fmla="*/ 0 w 3777675"/>
                <a:gd name="connsiteY0" fmla="*/ 2190750 h 2190750"/>
                <a:gd name="connsiteX1" fmla="*/ 547688 w 3777675"/>
                <a:gd name="connsiteY1" fmla="*/ 0 h 2190750"/>
                <a:gd name="connsiteX2" fmla="*/ 3467539 w 3777675"/>
                <a:gd name="connsiteY2" fmla="*/ 572928 h 2190750"/>
                <a:gd name="connsiteX3" fmla="*/ 3777675 w 3777675"/>
                <a:gd name="connsiteY3" fmla="*/ 2190750 h 2190750"/>
                <a:gd name="connsiteX4" fmla="*/ 0 w 3777675"/>
                <a:gd name="connsiteY4" fmla="*/ 2190750 h 2190750"/>
                <a:gd name="connsiteX0" fmla="*/ 0 w 3777675"/>
                <a:gd name="connsiteY0" fmla="*/ 1878975 h 1878975"/>
                <a:gd name="connsiteX1" fmla="*/ 675692 w 3777675"/>
                <a:gd name="connsiteY1" fmla="*/ 0 h 1878975"/>
                <a:gd name="connsiteX2" fmla="*/ 3467539 w 3777675"/>
                <a:gd name="connsiteY2" fmla="*/ 261153 h 1878975"/>
                <a:gd name="connsiteX3" fmla="*/ 3777675 w 3777675"/>
                <a:gd name="connsiteY3" fmla="*/ 1878975 h 1878975"/>
                <a:gd name="connsiteX4" fmla="*/ 0 w 3777675"/>
                <a:gd name="connsiteY4" fmla="*/ 1878975 h 1878975"/>
                <a:gd name="connsiteX0" fmla="*/ 0 w 3777675"/>
                <a:gd name="connsiteY0" fmla="*/ 2013171 h 2013171"/>
                <a:gd name="connsiteX1" fmla="*/ 1515703 w 3777675"/>
                <a:gd name="connsiteY1" fmla="*/ 0 h 2013171"/>
                <a:gd name="connsiteX2" fmla="*/ 3467539 w 3777675"/>
                <a:gd name="connsiteY2" fmla="*/ 395349 h 2013171"/>
                <a:gd name="connsiteX3" fmla="*/ 3777675 w 3777675"/>
                <a:gd name="connsiteY3" fmla="*/ 2013171 h 2013171"/>
                <a:gd name="connsiteX4" fmla="*/ 0 w 3777675"/>
                <a:gd name="connsiteY4" fmla="*/ 2013171 h 2013171"/>
                <a:gd name="connsiteX0" fmla="*/ 0 w 3777675"/>
                <a:gd name="connsiteY0" fmla="*/ 2013171 h 2013171"/>
                <a:gd name="connsiteX1" fmla="*/ 1515703 w 3777675"/>
                <a:gd name="connsiteY1" fmla="*/ 0 h 2013171"/>
                <a:gd name="connsiteX2" fmla="*/ 3461869 w 3777675"/>
                <a:gd name="connsiteY2" fmla="*/ 497779 h 2013171"/>
                <a:gd name="connsiteX3" fmla="*/ 3777675 w 3777675"/>
                <a:gd name="connsiteY3" fmla="*/ 2013171 h 2013171"/>
                <a:gd name="connsiteX4" fmla="*/ 0 w 3777675"/>
                <a:gd name="connsiteY4" fmla="*/ 2013171 h 2013171"/>
                <a:gd name="connsiteX0" fmla="*/ 0 w 3777675"/>
                <a:gd name="connsiteY0" fmla="*/ 2013171 h 2013171"/>
                <a:gd name="connsiteX1" fmla="*/ 1515703 w 3777675"/>
                <a:gd name="connsiteY1" fmla="*/ 0 h 2013171"/>
                <a:gd name="connsiteX2" fmla="*/ 3374336 w 3777675"/>
                <a:gd name="connsiteY2" fmla="*/ 414989 h 2013171"/>
                <a:gd name="connsiteX3" fmla="*/ 3777675 w 3777675"/>
                <a:gd name="connsiteY3" fmla="*/ 2013171 h 2013171"/>
                <a:gd name="connsiteX4" fmla="*/ 0 w 3777675"/>
                <a:gd name="connsiteY4" fmla="*/ 2013171 h 2013171"/>
                <a:gd name="connsiteX0" fmla="*/ 0 w 3676431"/>
                <a:gd name="connsiteY0" fmla="*/ 1976259 h 2013171"/>
                <a:gd name="connsiteX1" fmla="*/ 1414459 w 3676431"/>
                <a:gd name="connsiteY1" fmla="*/ 0 h 2013171"/>
                <a:gd name="connsiteX2" fmla="*/ 3273092 w 3676431"/>
                <a:gd name="connsiteY2" fmla="*/ 414989 h 2013171"/>
                <a:gd name="connsiteX3" fmla="*/ 3676431 w 3676431"/>
                <a:gd name="connsiteY3" fmla="*/ 2013171 h 2013171"/>
                <a:gd name="connsiteX4" fmla="*/ 0 w 3676431"/>
                <a:gd name="connsiteY4" fmla="*/ 1976259 h 2013171"/>
                <a:gd name="connsiteX0" fmla="*/ 0 w 3676431"/>
                <a:gd name="connsiteY0" fmla="*/ 1976259 h 2013171"/>
                <a:gd name="connsiteX1" fmla="*/ 1414459 w 3676431"/>
                <a:gd name="connsiteY1" fmla="*/ 0 h 2013171"/>
                <a:gd name="connsiteX2" fmla="*/ 3318045 w 3676431"/>
                <a:gd name="connsiteY2" fmla="*/ 498964 h 2013171"/>
                <a:gd name="connsiteX3" fmla="*/ 3676431 w 3676431"/>
                <a:gd name="connsiteY3" fmla="*/ 2013171 h 2013171"/>
                <a:gd name="connsiteX4" fmla="*/ 0 w 3676431"/>
                <a:gd name="connsiteY4" fmla="*/ 1976259 h 2013171"/>
                <a:gd name="connsiteX0" fmla="*/ 0 w 3676431"/>
                <a:gd name="connsiteY0" fmla="*/ 1917596 h 1954508"/>
                <a:gd name="connsiteX1" fmla="*/ 1450184 w 3676431"/>
                <a:gd name="connsiteY1" fmla="*/ 0 h 1954508"/>
                <a:gd name="connsiteX2" fmla="*/ 3318045 w 3676431"/>
                <a:gd name="connsiteY2" fmla="*/ 440301 h 1954508"/>
                <a:gd name="connsiteX3" fmla="*/ 3676431 w 3676431"/>
                <a:gd name="connsiteY3" fmla="*/ 1954508 h 1954508"/>
                <a:gd name="connsiteX4" fmla="*/ 0 w 3676431"/>
                <a:gd name="connsiteY4" fmla="*/ 1917596 h 1954508"/>
                <a:gd name="connsiteX0" fmla="*/ 0 w 3708598"/>
                <a:gd name="connsiteY0" fmla="*/ 1986674 h 1986674"/>
                <a:gd name="connsiteX1" fmla="*/ 1482351 w 3708598"/>
                <a:gd name="connsiteY1" fmla="*/ 0 h 1986674"/>
                <a:gd name="connsiteX2" fmla="*/ 3350212 w 3708598"/>
                <a:gd name="connsiteY2" fmla="*/ 440301 h 1986674"/>
                <a:gd name="connsiteX3" fmla="*/ 3708598 w 3708598"/>
                <a:gd name="connsiteY3" fmla="*/ 1954508 h 1986674"/>
                <a:gd name="connsiteX4" fmla="*/ 0 w 3708598"/>
                <a:gd name="connsiteY4" fmla="*/ 1986674 h 1986674"/>
                <a:gd name="connsiteX0" fmla="*/ 0 w 3640707"/>
                <a:gd name="connsiteY0" fmla="*/ 1976260 h 1976260"/>
                <a:gd name="connsiteX1" fmla="*/ 1414460 w 3640707"/>
                <a:gd name="connsiteY1" fmla="*/ 0 h 1976260"/>
                <a:gd name="connsiteX2" fmla="*/ 3282321 w 3640707"/>
                <a:gd name="connsiteY2" fmla="*/ 440301 h 1976260"/>
                <a:gd name="connsiteX3" fmla="*/ 3640707 w 3640707"/>
                <a:gd name="connsiteY3" fmla="*/ 1954508 h 1976260"/>
                <a:gd name="connsiteX4" fmla="*/ 0 w 3640707"/>
                <a:gd name="connsiteY4" fmla="*/ 1976260 h 1976260"/>
                <a:gd name="connsiteX0" fmla="*/ 0 w 3640707"/>
                <a:gd name="connsiteY0" fmla="*/ 1535959 h 1535959"/>
                <a:gd name="connsiteX1" fmla="*/ 285685 w 3640707"/>
                <a:gd name="connsiteY1" fmla="*/ 30219 h 1535959"/>
                <a:gd name="connsiteX2" fmla="*/ 3282321 w 3640707"/>
                <a:gd name="connsiteY2" fmla="*/ 0 h 1535959"/>
                <a:gd name="connsiteX3" fmla="*/ 3640707 w 3640707"/>
                <a:gd name="connsiteY3" fmla="*/ 1514207 h 1535959"/>
                <a:gd name="connsiteX4" fmla="*/ 0 w 3640707"/>
                <a:gd name="connsiteY4" fmla="*/ 1535959 h 1535959"/>
                <a:gd name="connsiteX0" fmla="*/ 0 w 3640707"/>
                <a:gd name="connsiteY0" fmla="*/ 1778426 h 1778426"/>
                <a:gd name="connsiteX1" fmla="*/ 285685 w 3640707"/>
                <a:gd name="connsiteY1" fmla="*/ 272686 h 1778426"/>
                <a:gd name="connsiteX2" fmla="*/ 2192634 w 3640707"/>
                <a:gd name="connsiteY2" fmla="*/ 0 h 1778426"/>
                <a:gd name="connsiteX3" fmla="*/ 3640707 w 3640707"/>
                <a:gd name="connsiteY3" fmla="*/ 1756674 h 1778426"/>
                <a:gd name="connsiteX4" fmla="*/ 0 w 3640707"/>
                <a:gd name="connsiteY4" fmla="*/ 1778426 h 17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707" h="1778426">
                  <a:moveTo>
                    <a:pt x="0" y="1778426"/>
                  </a:moveTo>
                  <a:lnTo>
                    <a:pt x="285685" y="272686"/>
                  </a:lnTo>
                  <a:lnTo>
                    <a:pt x="2192634" y="0"/>
                  </a:lnTo>
                  <a:lnTo>
                    <a:pt x="3640707" y="1756674"/>
                  </a:lnTo>
                  <a:lnTo>
                    <a:pt x="0" y="177842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>
              <a:stCxn id="37" idx="1"/>
              <a:endCxn id="37" idx="3"/>
            </p:cNvCxnSpPr>
            <p:nvPr/>
          </p:nvCxnSpPr>
          <p:spPr>
            <a:xfrm flipH="1">
              <a:off x="-1958575" y="2314643"/>
              <a:ext cx="3297650" cy="16074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3580553" y="2775119"/>
            <a:ext cx="6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4248" y="3835731"/>
            <a:ext cx="6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77906" y="2439635"/>
            <a:ext cx="6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148697" y="2439635"/>
            <a:ext cx="6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75265" y="1758635"/>
            <a:ext cx="3867150" cy="2765823"/>
            <a:chOff x="7029450" y="1577577"/>
            <a:chExt cx="3867150" cy="27658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610600" y="1577577"/>
              <a:ext cx="704850" cy="276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029450" y="1577577"/>
              <a:ext cx="3867150" cy="27658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94355" y="1729977"/>
            <a:ext cx="3744255" cy="3074008"/>
            <a:chOff x="1857453" y="939322"/>
            <a:chExt cx="4308044" cy="3714781"/>
          </a:xfrm>
        </p:grpSpPr>
        <p:sp>
          <p:nvSpPr>
            <p:cNvPr id="7" name="Regular Pentagon 6"/>
            <p:cNvSpPr/>
            <p:nvPr/>
          </p:nvSpPr>
          <p:spPr>
            <a:xfrm rot="14271236">
              <a:off x="2137364" y="739016"/>
              <a:ext cx="3635176" cy="4194998"/>
            </a:xfrm>
            <a:custGeom>
              <a:avLst/>
              <a:gdLst>
                <a:gd name="connsiteX0" fmla="*/ 5 w 4495800"/>
                <a:gd name="connsiteY0" fmla="*/ 1520775 h 3981450"/>
                <a:gd name="connsiteX1" fmla="*/ 2247900 w 4495800"/>
                <a:gd name="connsiteY1" fmla="*/ 0 h 3981450"/>
                <a:gd name="connsiteX2" fmla="*/ 4495795 w 4495800"/>
                <a:gd name="connsiteY2" fmla="*/ 1520775 h 3981450"/>
                <a:gd name="connsiteX3" fmla="*/ 3637176 w 4495800"/>
                <a:gd name="connsiteY3" fmla="*/ 3981440 h 3981450"/>
                <a:gd name="connsiteX4" fmla="*/ 858624 w 4495800"/>
                <a:gd name="connsiteY4" fmla="*/ 3981440 h 3981450"/>
                <a:gd name="connsiteX5" fmla="*/ 5 w 4495800"/>
                <a:gd name="connsiteY5" fmla="*/ 1520775 h 3981450"/>
                <a:gd name="connsiteX0" fmla="*/ 0 w 3969424"/>
                <a:gd name="connsiteY0" fmla="*/ 2616529 h 3981440"/>
                <a:gd name="connsiteX1" fmla="*/ 1721529 w 3969424"/>
                <a:gd name="connsiteY1" fmla="*/ 0 h 3981440"/>
                <a:gd name="connsiteX2" fmla="*/ 3969424 w 3969424"/>
                <a:gd name="connsiteY2" fmla="*/ 1520775 h 3981440"/>
                <a:gd name="connsiteX3" fmla="*/ 3110805 w 3969424"/>
                <a:gd name="connsiteY3" fmla="*/ 3981440 h 3981440"/>
                <a:gd name="connsiteX4" fmla="*/ 332253 w 3969424"/>
                <a:gd name="connsiteY4" fmla="*/ 3981440 h 3981440"/>
                <a:gd name="connsiteX5" fmla="*/ 0 w 3969424"/>
                <a:gd name="connsiteY5" fmla="*/ 2616529 h 3981440"/>
                <a:gd name="connsiteX0" fmla="*/ 0 w 3969424"/>
                <a:gd name="connsiteY0" fmla="*/ 2616529 h 4550471"/>
                <a:gd name="connsiteX1" fmla="*/ 1721529 w 3969424"/>
                <a:gd name="connsiteY1" fmla="*/ 0 h 4550471"/>
                <a:gd name="connsiteX2" fmla="*/ 3969424 w 3969424"/>
                <a:gd name="connsiteY2" fmla="*/ 1520775 h 4550471"/>
                <a:gd name="connsiteX3" fmla="*/ 3110805 w 3969424"/>
                <a:gd name="connsiteY3" fmla="*/ 3981440 h 4550471"/>
                <a:gd name="connsiteX4" fmla="*/ 987129 w 3969424"/>
                <a:gd name="connsiteY4" fmla="*/ 4550471 h 4550471"/>
                <a:gd name="connsiteX5" fmla="*/ 0 w 3969424"/>
                <a:gd name="connsiteY5" fmla="*/ 2616529 h 4550471"/>
                <a:gd name="connsiteX0" fmla="*/ 0 w 3904992"/>
                <a:gd name="connsiteY0" fmla="*/ 2616529 h 4550471"/>
                <a:gd name="connsiteX1" fmla="*/ 1721529 w 3904992"/>
                <a:gd name="connsiteY1" fmla="*/ 0 h 4550471"/>
                <a:gd name="connsiteX2" fmla="*/ 3904992 w 3904992"/>
                <a:gd name="connsiteY2" fmla="*/ 2267758 h 4550471"/>
                <a:gd name="connsiteX3" fmla="*/ 3110805 w 3904992"/>
                <a:gd name="connsiteY3" fmla="*/ 3981440 h 4550471"/>
                <a:gd name="connsiteX4" fmla="*/ 987129 w 3904992"/>
                <a:gd name="connsiteY4" fmla="*/ 4550471 h 4550471"/>
                <a:gd name="connsiteX5" fmla="*/ 0 w 3904992"/>
                <a:gd name="connsiteY5" fmla="*/ 2616529 h 4550471"/>
                <a:gd name="connsiteX0" fmla="*/ 0 w 3594914"/>
                <a:gd name="connsiteY0" fmla="*/ 2158909 h 4550471"/>
                <a:gd name="connsiteX1" fmla="*/ 1411451 w 3594914"/>
                <a:gd name="connsiteY1" fmla="*/ 0 h 4550471"/>
                <a:gd name="connsiteX2" fmla="*/ 3594914 w 3594914"/>
                <a:gd name="connsiteY2" fmla="*/ 2267758 h 4550471"/>
                <a:gd name="connsiteX3" fmla="*/ 2800727 w 3594914"/>
                <a:gd name="connsiteY3" fmla="*/ 3981440 h 4550471"/>
                <a:gd name="connsiteX4" fmla="*/ 677051 w 3594914"/>
                <a:gd name="connsiteY4" fmla="*/ 4550471 h 4550471"/>
                <a:gd name="connsiteX5" fmla="*/ 0 w 3594914"/>
                <a:gd name="connsiteY5" fmla="*/ 2158909 h 4550471"/>
                <a:gd name="connsiteX0" fmla="*/ 0 w 3594914"/>
                <a:gd name="connsiteY0" fmla="*/ 2158909 h 4199764"/>
                <a:gd name="connsiteX1" fmla="*/ 1411451 w 3594914"/>
                <a:gd name="connsiteY1" fmla="*/ 0 h 4199764"/>
                <a:gd name="connsiteX2" fmla="*/ 3594914 w 3594914"/>
                <a:gd name="connsiteY2" fmla="*/ 2267758 h 4199764"/>
                <a:gd name="connsiteX3" fmla="*/ 2800727 w 3594914"/>
                <a:gd name="connsiteY3" fmla="*/ 3981440 h 4199764"/>
                <a:gd name="connsiteX4" fmla="*/ 942441 w 3594914"/>
                <a:gd name="connsiteY4" fmla="*/ 4199764 h 4199764"/>
                <a:gd name="connsiteX5" fmla="*/ 0 w 3594914"/>
                <a:gd name="connsiteY5" fmla="*/ 2158909 h 4199764"/>
                <a:gd name="connsiteX0" fmla="*/ 0 w 3402684"/>
                <a:gd name="connsiteY0" fmla="*/ 2158909 h 4199764"/>
                <a:gd name="connsiteX1" fmla="*/ 1411451 w 3402684"/>
                <a:gd name="connsiteY1" fmla="*/ 0 h 4199764"/>
                <a:gd name="connsiteX2" fmla="*/ 3402684 w 3402684"/>
                <a:gd name="connsiteY2" fmla="*/ 1606975 h 4199764"/>
                <a:gd name="connsiteX3" fmla="*/ 2800727 w 3402684"/>
                <a:gd name="connsiteY3" fmla="*/ 3981440 h 4199764"/>
                <a:gd name="connsiteX4" fmla="*/ 942441 w 3402684"/>
                <a:gd name="connsiteY4" fmla="*/ 4199764 h 4199764"/>
                <a:gd name="connsiteX5" fmla="*/ 0 w 3402684"/>
                <a:gd name="connsiteY5" fmla="*/ 2158909 h 4199764"/>
                <a:gd name="connsiteX0" fmla="*/ 0 w 3424365"/>
                <a:gd name="connsiteY0" fmla="*/ 2158909 h 4199764"/>
                <a:gd name="connsiteX1" fmla="*/ 1411451 w 3424365"/>
                <a:gd name="connsiteY1" fmla="*/ 0 h 4199764"/>
                <a:gd name="connsiteX2" fmla="*/ 3424365 w 3424365"/>
                <a:gd name="connsiteY2" fmla="*/ 1823094 h 4199764"/>
                <a:gd name="connsiteX3" fmla="*/ 2800727 w 3424365"/>
                <a:gd name="connsiteY3" fmla="*/ 3981440 h 4199764"/>
                <a:gd name="connsiteX4" fmla="*/ 942441 w 3424365"/>
                <a:gd name="connsiteY4" fmla="*/ 4199764 h 4199764"/>
                <a:gd name="connsiteX5" fmla="*/ 0 w 3424365"/>
                <a:gd name="connsiteY5" fmla="*/ 2158909 h 4199764"/>
                <a:gd name="connsiteX0" fmla="*/ 0 w 3617920"/>
                <a:gd name="connsiteY0" fmla="*/ 2158909 h 4199764"/>
                <a:gd name="connsiteX1" fmla="*/ 1411451 w 3617920"/>
                <a:gd name="connsiteY1" fmla="*/ 0 h 4199764"/>
                <a:gd name="connsiteX2" fmla="*/ 3617920 w 3617920"/>
                <a:gd name="connsiteY2" fmla="*/ 1944728 h 4199764"/>
                <a:gd name="connsiteX3" fmla="*/ 2800727 w 3617920"/>
                <a:gd name="connsiteY3" fmla="*/ 3981440 h 4199764"/>
                <a:gd name="connsiteX4" fmla="*/ 942441 w 3617920"/>
                <a:gd name="connsiteY4" fmla="*/ 4199764 h 4199764"/>
                <a:gd name="connsiteX5" fmla="*/ 0 w 3617920"/>
                <a:gd name="connsiteY5" fmla="*/ 2158909 h 4199764"/>
                <a:gd name="connsiteX0" fmla="*/ 0 w 3617920"/>
                <a:gd name="connsiteY0" fmla="*/ 2154143 h 4194998"/>
                <a:gd name="connsiteX1" fmla="*/ 1462684 w 3617920"/>
                <a:gd name="connsiteY1" fmla="*/ 0 h 4194998"/>
                <a:gd name="connsiteX2" fmla="*/ 3617920 w 3617920"/>
                <a:gd name="connsiteY2" fmla="*/ 1939962 h 4194998"/>
                <a:gd name="connsiteX3" fmla="*/ 2800727 w 3617920"/>
                <a:gd name="connsiteY3" fmla="*/ 3976674 h 4194998"/>
                <a:gd name="connsiteX4" fmla="*/ 942441 w 3617920"/>
                <a:gd name="connsiteY4" fmla="*/ 4194998 h 4194998"/>
                <a:gd name="connsiteX5" fmla="*/ 0 w 3617920"/>
                <a:gd name="connsiteY5" fmla="*/ 2154143 h 4194998"/>
                <a:gd name="connsiteX0" fmla="*/ 0 w 3588950"/>
                <a:gd name="connsiteY0" fmla="*/ 2275026 h 4194998"/>
                <a:gd name="connsiteX1" fmla="*/ 1433714 w 3588950"/>
                <a:gd name="connsiteY1" fmla="*/ 0 h 4194998"/>
                <a:gd name="connsiteX2" fmla="*/ 3588950 w 3588950"/>
                <a:gd name="connsiteY2" fmla="*/ 1939962 h 4194998"/>
                <a:gd name="connsiteX3" fmla="*/ 2771757 w 3588950"/>
                <a:gd name="connsiteY3" fmla="*/ 3976674 h 4194998"/>
                <a:gd name="connsiteX4" fmla="*/ 913471 w 3588950"/>
                <a:gd name="connsiteY4" fmla="*/ 4194998 h 4194998"/>
                <a:gd name="connsiteX5" fmla="*/ 0 w 3588950"/>
                <a:gd name="connsiteY5" fmla="*/ 2275026 h 4194998"/>
                <a:gd name="connsiteX0" fmla="*/ 0 w 3635176"/>
                <a:gd name="connsiteY0" fmla="*/ 2221481 h 4194998"/>
                <a:gd name="connsiteX1" fmla="*/ 1479940 w 3635176"/>
                <a:gd name="connsiteY1" fmla="*/ 0 h 4194998"/>
                <a:gd name="connsiteX2" fmla="*/ 3635176 w 3635176"/>
                <a:gd name="connsiteY2" fmla="*/ 1939962 h 4194998"/>
                <a:gd name="connsiteX3" fmla="*/ 2817983 w 3635176"/>
                <a:gd name="connsiteY3" fmla="*/ 3976674 h 4194998"/>
                <a:gd name="connsiteX4" fmla="*/ 959697 w 3635176"/>
                <a:gd name="connsiteY4" fmla="*/ 4194998 h 4194998"/>
                <a:gd name="connsiteX5" fmla="*/ 0 w 3635176"/>
                <a:gd name="connsiteY5" fmla="*/ 2221481 h 419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5176" h="4194998">
                  <a:moveTo>
                    <a:pt x="0" y="2221481"/>
                  </a:moveTo>
                  <a:lnTo>
                    <a:pt x="1479940" y="0"/>
                  </a:lnTo>
                  <a:lnTo>
                    <a:pt x="3635176" y="1939962"/>
                  </a:lnTo>
                  <a:lnTo>
                    <a:pt x="2817983" y="3976674"/>
                  </a:lnTo>
                  <a:lnTo>
                    <a:pt x="959697" y="4194998"/>
                  </a:lnTo>
                  <a:lnTo>
                    <a:pt x="0" y="222148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3"/>
              <a:endCxn id="7" idx="1"/>
            </p:cNvCxnSpPr>
            <p:nvPr/>
          </p:nvCxnSpPr>
          <p:spPr>
            <a:xfrm flipH="1">
              <a:off x="2350062" y="939322"/>
              <a:ext cx="2689179" cy="3355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1"/>
              <a:endCxn id="7" idx="4"/>
            </p:cNvCxnSpPr>
            <p:nvPr/>
          </p:nvCxnSpPr>
          <p:spPr>
            <a:xfrm flipV="1">
              <a:off x="2350062" y="2390712"/>
              <a:ext cx="3815435" cy="19038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F95ACB-57CB-4838-BFE5-DB6315D1E4B9}"/>
              </a:ext>
            </a:extLst>
          </p:cNvPr>
          <p:cNvGrpSpPr/>
          <p:nvPr/>
        </p:nvGrpSpPr>
        <p:grpSpPr>
          <a:xfrm>
            <a:off x="8964387" y="1749688"/>
            <a:ext cx="2286001" cy="2761042"/>
            <a:chOff x="8633338" y="172923"/>
            <a:chExt cx="2076213" cy="2418443"/>
          </a:xfrm>
        </p:grpSpPr>
        <p:sp>
          <p:nvSpPr>
            <p:cNvPr id="35" name="Flowchart: Manual Input 15">
              <a:extLst>
                <a:ext uri="{FF2B5EF4-FFF2-40B4-BE49-F238E27FC236}">
                  <a16:creationId xmlns:a16="http://schemas.microsoft.com/office/drawing/2014/main" id="{6051C922-F82A-46C6-9F14-29195E0C51B3}"/>
                </a:ext>
              </a:extLst>
            </p:cNvPr>
            <p:cNvSpPr/>
            <p:nvPr/>
          </p:nvSpPr>
          <p:spPr>
            <a:xfrm rot="16200000">
              <a:off x="8462223" y="344038"/>
              <a:ext cx="2418443" cy="2076213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F0216E-6C5D-4A19-A627-B152A2FA6A8E}"/>
                </a:ext>
              </a:extLst>
            </p:cNvPr>
            <p:cNvSpPr txBox="1"/>
            <p:nvPr/>
          </p:nvSpPr>
          <p:spPr>
            <a:xfrm>
              <a:off x="9710839" y="1039180"/>
              <a:ext cx="414727" cy="45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7DAF8B-1428-4EB7-9811-2C0864551044}"/>
              </a:ext>
            </a:extLst>
          </p:cNvPr>
          <p:cNvGrpSpPr/>
          <p:nvPr/>
        </p:nvGrpSpPr>
        <p:grpSpPr>
          <a:xfrm>
            <a:off x="7381857" y="1753852"/>
            <a:ext cx="2286000" cy="2765823"/>
            <a:chOff x="6649738" y="1876069"/>
            <a:chExt cx="2044559" cy="2391076"/>
          </a:xfrm>
        </p:grpSpPr>
        <p:sp>
          <p:nvSpPr>
            <p:cNvPr id="39" name="Flowchart: Manual Input 15">
              <a:extLst>
                <a:ext uri="{FF2B5EF4-FFF2-40B4-BE49-F238E27FC236}">
                  <a16:creationId xmlns:a16="http://schemas.microsoft.com/office/drawing/2014/main" id="{7211A5C4-749F-4919-9949-3773ED2E6765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D751ED-EDB8-470D-A405-EA954512523C}"/>
                </a:ext>
              </a:extLst>
            </p:cNvPr>
            <p:cNvSpPr txBox="1"/>
            <p:nvPr/>
          </p:nvSpPr>
          <p:spPr>
            <a:xfrm>
              <a:off x="7312604" y="2850618"/>
              <a:ext cx="414727" cy="45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86B3F7-A140-46B5-BC18-15D18F7D74D7}"/>
              </a:ext>
            </a:extLst>
          </p:cNvPr>
          <p:cNvGrpSpPr/>
          <p:nvPr/>
        </p:nvGrpSpPr>
        <p:grpSpPr>
          <a:xfrm>
            <a:off x="7380571" y="1768310"/>
            <a:ext cx="3867150" cy="2765823"/>
            <a:chOff x="7029450" y="1577577"/>
            <a:chExt cx="3867150" cy="276582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8A6F9B-17FB-4E55-B13A-1D97CE33D29B}"/>
                </a:ext>
              </a:extLst>
            </p:cNvPr>
            <p:cNvCxnSpPr/>
            <p:nvPr/>
          </p:nvCxnSpPr>
          <p:spPr>
            <a:xfrm>
              <a:off x="8610600" y="1577577"/>
              <a:ext cx="704850" cy="276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C31FE4-3E7F-46D8-B696-70638612725F}"/>
                </a:ext>
              </a:extLst>
            </p:cNvPr>
            <p:cNvSpPr/>
            <p:nvPr/>
          </p:nvSpPr>
          <p:spPr>
            <a:xfrm>
              <a:off x="7029450" y="1577577"/>
              <a:ext cx="3867150" cy="27658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04C9E9-E031-4078-B6CE-2A7B12473D5C}"/>
              </a:ext>
            </a:extLst>
          </p:cNvPr>
          <p:cNvGrpSpPr/>
          <p:nvPr/>
        </p:nvGrpSpPr>
        <p:grpSpPr>
          <a:xfrm>
            <a:off x="7374451" y="1752735"/>
            <a:ext cx="3881033" cy="2766938"/>
            <a:chOff x="6524088" y="-152440"/>
            <a:chExt cx="3881033" cy="276693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E7E130F-059D-456B-B70E-4F929C8E4FA0}"/>
                </a:ext>
              </a:extLst>
            </p:cNvPr>
            <p:cNvGrpSpPr/>
            <p:nvPr/>
          </p:nvGrpSpPr>
          <p:grpSpPr>
            <a:xfrm>
              <a:off x="6524088" y="-151325"/>
              <a:ext cx="2286000" cy="2765823"/>
              <a:chOff x="6649738" y="1876069"/>
              <a:chExt cx="2044559" cy="2391076"/>
            </a:xfrm>
          </p:grpSpPr>
          <p:sp>
            <p:nvSpPr>
              <p:cNvPr id="46" name="Flowchart: Manual Input 15">
                <a:extLst>
                  <a:ext uri="{FF2B5EF4-FFF2-40B4-BE49-F238E27FC236}">
                    <a16:creationId xmlns:a16="http://schemas.microsoft.com/office/drawing/2014/main" id="{317A9A76-F8E9-4443-A55D-0F047A314AAF}"/>
                  </a:ext>
                </a:extLst>
              </p:cNvPr>
              <p:cNvSpPr/>
              <p:nvPr/>
            </p:nvSpPr>
            <p:spPr>
              <a:xfrm rot="5400000">
                <a:off x="6476480" y="2049327"/>
                <a:ext cx="2391076" cy="204455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3481 h 11481"/>
                  <a:gd name="connsiteX1" fmla="*/ 9974 w 10000"/>
                  <a:gd name="connsiteY1" fmla="*/ 0 h 11481"/>
                  <a:gd name="connsiteX2" fmla="*/ 10000 w 10000"/>
                  <a:gd name="connsiteY2" fmla="*/ 11481 h 11481"/>
                  <a:gd name="connsiteX3" fmla="*/ 0 w 10000"/>
                  <a:gd name="connsiteY3" fmla="*/ 11481 h 11481"/>
                  <a:gd name="connsiteX4" fmla="*/ 0 w 10000"/>
                  <a:gd name="connsiteY4" fmla="*/ 3481 h 11481"/>
                  <a:gd name="connsiteX0" fmla="*/ 0 w 10000"/>
                  <a:gd name="connsiteY0" fmla="*/ 2976 h 10976"/>
                  <a:gd name="connsiteX1" fmla="*/ 9974 w 10000"/>
                  <a:gd name="connsiteY1" fmla="*/ 0 h 10976"/>
                  <a:gd name="connsiteX2" fmla="*/ 10000 w 10000"/>
                  <a:gd name="connsiteY2" fmla="*/ 10976 h 10976"/>
                  <a:gd name="connsiteX3" fmla="*/ 0 w 10000"/>
                  <a:gd name="connsiteY3" fmla="*/ 10976 h 10976"/>
                  <a:gd name="connsiteX4" fmla="*/ 0 w 10000"/>
                  <a:gd name="connsiteY4" fmla="*/ 2976 h 10976"/>
                  <a:gd name="connsiteX0" fmla="*/ 0 w 10000"/>
                  <a:gd name="connsiteY0" fmla="*/ 2572 h 10572"/>
                  <a:gd name="connsiteX1" fmla="*/ 9974 w 10000"/>
                  <a:gd name="connsiteY1" fmla="*/ 0 h 10572"/>
                  <a:gd name="connsiteX2" fmla="*/ 10000 w 10000"/>
                  <a:gd name="connsiteY2" fmla="*/ 10572 h 10572"/>
                  <a:gd name="connsiteX3" fmla="*/ 0 w 10000"/>
                  <a:gd name="connsiteY3" fmla="*/ 10572 h 10572"/>
                  <a:gd name="connsiteX4" fmla="*/ 0 w 10000"/>
                  <a:gd name="connsiteY4" fmla="*/ 2572 h 10572"/>
                  <a:gd name="connsiteX0" fmla="*/ 0 w 10000"/>
                  <a:gd name="connsiteY0" fmla="*/ 2841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2841 h 10841"/>
                  <a:gd name="connsiteX0" fmla="*/ 0 w 10000"/>
                  <a:gd name="connsiteY0" fmla="*/ 3009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009 h 10841"/>
                  <a:gd name="connsiteX0" fmla="*/ 0 w 10000"/>
                  <a:gd name="connsiteY0" fmla="*/ 3346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346 h 10841"/>
                  <a:gd name="connsiteX0" fmla="*/ 0 w 10000"/>
                  <a:gd name="connsiteY0" fmla="*/ 3548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548 h 10841"/>
                  <a:gd name="connsiteX0" fmla="*/ 0 w 10000"/>
                  <a:gd name="connsiteY0" fmla="*/ 3413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413 h 1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841">
                    <a:moveTo>
                      <a:pt x="0" y="3413"/>
                    </a:moveTo>
                    <a:lnTo>
                      <a:pt x="9974" y="0"/>
                    </a:lnTo>
                    <a:cubicBezTo>
                      <a:pt x="9983" y="3827"/>
                      <a:pt x="9991" y="7014"/>
                      <a:pt x="10000" y="10841"/>
                    </a:cubicBezTo>
                    <a:lnTo>
                      <a:pt x="0" y="10841"/>
                    </a:lnTo>
                    <a:lnTo>
                      <a:pt x="0" y="3413"/>
                    </a:lnTo>
                    <a:close/>
                  </a:path>
                </a:pathLst>
              </a:custGeom>
              <a:solidFill>
                <a:schemeClr val="accent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A8B0F28-10B3-4791-A345-05C082200266}"/>
                  </a:ext>
                </a:extLst>
              </p:cNvPr>
              <p:cNvSpPr txBox="1"/>
              <p:nvPr/>
            </p:nvSpPr>
            <p:spPr>
              <a:xfrm>
                <a:off x="7312604" y="2850618"/>
                <a:ext cx="414727" cy="45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E54B5D6-F1C5-4FDB-827F-0254556F3285}"/>
                </a:ext>
              </a:extLst>
            </p:cNvPr>
            <p:cNvGrpSpPr/>
            <p:nvPr/>
          </p:nvGrpSpPr>
          <p:grpSpPr>
            <a:xfrm>
              <a:off x="8119120" y="-152440"/>
              <a:ext cx="2286001" cy="2761042"/>
              <a:chOff x="8633338" y="163610"/>
              <a:chExt cx="2076213" cy="2418443"/>
            </a:xfrm>
            <a:solidFill>
              <a:schemeClr val="accent4"/>
            </a:solidFill>
          </p:grpSpPr>
          <p:sp>
            <p:nvSpPr>
              <p:cNvPr id="58" name="Flowchart: Manual Input 15">
                <a:extLst>
                  <a:ext uri="{FF2B5EF4-FFF2-40B4-BE49-F238E27FC236}">
                    <a16:creationId xmlns:a16="http://schemas.microsoft.com/office/drawing/2014/main" id="{B478BA46-B9AF-4474-901F-3C3BE2E3F5E3}"/>
                  </a:ext>
                </a:extLst>
              </p:cNvPr>
              <p:cNvSpPr/>
              <p:nvPr/>
            </p:nvSpPr>
            <p:spPr>
              <a:xfrm rot="16200000">
                <a:off x="8462223" y="334725"/>
                <a:ext cx="2418443" cy="2076213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3481 h 11481"/>
                  <a:gd name="connsiteX1" fmla="*/ 9974 w 10000"/>
                  <a:gd name="connsiteY1" fmla="*/ 0 h 11481"/>
                  <a:gd name="connsiteX2" fmla="*/ 10000 w 10000"/>
                  <a:gd name="connsiteY2" fmla="*/ 11481 h 11481"/>
                  <a:gd name="connsiteX3" fmla="*/ 0 w 10000"/>
                  <a:gd name="connsiteY3" fmla="*/ 11481 h 11481"/>
                  <a:gd name="connsiteX4" fmla="*/ 0 w 10000"/>
                  <a:gd name="connsiteY4" fmla="*/ 3481 h 11481"/>
                  <a:gd name="connsiteX0" fmla="*/ 0 w 10000"/>
                  <a:gd name="connsiteY0" fmla="*/ 2976 h 10976"/>
                  <a:gd name="connsiteX1" fmla="*/ 9974 w 10000"/>
                  <a:gd name="connsiteY1" fmla="*/ 0 h 10976"/>
                  <a:gd name="connsiteX2" fmla="*/ 10000 w 10000"/>
                  <a:gd name="connsiteY2" fmla="*/ 10976 h 10976"/>
                  <a:gd name="connsiteX3" fmla="*/ 0 w 10000"/>
                  <a:gd name="connsiteY3" fmla="*/ 10976 h 10976"/>
                  <a:gd name="connsiteX4" fmla="*/ 0 w 10000"/>
                  <a:gd name="connsiteY4" fmla="*/ 2976 h 10976"/>
                  <a:gd name="connsiteX0" fmla="*/ 0 w 10000"/>
                  <a:gd name="connsiteY0" fmla="*/ 2572 h 10572"/>
                  <a:gd name="connsiteX1" fmla="*/ 9974 w 10000"/>
                  <a:gd name="connsiteY1" fmla="*/ 0 h 10572"/>
                  <a:gd name="connsiteX2" fmla="*/ 10000 w 10000"/>
                  <a:gd name="connsiteY2" fmla="*/ 10572 h 10572"/>
                  <a:gd name="connsiteX3" fmla="*/ 0 w 10000"/>
                  <a:gd name="connsiteY3" fmla="*/ 10572 h 10572"/>
                  <a:gd name="connsiteX4" fmla="*/ 0 w 10000"/>
                  <a:gd name="connsiteY4" fmla="*/ 2572 h 10572"/>
                  <a:gd name="connsiteX0" fmla="*/ 0 w 10000"/>
                  <a:gd name="connsiteY0" fmla="*/ 2841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2841 h 10841"/>
                  <a:gd name="connsiteX0" fmla="*/ 0 w 10000"/>
                  <a:gd name="connsiteY0" fmla="*/ 3009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009 h 10841"/>
                  <a:gd name="connsiteX0" fmla="*/ 0 w 10000"/>
                  <a:gd name="connsiteY0" fmla="*/ 3346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346 h 10841"/>
                  <a:gd name="connsiteX0" fmla="*/ 0 w 10000"/>
                  <a:gd name="connsiteY0" fmla="*/ 3548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548 h 10841"/>
                  <a:gd name="connsiteX0" fmla="*/ 0 w 10000"/>
                  <a:gd name="connsiteY0" fmla="*/ 3413 h 10841"/>
                  <a:gd name="connsiteX1" fmla="*/ 9974 w 10000"/>
                  <a:gd name="connsiteY1" fmla="*/ 0 h 10841"/>
                  <a:gd name="connsiteX2" fmla="*/ 10000 w 10000"/>
                  <a:gd name="connsiteY2" fmla="*/ 10841 h 10841"/>
                  <a:gd name="connsiteX3" fmla="*/ 0 w 10000"/>
                  <a:gd name="connsiteY3" fmla="*/ 10841 h 10841"/>
                  <a:gd name="connsiteX4" fmla="*/ 0 w 10000"/>
                  <a:gd name="connsiteY4" fmla="*/ 3413 h 1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841">
                    <a:moveTo>
                      <a:pt x="0" y="3413"/>
                    </a:moveTo>
                    <a:lnTo>
                      <a:pt x="9974" y="0"/>
                    </a:lnTo>
                    <a:cubicBezTo>
                      <a:pt x="9983" y="3827"/>
                      <a:pt x="9991" y="7014"/>
                      <a:pt x="10000" y="10841"/>
                    </a:cubicBezTo>
                    <a:lnTo>
                      <a:pt x="0" y="10841"/>
                    </a:lnTo>
                    <a:lnTo>
                      <a:pt x="0" y="3413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3726D2-1231-4152-BF65-00AB4033F781}"/>
                  </a:ext>
                </a:extLst>
              </p:cNvPr>
              <p:cNvSpPr txBox="1"/>
              <p:nvPr/>
            </p:nvSpPr>
            <p:spPr>
              <a:xfrm>
                <a:off x="9710839" y="1039180"/>
                <a:ext cx="414727" cy="4582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5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19" grpId="0" animBg="1"/>
      <p:bldP spid="21" grpId="0"/>
      <p:bldP spid="22" grpId="0" animBg="1"/>
      <p:bldP spid="23" grpId="0" animBg="1"/>
      <p:bldP spid="24" grpId="0" animBg="1"/>
      <p:bldP spid="24" grpId="1" animBg="1"/>
      <p:bldP spid="32" grpId="0"/>
      <p:bldP spid="33" grpId="0"/>
      <p:bldP spid="34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8" b="77083" l="11347" r="8872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7187" r="20644" b="27605"/>
          <a:stretch/>
        </p:blipFill>
        <p:spPr bwMode="auto">
          <a:xfrm>
            <a:off x="2753301" y="1619250"/>
            <a:ext cx="75057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30674" y="244382"/>
            <a:ext cx="10227876" cy="1077218"/>
            <a:chOff x="238537" y="208174"/>
            <a:chExt cx="10227876" cy="1077218"/>
          </a:xfrm>
        </p:grpSpPr>
        <p:sp>
          <p:nvSpPr>
            <p:cNvPr id="6" name="Oval 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1615" y="208174"/>
              <a:ext cx="95047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Kể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tên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nhóm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ba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đứng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thẳng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267200" y="4546600"/>
            <a:ext cx="63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18000" y="4546600"/>
            <a:ext cx="18288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06151" y="4559300"/>
            <a:ext cx="256032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1200" y="1879600"/>
            <a:ext cx="254000" cy="774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45200" y="2654300"/>
            <a:ext cx="355600" cy="11887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6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0857" y="27702"/>
            <a:ext cx="10552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nay,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sên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quãng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sên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994" y="5295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541433" y="1036033"/>
            <a:ext cx="48463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89972" y="549566"/>
            <a:ext cx="49377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55229" y="1085096"/>
            <a:ext cx="256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983974" y="1536660"/>
            <a:ext cx="118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20035" r="21914" b="37698"/>
          <a:stretch/>
        </p:blipFill>
        <p:spPr bwMode="auto">
          <a:xfrm>
            <a:off x="1232452" y="1864651"/>
            <a:ext cx="9447469" cy="432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3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D38ECD-814B-49C0-AD8B-FC785E32CCA2}"/>
              </a:ext>
            </a:extLst>
          </p:cNvPr>
          <p:cNvSpPr txBox="1"/>
          <p:nvPr/>
        </p:nvSpPr>
        <p:spPr>
          <a:xfrm>
            <a:off x="527484" y="1978239"/>
            <a:ext cx="29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DFD74-3BF2-4918-B452-1A6ABB8B4528}"/>
              </a:ext>
            </a:extLst>
          </p:cNvPr>
          <p:cNvSpPr txBox="1"/>
          <p:nvPr/>
        </p:nvSpPr>
        <p:spPr>
          <a:xfrm>
            <a:off x="3293591" y="2640661"/>
            <a:ext cx="29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FB1F9-0613-41BE-A8EB-4A1733F7D7E6}"/>
              </a:ext>
            </a:extLst>
          </p:cNvPr>
          <p:cNvSpPr txBox="1"/>
          <p:nvPr/>
        </p:nvSpPr>
        <p:spPr>
          <a:xfrm>
            <a:off x="586879" y="714954"/>
            <a:ext cx="29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519ADE-C3B4-4CF4-8164-9D5DF3657A7C}"/>
              </a:ext>
            </a:extLst>
          </p:cNvPr>
          <p:cNvSpPr txBox="1"/>
          <p:nvPr/>
        </p:nvSpPr>
        <p:spPr>
          <a:xfrm>
            <a:off x="451891" y="1315749"/>
            <a:ext cx="769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MN, NP, 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3A98F-97DC-44AD-9BD1-6D9DB7A30585}"/>
              </a:ext>
            </a:extLst>
          </p:cNvPr>
          <p:cNvSpPr txBox="1"/>
          <p:nvPr/>
        </p:nvSpPr>
        <p:spPr>
          <a:xfrm>
            <a:off x="1117570" y="3321318"/>
            <a:ext cx="753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dài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quãng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đường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mà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ốc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sên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bò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6C9C0-24CB-4E29-AD52-99289A28FF7F}"/>
              </a:ext>
            </a:extLst>
          </p:cNvPr>
          <p:cNvSpPr txBox="1"/>
          <p:nvPr/>
        </p:nvSpPr>
        <p:spPr>
          <a:xfrm>
            <a:off x="1831827" y="3968300"/>
            <a:ext cx="519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10 + 30 + 20 = 60( cm 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5069DA-5B17-4274-A46A-EC192822E3A1}"/>
              </a:ext>
            </a:extLst>
          </p:cNvPr>
          <p:cNvSpPr txBox="1"/>
          <p:nvPr/>
        </p:nvSpPr>
        <p:spPr>
          <a:xfrm>
            <a:off x="3293591" y="4615282"/>
            <a:ext cx="29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60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20035" r="21914" b="37698"/>
          <a:stretch/>
        </p:blipFill>
        <p:spPr bwMode="auto">
          <a:xfrm>
            <a:off x="2975428" y="-45391"/>
            <a:ext cx="6807200" cy="310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684" y="3471162"/>
            <a:ext cx="1137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84" y="4429105"/>
            <a:ext cx="11484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684" y="5198362"/>
            <a:ext cx="10487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23543" y="1219200"/>
            <a:ext cx="1973943" cy="1335314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97486" y="2554514"/>
            <a:ext cx="1190171" cy="319314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7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20035" r="21914" b="37698"/>
          <a:stretch/>
        </p:blipFill>
        <p:spPr bwMode="auto">
          <a:xfrm>
            <a:off x="2975428" y="-45391"/>
            <a:ext cx="6807200" cy="310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" y="3471161"/>
            <a:ext cx="11789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sên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23543" y="1219200"/>
            <a:ext cx="3164114" cy="1654628"/>
            <a:chOff x="5123543" y="1219200"/>
            <a:chExt cx="3164114" cy="165462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5123543" y="1219200"/>
              <a:ext cx="1973943" cy="1335314"/>
            </a:xfrm>
            <a:prstGeom prst="line">
              <a:avLst/>
            </a:prstGeom>
            <a:ln w="762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097486" y="2554514"/>
              <a:ext cx="1190171" cy="319314"/>
            </a:xfrm>
            <a:prstGeom prst="line">
              <a:avLst/>
            </a:prstGeom>
            <a:ln w="762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1048" y="5169319"/>
            <a:ext cx="9422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Quãng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ốc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sên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10 + 30 = 40cm.</a:t>
            </a:r>
          </a:p>
        </p:txBody>
      </p:sp>
    </p:spTree>
    <p:extLst>
      <p:ext uri="{BB962C8B-B14F-4D97-AF65-F5344CB8AC3E}">
        <p14:creationId xmlns:p14="http://schemas.microsoft.com/office/powerpoint/2010/main" val="23579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组合 567">
            <a:extLst>
              <a:ext uri="{FF2B5EF4-FFF2-40B4-BE49-F238E27FC236}">
                <a16:creationId xmlns:a16="http://schemas.microsoft.com/office/drawing/2014/main" id="{02593ED1-FFFA-40DB-97E2-C222486C357D}"/>
              </a:ext>
            </a:extLst>
          </p:cNvPr>
          <p:cNvGrpSpPr/>
          <p:nvPr/>
        </p:nvGrpSpPr>
        <p:grpSpPr>
          <a:xfrm>
            <a:off x="234664" y="334816"/>
            <a:ext cx="9196741" cy="2254743"/>
            <a:chOff x="1330899" y="1678703"/>
            <a:chExt cx="4506713" cy="1236799"/>
          </a:xfrm>
        </p:grpSpPr>
        <p:grpSp>
          <p:nvGrpSpPr>
            <p:cNvPr id="377" name="组合 376">
              <a:extLst>
                <a:ext uri="{FF2B5EF4-FFF2-40B4-BE49-F238E27FC236}">
                  <a16:creationId xmlns:a16="http://schemas.microsoft.com/office/drawing/2014/main" id="{17075F78-CFAD-42E1-B81F-22BF82BE32A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310" name="Freeform 5">
                <a:extLst>
                  <a:ext uri="{FF2B5EF4-FFF2-40B4-BE49-F238E27FC236}">
                    <a16:creationId xmlns:a16="http://schemas.microsoft.com/office/drawing/2014/main" id="{40DB562D-DE12-4524-A632-A81C6420D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1" name="Freeform 6">
                <a:extLst>
                  <a:ext uri="{FF2B5EF4-FFF2-40B4-BE49-F238E27FC236}">
                    <a16:creationId xmlns:a16="http://schemas.microsoft.com/office/drawing/2014/main" id="{A7115DCD-A4B1-459A-A7D1-60D0E333A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376" name="组合 375">
                <a:extLst>
                  <a:ext uri="{FF2B5EF4-FFF2-40B4-BE49-F238E27FC236}">
                    <a16:creationId xmlns:a16="http://schemas.microsoft.com/office/drawing/2014/main" id="{6F572B46-CA3A-47C1-95BE-206CB6EDAD96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320" name="Freeform 15">
                  <a:extLst>
                    <a:ext uri="{FF2B5EF4-FFF2-40B4-BE49-F238E27FC236}">
                      <a16:creationId xmlns:a16="http://schemas.microsoft.com/office/drawing/2014/main" id="{8AB632E7-705E-4A98-940D-18B3293D7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1" name="Freeform 16">
                  <a:extLst>
                    <a:ext uri="{FF2B5EF4-FFF2-40B4-BE49-F238E27FC236}">
                      <a16:creationId xmlns:a16="http://schemas.microsoft.com/office/drawing/2014/main" id="{23DFE8A7-DC04-4733-8584-36B556FCD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2" name="Freeform 17">
                  <a:extLst>
                    <a:ext uri="{FF2B5EF4-FFF2-40B4-BE49-F238E27FC236}">
                      <a16:creationId xmlns:a16="http://schemas.microsoft.com/office/drawing/2014/main" id="{12BD374F-7589-4F0E-AB66-71903951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3" name="Freeform 18">
                  <a:extLst>
                    <a:ext uri="{FF2B5EF4-FFF2-40B4-BE49-F238E27FC236}">
                      <a16:creationId xmlns:a16="http://schemas.microsoft.com/office/drawing/2014/main" id="{74A7CE17-397C-4719-87A3-D9B940D78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4" name="Freeform 19">
                  <a:extLst>
                    <a:ext uri="{FF2B5EF4-FFF2-40B4-BE49-F238E27FC236}">
                      <a16:creationId xmlns:a16="http://schemas.microsoft.com/office/drawing/2014/main" id="{9F0EF8AB-DB3C-4DB5-804B-47A68466B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5" name="Freeform 20">
                  <a:extLst>
                    <a:ext uri="{FF2B5EF4-FFF2-40B4-BE49-F238E27FC236}">
                      <a16:creationId xmlns:a16="http://schemas.microsoft.com/office/drawing/2014/main" id="{AF42CF5E-AC8D-4912-B1F0-9B5A5B1A41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6" name="Freeform 21">
                  <a:extLst>
                    <a:ext uri="{FF2B5EF4-FFF2-40B4-BE49-F238E27FC236}">
                      <a16:creationId xmlns:a16="http://schemas.microsoft.com/office/drawing/2014/main" id="{CCF0BD19-3CAC-4F1E-99A4-211749EF1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7" name="Freeform 22">
                  <a:extLst>
                    <a:ext uri="{FF2B5EF4-FFF2-40B4-BE49-F238E27FC236}">
                      <a16:creationId xmlns:a16="http://schemas.microsoft.com/office/drawing/2014/main" id="{2753997F-21E0-49F4-B477-CE752131D0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8" name="Freeform 23">
                  <a:extLst>
                    <a:ext uri="{FF2B5EF4-FFF2-40B4-BE49-F238E27FC236}">
                      <a16:creationId xmlns:a16="http://schemas.microsoft.com/office/drawing/2014/main" id="{CF14CD82-8A19-4E89-BFC9-9BE79C63EF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9" name="Freeform 24">
                  <a:extLst>
                    <a:ext uri="{FF2B5EF4-FFF2-40B4-BE49-F238E27FC236}">
                      <a16:creationId xmlns:a16="http://schemas.microsoft.com/office/drawing/2014/main" id="{822E32B7-96CA-494C-8939-0A0D89F3B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0" name="Freeform 25">
                  <a:extLst>
                    <a:ext uri="{FF2B5EF4-FFF2-40B4-BE49-F238E27FC236}">
                      <a16:creationId xmlns:a16="http://schemas.microsoft.com/office/drawing/2014/main" id="{CCABB7BE-2255-49A4-850A-72C11738E1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1" name="Freeform 26">
                  <a:extLst>
                    <a:ext uri="{FF2B5EF4-FFF2-40B4-BE49-F238E27FC236}">
                      <a16:creationId xmlns:a16="http://schemas.microsoft.com/office/drawing/2014/main" id="{747C83F6-5211-496C-8639-CEF852EEF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2" name="Freeform 27">
                  <a:extLst>
                    <a:ext uri="{FF2B5EF4-FFF2-40B4-BE49-F238E27FC236}">
                      <a16:creationId xmlns:a16="http://schemas.microsoft.com/office/drawing/2014/main" id="{1C4F63FE-5BFF-4FD7-BDA9-A1C2A7D82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3" name="Freeform 28">
                  <a:extLst>
                    <a:ext uri="{FF2B5EF4-FFF2-40B4-BE49-F238E27FC236}">
                      <a16:creationId xmlns:a16="http://schemas.microsoft.com/office/drawing/2014/main" id="{A912573C-CA67-4B02-98D8-B2FC67018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4" name="Freeform 29">
                  <a:extLst>
                    <a:ext uri="{FF2B5EF4-FFF2-40B4-BE49-F238E27FC236}">
                      <a16:creationId xmlns:a16="http://schemas.microsoft.com/office/drawing/2014/main" id="{AEA2FD9F-F418-4A2E-8138-322C13DF6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5" name="Freeform 30">
                  <a:extLst>
                    <a:ext uri="{FF2B5EF4-FFF2-40B4-BE49-F238E27FC236}">
                      <a16:creationId xmlns:a16="http://schemas.microsoft.com/office/drawing/2014/main" id="{FF9C65A6-C04E-42E4-B6A4-EE2423133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6" name="Freeform 31">
                  <a:extLst>
                    <a:ext uri="{FF2B5EF4-FFF2-40B4-BE49-F238E27FC236}">
                      <a16:creationId xmlns:a16="http://schemas.microsoft.com/office/drawing/2014/main" id="{E67FDE38-F89B-4144-BE12-2D39AF59D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7" name="Freeform 32">
                  <a:extLst>
                    <a:ext uri="{FF2B5EF4-FFF2-40B4-BE49-F238E27FC236}">
                      <a16:creationId xmlns:a16="http://schemas.microsoft.com/office/drawing/2014/main" id="{C31E90ED-E2F9-411F-A4F9-53B288E33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8" name="Freeform 33">
                  <a:extLst>
                    <a:ext uri="{FF2B5EF4-FFF2-40B4-BE49-F238E27FC236}">
                      <a16:creationId xmlns:a16="http://schemas.microsoft.com/office/drawing/2014/main" id="{43FFFD1A-CC06-4E86-8785-4C9D2E297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9" name="Freeform 34">
                  <a:extLst>
                    <a:ext uri="{FF2B5EF4-FFF2-40B4-BE49-F238E27FC236}">
                      <a16:creationId xmlns:a16="http://schemas.microsoft.com/office/drawing/2014/main" id="{7C463F08-D440-4428-BF66-8BCCAF5EF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0" name="Freeform 35">
                  <a:extLst>
                    <a:ext uri="{FF2B5EF4-FFF2-40B4-BE49-F238E27FC236}">
                      <a16:creationId xmlns:a16="http://schemas.microsoft.com/office/drawing/2014/main" id="{329857A0-8736-4CEA-BCF1-C5B08967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1" name="Freeform 36">
                  <a:extLst>
                    <a:ext uri="{FF2B5EF4-FFF2-40B4-BE49-F238E27FC236}">
                      <a16:creationId xmlns:a16="http://schemas.microsoft.com/office/drawing/2014/main" id="{F54D48DA-D6B0-4B24-944F-69846E9F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2" name="Freeform 37">
                  <a:extLst>
                    <a:ext uri="{FF2B5EF4-FFF2-40B4-BE49-F238E27FC236}">
                      <a16:creationId xmlns:a16="http://schemas.microsoft.com/office/drawing/2014/main" id="{420625D0-141F-4867-B960-54FC5D943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3" name="Freeform 38">
                  <a:extLst>
                    <a:ext uri="{FF2B5EF4-FFF2-40B4-BE49-F238E27FC236}">
                      <a16:creationId xmlns:a16="http://schemas.microsoft.com/office/drawing/2014/main" id="{A0929ECC-09C7-4EFA-AE10-B81BC5BFD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4" name="Freeform 39">
                  <a:extLst>
                    <a:ext uri="{FF2B5EF4-FFF2-40B4-BE49-F238E27FC236}">
                      <a16:creationId xmlns:a16="http://schemas.microsoft.com/office/drawing/2014/main" id="{C5CD4BC9-A7D2-4A13-9966-447CCC327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5" name="Freeform 40">
                  <a:extLst>
                    <a:ext uri="{FF2B5EF4-FFF2-40B4-BE49-F238E27FC236}">
                      <a16:creationId xmlns:a16="http://schemas.microsoft.com/office/drawing/2014/main" id="{CC82E316-D3AD-4967-B4D5-6CEF435D8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6" name="Freeform 41">
                  <a:extLst>
                    <a:ext uri="{FF2B5EF4-FFF2-40B4-BE49-F238E27FC236}">
                      <a16:creationId xmlns:a16="http://schemas.microsoft.com/office/drawing/2014/main" id="{6906270F-6F87-4150-9F8E-DC877F858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7" name="Freeform 42">
                  <a:extLst>
                    <a:ext uri="{FF2B5EF4-FFF2-40B4-BE49-F238E27FC236}">
                      <a16:creationId xmlns:a16="http://schemas.microsoft.com/office/drawing/2014/main" id="{BDF3B81B-57A6-4894-9EC9-3EC6D05C9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8" name="Freeform 43">
                  <a:extLst>
                    <a:ext uri="{FF2B5EF4-FFF2-40B4-BE49-F238E27FC236}">
                      <a16:creationId xmlns:a16="http://schemas.microsoft.com/office/drawing/2014/main" id="{F017F46D-F7D3-4B6D-B733-A404B2495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9" name="Freeform 44">
                  <a:extLst>
                    <a:ext uri="{FF2B5EF4-FFF2-40B4-BE49-F238E27FC236}">
                      <a16:creationId xmlns:a16="http://schemas.microsoft.com/office/drawing/2014/main" id="{8A034467-C6FC-420B-8377-1F832A0CC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0" name="Freeform 45">
                  <a:extLst>
                    <a:ext uri="{FF2B5EF4-FFF2-40B4-BE49-F238E27FC236}">
                      <a16:creationId xmlns:a16="http://schemas.microsoft.com/office/drawing/2014/main" id="{EE506ADE-A6E1-455E-8640-CBC969780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1" name="Freeform 46">
                  <a:extLst>
                    <a:ext uri="{FF2B5EF4-FFF2-40B4-BE49-F238E27FC236}">
                      <a16:creationId xmlns:a16="http://schemas.microsoft.com/office/drawing/2014/main" id="{1B4D1678-38C4-4B3C-9922-73940D8D2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2" name="Freeform 47">
                  <a:extLst>
                    <a:ext uri="{FF2B5EF4-FFF2-40B4-BE49-F238E27FC236}">
                      <a16:creationId xmlns:a16="http://schemas.microsoft.com/office/drawing/2014/main" id="{4FCB306C-982D-4139-97BF-7DDDF4273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3" name="Freeform 48">
                  <a:extLst>
                    <a:ext uri="{FF2B5EF4-FFF2-40B4-BE49-F238E27FC236}">
                      <a16:creationId xmlns:a16="http://schemas.microsoft.com/office/drawing/2014/main" id="{933CB58B-36AC-4257-AF06-B3610CE6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4" name="Freeform 49">
                  <a:extLst>
                    <a:ext uri="{FF2B5EF4-FFF2-40B4-BE49-F238E27FC236}">
                      <a16:creationId xmlns:a16="http://schemas.microsoft.com/office/drawing/2014/main" id="{36E99713-9B04-4CE3-8A59-0E4BD53FB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5" name="Freeform 50">
                  <a:extLst>
                    <a:ext uri="{FF2B5EF4-FFF2-40B4-BE49-F238E27FC236}">
                      <a16:creationId xmlns:a16="http://schemas.microsoft.com/office/drawing/2014/main" id="{1969B6A3-CA75-46D4-8197-A9E912A64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6" name="Freeform 51">
                  <a:extLst>
                    <a:ext uri="{FF2B5EF4-FFF2-40B4-BE49-F238E27FC236}">
                      <a16:creationId xmlns:a16="http://schemas.microsoft.com/office/drawing/2014/main" id="{9AC9B67D-25C3-45AB-A6F6-639A0F8D8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7" name="Freeform 52">
                  <a:extLst>
                    <a:ext uri="{FF2B5EF4-FFF2-40B4-BE49-F238E27FC236}">
                      <a16:creationId xmlns:a16="http://schemas.microsoft.com/office/drawing/2014/main" id="{0C13015E-E4C2-42FD-87D2-4318726C5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8" name="Freeform 53">
                  <a:extLst>
                    <a:ext uri="{FF2B5EF4-FFF2-40B4-BE49-F238E27FC236}">
                      <a16:creationId xmlns:a16="http://schemas.microsoft.com/office/drawing/2014/main" id="{236A4BB1-FB00-4A93-955A-D344FF917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9" name="Freeform 54">
                  <a:extLst>
                    <a:ext uri="{FF2B5EF4-FFF2-40B4-BE49-F238E27FC236}">
                      <a16:creationId xmlns:a16="http://schemas.microsoft.com/office/drawing/2014/main" id="{1D31BE74-4597-483D-AFAD-9BC8BF160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0" name="Freeform 55">
                  <a:extLst>
                    <a:ext uri="{FF2B5EF4-FFF2-40B4-BE49-F238E27FC236}">
                      <a16:creationId xmlns:a16="http://schemas.microsoft.com/office/drawing/2014/main" id="{B41AB588-4368-4CA1-B77C-94268C25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1" name="Freeform 56">
                  <a:extLst>
                    <a:ext uri="{FF2B5EF4-FFF2-40B4-BE49-F238E27FC236}">
                      <a16:creationId xmlns:a16="http://schemas.microsoft.com/office/drawing/2014/main" id="{E56179C8-5A64-473C-844E-FCB48841A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2" name="Freeform 57">
                  <a:extLst>
                    <a:ext uri="{FF2B5EF4-FFF2-40B4-BE49-F238E27FC236}">
                      <a16:creationId xmlns:a16="http://schemas.microsoft.com/office/drawing/2014/main" id="{73F6706B-A0DE-4088-A024-F9CD8029A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3" name="Freeform 58">
                  <a:extLst>
                    <a:ext uri="{FF2B5EF4-FFF2-40B4-BE49-F238E27FC236}">
                      <a16:creationId xmlns:a16="http://schemas.microsoft.com/office/drawing/2014/main" id="{9C248072-6F4A-4332-8FC2-B6E94999C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4" name="Freeform 59">
                  <a:extLst>
                    <a:ext uri="{FF2B5EF4-FFF2-40B4-BE49-F238E27FC236}">
                      <a16:creationId xmlns:a16="http://schemas.microsoft.com/office/drawing/2014/main" id="{3BFD65D8-0806-48EE-B7A3-2CA9B5042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5" name="Freeform 60">
                  <a:extLst>
                    <a:ext uri="{FF2B5EF4-FFF2-40B4-BE49-F238E27FC236}">
                      <a16:creationId xmlns:a16="http://schemas.microsoft.com/office/drawing/2014/main" id="{F994A636-0580-4AFC-B478-7D55FED39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6" name="Freeform 61">
                  <a:extLst>
                    <a:ext uri="{FF2B5EF4-FFF2-40B4-BE49-F238E27FC236}">
                      <a16:creationId xmlns:a16="http://schemas.microsoft.com/office/drawing/2014/main" id="{D6D71C4F-0C09-41D3-A59C-2ED454098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7" name="Freeform 62">
                  <a:extLst>
                    <a:ext uri="{FF2B5EF4-FFF2-40B4-BE49-F238E27FC236}">
                      <a16:creationId xmlns:a16="http://schemas.microsoft.com/office/drawing/2014/main" id="{5C16CEDB-B362-4FC8-BE75-9229D6999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8" name="Freeform 63">
                  <a:extLst>
                    <a:ext uri="{FF2B5EF4-FFF2-40B4-BE49-F238E27FC236}">
                      <a16:creationId xmlns:a16="http://schemas.microsoft.com/office/drawing/2014/main" id="{21FF4049-5AAA-431F-A6FA-250A481BF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9" name="Freeform 64">
                  <a:extLst>
                    <a:ext uri="{FF2B5EF4-FFF2-40B4-BE49-F238E27FC236}">
                      <a16:creationId xmlns:a16="http://schemas.microsoft.com/office/drawing/2014/main" id="{7533CE0B-4714-4625-86F1-B74C962A8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0" name="Freeform 65">
                  <a:extLst>
                    <a:ext uri="{FF2B5EF4-FFF2-40B4-BE49-F238E27FC236}">
                      <a16:creationId xmlns:a16="http://schemas.microsoft.com/office/drawing/2014/main" id="{1502767E-1DA2-484A-8F3F-538C8061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1" name="Freeform 66">
                  <a:extLst>
                    <a:ext uri="{FF2B5EF4-FFF2-40B4-BE49-F238E27FC236}">
                      <a16:creationId xmlns:a16="http://schemas.microsoft.com/office/drawing/2014/main" id="{418A53AD-C645-44CA-822C-26C5F1A47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2" name="Freeform 67">
                  <a:extLst>
                    <a:ext uri="{FF2B5EF4-FFF2-40B4-BE49-F238E27FC236}">
                      <a16:creationId xmlns:a16="http://schemas.microsoft.com/office/drawing/2014/main" id="{C3B72028-7D93-4BDD-8A20-D77C12EC1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3" name="Freeform 68">
                  <a:extLst>
                    <a:ext uri="{FF2B5EF4-FFF2-40B4-BE49-F238E27FC236}">
                      <a16:creationId xmlns:a16="http://schemas.microsoft.com/office/drawing/2014/main" id="{A99BAB27-1D6C-4AD3-8063-A5DC6A4DD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4" name="Freeform 69">
                  <a:extLst>
                    <a:ext uri="{FF2B5EF4-FFF2-40B4-BE49-F238E27FC236}">
                      <a16:creationId xmlns:a16="http://schemas.microsoft.com/office/drawing/2014/main" id="{702990A7-B441-421E-8A73-C48953220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5" name="Freeform 70">
                  <a:extLst>
                    <a:ext uri="{FF2B5EF4-FFF2-40B4-BE49-F238E27FC236}">
                      <a16:creationId xmlns:a16="http://schemas.microsoft.com/office/drawing/2014/main" id="{303D46D1-D2C0-4D09-AD26-5EEA2A339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59" name="文本框 558">
              <a:extLst>
                <a:ext uri="{FF2B5EF4-FFF2-40B4-BE49-F238E27FC236}">
                  <a16:creationId xmlns:a16="http://schemas.microsoft.com/office/drawing/2014/main" id="{493E842A-D658-4310-B9C4-D4F413975A38}"/>
                </a:ext>
              </a:extLst>
            </p:cNvPr>
            <p:cNvSpPr txBox="1"/>
            <p:nvPr/>
          </p:nvSpPr>
          <p:spPr>
            <a:xfrm>
              <a:off x="2211548" y="2257083"/>
              <a:ext cx="3521974" cy="6584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  <a:cs typeface="+mn-cs"/>
                </a:rPr>
                <a:t>Nhận biết được điểm, đoạn thẳng, đường thẳng,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  <a:cs typeface="+mn-cs"/>
                </a:rPr>
                <a:t>đường cong, đường gấp khúc, ba điểm thẳng hàng thông qua hình ảnh trực quan.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67" name="文本框 566">
            <a:extLst>
              <a:ext uri="{FF2B5EF4-FFF2-40B4-BE49-F238E27FC236}">
                <a16:creationId xmlns:a16="http://schemas.microsoft.com/office/drawing/2014/main" id="{64FAE160-7F0E-4FD5-AD21-9C1616BF5532}"/>
              </a:ext>
            </a:extLst>
          </p:cNvPr>
          <p:cNvSpPr txBox="1"/>
          <p:nvPr/>
        </p:nvSpPr>
        <p:spPr>
          <a:xfrm>
            <a:off x="3273497" y="298813"/>
            <a:ext cx="588013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  <a:cs typeface="+mn-cs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UVN Vung Tau" panose="03080702040302070203" pitchFamily="66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56" name="组合 567">
            <a:extLst>
              <a:ext uri="{FF2B5EF4-FFF2-40B4-BE49-F238E27FC236}">
                <a16:creationId xmlns:a16="http://schemas.microsoft.com/office/drawing/2014/main" id="{67F590EC-707B-45D5-B4D6-1030EC180611}"/>
              </a:ext>
            </a:extLst>
          </p:cNvPr>
          <p:cNvGrpSpPr/>
          <p:nvPr/>
        </p:nvGrpSpPr>
        <p:grpSpPr>
          <a:xfrm flipH="1">
            <a:off x="2242122" y="1872641"/>
            <a:ext cx="10315693" cy="2208026"/>
            <a:chOff x="1330899" y="1678703"/>
            <a:chExt cx="4506713" cy="1211173"/>
          </a:xfrm>
        </p:grpSpPr>
        <p:grpSp>
          <p:nvGrpSpPr>
            <p:cNvPr id="257" name="组合 376">
              <a:extLst>
                <a:ext uri="{FF2B5EF4-FFF2-40B4-BE49-F238E27FC236}">
                  <a16:creationId xmlns:a16="http://schemas.microsoft.com/office/drawing/2014/main" id="{498636CB-C6EB-4C30-9EE5-77D9C736369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259" name="Freeform 5">
                <a:extLst>
                  <a:ext uri="{FF2B5EF4-FFF2-40B4-BE49-F238E27FC236}">
                    <a16:creationId xmlns:a16="http://schemas.microsoft.com/office/drawing/2014/main" id="{4993A5BB-642E-4B93-87EF-7E51C8946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0" name="Freeform 6">
                <a:extLst>
                  <a:ext uri="{FF2B5EF4-FFF2-40B4-BE49-F238E27FC236}">
                    <a16:creationId xmlns:a16="http://schemas.microsoft.com/office/drawing/2014/main" id="{9983E1D1-FBA7-4F47-B42F-D77E8A016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261" name="组合 375">
                <a:extLst>
                  <a:ext uri="{FF2B5EF4-FFF2-40B4-BE49-F238E27FC236}">
                    <a16:creationId xmlns:a16="http://schemas.microsoft.com/office/drawing/2014/main" id="{5011B91D-F55B-4169-A5B2-AA3D1F07B72B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262" name="Freeform 15">
                  <a:extLst>
                    <a:ext uri="{FF2B5EF4-FFF2-40B4-BE49-F238E27FC236}">
                      <a16:creationId xmlns:a16="http://schemas.microsoft.com/office/drawing/2014/main" id="{6B335B55-E804-4218-A1C3-A2EA00196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3" name="Freeform 16">
                  <a:extLst>
                    <a:ext uri="{FF2B5EF4-FFF2-40B4-BE49-F238E27FC236}">
                      <a16:creationId xmlns:a16="http://schemas.microsoft.com/office/drawing/2014/main" id="{8325EEC9-A8DE-487F-9603-52E6EF2415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4" name="Freeform 17">
                  <a:extLst>
                    <a:ext uri="{FF2B5EF4-FFF2-40B4-BE49-F238E27FC236}">
                      <a16:creationId xmlns:a16="http://schemas.microsoft.com/office/drawing/2014/main" id="{36DF40C9-F345-4892-A2F7-75D0253CB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5" name="Freeform 18">
                  <a:extLst>
                    <a:ext uri="{FF2B5EF4-FFF2-40B4-BE49-F238E27FC236}">
                      <a16:creationId xmlns:a16="http://schemas.microsoft.com/office/drawing/2014/main" id="{FDBF7E50-0F45-46FF-968D-34A497AF7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6" name="Freeform 19">
                  <a:extLst>
                    <a:ext uri="{FF2B5EF4-FFF2-40B4-BE49-F238E27FC236}">
                      <a16:creationId xmlns:a16="http://schemas.microsoft.com/office/drawing/2014/main" id="{DA93F39B-F4A1-4621-B7B7-8917EF972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7" name="Freeform 20">
                  <a:extLst>
                    <a:ext uri="{FF2B5EF4-FFF2-40B4-BE49-F238E27FC236}">
                      <a16:creationId xmlns:a16="http://schemas.microsoft.com/office/drawing/2014/main" id="{E8C10477-3FCD-4C25-9CC1-72C175762C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8" name="Freeform 21">
                  <a:extLst>
                    <a:ext uri="{FF2B5EF4-FFF2-40B4-BE49-F238E27FC236}">
                      <a16:creationId xmlns:a16="http://schemas.microsoft.com/office/drawing/2014/main" id="{22976B32-89DB-4456-A5DD-DFB416D2D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9" name="Freeform 22">
                  <a:extLst>
                    <a:ext uri="{FF2B5EF4-FFF2-40B4-BE49-F238E27FC236}">
                      <a16:creationId xmlns:a16="http://schemas.microsoft.com/office/drawing/2014/main" id="{B36A121F-A703-443B-8B33-13BA3E1D9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0" name="Freeform 23">
                  <a:extLst>
                    <a:ext uri="{FF2B5EF4-FFF2-40B4-BE49-F238E27FC236}">
                      <a16:creationId xmlns:a16="http://schemas.microsoft.com/office/drawing/2014/main" id="{6BB99D93-B986-498B-B45B-15A506EBE7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1" name="Freeform 24">
                  <a:extLst>
                    <a:ext uri="{FF2B5EF4-FFF2-40B4-BE49-F238E27FC236}">
                      <a16:creationId xmlns:a16="http://schemas.microsoft.com/office/drawing/2014/main" id="{FF22819F-4D5A-43D9-A82C-4D19E449F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2" name="Freeform 25">
                  <a:extLst>
                    <a:ext uri="{FF2B5EF4-FFF2-40B4-BE49-F238E27FC236}">
                      <a16:creationId xmlns:a16="http://schemas.microsoft.com/office/drawing/2014/main" id="{59F53ABB-B344-45C4-A09C-DCDFD88CA9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3" name="Freeform 26">
                  <a:extLst>
                    <a:ext uri="{FF2B5EF4-FFF2-40B4-BE49-F238E27FC236}">
                      <a16:creationId xmlns:a16="http://schemas.microsoft.com/office/drawing/2014/main" id="{7C3976B8-9BC2-4BE0-B200-B37902FE2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4" name="Freeform 27">
                  <a:extLst>
                    <a:ext uri="{FF2B5EF4-FFF2-40B4-BE49-F238E27FC236}">
                      <a16:creationId xmlns:a16="http://schemas.microsoft.com/office/drawing/2014/main" id="{13808C34-65FF-4D89-A7F0-167879C7E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5" name="Freeform 28">
                  <a:extLst>
                    <a:ext uri="{FF2B5EF4-FFF2-40B4-BE49-F238E27FC236}">
                      <a16:creationId xmlns:a16="http://schemas.microsoft.com/office/drawing/2014/main" id="{43F68866-057F-4845-8583-5CFF6A76BB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6" name="Freeform 29">
                  <a:extLst>
                    <a:ext uri="{FF2B5EF4-FFF2-40B4-BE49-F238E27FC236}">
                      <a16:creationId xmlns:a16="http://schemas.microsoft.com/office/drawing/2014/main" id="{E08DD1BB-6CBF-4F91-80E9-9B84A4CED5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7" name="Freeform 30">
                  <a:extLst>
                    <a:ext uri="{FF2B5EF4-FFF2-40B4-BE49-F238E27FC236}">
                      <a16:creationId xmlns:a16="http://schemas.microsoft.com/office/drawing/2014/main" id="{A56CA9BB-A9F3-4285-ABD3-85700B87F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8" name="Freeform 31">
                  <a:extLst>
                    <a:ext uri="{FF2B5EF4-FFF2-40B4-BE49-F238E27FC236}">
                      <a16:creationId xmlns:a16="http://schemas.microsoft.com/office/drawing/2014/main" id="{447E77C8-D404-4BB3-8F3A-19C101FD6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9" name="Freeform 32">
                  <a:extLst>
                    <a:ext uri="{FF2B5EF4-FFF2-40B4-BE49-F238E27FC236}">
                      <a16:creationId xmlns:a16="http://schemas.microsoft.com/office/drawing/2014/main" id="{EDE241EB-FA98-41DD-A4D3-2CC4AED0B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0" name="Freeform 33">
                  <a:extLst>
                    <a:ext uri="{FF2B5EF4-FFF2-40B4-BE49-F238E27FC236}">
                      <a16:creationId xmlns:a16="http://schemas.microsoft.com/office/drawing/2014/main" id="{F0DD502E-B501-4A17-97D7-BE563528C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1" name="Freeform 34">
                  <a:extLst>
                    <a:ext uri="{FF2B5EF4-FFF2-40B4-BE49-F238E27FC236}">
                      <a16:creationId xmlns:a16="http://schemas.microsoft.com/office/drawing/2014/main" id="{DB739F85-4AD4-49B8-AFA2-61AD7FBE5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2" name="Freeform 35">
                  <a:extLst>
                    <a:ext uri="{FF2B5EF4-FFF2-40B4-BE49-F238E27FC236}">
                      <a16:creationId xmlns:a16="http://schemas.microsoft.com/office/drawing/2014/main" id="{F81AAAE6-748A-4D28-B433-C6B46812A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3" name="Freeform 36">
                  <a:extLst>
                    <a:ext uri="{FF2B5EF4-FFF2-40B4-BE49-F238E27FC236}">
                      <a16:creationId xmlns:a16="http://schemas.microsoft.com/office/drawing/2014/main" id="{C515F9FC-346A-49C2-876F-B110D4BBF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4" name="Freeform 37">
                  <a:extLst>
                    <a:ext uri="{FF2B5EF4-FFF2-40B4-BE49-F238E27FC236}">
                      <a16:creationId xmlns:a16="http://schemas.microsoft.com/office/drawing/2014/main" id="{B337BABB-C0D3-437E-8667-8C4AD34C0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5" name="Freeform 38">
                  <a:extLst>
                    <a:ext uri="{FF2B5EF4-FFF2-40B4-BE49-F238E27FC236}">
                      <a16:creationId xmlns:a16="http://schemas.microsoft.com/office/drawing/2014/main" id="{CF3E4EA9-2DE1-4035-9F16-4A1FBE65A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0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6" name="Freeform 39">
                  <a:extLst>
                    <a:ext uri="{FF2B5EF4-FFF2-40B4-BE49-F238E27FC236}">
                      <a16:creationId xmlns:a16="http://schemas.microsoft.com/office/drawing/2014/main" id="{A9D85400-8B51-4BDA-8B4E-DC8C7233F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7" name="Freeform 40">
                  <a:extLst>
                    <a:ext uri="{FF2B5EF4-FFF2-40B4-BE49-F238E27FC236}">
                      <a16:creationId xmlns:a16="http://schemas.microsoft.com/office/drawing/2014/main" id="{EF640540-786B-4CFF-9789-EDD5F5B79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8" name="Freeform 41">
                  <a:extLst>
                    <a:ext uri="{FF2B5EF4-FFF2-40B4-BE49-F238E27FC236}">
                      <a16:creationId xmlns:a16="http://schemas.microsoft.com/office/drawing/2014/main" id="{18E4630C-70A8-415B-B6C9-162062C3A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42">
                  <a:extLst>
                    <a:ext uri="{FF2B5EF4-FFF2-40B4-BE49-F238E27FC236}">
                      <a16:creationId xmlns:a16="http://schemas.microsoft.com/office/drawing/2014/main" id="{17B55974-7B64-4917-858C-190D2BBDE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43">
                  <a:extLst>
                    <a:ext uri="{FF2B5EF4-FFF2-40B4-BE49-F238E27FC236}">
                      <a16:creationId xmlns:a16="http://schemas.microsoft.com/office/drawing/2014/main" id="{21194A96-2388-4796-BE59-C6B9D5465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Freeform 44">
                  <a:extLst>
                    <a:ext uri="{FF2B5EF4-FFF2-40B4-BE49-F238E27FC236}">
                      <a16:creationId xmlns:a16="http://schemas.microsoft.com/office/drawing/2014/main" id="{41BBBC62-A790-44A9-A74D-58F595E75B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Freeform 45">
                  <a:extLst>
                    <a:ext uri="{FF2B5EF4-FFF2-40B4-BE49-F238E27FC236}">
                      <a16:creationId xmlns:a16="http://schemas.microsoft.com/office/drawing/2014/main" id="{5432FE06-2F2D-47A2-94FA-D2092DA26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46">
                  <a:extLst>
                    <a:ext uri="{FF2B5EF4-FFF2-40B4-BE49-F238E27FC236}">
                      <a16:creationId xmlns:a16="http://schemas.microsoft.com/office/drawing/2014/main" id="{739FEA00-EE49-4B98-BCD9-6A1870D68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Freeform 47">
                  <a:extLst>
                    <a:ext uri="{FF2B5EF4-FFF2-40B4-BE49-F238E27FC236}">
                      <a16:creationId xmlns:a16="http://schemas.microsoft.com/office/drawing/2014/main" id="{7A13CECE-DE18-4FFC-8700-9C55CC09A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Freeform 48">
                  <a:extLst>
                    <a:ext uri="{FF2B5EF4-FFF2-40B4-BE49-F238E27FC236}">
                      <a16:creationId xmlns:a16="http://schemas.microsoft.com/office/drawing/2014/main" id="{A47B6AF6-D495-407B-BBB4-B594A8A09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Freeform 49">
                  <a:extLst>
                    <a:ext uri="{FF2B5EF4-FFF2-40B4-BE49-F238E27FC236}">
                      <a16:creationId xmlns:a16="http://schemas.microsoft.com/office/drawing/2014/main" id="{C1F64E1D-644B-47C9-A3E2-4F761BBF2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Freeform 50">
                  <a:extLst>
                    <a:ext uri="{FF2B5EF4-FFF2-40B4-BE49-F238E27FC236}">
                      <a16:creationId xmlns:a16="http://schemas.microsoft.com/office/drawing/2014/main" id="{DBF6E7F8-7D5C-4BC8-9082-C790A72603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8" name="Freeform 51">
                  <a:extLst>
                    <a:ext uri="{FF2B5EF4-FFF2-40B4-BE49-F238E27FC236}">
                      <a16:creationId xmlns:a16="http://schemas.microsoft.com/office/drawing/2014/main" id="{749A1F5C-078B-4105-AFBD-9B57835FA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9" name="Freeform 52">
                  <a:extLst>
                    <a:ext uri="{FF2B5EF4-FFF2-40B4-BE49-F238E27FC236}">
                      <a16:creationId xmlns:a16="http://schemas.microsoft.com/office/drawing/2014/main" id="{CAE71A82-019D-409D-B184-4A7EE0C85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0" name="Freeform 53">
                  <a:extLst>
                    <a:ext uri="{FF2B5EF4-FFF2-40B4-BE49-F238E27FC236}">
                      <a16:creationId xmlns:a16="http://schemas.microsoft.com/office/drawing/2014/main" id="{1317B3EA-824A-4131-9F39-C8E94E23C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1" name="Freeform 54">
                  <a:extLst>
                    <a:ext uri="{FF2B5EF4-FFF2-40B4-BE49-F238E27FC236}">
                      <a16:creationId xmlns:a16="http://schemas.microsoft.com/office/drawing/2014/main" id="{2E92A1B7-B544-4161-BECA-394FB9FB7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2" name="Freeform 55">
                  <a:extLst>
                    <a:ext uri="{FF2B5EF4-FFF2-40B4-BE49-F238E27FC236}">
                      <a16:creationId xmlns:a16="http://schemas.microsoft.com/office/drawing/2014/main" id="{D0E2FF14-414B-49AE-A3C7-C11210BA7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3" name="Freeform 56">
                  <a:extLst>
                    <a:ext uri="{FF2B5EF4-FFF2-40B4-BE49-F238E27FC236}">
                      <a16:creationId xmlns:a16="http://schemas.microsoft.com/office/drawing/2014/main" id="{180BCBB5-EB12-471C-B3D5-763872811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4" name="Freeform 57">
                  <a:extLst>
                    <a:ext uri="{FF2B5EF4-FFF2-40B4-BE49-F238E27FC236}">
                      <a16:creationId xmlns:a16="http://schemas.microsoft.com/office/drawing/2014/main" id="{62F95941-A563-4FCA-A036-B26CD2558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5" name="Freeform 58">
                  <a:extLst>
                    <a:ext uri="{FF2B5EF4-FFF2-40B4-BE49-F238E27FC236}">
                      <a16:creationId xmlns:a16="http://schemas.microsoft.com/office/drawing/2014/main" id="{19F12AC9-305A-4BDD-AD93-1A8442E24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Freeform 59">
                  <a:extLst>
                    <a:ext uri="{FF2B5EF4-FFF2-40B4-BE49-F238E27FC236}">
                      <a16:creationId xmlns:a16="http://schemas.microsoft.com/office/drawing/2014/main" id="{5F874E8A-0097-4041-9CDF-A46390EC8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Freeform 60">
                  <a:extLst>
                    <a:ext uri="{FF2B5EF4-FFF2-40B4-BE49-F238E27FC236}">
                      <a16:creationId xmlns:a16="http://schemas.microsoft.com/office/drawing/2014/main" id="{28A0279F-8DC6-4917-8BDC-A77304EC8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Freeform 61">
                  <a:extLst>
                    <a:ext uri="{FF2B5EF4-FFF2-40B4-BE49-F238E27FC236}">
                      <a16:creationId xmlns:a16="http://schemas.microsoft.com/office/drawing/2014/main" id="{8AE88E92-54C5-447D-9129-45E21481B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62">
                  <a:extLst>
                    <a:ext uri="{FF2B5EF4-FFF2-40B4-BE49-F238E27FC236}">
                      <a16:creationId xmlns:a16="http://schemas.microsoft.com/office/drawing/2014/main" id="{6143598E-425F-4960-A422-A098BF88A3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Freeform 63">
                  <a:extLst>
                    <a:ext uri="{FF2B5EF4-FFF2-40B4-BE49-F238E27FC236}">
                      <a16:creationId xmlns:a16="http://schemas.microsoft.com/office/drawing/2014/main" id="{8FE37BE0-4905-4DE3-8B2B-34F31514E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Freeform 64">
                  <a:extLst>
                    <a:ext uri="{FF2B5EF4-FFF2-40B4-BE49-F238E27FC236}">
                      <a16:creationId xmlns:a16="http://schemas.microsoft.com/office/drawing/2014/main" id="{4A60716E-C6FC-4286-9745-37444EE3B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4" name="Freeform 65">
                  <a:extLst>
                    <a:ext uri="{FF2B5EF4-FFF2-40B4-BE49-F238E27FC236}">
                      <a16:creationId xmlns:a16="http://schemas.microsoft.com/office/drawing/2014/main" id="{010F59C1-9C6F-4CEB-BFA9-2F1D819F3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5" name="Freeform 66">
                  <a:extLst>
                    <a:ext uri="{FF2B5EF4-FFF2-40B4-BE49-F238E27FC236}">
                      <a16:creationId xmlns:a16="http://schemas.microsoft.com/office/drawing/2014/main" id="{DC658CAD-95FC-473E-A75B-88C9E0C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6" name="Freeform 67">
                  <a:extLst>
                    <a:ext uri="{FF2B5EF4-FFF2-40B4-BE49-F238E27FC236}">
                      <a16:creationId xmlns:a16="http://schemas.microsoft.com/office/drawing/2014/main" id="{9A7E7113-9A5A-4302-AEC0-746FB451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7" name="Freeform 68">
                  <a:extLst>
                    <a:ext uri="{FF2B5EF4-FFF2-40B4-BE49-F238E27FC236}">
                      <a16:creationId xmlns:a16="http://schemas.microsoft.com/office/drawing/2014/main" id="{3411AB94-BF85-43C5-B79F-8A53DEE64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8" name="Freeform 69">
                  <a:extLst>
                    <a:ext uri="{FF2B5EF4-FFF2-40B4-BE49-F238E27FC236}">
                      <a16:creationId xmlns:a16="http://schemas.microsoft.com/office/drawing/2014/main" id="{18346657-B062-4D65-80B6-0F99418676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9" name="Freeform 70">
                  <a:extLst>
                    <a:ext uri="{FF2B5EF4-FFF2-40B4-BE49-F238E27FC236}">
                      <a16:creationId xmlns:a16="http://schemas.microsoft.com/office/drawing/2014/main" id="{33F8ABA8-CC79-407D-9A14-E3D9321F6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58" name="文本框 558">
              <a:extLst>
                <a:ext uri="{FF2B5EF4-FFF2-40B4-BE49-F238E27FC236}">
                  <a16:creationId xmlns:a16="http://schemas.microsoft.com/office/drawing/2014/main" id="{BAA433C3-EE39-4235-A217-5C377D15F0E8}"/>
                </a:ext>
              </a:extLst>
            </p:cNvPr>
            <p:cNvSpPr txBox="1"/>
            <p:nvPr/>
          </p:nvSpPr>
          <p:spPr>
            <a:xfrm>
              <a:off x="2170215" y="2417914"/>
              <a:ext cx="3521974" cy="253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  <a:cs typeface="+mn-cs"/>
                </a:rPr>
                <a:t>Nhận dạng được hình tứ giác thông qua hình ảnh.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572" name="组合 567">
            <a:extLst>
              <a:ext uri="{FF2B5EF4-FFF2-40B4-BE49-F238E27FC236}">
                <a16:creationId xmlns:a16="http://schemas.microsoft.com/office/drawing/2014/main" id="{B1F6B32C-50FB-4D5B-8175-11413C134B4E}"/>
              </a:ext>
            </a:extLst>
          </p:cNvPr>
          <p:cNvGrpSpPr/>
          <p:nvPr/>
        </p:nvGrpSpPr>
        <p:grpSpPr>
          <a:xfrm>
            <a:off x="94431" y="3293744"/>
            <a:ext cx="9196741" cy="2307299"/>
            <a:chOff x="1330899" y="1678703"/>
            <a:chExt cx="4506713" cy="1211173"/>
          </a:xfrm>
        </p:grpSpPr>
        <p:grpSp>
          <p:nvGrpSpPr>
            <p:cNvPr id="573" name="组合 376">
              <a:extLst>
                <a:ext uri="{FF2B5EF4-FFF2-40B4-BE49-F238E27FC236}">
                  <a16:creationId xmlns:a16="http://schemas.microsoft.com/office/drawing/2014/main" id="{2BDA1D4D-7756-4EC7-9B0B-81632ED3E6C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575" name="Freeform 5">
                <a:extLst>
                  <a:ext uri="{FF2B5EF4-FFF2-40B4-BE49-F238E27FC236}">
                    <a16:creationId xmlns:a16="http://schemas.microsoft.com/office/drawing/2014/main" id="{06C92C67-632A-44FE-A4F5-8ED627765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6" name="Freeform 6">
                <a:extLst>
                  <a:ext uri="{FF2B5EF4-FFF2-40B4-BE49-F238E27FC236}">
                    <a16:creationId xmlns:a16="http://schemas.microsoft.com/office/drawing/2014/main" id="{A5F5F6C9-6418-4AD7-BB16-6F997BF08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577" name="组合 375">
                <a:extLst>
                  <a:ext uri="{FF2B5EF4-FFF2-40B4-BE49-F238E27FC236}">
                    <a16:creationId xmlns:a16="http://schemas.microsoft.com/office/drawing/2014/main" id="{9B27332F-03BB-48DC-A7F7-8FB4B28BD573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578" name="Freeform 15">
                  <a:extLst>
                    <a:ext uri="{FF2B5EF4-FFF2-40B4-BE49-F238E27FC236}">
                      <a16:creationId xmlns:a16="http://schemas.microsoft.com/office/drawing/2014/main" id="{1F48675E-B2F9-4A87-B881-D6C2BD820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9" name="Freeform 16">
                  <a:extLst>
                    <a:ext uri="{FF2B5EF4-FFF2-40B4-BE49-F238E27FC236}">
                      <a16:creationId xmlns:a16="http://schemas.microsoft.com/office/drawing/2014/main" id="{8344EF88-9EA8-4F9B-9CF6-328AC7DC6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0" name="Freeform 17">
                  <a:extLst>
                    <a:ext uri="{FF2B5EF4-FFF2-40B4-BE49-F238E27FC236}">
                      <a16:creationId xmlns:a16="http://schemas.microsoft.com/office/drawing/2014/main" id="{49E84D56-1BBB-4D6D-805F-57EBF02DF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1" name="Freeform 18">
                  <a:extLst>
                    <a:ext uri="{FF2B5EF4-FFF2-40B4-BE49-F238E27FC236}">
                      <a16:creationId xmlns:a16="http://schemas.microsoft.com/office/drawing/2014/main" id="{F8308734-25C7-4B3C-AE4E-E1686B4367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2" name="Freeform 19">
                  <a:extLst>
                    <a:ext uri="{FF2B5EF4-FFF2-40B4-BE49-F238E27FC236}">
                      <a16:creationId xmlns:a16="http://schemas.microsoft.com/office/drawing/2014/main" id="{04F60C36-38D2-4610-8076-00792C42C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3" name="Freeform 20">
                  <a:extLst>
                    <a:ext uri="{FF2B5EF4-FFF2-40B4-BE49-F238E27FC236}">
                      <a16:creationId xmlns:a16="http://schemas.microsoft.com/office/drawing/2014/main" id="{92EA8271-FC8F-46B6-BE51-448592DA50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4" name="Freeform 21">
                  <a:extLst>
                    <a:ext uri="{FF2B5EF4-FFF2-40B4-BE49-F238E27FC236}">
                      <a16:creationId xmlns:a16="http://schemas.microsoft.com/office/drawing/2014/main" id="{AEAC3402-56BC-4504-80E2-23C321E1B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5" name="Freeform 22">
                  <a:extLst>
                    <a:ext uri="{FF2B5EF4-FFF2-40B4-BE49-F238E27FC236}">
                      <a16:creationId xmlns:a16="http://schemas.microsoft.com/office/drawing/2014/main" id="{9BC6B961-FDE8-402E-B899-4CAD70C744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6" name="Freeform 23">
                  <a:extLst>
                    <a:ext uri="{FF2B5EF4-FFF2-40B4-BE49-F238E27FC236}">
                      <a16:creationId xmlns:a16="http://schemas.microsoft.com/office/drawing/2014/main" id="{8D401077-1FA3-4B82-A156-84771A8C18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7" name="Freeform 24">
                  <a:extLst>
                    <a:ext uri="{FF2B5EF4-FFF2-40B4-BE49-F238E27FC236}">
                      <a16:creationId xmlns:a16="http://schemas.microsoft.com/office/drawing/2014/main" id="{CAC806A0-3DC6-429B-8607-662653233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8" name="Freeform 25">
                  <a:extLst>
                    <a:ext uri="{FF2B5EF4-FFF2-40B4-BE49-F238E27FC236}">
                      <a16:creationId xmlns:a16="http://schemas.microsoft.com/office/drawing/2014/main" id="{995785C0-6558-48F9-81F5-DC0FA779A6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9" name="Freeform 26">
                  <a:extLst>
                    <a:ext uri="{FF2B5EF4-FFF2-40B4-BE49-F238E27FC236}">
                      <a16:creationId xmlns:a16="http://schemas.microsoft.com/office/drawing/2014/main" id="{CAC5A797-89A1-4A98-9149-23C142574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0" name="Freeform 27">
                  <a:extLst>
                    <a:ext uri="{FF2B5EF4-FFF2-40B4-BE49-F238E27FC236}">
                      <a16:creationId xmlns:a16="http://schemas.microsoft.com/office/drawing/2014/main" id="{5810E078-0F19-45A7-9E27-9A33FBFE7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1" name="Freeform 28">
                  <a:extLst>
                    <a:ext uri="{FF2B5EF4-FFF2-40B4-BE49-F238E27FC236}">
                      <a16:creationId xmlns:a16="http://schemas.microsoft.com/office/drawing/2014/main" id="{A2F80DB8-6B36-45F6-AC9D-EDEB1D012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2" name="Freeform 29">
                  <a:extLst>
                    <a:ext uri="{FF2B5EF4-FFF2-40B4-BE49-F238E27FC236}">
                      <a16:creationId xmlns:a16="http://schemas.microsoft.com/office/drawing/2014/main" id="{E3D917B5-0D1E-41B2-9422-53586203D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3" name="Freeform 30">
                  <a:extLst>
                    <a:ext uri="{FF2B5EF4-FFF2-40B4-BE49-F238E27FC236}">
                      <a16:creationId xmlns:a16="http://schemas.microsoft.com/office/drawing/2014/main" id="{746AFB7F-DF43-4C3B-8268-74C782FB7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4" name="Freeform 31">
                  <a:extLst>
                    <a:ext uri="{FF2B5EF4-FFF2-40B4-BE49-F238E27FC236}">
                      <a16:creationId xmlns:a16="http://schemas.microsoft.com/office/drawing/2014/main" id="{B51E5DA6-1DC4-43CE-A3F8-A2F5BB862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5" name="Freeform 32">
                  <a:extLst>
                    <a:ext uri="{FF2B5EF4-FFF2-40B4-BE49-F238E27FC236}">
                      <a16:creationId xmlns:a16="http://schemas.microsoft.com/office/drawing/2014/main" id="{1331B016-4C66-4A61-A1BB-ED22CFFA7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6" name="Freeform 33">
                  <a:extLst>
                    <a:ext uri="{FF2B5EF4-FFF2-40B4-BE49-F238E27FC236}">
                      <a16:creationId xmlns:a16="http://schemas.microsoft.com/office/drawing/2014/main" id="{7FE6ED51-F9FC-4D6F-A917-8F0530222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7" name="Freeform 34">
                  <a:extLst>
                    <a:ext uri="{FF2B5EF4-FFF2-40B4-BE49-F238E27FC236}">
                      <a16:creationId xmlns:a16="http://schemas.microsoft.com/office/drawing/2014/main" id="{9F93DDC8-CD95-4700-BD03-78D0CF21E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8" name="Freeform 35">
                  <a:extLst>
                    <a:ext uri="{FF2B5EF4-FFF2-40B4-BE49-F238E27FC236}">
                      <a16:creationId xmlns:a16="http://schemas.microsoft.com/office/drawing/2014/main" id="{BDABA015-8A8F-4BCE-A04B-510FD67BB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9" name="Freeform 36">
                  <a:extLst>
                    <a:ext uri="{FF2B5EF4-FFF2-40B4-BE49-F238E27FC236}">
                      <a16:creationId xmlns:a16="http://schemas.microsoft.com/office/drawing/2014/main" id="{2ED8422E-ECE9-4440-82CA-890641CFD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0" name="Freeform 37">
                  <a:extLst>
                    <a:ext uri="{FF2B5EF4-FFF2-40B4-BE49-F238E27FC236}">
                      <a16:creationId xmlns:a16="http://schemas.microsoft.com/office/drawing/2014/main" id="{C301C506-DCB2-4C17-8C9F-EE90372A7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1" name="Freeform 38">
                  <a:extLst>
                    <a:ext uri="{FF2B5EF4-FFF2-40B4-BE49-F238E27FC236}">
                      <a16:creationId xmlns:a16="http://schemas.microsoft.com/office/drawing/2014/main" id="{4DB5ED16-A6DF-488B-B8E6-30243454A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2" name="Freeform 39">
                  <a:extLst>
                    <a:ext uri="{FF2B5EF4-FFF2-40B4-BE49-F238E27FC236}">
                      <a16:creationId xmlns:a16="http://schemas.microsoft.com/office/drawing/2014/main" id="{9DD8EF49-C5EC-4847-8D9C-1D28F36AD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3" name="Freeform 40">
                  <a:extLst>
                    <a:ext uri="{FF2B5EF4-FFF2-40B4-BE49-F238E27FC236}">
                      <a16:creationId xmlns:a16="http://schemas.microsoft.com/office/drawing/2014/main" id="{B68889B6-5141-4EF5-9344-B64677067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4" name="Freeform 41">
                  <a:extLst>
                    <a:ext uri="{FF2B5EF4-FFF2-40B4-BE49-F238E27FC236}">
                      <a16:creationId xmlns:a16="http://schemas.microsoft.com/office/drawing/2014/main" id="{D39777C1-1486-45E6-B000-83160446D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5" name="Freeform 42">
                  <a:extLst>
                    <a:ext uri="{FF2B5EF4-FFF2-40B4-BE49-F238E27FC236}">
                      <a16:creationId xmlns:a16="http://schemas.microsoft.com/office/drawing/2014/main" id="{05130308-FBE8-43A6-889B-C48CAFD6F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6" name="Freeform 43">
                  <a:extLst>
                    <a:ext uri="{FF2B5EF4-FFF2-40B4-BE49-F238E27FC236}">
                      <a16:creationId xmlns:a16="http://schemas.microsoft.com/office/drawing/2014/main" id="{68B60D99-37E0-4EB9-B02E-F8BA080EC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7" name="Freeform 44">
                  <a:extLst>
                    <a:ext uri="{FF2B5EF4-FFF2-40B4-BE49-F238E27FC236}">
                      <a16:creationId xmlns:a16="http://schemas.microsoft.com/office/drawing/2014/main" id="{E5866B14-EE89-4186-B0DC-ECB77D8B9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8" name="Freeform 45">
                  <a:extLst>
                    <a:ext uri="{FF2B5EF4-FFF2-40B4-BE49-F238E27FC236}">
                      <a16:creationId xmlns:a16="http://schemas.microsoft.com/office/drawing/2014/main" id="{CC13C76C-B42D-4CE6-BDBD-A8A82AA17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9" name="Freeform 46">
                  <a:extLst>
                    <a:ext uri="{FF2B5EF4-FFF2-40B4-BE49-F238E27FC236}">
                      <a16:creationId xmlns:a16="http://schemas.microsoft.com/office/drawing/2014/main" id="{521A0310-049C-4E4A-B742-929F7E422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0" name="Freeform 47">
                  <a:extLst>
                    <a:ext uri="{FF2B5EF4-FFF2-40B4-BE49-F238E27FC236}">
                      <a16:creationId xmlns:a16="http://schemas.microsoft.com/office/drawing/2014/main" id="{4A69439A-9A86-4023-ACDB-C40CEC663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1" name="Freeform 48">
                  <a:extLst>
                    <a:ext uri="{FF2B5EF4-FFF2-40B4-BE49-F238E27FC236}">
                      <a16:creationId xmlns:a16="http://schemas.microsoft.com/office/drawing/2014/main" id="{CDF4C22B-3EC4-4D30-8E92-B892D82B1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2" name="Freeform 49">
                  <a:extLst>
                    <a:ext uri="{FF2B5EF4-FFF2-40B4-BE49-F238E27FC236}">
                      <a16:creationId xmlns:a16="http://schemas.microsoft.com/office/drawing/2014/main" id="{B3DB49C0-4A7A-4899-B170-05ED9433B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3" name="Freeform 50">
                  <a:extLst>
                    <a:ext uri="{FF2B5EF4-FFF2-40B4-BE49-F238E27FC236}">
                      <a16:creationId xmlns:a16="http://schemas.microsoft.com/office/drawing/2014/main" id="{AF848B04-B393-4C8C-AC6A-AA92BCD0C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4" name="Freeform 51">
                  <a:extLst>
                    <a:ext uri="{FF2B5EF4-FFF2-40B4-BE49-F238E27FC236}">
                      <a16:creationId xmlns:a16="http://schemas.microsoft.com/office/drawing/2014/main" id="{701AE721-2083-4826-89F9-B1761C20FF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5" name="Freeform 52">
                  <a:extLst>
                    <a:ext uri="{FF2B5EF4-FFF2-40B4-BE49-F238E27FC236}">
                      <a16:creationId xmlns:a16="http://schemas.microsoft.com/office/drawing/2014/main" id="{B98E7FD4-0155-4644-99A7-4064B32BE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6" name="Freeform 53">
                  <a:extLst>
                    <a:ext uri="{FF2B5EF4-FFF2-40B4-BE49-F238E27FC236}">
                      <a16:creationId xmlns:a16="http://schemas.microsoft.com/office/drawing/2014/main" id="{2E4D2C29-F947-4691-86D6-14A518F41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7" name="Freeform 54">
                  <a:extLst>
                    <a:ext uri="{FF2B5EF4-FFF2-40B4-BE49-F238E27FC236}">
                      <a16:creationId xmlns:a16="http://schemas.microsoft.com/office/drawing/2014/main" id="{43828F3B-50E4-4780-8EBF-53CFBD7C7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8" name="Freeform 55">
                  <a:extLst>
                    <a:ext uri="{FF2B5EF4-FFF2-40B4-BE49-F238E27FC236}">
                      <a16:creationId xmlns:a16="http://schemas.microsoft.com/office/drawing/2014/main" id="{B15F8D53-C090-4AB4-803B-1DE6FD241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9" name="Freeform 56">
                  <a:extLst>
                    <a:ext uri="{FF2B5EF4-FFF2-40B4-BE49-F238E27FC236}">
                      <a16:creationId xmlns:a16="http://schemas.microsoft.com/office/drawing/2014/main" id="{BE6E00DE-BA4B-4444-83F8-FC309B2C5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0" name="Freeform 57">
                  <a:extLst>
                    <a:ext uri="{FF2B5EF4-FFF2-40B4-BE49-F238E27FC236}">
                      <a16:creationId xmlns:a16="http://schemas.microsoft.com/office/drawing/2014/main" id="{5FDE4267-E6FF-44BB-9444-726666E0D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1" name="Freeform 58">
                  <a:extLst>
                    <a:ext uri="{FF2B5EF4-FFF2-40B4-BE49-F238E27FC236}">
                      <a16:creationId xmlns:a16="http://schemas.microsoft.com/office/drawing/2014/main" id="{AB07ED46-BBDB-4950-BAAE-B2B5D570E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2" name="Freeform 59">
                  <a:extLst>
                    <a:ext uri="{FF2B5EF4-FFF2-40B4-BE49-F238E27FC236}">
                      <a16:creationId xmlns:a16="http://schemas.microsoft.com/office/drawing/2014/main" id="{16488F9D-2E1D-479F-84D1-7B68CBD76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3" name="Freeform 60">
                  <a:extLst>
                    <a:ext uri="{FF2B5EF4-FFF2-40B4-BE49-F238E27FC236}">
                      <a16:creationId xmlns:a16="http://schemas.microsoft.com/office/drawing/2014/main" id="{A7110CC6-846A-4371-B3A1-21A8735F1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4" name="Freeform 61">
                  <a:extLst>
                    <a:ext uri="{FF2B5EF4-FFF2-40B4-BE49-F238E27FC236}">
                      <a16:creationId xmlns:a16="http://schemas.microsoft.com/office/drawing/2014/main" id="{627D1DFA-8DC7-45A9-ACF4-A05DB72DE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5" name="Freeform 62">
                  <a:extLst>
                    <a:ext uri="{FF2B5EF4-FFF2-40B4-BE49-F238E27FC236}">
                      <a16:creationId xmlns:a16="http://schemas.microsoft.com/office/drawing/2014/main" id="{2248A5F6-5B00-4684-B889-60A0BAA8C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6" name="Freeform 63">
                  <a:extLst>
                    <a:ext uri="{FF2B5EF4-FFF2-40B4-BE49-F238E27FC236}">
                      <a16:creationId xmlns:a16="http://schemas.microsoft.com/office/drawing/2014/main" id="{EB82B47F-2A09-4C7D-94EA-BA05F3733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7" name="Freeform 64">
                  <a:extLst>
                    <a:ext uri="{FF2B5EF4-FFF2-40B4-BE49-F238E27FC236}">
                      <a16:creationId xmlns:a16="http://schemas.microsoft.com/office/drawing/2014/main" id="{FE4A2A84-FE79-4036-8311-8423F4411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8" name="Freeform 65">
                  <a:extLst>
                    <a:ext uri="{FF2B5EF4-FFF2-40B4-BE49-F238E27FC236}">
                      <a16:creationId xmlns:a16="http://schemas.microsoft.com/office/drawing/2014/main" id="{212BD67F-21A0-42F9-A27E-E71B96952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9" name="Freeform 66">
                  <a:extLst>
                    <a:ext uri="{FF2B5EF4-FFF2-40B4-BE49-F238E27FC236}">
                      <a16:creationId xmlns:a16="http://schemas.microsoft.com/office/drawing/2014/main" id="{A4E1F43A-EF8F-47A9-93BA-A2302E24B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0" name="Freeform 67">
                  <a:extLst>
                    <a:ext uri="{FF2B5EF4-FFF2-40B4-BE49-F238E27FC236}">
                      <a16:creationId xmlns:a16="http://schemas.microsoft.com/office/drawing/2014/main" id="{DA7284A1-1F07-4E64-AC22-7A935AF60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1" name="Freeform 68">
                  <a:extLst>
                    <a:ext uri="{FF2B5EF4-FFF2-40B4-BE49-F238E27FC236}">
                      <a16:creationId xmlns:a16="http://schemas.microsoft.com/office/drawing/2014/main" id="{E71EA4BD-F710-4EA8-943E-14A937FE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2" name="Freeform 69">
                  <a:extLst>
                    <a:ext uri="{FF2B5EF4-FFF2-40B4-BE49-F238E27FC236}">
                      <a16:creationId xmlns:a16="http://schemas.microsoft.com/office/drawing/2014/main" id="{3394A57E-92E4-4C5F-AC82-A19A941F01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3" name="Freeform 70">
                  <a:extLst>
                    <a:ext uri="{FF2B5EF4-FFF2-40B4-BE49-F238E27FC236}">
                      <a16:creationId xmlns:a16="http://schemas.microsoft.com/office/drawing/2014/main" id="{4640A62C-DD22-4B99-B0CB-530043D5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74" name="文本框 558">
              <a:extLst>
                <a:ext uri="{FF2B5EF4-FFF2-40B4-BE49-F238E27FC236}">
                  <a16:creationId xmlns:a16="http://schemas.microsoft.com/office/drawing/2014/main" id="{4072CAD9-F815-4E83-813F-7ECA1223986B}"/>
                </a:ext>
              </a:extLst>
            </p:cNvPr>
            <p:cNvSpPr txBox="1"/>
            <p:nvPr/>
          </p:nvSpPr>
          <p:spPr>
            <a:xfrm>
              <a:off x="2226572" y="2356864"/>
              <a:ext cx="3521974" cy="4362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effectLst/>
                  <a:uLnTx/>
                  <a:uFillTx/>
                  <a:latin typeface="UVN Vung Tau" panose="03080702040302070203" pitchFamily="66" charset="0"/>
                  <a:ea typeface="字魂36号-正文宋楷" panose="02000000000000000000" pitchFamily="2" charset="-122"/>
                  <a:cs typeface="+mn-cs"/>
                </a:rPr>
                <a:t>Tính được độ dài đường gấp khúc khi biết độ dài các đoạn thẳng.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UVN Vung Tau" panose="03080702040302070203" pitchFamily="66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1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DE64E-21F3-432E-A30C-FDBE23AEE497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- Tiếp nối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00CB0-8443-4B65-AB31-9CAF68178EB4}"/>
              </a:ext>
            </a:extLst>
          </p:cNvPr>
          <p:cNvSpPr txBox="1"/>
          <p:nvPr/>
        </p:nvSpPr>
        <p:spPr>
          <a:xfrm>
            <a:off x="2067428" y="2081128"/>
            <a:ext cx="917063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29: 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2341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AEC0346-2191-4820-B9EC-3E3AE66BB7EB}"/>
              </a:ext>
            </a:extLst>
          </p:cNvPr>
          <p:cNvGrpSpPr/>
          <p:nvPr/>
        </p:nvGrpSpPr>
        <p:grpSpPr>
          <a:xfrm>
            <a:off x="1785593" y="-164362"/>
            <a:ext cx="7936337" cy="3171551"/>
            <a:chOff x="1585896" y="549374"/>
            <a:chExt cx="7936337" cy="3171551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3A89039D-9A51-41EE-B30B-9B69BF202B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85896" y="549374"/>
              <a:ext cx="7936337" cy="3171551"/>
              <a:chOff x="1541" y="-64"/>
              <a:chExt cx="4577" cy="1193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D1DA442-7954-46CF-83EF-D4D6AED8371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573" y="0"/>
                <a:ext cx="4534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4F2FBF21-E047-4909-A5C0-C56A8590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489"/>
                <a:ext cx="3177" cy="640"/>
              </a:xfrm>
              <a:custGeom>
                <a:avLst/>
                <a:gdLst>
                  <a:gd name="T0" fmla="*/ 67 w 1190"/>
                  <a:gd name="T1" fmla="*/ 133 h 238"/>
                  <a:gd name="T2" fmla="*/ 172 w 1190"/>
                  <a:gd name="T3" fmla="*/ 23 h 238"/>
                  <a:gd name="T4" fmla="*/ 401 w 1190"/>
                  <a:gd name="T5" fmla="*/ 19 h 238"/>
                  <a:gd name="T6" fmla="*/ 874 w 1190"/>
                  <a:gd name="T7" fmla="*/ 38 h 238"/>
                  <a:gd name="T8" fmla="*/ 1190 w 1190"/>
                  <a:gd name="T9" fmla="*/ 119 h 238"/>
                  <a:gd name="T10" fmla="*/ 874 w 1190"/>
                  <a:gd name="T11" fmla="*/ 148 h 238"/>
                  <a:gd name="T12" fmla="*/ 538 w 1190"/>
                  <a:gd name="T13" fmla="*/ 171 h 238"/>
                  <a:gd name="T14" fmla="*/ 67 w 1190"/>
                  <a:gd name="T15" fmla="*/ 13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0" h="238">
                    <a:moveTo>
                      <a:pt x="67" y="133"/>
                    </a:moveTo>
                    <a:cubicBezTo>
                      <a:pt x="0" y="59"/>
                      <a:pt x="134" y="28"/>
                      <a:pt x="172" y="23"/>
                    </a:cubicBezTo>
                    <a:cubicBezTo>
                      <a:pt x="244" y="9"/>
                      <a:pt x="325" y="19"/>
                      <a:pt x="401" y="19"/>
                    </a:cubicBezTo>
                    <a:cubicBezTo>
                      <a:pt x="559" y="23"/>
                      <a:pt x="717" y="43"/>
                      <a:pt x="874" y="38"/>
                    </a:cubicBezTo>
                    <a:cubicBezTo>
                      <a:pt x="946" y="38"/>
                      <a:pt x="1190" y="0"/>
                      <a:pt x="1190" y="119"/>
                    </a:cubicBezTo>
                    <a:cubicBezTo>
                      <a:pt x="1190" y="238"/>
                      <a:pt x="932" y="162"/>
                      <a:pt x="874" y="148"/>
                    </a:cubicBezTo>
                    <a:cubicBezTo>
                      <a:pt x="773" y="126"/>
                      <a:pt x="656" y="149"/>
                      <a:pt x="538" y="171"/>
                    </a:cubicBezTo>
                    <a:cubicBezTo>
                      <a:pt x="367" y="203"/>
                      <a:pt x="194" y="235"/>
                      <a:pt x="67" y="133"/>
                    </a:cubicBezTo>
                  </a:path>
                </a:pathLst>
              </a:custGeom>
              <a:solidFill>
                <a:srgbClr val="E6C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EA6C7397-7B21-470E-B014-03163274D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-64"/>
                <a:ext cx="881" cy="835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19313D5E-DB83-42E2-BBCC-D34E688C3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8" y="653"/>
                <a:ext cx="24" cy="5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41349298-5D5D-42FF-95B9-BF73A8FD0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" y="656"/>
                <a:ext cx="42" cy="37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6B22DAB4-8206-4599-BEC4-73E80D8F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04"/>
                <a:ext cx="46" cy="27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Oval 10">
                <a:extLst>
                  <a:ext uri="{FF2B5EF4-FFF2-40B4-BE49-F238E27FC236}">
                    <a16:creationId xmlns:a16="http://schemas.microsoft.com/office/drawing/2014/main" id="{DEA04B02-EE0F-437A-BC2E-D76CD8262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1" y="24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Oval 11">
                <a:extLst>
                  <a:ext uri="{FF2B5EF4-FFF2-40B4-BE49-F238E27FC236}">
                    <a16:creationId xmlns:a16="http://schemas.microsoft.com/office/drawing/2014/main" id="{17724F34-C6EB-4666-ACA6-98E324E65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" y="365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Oval 12">
                <a:extLst>
                  <a:ext uri="{FF2B5EF4-FFF2-40B4-BE49-F238E27FC236}">
                    <a16:creationId xmlns:a16="http://schemas.microsoft.com/office/drawing/2014/main" id="{871E2304-7423-4350-9932-E434F3CBD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9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60C5428F-F15A-47F8-915B-5900D7EF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290"/>
                <a:ext cx="40" cy="43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Oval 14">
                <a:extLst>
                  <a:ext uri="{FF2B5EF4-FFF2-40B4-BE49-F238E27FC236}">
                    <a16:creationId xmlns:a16="http://schemas.microsoft.com/office/drawing/2014/main" id="{0406F5B9-BC10-4BC7-BF1A-B071B9C1F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105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8B08FD7C-10E4-4F63-847D-EEC3BD38C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159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33DB73EF-BD12-400A-B45F-11CEE5481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67"/>
                <a:ext cx="37" cy="38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15A1D15-F582-4420-86CA-303E30413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" y="59"/>
                <a:ext cx="29" cy="19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Oval 18">
                <a:extLst>
                  <a:ext uri="{FF2B5EF4-FFF2-40B4-BE49-F238E27FC236}">
                    <a16:creationId xmlns:a16="http://schemas.microsoft.com/office/drawing/2014/main" id="{E1ED05EA-9169-4BCE-A857-C6681AD1E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34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Oval 19">
                <a:extLst>
                  <a:ext uri="{FF2B5EF4-FFF2-40B4-BE49-F238E27FC236}">
                    <a16:creationId xmlns:a16="http://schemas.microsoft.com/office/drawing/2014/main" id="{ADE50746-285E-4455-B8F1-84D1B2EE5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" y="46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6DB81313-C518-4CFC-83D3-6E7E70520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202"/>
                <a:ext cx="43" cy="18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7C848F51-164A-4B9B-962B-D2CCFC1A6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" y="253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7F56C6C8-80B6-45D9-B621-5047F4A0F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18"/>
                <a:ext cx="14" cy="40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Oval 23">
                <a:extLst>
                  <a:ext uri="{FF2B5EF4-FFF2-40B4-BE49-F238E27FC236}">
                    <a16:creationId xmlns:a16="http://schemas.microsoft.com/office/drawing/2014/main" id="{0FEB7478-4A9C-4F84-88F4-A687B1422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304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28DEDF56-E449-4621-B38A-3F679EB29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236"/>
                <a:ext cx="43" cy="4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Oval 25">
                <a:extLst>
                  <a:ext uri="{FF2B5EF4-FFF2-40B4-BE49-F238E27FC236}">
                    <a16:creationId xmlns:a16="http://schemas.microsoft.com/office/drawing/2014/main" id="{4A2CAF4E-788E-4D00-93D4-2FD3EED60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10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Oval 26">
                <a:extLst>
                  <a:ext uri="{FF2B5EF4-FFF2-40B4-BE49-F238E27FC236}">
                    <a16:creationId xmlns:a16="http://schemas.microsoft.com/office/drawing/2014/main" id="{9BDA7C23-D58A-445D-A18B-5FB3EC480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72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Oval 27">
                <a:extLst>
                  <a:ext uri="{FF2B5EF4-FFF2-40B4-BE49-F238E27FC236}">
                    <a16:creationId xmlns:a16="http://schemas.microsoft.com/office/drawing/2014/main" id="{66B57020-6A42-4128-B301-1DBC59D8C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5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Oval 28">
                <a:extLst>
                  <a:ext uri="{FF2B5EF4-FFF2-40B4-BE49-F238E27FC236}">
                    <a16:creationId xmlns:a16="http://schemas.microsoft.com/office/drawing/2014/main" id="{863AC4EE-7AEA-4198-83A0-A496B4BA4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96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Oval 29">
                <a:extLst>
                  <a:ext uri="{FF2B5EF4-FFF2-40B4-BE49-F238E27FC236}">
                    <a16:creationId xmlns:a16="http://schemas.microsoft.com/office/drawing/2014/main" id="{823D91F8-5DD6-4352-8865-13D6F5534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66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Oval 30">
                <a:extLst>
                  <a:ext uri="{FF2B5EF4-FFF2-40B4-BE49-F238E27FC236}">
                    <a16:creationId xmlns:a16="http://schemas.microsoft.com/office/drawing/2014/main" id="{31203CD3-FC03-4D2C-A23F-D27D0B698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312"/>
                <a:ext cx="38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Oval 31">
                <a:extLst>
                  <a:ext uri="{FF2B5EF4-FFF2-40B4-BE49-F238E27FC236}">
                    <a16:creationId xmlns:a16="http://schemas.microsoft.com/office/drawing/2014/main" id="{B41128B4-25C0-4F5F-A259-06FF2BAC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87"/>
                <a:ext cx="38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id="{A88BDCBD-8970-4425-B00A-4C83A4BD5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317"/>
                <a:ext cx="40" cy="46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Oval 33">
                <a:extLst>
                  <a:ext uri="{FF2B5EF4-FFF2-40B4-BE49-F238E27FC236}">
                    <a16:creationId xmlns:a16="http://schemas.microsoft.com/office/drawing/2014/main" id="{D5007569-780D-4F61-B451-87196C5F4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Oval 34">
                <a:extLst>
                  <a:ext uri="{FF2B5EF4-FFF2-40B4-BE49-F238E27FC236}">
                    <a16:creationId xmlns:a16="http://schemas.microsoft.com/office/drawing/2014/main" id="{8BDDB34B-0BE2-4089-9291-E59F74DBD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id="{9885BA65-AF0F-4DEE-A13C-1FB59EDF3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28"/>
                <a:ext cx="48" cy="48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Oval 36">
                <a:extLst>
                  <a:ext uri="{FF2B5EF4-FFF2-40B4-BE49-F238E27FC236}">
                    <a16:creationId xmlns:a16="http://schemas.microsoft.com/office/drawing/2014/main" id="{DCF7A274-AB88-48FF-A59B-24340BE97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1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92F3E6F9-FD22-48A3-9E03-881EC5A8B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90"/>
                <a:ext cx="40" cy="35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Oval 38">
                <a:extLst>
                  <a:ext uri="{FF2B5EF4-FFF2-40B4-BE49-F238E27FC236}">
                    <a16:creationId xmlns:a16="http://schemas.microsoft.com/office/drawing/2014/main" id="{29ECFE8D-D724-453D-9F16-0DA3E0081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93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39">
                <a:extLst>
                  <a:ext uri="{FF2B5EF4-FFF2-40B4-BE49-F238E27FC236}">
                    <a16:creationId xmlns:a16="http://schemas.microsoft.com/office/drawing/2014/main" id="{9F1DC45C-5DA2-4088-BF43-C364E912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34"/>
                <a:ext cx="32" cy="46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7D667DDF-886A-4D68-8FA7-8797EFA54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-16"/>
                <a:ext cx="918" cy="755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21CDF701-B349-4995-BF23-2FDC09920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" y="314"/>
                <a:ext cx="564" cy="600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Oval 42">
                <a:extLst>
                  <a:ext uri="{FF2B5EF4-FFF2-40B4-BE49-F238E27FC236}">
                    <a16:creationId xmlns:a16="http://schemas.microsoft.com/office/drawing/2014/main" id="{2488CF6E-9A56-4194-973C-DB6A2C4BE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4" y="739"/>
                <a:ext cx="37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4C7C5038-DBFC-44FA-ABAD-A0A733586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3" y="691"/>
                <a:ext cx="26" cy="32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Oval 44">
                <a:extLst>
                  <a:ext uri="{FF2B5EF4-FFF2-40B4-BE49-F238E27FC236}">
                    <a16:creationId xmlns:a16="http://schemas.microsoft.com/office/drawing/2014/main" id="{B96B93B9-44FD-4393-8161-879916AE6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6" y="669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C41760B2-48E1-4943-B023-C61D49AB1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" y="768"/>
                <a:ext cx="40" cy="43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Oval 46">
                <a:extLst>
                  <a:ext uri="{FF2B5EF4-FFF2-40B4-BE49-F238E27FC236}">
                    <a16:creationId xmlns:a16="http://schemas.microsoft.com/office/drawing/2014/main" id="{319EE193-500C-49AF-A064-B2B2CE66E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2" y="68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A9C49483-7249-43AF-BDA0-CA463F25D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3" y="836"/>
                <a:ext cx="40" cy="35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id="{3629FA58-FC16-4153-A07F-AAFA9E0B0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7" y="382"/>
                <a:ext cx="35" cy="34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id="{BD2D6B88-C876-4F69-B5B0-D54BEB7B9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" y="382"/>
                <a:ext cx="43" cy="48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0">
                <a:extLst>
                  <a:ext uri="{FF2B5EF4-FFF2-40B4-BE49-F238E27FC236}">
                    <a16:creationId xmlns:a16="http://schemas.microsoft.com/office/drawing/2014/main" id="{E48D4F59-E6FF-426C-8C74-90DE88688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5" y="379"/>
                <a:ext cx="24" cy="11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51">
                <a:extLst>
                  <a:ext uri="{FF2B5EF4-FFF2-40B4-BE49-F238E27FC236}">
                    <a16:creationId xmlns:a16="http://schemas.microsoft.com/office/drawing/2014/main" id="{6E9E71E9-B08A-4C8D-ABCC-F9BF71A75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" y="352"/>
                <a:ext cx="43" cy="38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52">
                <a:extLst>
                  <a:ext uri="{FF2B5EF4-FFF2-40B4-BE49-F238E27FC236}">
                    <a16:creationId xmlns:a16="http://schemas.microsoft.com/office/drawing/2014/main" id="{F435B5D4-5212-4217-BF2B-518B808E3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" y="392"/>
                <a:ext cx="30" cy="27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53">
                <a:extLst>
                  <a:ext uri="{FF2B5EF4-FFF2-40B4-BE49-F238E27FC236}">
                    <a16:creationId xmlns:a16="http://schemas.microsoft.com/office/drawing/2014/main" id="{0504811E-8340-45CA-A5A6-AF4AD8C08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" y="277"/>
                <a:ext cx="567" cy="569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54">
                <a:extLst>
                  <a:ext uri="{FF2B5EF4-FFF2-40B4-BE49-F238E27FC236}">
                    <a16:creationId xmlns:a16="http://schemas.microsoft.com/office/drawing/2014/main" id="{ABDDE5EC-3B23-4412-A432-0677883AD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489"/>
                <a:ext cx="3180" cy="631"/>
              </a:xfrm>
              <a:custGeom>
                <a:avLst/>
                <a:gdLst>
                  <a:gd name="T0" fmla="*/ 65 w 1191"/>
                  <a:gd name="T1" fmla="*/ 118 h 235"/>
                  <a:gd name="T2" fmla="*/ 167 w 1191"/>
                  <a:gd name="T3" fmla="*/ 10 h 235"/>
                  <a:gd name="T4" fmla="*/ 365 w 1191"/>
                  <a:gd name="T5" fmla="*/ 5 h 235"/>
                  <a:gd name="T6" fmla="*/ 561 w 1191"/>
                  <a:gd name="T7" fmla="*/ 14 h 235"/>
                  <a:gd name="T8" fmla="*/ 895 w 1191"/>
                  <a:gd name="T9" fmla="*/ 24 h 235"/>
                  <a:gd name="T10" fmla="*/ 1096 w 1191"/>
                  <a:gd name="T11" fmla="*/ 26 h 235"/>
                  <a:gd name="T12" fmla="*/ 1170 w 1191"/>
                  <a:gd name="T13" fmla="*/ 65 h 235"/>
                  <a:gd name="T14" fmla="*/ 1170 w 1191"/>
                  <a:gd name="T15" fmla="*/ 145 h 235"/>
                  <a:gd name="T16" fmla="*/ 1082 w 1191"/>
                  <a:gd name="T17" fmla="*/ 179 h 235"/>
                  <a:gd name="T18" fmla="*/ 979 w 1191"/>
                  <a:gd name="T19" fmla="*/ 174 h 235"/>
                  <a:gd name="T20" fmla="*/ 794 w 1191"/>
                  <a:gd name="T21" fmla="*/ 147 h 235"/>
                  <a:gd name="T22" fmla="*/ 515 w 1191"/>
                  <a:gd name="T23" fmla="*/ 175 h 235"/>
                  <a:gd name="T24" fmla="*/ 65 w 1191"/>
                  <a:gd name="T25" fmla="*/ 118 h 235"/>
                  <a:gd name="T26" fmla="*/ 60 w 1191"/>
                  <a:gd name="T27" fmla="*/ 120 h 235"/>
                  <a:gd name="T28" fmla="*/ 578 w 1191"/>
                  <a:gd name="T29" fmla="*/ 168 h 235"/>
                  <a:gd name="T30" fmla="*/ 864 w 1191"/>
                  <a:gd name="T31" fmla="*/ 156 h 235"/>
                  <a:gd name="T32" fmla="*/ 1035 w 1191"/>
                  <a:gd name="T33" fmla="*/ 182 h 235"/>
                  <a:gd name="T34" fmla="*/ 1177 w 1191"/>
                  <a:gd name="T35" fmla="*/ 142 h 235"/>
                  <a:gd name="T36" fmla="*/ 1182 w 1191"/>
                  <a:gd name="T37" fmla="*/ 73 h 235"/>
                  <a:gd name="T38" fmla="*/ 1125 w 1191"/>
                  <a:gd name="T39" fmla="*/ 30 h 235"/>
                  <a:gd name="T40" fmla="*/ 934 w 1191"/>
                  <a:gd name="T41" fmla="*/ 19 h 235"/>
                  <a:gd name="T42" fmla="*/ 635 w 1191"/>
                  <a:gd name="T43" fmla="*/ 16 h 235"/>
                  <a:gd name="T44" fmla="*/ 391 w 1191"/>
                  <a:gd name="T45" fmla="*/ 3 h 235"/>
                  <a:gd name="T46" fmla="*/ 271 w 1191"/>
                  <a:gd name="T47" fmla="*/ 0 h 235"/>
                  <a:gd name="T48" fmla="*/ 166 w 1191"/>
                  <a:gd name="T49" fmla="*/ 8 h 235"/>
                  <a:gd name="T50" fmla="*/ 60 w 1191"/>
                  <a:gd name="T51" fmla="*/ 120 h 235"/>
                  <a:gd name="T52" fmla="*/ 65 w 1191"/>
                  <a:gd name="T53" fmla="*/ 11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1" h="235">
                    <a:moveTo>
                      <a:pt x="65" y="118"/>
                    </a:moveTo>
                    <a:cubicBezTo>
                      <a:pt x="7" y="50"/>
                      <a:pt x="115" y="17"/>
                      <a:pt x="167" y="10"/>
                    </a:cubicBezTo>
                    <a:cubicBezTo>
                      <a:pt x="234" y="2"/>
                      <a:pt x="298" y="3"/>
                      <a:pt x="365" y="5"/>
                    </a:cubicBezTo>
                    <a:cubicBezTo>
                      <a:pt x="431" y="7"/>
                      <a:pt x="496" y="10"/>
                      <a:pt x="561" y="14"/>
                    </a:cubicBezTo>
                    <a:cubicBezTo>
                      <a:pt x="672" y="21"/>
                      <a:pt x="783" y="30"/>
                      <a:pt x="895" y="24"/>
                    </a:cubicBezTo>
                    <a:cubicBezTo>
                      <a:pt x="961" y="20"/>
                      <a:pt x="1029" y="13"/>
                      <a:pt x="1096" y="26"/>
                    </a:cubicBezTo>
                    <a:cubicBezTo>
                      <a:pt x="1123" y="32"/>
                      <a:pt x="1152" y="42"/>
                      <a:pt x="1170" y="65"/>
                    </a:cubicBezTo>
                    <a:cubicBezTo>
                      <a:pt x="1187" y="87"/>
                      <a:pt x="1187" y="122"/>
                      <a:pt x="1170" y="145"/>
                    </a:cubicBezTo>
                    <a:cubicBezTo>
                      <a:pt x="1151" y="171"/>
                      <a:pt x="1112" y="177"/>
                      <a:pt x="1082" y="179"/>
                    </a:cubicBezTo>
                    <a:cubicBezTo>
                      <a:pt x="1048" y="182"/>
                      <a:pt x="1013" y="179"/>
                      <a:pt x="979" y="174"/>
                    </a:cubicBezTo>
                    <a:cubicBezTo>
                      <a:pt x="917" y="166"/>
                      <a:pt x="858" y="148"/>
                      <a:pt x="794" y="147"/>
                    </a:cubicBezTo>
                    <a:cubicBezTo>
                      <a:pt x="700" y="146"/>
                      <a:pt x="607" y="162"/>
                      <a:pt x="515" y="175"/>
                    </a:cubicBezTo>
                    <a:cubicBezTo>
                      <a:pt x="366" y="196"/>
                      <a:pt x="192" y="218"/>
                      <a:pt x="65" y="118"/>
                    </a:cubicBezTo>
                    <a:cubicBezTo>
                      <a:pt x="64" y="117"/>
                      <a:pt x="59" y="119"/>
                      <a:pt x="60" y="120"/>
                    </a:cubicBezTo>
                    <a:cubicBezTo>
                      <a:pt x="206" y="235"/>
                      <a:pt x="410" y="192"/>
                      <a:pt x="578" y="168"/>
                    </a:cubicBezTo>
                    <a:cubicBezTo>
                      <a:pt x="672" y="155"/>
                      <a:pt x="769" y="141"/>
                      <a:pt x="864" y="156"/>
                    </a:cubicBezTo>
                    <a:cubicBezTo>
                      <a:pt x="921" y="165"/>
                      <a:pt x="976" y="180"/>
                      <a:pt x="1035" y="182"/>
                    </a:cubicBezTo>
                    <a:cubicBezTo>
                      <a:pt x="1081" y="185"/>
                      <a:pt x="1147" y="184"/>
                      <a:pt x="1177" y="142"/>
                    </a:cubicBezTo>
                    <a:cubicBezTo>
                      <a:pt x="1191" y="123"/>
                      <a:pt x="1191" y="94"/>
                      <a:pt x="1182" y="73"/>
                    </a:cubicBezTo>
                    <a:cubicBezTo>
                      <a:pt x="1171" y="51"/>
                      <a:pt x="1148" y="38"/>
                      <a:pt x="1125" y="30"/>
                    </a:cubicBezTo>
                    <a:cubicBezTo>
                      <a:pt x="1065" y="10"/>
                      <a:pt x="996" y="15"/>
                      <a:pt x="934" y="19"/>
                    </a:cubicBezTo>
                    <a:cubicBezTo>
                      <a:pt x="834" y="25"/>
                      <a:pt x="735" y="22"/>
                      <a:pt x="635" y="16"/>
                    </a:cubicBezTo>
                    <a:cubicBezTo>
                      <a:pt x="554" y="11"/>
                      <a:pt x="472" y="3"/>
                      <a:pt x="391" y="3"/>
                    </a:cubicBezTo>
                    <a:cubicBezTo>
                      <a:pt x="351" y="3"/>
                      <a:pt x="311" y="0"/>
                      <a:pt x="271" y="0"/>
                    </a:cubicBezTo>
                    <a:cubicBezTo>
                      <a:pt x="235" y="0"/>
                      <a:pt x="201" y="4"/>
                      <a:pt x="166" y="8"/>
                    </a:cubicBezTo>
                    <a:cubicBezTo>
                      <a:pt x="113" y="15"/>
                      <a:pt x="0" y="50"/>
                      <a:pt x="60" y="120"/>
                    </a:cubicBezTo>
                    <a:cubicBezTo>
                      <a:pt x="61" y="121"/>
                      <a:pt x="66" y="119"/>
                      <a:pt x="65" y="118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55">
                <a:extLst>
                  <a:ext uri="{FF2B5EF4-FFF2-40B4-BE49-F238E27FC236}">
                    <a16:creationId xmlns:a16="http://schemas.microsoft.com/office/drawing/2014/main" id="{6970348E-3217-4DCA-8197-20A33641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621"/>
                <a:ext cx="86" cy="260"/>
              </a:xfrm>
              <a:custGeom>
                <a:avLst/>
                <a:gdLst>
                  <a:gd name="T0" fmla="*/ 16 w 32"/>
                  <a:gd name="T1" fmla="*/ 0 h 97"/>
                  <a:gd name="T2" fmla="*/ 0 w 32"/>
                  <a:gd name="T3" fmla="*/ 10 h 97"/>
                  <a:gd name="T4" fmla="*/ 13 w 32"/>
                  <a:gd name="T5" fmla="*/ 74 h 97"/>
                  <a:gd name="T6" fmla="*/ 15 w 32"/>
                  <a:gd name="T7" fmla="*/ 87 h 97"/>
                  <a:gd name="T8" fmla="*/ 32 w 32"/>
                  <a:gd name="T9" fmla="*/ 97 h 97"/>
                  <a:gd name="T10" fmla="*/ 30 w 32"/>
                  <a:gd name="T11" fmla="*/ 72 h 97"/>
                  <a:gd name="T12" fmla="*/ 16 w 32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7">
                    <a:moveTo>
                      <a:pt x="16" y="0"/>
                    </a:moveTo>
                    <a:cubicBezTo>
                      <a:pt x="10" y="3"/>
                      <a:pt x="5" y="6"/>
                      <a:pt x="0" y="10"/>
                    </a:cubicBezTo>
                    <a:cubicBezTo>
                      <a:pt x="4" y="31"/>
                      <a:pt x="9" y="53"/>
                      <a:pt x="13" y="74"/>
                    </a:cubicBezTo>
                    <a:cubicBezTo>
                      <a:pt x="13" y="78"/>
                      <a:pt x="14" y="82"/>
                      <a:pt x="15" y="87"/>
                    </a:cubicBezTo>
                    <a:cubicBezTo>
                      <a:pt x="21" y="90"/>
                      <a:pt x="26" y="93"/>
                      <a:pt x="32" y="97"/>
                    </a:cubicBezTo>
                    <a:cubicBezTo>
                      <a:pt x="31" y="88"/>
                      <a:pt x="31" y="79"/>
                      <a:pt x="30" y="72"/>
                    </a:cubicBezTo>
                    <a:cubicBezTo>
                      <a:pt x="26" y="48"/>
                      <a:pt x="21" y="24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56">
                <a:extLst>
                  <a:ext uri="{FF2B5EF4-FFF2-40B4-BE49-F238E27FC236}">
                    <a16:creationId xmlns:a16="http://schemas.microsoft.com/office/drawing/2014/main" id="{33790389-117E-4552-A6C5-BAED8F54C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892"/>
                <a:ext cx="40" cy="30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57">
                <a:extLst>
                  <a:ext uri="{FF2B5EF4-FFF2-40B4-BE49-F238E27FC236}">
                    <a16:creationId xmlns:a16="http://schemas.microsoft.com/office/drawing/2014/main" id="{82253212-AA5B-469D-AB26-BFF35E02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871"/>
                <a:ext cx="45" cy="45"/>
              </a:xfrm>
              <a:custGeom>
                <a:avLst/>
                <a:gdLst>
                  <a:gd name="T0" fmla="*/ 0 w 17"/>
                  <a:gd name="T1" fmla="*/ 0 h 17"/>
                  <a:gd name="T2" fmla="*/ 2 w 17"/>
                  <a:gd name="T3" fmla="*/ 8 h 17"/>
                  <a:gd name="T4" fmla="*/ 17 w 17"/>
                  <a:gd name="T5" fmla="*/ 17 h 17"/>
                  <a:gd name="T6" fmla="*/ 16 w 17"/>
                  <a:gd name="T7" fmla="*/ 9 h 17"/>
                  <a:gd name="T8" fmla="*/ 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cubicBezTo>
                      <a:pt x="1" y="3"/>
                      <a:pt x="1" y="5"/>
                      <a:pt x="2" y="8"/>
                    </a:cubicBezTo>
                    <a:cubicBezTo>
                      <a:pt x="7" y="11"/>
                      <a:pt x="12" y="14"/>
                      <a:pt x="17" y="17"/>
                    </a:cubicBezTo>
                    <a:cubicBezTo>
                      <a:pt x="17" y="15"/>
                      <a:pt x="16" y="12"/>
                      <a:pt x="16" y="9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58">
                <a:extLst>
                  <a:ext uri="{FF2B5EF4-FFF2-40B4-BE49-F238E27FC236}">
                    <a16:creationId xmlns:a16="http://schemas.microsoft.com/office/drawing/2014/main" id="{DA932A5F-D735-44AB-94E1-0DDC30877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854"/>
                <a:ext cx="46" cy="41"/>
              </a:xfrm>
              <a:custGeom>
                <a:avLst/>
                <a:gdLst>
                  <a:gd name="T0" fmla="*/ 0 w 17"/>
                  <a:gd name="T1" fmla="*/ 0 h 15"/>
                  <a:gd name="T2" fmla="*/ 1 w 17"/>
                  <a:gd name="T3" fmla="*/ 6 h 15"/>
                  <a:gd name="T4" fmla="*/ 17 w 17"/>
                  <a:gd name="T5" fmla="*/ 15 h 15"/>
                  <a:gd name="T6" fmla="*/ 17 w 17"/>
                  <a:gd name="T7" fmla="*/ 10 h 15"/>
                  <a:gd name="T8" fmla="*/ 0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0"/>
                    </a:moveTo>
                    <a:cubicBezTo>
                      <a:pt x="1" y="2"/>
                      <a:pt x="1" y="4"/>
                      <a:pt x="1" y="6"/>
                    </a:cubicBezTo>
                    <a:cubicBezTo>
                      <a:pt x="7" y="9"/>
                      <a:pt x="12" y="12"/>
                      <a:pt x="17" y="15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59">
                <a:extLst>
                  <a:ext uri="{FF2B5EF4-FFF2-40B4-BE49-F238E27FC236}">
                    <a16:creationId xmlns:a16="http://schemas.microsoft.com/office/drawing/2014/main" id="{52467501-FF60-4DF8-94A6-E820D834E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562"/>
                <a:ext cx="80" cy="395"/>
              </a:xfrm>
              <a:custGeom>
                <a:avLst/>
                <a:gdLst>
                  <a:gd name="T0" fmla="*/ 16 w 30"/>
                  <a:gd name="T1" fmla="*/ 0 h 147"/>
                  <a:gd name="T2" fmla="*/ 0 w 30"/>
                  <a:gd name="T3" fmla="*/ 3 h 147"/>
                  <a:gd name="T4" fmla="*/ 12 w 30"/>
                  <a:gd name="T5" fmla="*/ 141 h 147"/>
                  <a:gd name="T6" fmla="*/ 30 w 30"/>
                  <a:gd name="T7" fmla="*/ 147 h 147"/>
                  <a:gd name="T8" fmla="*/ 16 w 30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7">
                    <a:moveTo>
                      <a:pt x="16" y="0"/>
                    </a:moveTo>
                    <a:cubicBezTo>
                      <a:pt x="11" y="1"/>
                      <a:pt x="6" y="2"/>
                      <a:pt x="0" y="3"/>
                    </a:cubicBezTo>
                    <a:cubicBezTo>
                      <a:pt x="7" y="49"/>
                      <a:pt x="12" y="95"/>
                      <a:pt x="12" y="141"/>
                    </a:cubicBezTo>
                    <a:cubicBezTo>
                      <a:pt x="18" y="143"/>
                      <a:pt x="24" y="145"/>
                      <a:pt x="30" y="147"/>
                    </a:cubicBezTo>
                    <a:cubicBezTo>
                      <a:pt x="26" y="98"/>
                      <a:pt x="24" y="49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0">
                <a:extLst>
                  <a:ext uri="{FF2B5EF4-FFF2-40B4-BE49-F238E27FC236}">
                    <a16:creationId xmlns:a16="http://schemas.microsoft.com/office/drawing/2014/main" id="{552944DB-9EDD-4C0F-9C2F-68ED026ED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75"/>
                <a:ext cx="57" cy="22"/>
              </a:xfrm>
              <a:custGeom>
                <a:avLst/>
                <a:gdLst>
                  <a:gd name="T0" fmla="*/ 0 w 21"/>
                  <a:gd name="T1" fmla="*/ 0 h 8"/>
                  <a:gd name="T2" fmla="*/ 0 w 21"/>
                  <a:gd name="T3" fmla="*/ 2 h 8"/>
                  <a:gd name="T4" fmla="*/ 21 w 21"/>
                  <a:gd name="T5" fmla="*/ 8 h 8"/>
                  <a:gd name="T6" fmla="*/ 21 w 21"/>
                  <a:gd name="T7" fmla="*/ 7 h 8"/>
                  <a:gd name="T8" fmla="*/ 0 w 2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7" y="4"/>
                      <a:pt x="14" y="6"/>
                      <a:pt x="21" y="8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14" y="5"/>
                      <a:pt x="7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BCD46602-F05A-4030-B8C1-0E49A50AD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51"/>
                <a:ext cx="57" cy="43"/>
              </a:xfrm>
              <a:custGeom>
                <a:avLst/>
                <a:gdLst>
                  <a:gd name="T0" fmla="*/ 1 w 21"/>
                  <a:gd name="T1" fmla="*/ 0 h 16"/>
                  <a:gd name="T2" fmla="*/ 0 w 21"/>
                  <a:gd name="T3" fmla="*/ 9 h 16"/>
                  <a:gd name="T4" fmla="*/ 21 w 21"/>
                  <a:gd name="T5" fmla="*/ 16 h 16"/>
                  <a:gd name="T6" fmla="*/ 20 w 21"/>
                  <a:gd name="T7" fmla="*/ 6 h 16"/>
                  <a:gd name="T8" fmla="*/ 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" y="0"/>
                    </a:moveTo>
                    <a:cubicBezTo>
                      <a:pt x="1" y="3"/>
                      <a:pt x="0" y="6"/>
                      <a:pt x="0" y="9"/>
                    </a:cubicBezTo>
                    <a:cubicBezTo>
                      <a:pt x="7" y="12"/>
                      <a:pt x="14" y="14"/>
                      <a:pt x="21" y="16"/>
                    </a:cubicBezTo>
                    <a:cubicBezTo>
                      <a:pt x="20" y="13"/>
                      <a:pt x="20" y="10"/>
                      <a:pt x="20" y="6"/>
                    </a:cubicBezTo>
                    <a:cubicBezTo>
                      <a:pt x="13" y="5"/>
                      <a:pt x="7" y="3"/>
                      <a:pt x="1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62">
                <a:extLst>
                  <a:ext uri="{FF2B5EF4-FFF2-40B4-BE49-F238E27FC236}">
                    <a16:creationId xmlns:a16="http://schemas.microsoft.com/office/drawing/2014/main" id="{496F3CF0-7731-437B-B3A9-19357A4CA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940"/>
                <a:ext cx="51" cy="27"/>
              </a:xfrm>
              <a:custGeom>
                <a:avLst/>
                <a:gdLst>
                  <a:gd name="T0" fmla="*/ 0 w 19"/>
                  <a:gd name="T1" fmla="*/ 0 h 10"/>
                  <a:gd name="T2" fmla="*/ 0 w 19"/>
                  <a:gd name="T3" fmla="*/ 4 h 10"/>
                  <a:gd name="T4" fmla="*/ 19 w 19"/>
                  <a:gd name="T5" fmla="*/ 10 h 10"/>
                  <a:gd name="T6" fmla="*/ 18 w 19"/>
                  <a:gd name="T7" fmla="*/ 6 h 10"/>
                  <a:gd name="T8" fmla="*/ 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6" y="7"/>
                      <a:pt x="12" y="9"/>
                      <a:pt x="19" y="10"/>
                    </a:cubicBezTo>
                    <a:cubicBezTo>
                      <a:pt x="19" y="9"/>
                      <a:pt x="18" y="8"/>
                      <a:pt x="18" y="6"/>
                    </a:cubicBezTo>
                    <a:cubicBezTo>
                      <a:pt x="12" y="4"/>
                      <a:pt x="6" y="2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63">
                <a:extLst>
                  <a:ext uri="{FF2B5EF4-FFF2-40B4-BE49-F238E27FC236}">
                    <a16:creationId xmlns:a16="http://schemas.microsoft.com/office/drawing/2014/main" id="{295D9820-8B19-486A-A54D-15D4EBA883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7" y="537"/>
                <a:ext cx="107" cy="479"/>
              </a:xfrm>
              <a:custGeom>
                <a:avLst/>
                <a:gdLst>
                  <a:gd name="T0" fmla="*/ 16 w 40"/>
                  <a:gd name="T1" fmla="*/ 172 h 178"/>
                  <a:gd name="T2" fmla="*/ 17 w 40"/>
                  <a:gd name="T3" fmla="*/ 173 h 178"/>
                  <a:gd name="T4" fmla="*/ 26 w 40"/>
                  <a:gd name="T5" fmla="*/ 178 h 178"/>
                  <a:gd name="T6" fmla="*/ 33 w 40"/>
                  <a:gd name="T7" fmla="*/ 174 h 178"/>
                  <a:gd name="T8" fmla="*/ 16 w 40"/>
                  <a:gd name="T9" fmla="*/ 172 h 178"/>
                  <a:gd name="T10" fmla="*/ 18 w 40"/>
                  <a:gd name="T11" fmla="*/ 0 h 178"/>
                  <a:gd name="T12" fmla="*/ 0 w 40"/>
                  <a:gd name="T13" fmla="*/ 1 h 178"/>
                  <a:gd name="T14" fmla="*/ 6 w 40"/>
                  <a:gd name="T15" fmla="*/ 60 h 178"/>
                  <a:gd name="T16" fmla="*/ 12 w 40"/>
                  <a:gd name="T17" fmla="*/ 124 h 178"/>
                  <a:gd name="T18" fmla="*/ 15 w 40"/>
                  <a:gd name="T19" fmla="*/ 168 h 178"/>
                  <a:gd name="T20" fmla="*/ 34 w 40"/>
                  <a:gd name="T21" fmla="*/ 171 h 178"/>
                  <a:gd name="T22" fmla="*/ 25 w 40"/>
                  <a:gd name="T23" fmla="*/ 77 h 178"/>
                  <a:gd name="T24" fmla="*/ 18 w 40"/>
                  <a:gd name="T2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78">
                    <a:moveTo>
                      <a:pt x="16" y="172"/>
                    </a:moveTo>
                    <a:cubicBezTo>
                      <a:pt x="17" y="172"/>
                      <a:pt x="17" y="172"/>
                      <a:pt x="17" y="173"/>
                    </a:cubicBezTo>
                    <a:cubicBezTo>
                      <a:pt x="18" y="176"/>
                      <a:pt x="22" y="178"/>
                      <a:pt x="26" y="178"/>
                    </a:cubicBezTo>
                    <a:cubicBezTo>
                      <a:pt x="29" y="178"/>
                      <a:pt x="31" y="177"/>
                      <a:pt x="33" y="174"/>
                    </a:cubicBezTo>
                    <a:cubicBezTo>
                      <a:pt x="27" y="173"/>
                      <a:pt x="22" y="173"/>
                      <a:pt x="16" y="172"/>
                    </a:cubicBezTo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1" y="21"/>
                      <a:pt x="5" y="41"/>
                      <a:pt x="6" y="60"/>
                    </a:cubicBezTo>
                    <a:cubicBezTo>
                      <a:pt x="8" y="82"/>
                      <a:pt x="10" y="103"/>
                      <a:pt x="12" y="124"/>
                    </a:cubicBezTo>
                    <a:cubicBezTo>
                      <a:pt x="13" y="138"/>
                      <a:pt x="12" y="154"/>
                      <a:pt x="15" y="168"/>
                    </a:cubicBezTo>
                    <a:cubicBezTo>
                      <a:pt x="21" y="169"/>
                      <a:pt x="27" y="170"/>
                      <a:pt x="34" y="171"/>
                    </a:cubicBezTo>
                    <a:cubicBezTo>
                      <a:pt x="40" y="141"/>
                      <a:pt x="29" y="106"/>
                      <a:pt x="25" y="77"/>
                    </a:cubicBezTo>
                    <a:cubicBezTo>
                      <a:pt x="22" y="52"/>
                      <a:pt x="21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64">
                <a:extLst>
                  <a:ext uri="{FF2B5EF4-FFF2-40B4-BE49-F238E27FC236}">
                    <a16:creationId xmlns:a16="http://schemas.microsoft.com/office/drawing/2014/main" id="{42105358-AD99-4499-9F9A-1B2F98FF4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989"/>
                <a:ext cx="51" cy="16"/>
              </a:xfrm>
              <a:custGeom>
                <a:avLst/>
                <a:gdLst>
                  <a:gd name="T0" fmla="*/ 0 w 19"/>
                  <a:gd name="T1" fmla="*/ 0 h 6"/>
                  <a:gd name="T2" fmla="*/ 1 w 19"/>
                  <a:gd name="T3" fmla="*/ 4 h 6"/>
                  <a:gd name="T4" fmla="*/ 18 w 19"/>
                  <a:gd name="T5" fmla="*/ 6 h 6"/>
                  <a:gd name="T6" fmla="*/ 18 w 19"/>
                  <a:gd name="T7" fmla="*/ 5 h 6"/>
                  <a:gd name="T8" fmla="*/ 19 w 19"/>
                  <a:gd name="T9" fmla="*/ 3 h 6"/>
                  <a:gd name="T10" fmla="*/ 0 w 1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6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7" y="5"/>
                      <a:pt x="12" y="5"/>
                      <a:pt x="18" y="6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4"/>
                      <a:pt x="18" y="3"/>
                      <a:pt x="19" y="3"/>
                    </a:cubicBezTo>
                    <a:cubicBezTo>
                      <a:pt x="12" y="2"/>
                      <a:pt x="6" y="1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65">
                <a:extLst>
                  <a:ext uri="{FF2B5EF4-FFF2-40B4-BE49-F238E27FC236}">
                    <a16:creationId xmlns:a16="http://schemas.microsoft.com/office/drawing/2014/main" id="{2F80F9F5-6D81-474E-8746-D6FE75A51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535"/>
                <a:ext cx="96" cy="473"/>
              </a:xfrm>
              <a:custGeom>
                <a:avLst/>
                <a:gdLst>
                  <a:gd name="T0" fmla="*/ 2 w 36"/>
                  <a:gd name="T1" fmla="*/ 0 h 176"/>
                  <a:gd name="T2" fmla="*/ 0 w 36"/>
                  <a:gd name="T3" fmla="*/ 0 h 176"/>
                  <a:gd name="T4" fmla="*/ 17 w 36"/>
                  <a:gd name="T5" fmla="*/ 169 h 176"/>
                  <a:gd name="T6" fmla="*/ 19 w 36"/>
                  <a:gd name="T7" fmla="*/ 175 h 176"/>
                  <a:gd name="T8" fmla="*/ 34 w 36"/>
                  <a:gd name="T9" fmla="*/ 176 h 176"/>
                  <a:gd name="T10" fmla="*/ 36 w 36"/>
                  <a:gd name="T11" fmla="*/ 169 h 176"/>
                  <a:gd name="T12" fmla="*/ 16 w 36"/>
                  <a:gd name="T13" fmla="*/ 0 h 176"/>
                  <a:gd name="T14" fmla="*/ 2 w 36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176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56"/>
                      <a:pt x="16" y="112"/>
                      <a:pt x="17" y="169"/>
                    </a:cubicBezTo>
                    <a:cubicBezTo>
                      <a:pt x="17" y="172"/>
                      <a:pt x="18" y="174"/>
                      <a:pt x="19" y="175"/>
                    </a:cubicBezTo>
                    <a:cubicBezTo>
                      <a:pt x="24" y="175"/>
                      <a:pt x="29" y="176"/>
                      <a:pt x="34" y="176"/>
                    </a:cubicBezTo>
                    <a:cubicBezTo>
                      <a:pt x="35" y="174"/>
                      <a:pt x="36" y="172"/>
                      <a:pt x="36" y="169"/>
                    </a:cubicBezTo>
                    <a:cubicBezTo>
                      <a:pt x="32" y="112"/>
                      <a:pt x="23" y="56"/>
                      <a:pt x="16" y="0"/>
                    </a:cubicBezTo>
                    <a:cubicBezTo>
                      <a:pt x="12" y="0"/>
                      <a:pt x="7" y="0"/>
                      <a:pt x="2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66">
                <a:extLst>
                  <a:ext uri="{FF2B5EF4-FFF2-40B4-BE49-F238E27FC236}">
                    <a16:creationId xmlns:a16="http://schemas.microsoft.com/office/drawing/2014/main" id="{3B144349-F7CF-48D7-BE40-9545A1650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005"/>
                <a:ext cx="40" cy="8"/>
              </a:xfrm>
              <a:custGeom>
                <a:avLst/>
                <a:gdLst>
                  <a:gd name="T0" fmla="*/ 0 w 15"/>
                  <a:gd name="T1" fmla="*/ 0 h 3"/>
                  <a:gd name="T2" fmla="*/ 8 w 15"/>
                  <a:gd name="T3" fmla="*/ 3 h 3"/>
                  <a:gd name="T4" fmla="*/ 15 w 15"/>
                  <a:gd name="T5" fmla="*/ 1 h 3"/>
                  <a:gd name="T6" fmla="*/ 0 w 1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cubicBezTo>
                      <a:pt x="2" y="2"/>
                      <a:pt x="5" y="3"/>
                      <a:pt x="8" y="3"/>
                    </a:cubicBezTo>
                    <a:cubicBezTo>
                      <a:pt x="10" y="3"/>
                      <a:pt x="13" y="2"/>
                      <a:pt x="15" y="1"/>
                    </a:cubicBezTo>
                    <a:cubicBezTo>
                      <a:pt x="10" y="1"/>
                      <a:pt x="5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67">
                <a:extLst>
                  <a:ext uri="{FF2B5EF4-FFF2-40B4-BE49-F238E27FC236}">
                    <a16:creationId xmlns:a16="http://schemas.microsoft.com/office/drawing/2014/main" id="{7911322F-71D5-4426-AE1D-1D6FA4B1F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588"/>
                <a:ext cx="91" cy="65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68">
                <a:extLst>
                  <a:ext uri="{FF2B5EF4-FFF2-40B4-BE49-F238E27FC236}">
                    <a16:creationId xmlns:a16="http://schemas.microsoft.com/office/drawing/2014/main" id="{DFE9B1B4-9C25-4F56-8B41-C3EB6056A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728"/>
                <a:ext cx="91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69">
                <a:extLst>
                  <a:ext uri="{FF2B5EF4-FFF2-40B4-BE49-F238E27FC236}">
                    <a16:creationId xmlns:a16="http://schemas.microsoft.com/office/drawing/2014/main" id="{CB06DF56-6688-492D-B329-F0C3BFB39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897"/>
                <a:ext cx="58" cy="30"/>
              </a:xfrm>
              <a:custGeom>
                <a:avLst/>
                <a:gdLst>
                  <a:gd name="T0" fmla="*/ 6 w 22"/>
                  <a:gd name="T1" fmla="*/ 0 h 11"/>
                  <a:gd name="T2" fmla="*/ 0 w 22"/>
                  <a:gd name="T3" fmla="*/ 2 h 11"/>
                  <a:gd name="T4" fmla="*/ 22 w 22"/>
                  <a:gd name="T5" fmla="*/ 11 h 11"/>
                  <a:gd name="T6" fmla="*/ 20 w 22"/>
                  <a:gd name="T7" fmla="*/ 9 h 11"/>
                  <a:gd name="T8" fmla="*/ 6 w 2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6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7" y="5"/>
                      <a:pt x="15" y="8"/>
                      <a:pt x="22" y="11"/>
                    </a:cubicBezTo>
                    <a:cubicBezTo>
                      <a:pt x="22" y="10"/>
                      <a:pt x="21" y="10"/>
                      <a:pt x="20" y="9"/>
                    </a:cubicBezTo>
                    <a:cubicBezTo>
                      <a:pt x="16" y="4"/>
                      <a:pt x="11" y="0"/>
                      <a:pt x="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0">
                <a:extLst>
                  <a:ext uri="{FF2B5EF4-FFF2-40B4-BE49-F238E27FC236}">
                    <a16:creationId xmlns:a16="http://schemas.microsoft.com/office/drawing/2014/main" id="{EC83F9D6-88C1-4989-992D-442B35187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32"/>
                <a:ext cx="61" cy="30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1 h 11"/>
                  <a:gd name="T4" fmla="*/ 22 w 23"/>
                  <a:gd name="T5" fmla="*/ 11 h 11"/>
                  <a:gd name="T6" fmla="*/ 23 w 23"/>
                  <a:gd name="T7" fmla="*/ 10 h 11"/>
                  <a:gd name="T8" fmla="*/ 0 w 23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7" y="5"/>
                      <a:pt x="14" y="8"/>
                      <a:pt x="22" y="11"/>
                    </a:cubicBezTo>
                    <a:cubicBezTo>
                      <a:pt x="22" y="11"/>
                      <a:pt x="22" y="11"/>
                      <a:pt x="23" y="10"/>
                    </a:cubicBezTo>
                    <a:cubicBezTo>
                      <a:pt x="15" y="7"/>
                      <a:pt x="7" y="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71">
                <a:extLst>
                  <a:ext uri="{FF2B5EF4-FFF2-40B4-BE49-F238E27FC236}">
                    <a16:creationId xmlns:a16="http://schemas.microsoft.com/office/drawing/2014/main" id="{314425B0-1E99-4B8D-B747-3235263A0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11"/>
                <a:ext cx="72" cy="48"/>
              </a:xfrm>
              <a:custGeom>
                <a:avLst/>
                <a:gdLst>
                  <a:gd name="T0" fmla="*/ 1 w 27"/>
                  <a:gd name="T1" fmla="*/ 0 h 18"/>
                  <a:gd name="T2" fmla="*/ 0 w 27"/>
                  <a:gd name="T3" fmla="*/ 2 h 18"/>
                  <a:gd name="T4" fmla="*/ 0 w 27"/>
                  <a:gd name="T5" fmla="*/ 8 h 18"/>
                  <a:gd name="T6" fmla="*/ 23 w 27"/>
                  <a:gd name="T7" fmla="*/ 18 h 18"/>
                  <a:gd name="T8" fmla="*/ 27 w 27"/>
                  <a:gd name="T9" fmla="*/ 11 h 18"/>
                  <a:gd name="T10" fmla="*/ 1 w 2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8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4"/>
                      <a:pt x="0" y="8"/>
                    </a:cubicBezTo>
                    <a:cubicBezTo>
                      <a:pt x="7" y="12"/>
                      <a:pt x="15" y="15"/>
                      <a:pt x="23" y="18"/>
                    </a:cubicBezTo>
                    <a:cubicBezTo>
                      <a:pt x="25" y="16"/>
                      <a:pt x="26" y="14"/>
                      <a:pt x="27" y="11"/>
                    </a:cubicBezTo>
                    <a:cubicBezTo>
                      <a:pt x="18" y="8"/>
                      <a:pt x="10" y="4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72">
                <a:extLst>
                  <a:ext uri="{FF2B5EF4-FFF2-40B4-BE49-F238E27FC236}">
                    <a16:creationId xmlns:a16="http://schemas.microsoft.com/office/drawing/2014/main" id="{B7FAE774-B3B6-46AF-83CC-34786131B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903"/>
                <a:ext cx="69" cy="37"/>
              </a:xfrm>
              <a:custGeom>
                <a:avLst/>
                <a:gdLst>
                  <a:gd name="T0" fmla="*/ 3 w 26"/>
                  <a:gd name="T1" fmla="*/ 0 h 14"/>
                  <a:gd name="T2" fmla="*/ 0 w 26"/>
                  <a:gd name="T3" fmla="*/ 3 h 14"/>
                  <a:gd name="T4" fmla="*/ 26 w 26"/>
                  <a:gd name="T5" fmla="*/ 14 h 14"/>
                  <a:gd name="T6" fmla="*/ 25 w 26"/>
                  <a:gd name="T7" fmla="*/ 9 h 14"/>
                  <a:gd name="T8" fmla="*/ 3 w 2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9" y="7"/>
                      <a:pt x="17" y="11"/>
                      <a:pt x="26" y="14"/>
                    </a:cubicBezTo>
                    <a:cubicBezTo>
                      <a:pt x="26" y="12"/>
                      <a:pt x="26" y="11"/>
                      <a:pt x="25" y="9"/>
                    </a:cubicBezTo>
                    <a:cubicBezTo>
                      <a:pt x="18" y="6"/>
                      <a:pt x="10" y="3"/>
                      <a:pt x="3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73">
                <a:extLst>
                  <a:ext uri="{FF2B5EF4-FFF2-40B4-BE49-F238E27FC236}">
                    <a16:creationId xmlns:a16="http://schemas.microsoft.com/office/drawing/2014/main" id="{6032C3DE-B4DE-4E53-AEC0-292D3BEAF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889"/>
                <a:ext cx="94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74">
                <a:extLst>
                  <a:ext uri="{FF2B5EF4-FFF2-40B4-BE49-F238E27FC236}">
                    <a16:creationId xmlns:a16="http://schemas.microsoft.com/office/drawing/2014/main" id="{32B11808-2D21-4B23-A900-CDFC56ABB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712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75">
                <a:extLst>
                  <a:ext uri="{FF2B5EF4-FFF2-40B4-BE49-F238E27FC236}">
                    <a16:creationId xmlns:a16="http://schemas.microsoft.com/office/drawing/2014/main" id="{1EB2725B-F303-48C7-A3F1-8C9B92A54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76">
                <a:extLst>
                  <a:ext uri="{FF2B5EF4-FFF2-40B4-BE49-F238E27FC236}">
                    <a16:creationId xmlns:a16="http://schemas.microsoft.com/office/drawing/2014/main" id="{47EC686D-76CE-4A5B-BE31-E4E3C2E6E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537"/>
                <a:ext cx="134" cy="468"/>
              </a:xfrm>
              <a:custGeom>
                <a:avLst/>
                <a:gdLst>
                  <a:gd name="T0" fmla="*/ 0 w 50"/>
                  <a:gd name="T1" fmla="*/ 0 h 174"/>
                  <a:gd name="T2" fmla="*/ 21 w 50"/>
                  <a:gd name="T3" fmla="*/ 105 h 174"/>
                  <a:gd name="T4" fmla="*/ 29 w 50"/>
                  <a:gd name="T5" fmla="*/ 172 h 174"/>
                  <a:gd name="T6" fmla="*/ 30 w 50"/>
                  <a:gd name="T7" fmla="*/ 174 h 174"/>
                  <a:gd name="T8" fmla="*/ 50 w 50"/>
                  <a:gd name="T9" fmla="*/ 173 h 174"/>
                  <a:gd name="T10" fmla="*/ 49 w 50"/>
                  <a:gd name="T11" fmla="*/ 167 h 174"/>
                  <a:gd name="T12" fmla="*/ 38 w 50"/>
                  <a:gd name="T13" fmla="*/ 103 h 174"/>
                  <a:gd name="T14" fmla="*/ 18 w 50"/>
                  <a:gd name="T15" fmla="*/ 1 h 174"/>
                  <a:gd name="T16" fmla="*/ 0 w 50"/>
                  <a:gd name="T17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74">
                    <a:moveTo>
                      <a:pt x="0" y="0"/>
                    </a:moveTo>
                    <a:cubicBezTo>
                      <a:pt x="7" y="35"/>
                      <a:pt x="14" y="70"/>
                      <a:pt x="21" y="105"/>
                    </a:cubicBezTo>
                    <a:cubicBezTo>
                      <a:pt x="24" y="126"/>
                      <a:pt x="31" y="151"/>
                      <a:pt x="29" y="172"/>
                    </a:cubicBezTo>
                    <a:cubicBezTo>
                      <a:pt x="29" y="172"/>
                      <a:pt x="30" y="173"/>
                      <a:pt x="30" y="174"/>
                    </a:cubicBezTo>
                    <a:cubicBezTo>
                      <a:pt x="37" y="173"/>
                      <a:pt x="43" y="173"/>
                      <a:pt x="50" y="173"/>
                    </a:cubicBezTo>
                    <a:cubicBezTo>
                      <a:pt x="50" y="171"/>
                      <a:pt x="50" y="169"/>
                      <a:pt x="49" y="167"/>
                    </a:cubicBezTo>
                    <a:cubicBezTo>
                      <a:pt x="38" y="152"/>
                      <a:pt x="41" y="121"/>
                      <a:pt x="38" y="103"/>
                    </a:cubicBezTo>
                    <a:cubicBezTo>
                      <a:pt x="32" y="69"/>
                      <a:pt x="25" y="3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77">
                <a:extLst>
                  <a:ext uri="{FF2B5EF4-FFF2-40B4-BE49-F238E27FC236}">
                    <a16:creationId xmlns:a16="http://schemas.microsoft.com/office/drawing/2014/main" id="{45BED48C-33F0-407E-80D0-C019BCE2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4" y="1021"/>
                <a:ext cx="24" cy="3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3 w 9"/>
                  <a:gd name="T5" fmla="*/ 1 h 1"/>
                  <a:gd name="T6" fmla="*/ 3 w 9"/>
                  <a:gd name="T7" fmla="*/ 1 h 1"/>
                  <a:gd name="T8" fmla="*/ 4 w 9"/>
                  <a:gd name="T9" fmla="*/ 1 h 1"/>
                  <a:gd name="T10" fmla="*/ 9 w 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7" y="0"/>
                      <a:pt x="9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78">
                <a:extLst>
                  <a:ext uri="{FF2B5EF4-FFF2-40B4-BE49-F238E27FC236}">
                    <a16:creationId xmlns:a16="http://schemas.microsoft.com/office/drawing/2014/main" id="{4E354583-4FD4-41B6-BF24-748033297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1010"/>
                <a:ext cx="48" cy="11"/>
              </a:xfrm>
              <a:custGeom>
                <a:avLst/>
                <a:gdLst>
                  <a:gd name="T0" fmla="*/ 18 w 18"/>
                  <a:gd name="T1" fmla="*/ 0 h 4"/>
                  <a:gd name="T2" fmla="*/ 0 w 18"/>
                  <a:gd name="T3" fmla="*/ 1 h 4"/>
                  <a:gd name="T4" fmla="*/ 6 w 18"/>
                  <a:gd name="T5" fmla="*/ 4 h 4"/>
                  <a:gd name="T6" fmla="*/ 15 w 18"/>
                  <a:gd name="T7" fmla="*/ 4 h 4"/>
                  <a:gd name="T8" fmla="*/ 17 w 18"/>
                  <a:gd name="T9" fmla="*/ 1 h 4"/>
                  <a:gd name="T10" fmla="*/ 18 w 18"/>
                  <a:gd name="T11" fmla="*/ 0 h 4"/>
                  <a:gd name="T12" fmla="*/ 18 w 1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2" y="3"/>
                      <a:pt x="4" y="4"/>
                      <a:pt x="6" y="4"/>
                    </a:cubicBezTo>
                    <a:cubicBezTo>
                      <a:pt x="9" y="4"/>
                      <a:pt x="12" y="4"/>
                      <a:pt x="15" y="4"/>
                    </a:cubicBezTo>
                    <a:cubicBezTo>
                      <a:pt x="16" y="3"/>
                      <a:pt x="17" y="2"/>
                      <a:pt x="17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79">
                <a:extLst>
                  <a:ext uri="{FF2B5EF4-FFF2-40B4-BE49-F238E27FC236}">
                    <a16:creationId xmlns:a16="http://schemas.microsoft.com/office/drawing/2014/main" id="{FD43B228-9442-4692-A508-3A6D0A841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002"/>
                <a:ext cx="54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1 h 4"/>
                  <a:gd name="T4" fmla="*/ 1 w 20"/>
                  <a:gd name="T5" fmla="*/ 4 h 4"/>
                  <a:gd name="T6" fmla="*/ 19 w 20"/>
                  <a:gd name="T7" fmla="*/ 3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3" y="0"/>
                      <a:pt x="7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7" y="4"/>
                      <a:pt x="13" y="3"/>
                      <a:pt x="19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0">
                <a:extLst>
                  <a:ext uri="{FF2B5EF4-FFF2-40B4-BE49-F238E27FC236}">
                    <a16:creationId xmlns:a16="http://schemas.microsoft.com/office/drawing/2014/main" id="{666C731D-9BC0-40BE-B02C-6BCEBAF86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543"/>
                <a:ext cx="88" cy="448"/>
              </a:xfrm>
              <a:custGeom>
                <a:avLst/>
                <a:gdLst>
                  <a:gd name="T0" fmla="*/ 0 w 33"/>
                  <a:gd name="T1" fmla="*/ 0 h 167"/>
                  <a:gd name="T2" fmla="*/ 13 w 33"/>
                  <a:gd name="T3" fmla="*/ 167 h 167"/>
                  <a:gd name="T4" fmla="*/ 33 w 33"/>
                  <a:gd name="T5" fmla="*/ 165 h 167"/>
                  <a:gd name="T6" fmla="*/ 17 w 33"/>
                  <a:gd name="T7" fmla="*/ 1 h 167"/>
                  <a:gd name="T8" fmla="*/ 0 w 33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67">
                    <a:moveTo>
                      <a:pt x="0" y="0"/>
                    </a:moveTo>
                    <a:cubicBezTo>
                      <a:pt x="10" y="55"/>
                      <a:pt x="15" y="112"/>
                      <a:pt x="13" y="167"/>
                    </a:cubicBezTo>
                    <a:cubicBezTo>
                      <a:pt x="20" y="167"/>
                      <a:pt x="26" y="166"/>
                      <a:pt x="33" y="165"/>
                    </a:cubicBezTo>
                    <a:cubicBezTo>
                      <a:pt x="28" y="110"/>
                      <a:pt x="26" y="55"/>
                      <a:pt x="17" y="1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81">
                <a:extLst>
                  <a:ext uri="{FF2B5EF4-FFF2-40B4-BE49-F238E27FC236}">
                    <a16:creationId xmlns:a16="http://schemas.microsoft.com/office/drawing/2014/main" id="{73DF3862-BCE7-4E5F-A241-7F4CE4B3E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7"/>
                <a:ext cx="56" cy="11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82">
                <a:extLst>
                  <a:ext uri="{FF2B5EF4-FFF2-40B4-BE49-F238E27FC236}">
                    <a16:creationId xmlns:a16="http://schemas.microsoft.com/office/drawing/2014/main" id="{A7D9BC27-8351-4225-83D1-F6149337D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4"/>
                <a:ext cx="53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2 h 4"/>
                  <a:gd name="T4" fmla="*/ 0 w 20"/>
                  <a:gd name="T5" fmla="*/ 4 h 4"/>
                  <a:gd name="T6" fmla="*/ 20 w 20"/>
                  <a:gd name="T7" fmla="*/ 1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4" y="1"/>
                      <a:pt x="7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7" y="3"/>
                      <a:pt x="14" y="2"/>
                      <a:pt x="20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3">
                <a:extLst>
                  <a:ext uri="{FF2B5EF4-FFF2-40B4-BE49-F238E27FC236}">
                    <a16:creationId xmlns:a16="http://schemas.microsoft.com/office/drawing/2014/main" id="{F5C61690-BDCC-437F-9413-4FBF89D9E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86"/>
                <a:ext cx="53" cy="14"/>
              </a:xfrm>
              <a:custGeom>
                <a:avLst/>
                <a:gdLst>
                  <a:gd name="T0" fmla="*/ 20 w 20"/>
                  <a:gd name="T1" fmla="*/ 0 h 5"/>
                  <a:gd name="T2" fmla="*/ 0 w 20"/>
                  <a:gd name="T3" fmla="*/ 2 h 5"/>
                  <a:gd name="T4" fmla="*/ 0 w 20"/>
                  <a:gd name="T5" fmla="*/ 5 h 5"/>
                  <a:gd name="T6" fmla="*/ 20 w 20"/>
                  <a:gd name="T7" fmla="*/ 3 h 5"/>
                  <a:gd name="T8" fmla="*/ 20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20" y="0"/>
                    </a:moveTo>
                    <a:cubicBezTo>
                      <a:pt x="13" y="1"/>
                      <a:pt x="7" y="2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7" y="5"/>
                      <a:pt x="14" y="4"/>
                      <a:pt x="20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4">
                <a:extLst>
                  <a:ext uri="{FF2B5EF4-FFF2-40B4-BE49-F238E27FC236}">
                    <a16:creationId xmlns:a16="http://schemas.microsoft.com/office/drawing/2014/main" id="{D2DF87B9-D603-44C1-9E33-126500BDD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551"/>
                <a:ext cx="98" cy="419"/>
              </a:xfrm>
              <a:custGeom>
                <a:avLst/>
                <a:gdLst>
                  <a:gd name="T0" fmla="*/ 0 w 37"/>
                  <a:gd name="T1" fmla="*/ 0 h 156"/>
                  <a:gd name="T2" fmla="*/ 6 w 37"/>
                  <a:gd name="T3" fmla="*/ 55 h 156"/>
                  <a:gd name="T4" fmla="*/ 12 w 37"/>
                  <a:gd name="T5" fmla="*/ 119 h 156"/>
                  <a:gd name="T6" fmla="*/ 14 w 37"/>
                  <a:gd name="T7" fmla="*/ 156 h 156"/>
                  <a:gd name="T8" fmla="*/ 35 w 37"/>
                  <a:gd name="T9" fmla="*/ 153 h 156"/>
                  <a:gd name="T10" fmla="*/ 25 w 37"/>
                  <a:gd name="T11" fmla="*/ 72 h 156"/>
                  <a:gd name="T12" fmla="*/ 18 w 37"/>
                  <a:gd name="T13" fmla="*/ 1 h 156"/>
                  <a:gd name="T14" fmla="*/ 0 w 37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56">
                    <a:moveTo>
                      <a:pt x="0" y="0"/>
                    </a:moveTo>
                    <a:cubicBezTo>
                      <a:pt x="2" y="19"/>
                      <a:pt x="5" y="38"/>
                      <a:pt x="6" y="55"/>
                    </a:cubicBezTo>
                    <a:cubicBezTo>
                      <a:pt x="8" y="77"/>
                      <a:pt x="10" y="98"/>
                      <a:pt x="12" y="119"/>
                    </a:cubicBezTo>
                    <a:cubicBezTo>
                      <a:pt x="13" y="131"/>
                      <a:pt x="12" y="144"/>
                      <a:pt x="14" y="156"/>
                    </a:cubicBezTo>
                    <a:cubicBezTo>
                      <a:pt x="21" y="155"/>
                      <a:pt x="28" y="154"/>
                      <a:pt x="35" y="153"/>
                    </a:cubicBezTo>
                    <a:cubicBezTo>
                      <a:pt x="37" y="127"/>
                      <a:pt x="28" y="97"/>
                      <a:pt x="25" y="72"/>
                    </a:cubicBezTo>
                    <a:cubicBezTo>
                      <a:pt x="22" y="49"/>
                      <a:pt x="21" y="2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5">
                <a:extLst>
                  <a:ext uri="{FF2B5EF4-FFF2-40B4-BE49-F238E27FC236}">
                    <a16:creationId xmlns:a16="http://schemas.microsoft.com/office/drawing/2014/main" id="{47B8CB5A-B37F-48A9-9B45-F329FC5B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75"/>
                <a:ext cx="13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86">
                <a:extLst>
                  <a:ext uri="{FF2B5EF4-FFF2-40B4-BE49-F238E27FC236}">
                    <a16:creationId xmlns:a16="http://schemas.microsoft.com/office/drawing/2014/main" id="{C611BE86-1606-4B4D-9E56-5B116755C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62"/>
                <a:ext cx="56" cy="16"/>
              </a:xfrm>
              <a:custGeom>
                <a:avLst/>
                <a:gdLst>
                  <a:gd name="T0" fmla="*/ 21 w 21"/>
                  <a:gd name="T1" fmla="*/ 0 h 6"/>
                  <a:gd name="T2" fmla="*/ 0 w 21"/>
                  <a:gd name="T3" fmla="*/ 3 h 6"/>
                  <a:gd name="T4" fmla="*/ 0 w 21"/>
                  <a:gd name="T5" fmla="*/ 6 h 6"/>
                  <a:gd name="T6" fmla="*/ 5 w 21"/>
                  <a:gd name="T7" fmla="*/ 5 h 6"/>
                  <a:gd name="T8" fmla="*/ 21 w 21"/>
                  <a:gd name="T9" fmla="*/ 2 h 6"/>
                  <a:gd name="T10" fmla="*/ 21 w 2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">
                    <a:moveTo>
                      <a:pt x="21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2" y="5"/>
                      <a:pt x="3" y="5"/>
                      <a:pt x="5" y="5"/>
                    </a:cubicBezTo>
                    <a:cubicBezTo>
                      <a:pt x="10" y="4"/>
                      <a:pt x="16" y="3"/>
                      <a:pt x="21" y="2"/>
                    </a:cubicBezTo>
                    <a:cubicBezTo>
                      <a:pt x="21" y="1"/>
                      <a:pt x="21" y="1"/>
                      <a:pt x="21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87">
                <a:extLst>
                  <a:ext uri="{FF2B5EF4-FFF2-40B4-BE49-F238E27FC236}">
                    <a16:creationId xmlns:a16="http://schemas.microsoft.com/office/drawing/2014/main" id="{BE84D36A-20C5-4693-AB96-CF0893FD2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35"/>
                <a:ext cx="51" cy="11"/>
              </a:xfrm>
              <a:custGeom>
                <a:avLst/>
                <a:gdLst>
                  <a:gd name="T0" fmla="*/ 18 w 19"/>
                  <a:gd name="T1" fmla="*/ 0 h 4"/>
                  <a:gd name="T2" fmla="*/ 0 w 19"/>
                  <a:gd name="T3" fmla="*/ 3 h 4"/>
                  <a:gd name="T4" fmla="*/ 0 w 19"/>
                  <a:gd name="T5" fmla="*/ 4 h 4"/>
                  <a:gd name="T6" fmla="*/ 7 w 19"/>
                  <a:gd name="T7" fmla="*/ 3 h 4"/>
                  <a:gd name="T8" fmla="*/ 19 w 19"/>
                  <a:gd name="T9" fmla="*/ 1 h 4"/>
                  <a:gd name="T10" fmla="*/ 18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8" y="0"/>
                    </a:moveTo>
                    <a:cubicBezTo>
                      <a:pt x="12" y="1"/>
                      <a:pt x="6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5" y="4"/>
                      <a:pt x="7" y="3"/>
                    </a:cubicBezTo>
                    <a:cubicBezTo>
                      <a:pt x="11" y="3"/>
                      <a:pt x="15" y="2"/>
                      <a:pt x="19" y="1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88">
                <a:extLst>
                  <a:ext uri="{FF2B5EF4-FFF2-40B4-BE49-F238E27FC236}">
                    <a16:creationId xmlns:a16="http://schemas.microsoft.com/office/drawing/2014/main" id="{549C4DDB-379C-41F1-A90C-A48316E22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559"/>
                <a:ext cx="88" cy="384"/>
              </a:xfrm>
              <a:custGeom>
                <a:avLst/>
                <a:gdLst>
                  <a:gd name="T0" fmla="*/ 0 w 33"/>
                  <a:gd name="T1" fmla="*/ 0 h 143"/>
                  <a:gd name="T2" fmla="*/ 15 w 33"/>
                  <a:gd name="T3" fmla="*/ 143 h 143"/>
                  <a:gd name="T4" fmla="*/ 33 w 33"/>
                  <a:gd name="T5" fmla="*/ 140 h 143"/>
                  <a:gd name="T6" fmla="*/ 17 w 33"/>
                  <a:gd name="T7" fmla="*/ 1 h 143"/>
                  <a:gd name="T8" fmla="*/ 0 w 33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43">
                    <a:moveTo>
                      <a:pt x="0" y="0"/>
                    </a:moveTo>
                    <a:cubicBezTo>
                      <a:pt x="3" y="48"/>
                      <a:pt x="12" y="96"/>
                      <a:pt x="15" y="143"/>
                    </a:cubicBezTo>
                    <a:cubicBezTo>
                      <a:pt x="21" y="142"/>
                      <a:pt x="27" y="141"/>
                      <a:pt x="33" y="140"/>
                    </a:cubicBezTo>
                    <a:cubicBezTo>
                      <a:pt x="29" y="94"/>
                      <a:pt x="22" y="47"/>
                      <a:pt x="17" y="1"/>
                    </a:cubicBezTo>
                    <a:cubicBezTo>
                      <a:pt x="11" y="1"/>
                      <a:pt x="5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0" name="Freeform 89">
                <a:extLst>
                  <a:ext uri="{FF2B5EF4-FFF2-40B4-BE49-F238E27FC236}">
                    <a16:creationId xmlns:a16="http://schemas.microsoft.com/office/drawing/2014/main" id="{085550C7-839E-4092-9B9E-FA263B67B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43"/>
                <a:ext cx="19" cy="5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1 h 2"/>
                  <a:gd name="T4" fmla="*/ 0 w 7"/>
                  <a:gd name="T5" fmla="*/ 2 h 2"/>
                  <a:gd name="T6" fmla="*/ 7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5" y="1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1"/>
                      <a:pt x="5" y="1"/>
                      <a:pt x="7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1" name="Freeform 90">
                <a:extLst>
                  <a:ext uri="{FF2B5EF4-FFF2-40B4-BE49-F238E27FC236}">
                    <a16:creationId xmlns:a16="http://schemas.microsoft.com/office/drawing/2014/main" id="{E5E2D86D-3BAE-4C1A-820F-2F085765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1" y="586"/>
                <a:ext cx="96" cy="67"/>
              </a:xfrm>
              <a:custGeom>
                <a:avLst/>
                <a:gdLst>
                  <a:gd name="T0" fmla="*/ 16 w 36"/>
                  <a:gd name="T1" fmla="*/ 0 h 25"/>
                  <a:gd name="T2" fmla="*/ 7 w 36"/>
                  <a:gd name="T3" fmla="*/ 5 h 25"/>
                  <a:gd name="T4" fmla="*/ 11 w 36"/>
                  <a:gd name="T5" fmla="*/ 23 h 25"/>
                  <a:gd name="T6" fmla="*/ 18 w 36"/>
                  <a:gd name="T7" fmla="*/ 25 h 25"/>
                  <a:gd name="T8" fmla="*/ 32 w 36"/>
                  <a:gd name="T9" fmla="*/ 10 h 25"/>
                  <a:gd name="T10" fmla="*/ 16 w 3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5">
                    <a:moveTo>
                      <a:pt x="16" y="0"/>
                    </a:moveTo>
                    <a:cubicBezTo>
                      <a:pt x="13" y="0"/>
                      <a:pt x="10" y="1"/>
                      <a:pt x="7" y="5"/>
                    </a:cubicBezTo>
                    <a:cubicBezTo>
                      <a:pt x="7" y="5"/>
                      <a:pt x="0" y="17"/>
                      <a:pt x="11" y="23"/>
                    </a:cubicBezTo>
                    <a:cubicBezTo>
                      <a:pt x="13" y="25"/>
                      <a:pt x="16" y="25"/>
                      <a:pt x="18" y="25"/>
                    </a:cubicBezTo>
                    <a:cubicBezTo>
                      <a:pt x="28" y="25"/>
                      <a:pt x="36" y="18"/>
                      <a:pt x="32" y="10"/>
                    </a:cubicBezTo>
                    <a:cubicBezTo>
                      <a:pt x="28" y="4"/>
                      <a:pt x="22" y="0"/>
                      <a:pt x="1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2" name="Freeform 91">
                <a:extLst>
                  <a:ext uri="{FF2B5EF4-FFF2-40B4-BE49-F238E27FC236}">
                    <a16:creationId xmlns:a16="http://schemas.microsoft.com/office/drawing/2014/main" id="{5C110E06-3B4D-4E00-8452-0CCE9B4A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728"/>
                <a:ext cx="93" cy="70"/>
              </a:xfrm>
              <a:custGeom>
                <a:avLst/>
                <a:gdLst>
                  <a:gd name="T0" fmla="*/ 21 w 35"/>
                  <a:gd name="T1" fmla="*/ 0 h 26"/>
                  <a:gd name="T2" fmla="*/ 15 w 35"/>
                  <a:gd name="T3" fmla="*/ 2 h 26"/>
                  <a:gd name="T4" fmla="*/ 8 w 35"/>
                  <a:gd name="T5" fmla="*/ 18 h 26"/>
                  <a:gd name="T6" fmla="*/ 23 w 35"/>
                  <a:gd name="T7" fmla="*/ 26 h 26"/>
                  <a:gd name="T8" fmla="*/ 34 w 35"/>
                  <a:gd name="T9" fmla="*/ 18 h 26"/>
                  <a:gd name="T10" fmla="*/ 21 w 35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2" y="24"/>
                      <a:pt x="18" y="26"/>
                      <a:pt x="23" y="26"/>
                    </a:cubicBezTo>
                    <a:cubicBezTo>
                      <a:pt x="28" y="26"/>
                      <a:pt x="33" y="23"/>
                      <a:pt x="34" y="18"/>
                    </a:cubicBezTo>
                    <a:cubicBezTo>
                      <a:pt x="35" y="11"/>
                      <a:pt x="29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3" name="Freeform 92">
                <a:extLst>
                  <a:ext uri="{FF2B5EF4-FFF2-40B4-BE49-F238E27FC236}">
                    <a16:creationId xmlns:a16="http://schemas.microsoft.com/office/drawing/2014/main" id="{41F6C2C8-DE20-4B64-A938-A0F9DAC10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897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4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4" name="Freeform 93">
                <a:extLst>
                  <a:ext uri="{FF2B5EF4-FFF2-40B4-BE49-F238E27FC236}">
                    <a16:creationId xmlns:a16="http://schemas.microsoft.com/office/drawing/2014/main" id="{6C8A6396-DA74-49B1-82C3-C1FE9B6A6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948"/>
                <a:ext cx="27" cy="6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2 h 2"/>
                  <a:gd name="T4" fmla="*/ 10 w 10"/>
                  <a:gd name="T5" fmla="*/ 1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7" y="1"/>
                      <a:pt x="4" y="2"/>
                      <a:pt x="0" y="2"/>
                    </a:cubicBezTo>
                    <a:cubicBezTo>
                      <a:pt x="4" y="2"/>
                      <a:pt x="7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5" name="Freeform 94">
                <a:extLst>
                  <a:ext uri="{FF2B5EF4-FFF2-40B4-BE49-F238E27FC236}">
                    <a16:creationId xmlns:a16="http://schemas.microsoft.com/office/drawing/2014/main" id="{AB7A6A54-8D5D-480F-96ED-9A4283D91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8" y="889"/>
                <a:ext cx="83" cy="70"/>
              </a:xfrm>
              <a:custGeom>
                <a:avLst/>
                <a:gdLst>
                  <a:gd name="T0" fmla="*/ 12 w 31"/>
                  <a:gd name="T1" fmla="*/ 0 h 26"/>
                  <a:gd name="T2" fmla="*/ 3 w 31"/>
                  <a:gd name="T3" fmla="*/ 7 h 26"/>
                  <a:gd name="T4" fmla="*/ 7 w 31"/>
                  <a:gd name="T5" fmla="*/ 26 h 26"/>
                  <a:gd name="T6" fmla="*/ 16 w 31"/>
                  <a:gd name="T7" fmla="*/ 24 h 26"/>
                  <a:gd name="T8" fmla="*/ 26 w 31"/>
                  <a:gd name="T9" fmla="*/ 22 h 26"/>
                  <a:gd name="T10" fmla="*/ 27 w 31"/>
                  <a:gd name="T11" fmla="*/ 9 h 26"/>
                  <a:gd name="T12" fmla="*/ 12 w 31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6">
                    <a:moveTo>
                      <a:pt x="12" y="0"/>
                    </a:moveTo>
                    <a:cubicBezTo>
                      <a:pt x="9" y="0"/>
                      <a:pt x="6" y="2"/>
                      <a:pt x="3" y="7"/>
                    </a:cubicBezTo>
                    <a:cubicBezTo>
                      <a:pt x="3" y="7"/>
                      <a:pt x="0" y="20"/>
                      <a:pt x="7" y="26"/>
                    </a:cubicBezTo>
                    <a:cubicBezTo>
                      <a:pt x="10" y="25"/>
                      <a:pt x="13" y="25"/>
                      <a:pt x="16" y="24"/>
                    </a:cubicBezTo>
                    <a:cubicBezTo>
                      <a:pt x="20" y="24"/>
                      <a:pt x="23" y="23"/>
                      <a:pt x="26" y="22"/>
                    </a:cubicBezTo>
                    <a:cubicBezTo>
                      <a:pt x="30" y="19"/>
                      <a:pt x="31" y="13"/>
                      <a:pt x="27" y="9"/>
                    </a:cubicBezTo>
                    <a:cubicBezTo>
                      <a:pt x="22" y="4"/>
                      <a:pt x="17" y="0"/>
                      <a:pt x="12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6" name="Freeform 95">
                <a:extLst>
                  <a:ext uri="{FF2B5EF4-FFF2-40B4-BE49-F238E27FC236}">
                    <a16:creationId xmlns:a16="http://schemas.microsoft.com/office/drawing/2014/main" id="{0C0C1BE3-7EDD-4048-8BA8-CF9032524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951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9 w 19"/>
                  <a:gd name="T3" fmla="*/ 1 h 4"/>
                  <a:gd name="T4" fmla="*/ 0 w 19"/>
                  <a:gd name="T5" fmla="*/ 3 h 4"/>
                  <a:gd name="T6" fmla="*/ 2 w 19"/>
                  <a:gd name="T7" fmla="*/ 4 h 4"/>
                  <a:gd name="T8" fmla="*/ 18 w 19"/>
                  <a:gd name="T9" fmla="*/ 1 h 4"/>
                  <a:gd name="T10" fmla="*/ 19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1"/>
                      <a:pt x="9" y="1"/>
                    </a:cubicBezTo>
                    <a:cubicBezTo>
                      <a:pt x="6" y="2"/>
                      <a:pt x="3" y="2"/>
                      <a:pt x="0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7" y="3"/>
                      <a:pt x="13" y="2"/>
                      <a:pt x="18" y="1"/>
                    </a:cubicBezTo>
                    <a:cubicBezTo>
                      <a:pt x="18" y="1"/>
                      <a:pt x="19" y="0"/>
                      <a:pt x="19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7" name="Freeform 96">
                <a:extLst>
                  <a:ext uri="{FF2B5EF4-FFF2-40B4-BE49-F238E27FC236}">
                    <a16:creationId xmlns:a16="http://schemas.microsoft.com/office/drawing/2014/main" id="{3D5B4C78-4234-48D6-BBEB-A7017F383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712"/>
                <a:ext cx="94" cy="75"/>
              </a:xfrm>
              <a:custGeom>
                <a:avLst/>
                <a:gdLst>
                  <a:gd name="T0" fmla="*/ 13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3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3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3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97">
                <a:extLst>
                  <a:ext uri="{FF2B5EF4-FFF2-40B4-BE49-F238E27FC236}">
                    <a16:creationId xmlns:a16="http://schemas.microsoft.com/office/drawing/2014/main" id="{B5D18A9D-F990-4FAA-9FA7-98B0C448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98">
                <a:extLst>
                  <a:ext uri="{FF2B5EF4-FFF2-40B4-BE49-F238E27FC236}">
                    <a16:creationId xmlns:a16="http://schemas.microsoft.com/office/drawing/2014/main" id="{6A588157-EC24-47F6-A050-5665CD6AC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897"/>
                <a:ext cx="35" cy="11"/>
              </a:xfrm>
              <a:custGeom>
                <a:avLst/>
                <a:gdLst>
                  <a:gd name="T0" fmla="*/ 13 w 13"/>
                  <a:gd name="T1" fmla="*/ 0 h 4"/>
                  <a:gd name="T2" fmla="*/ 0 w 13"/>
                  <a:gd name="T3" fmla="*/ 3 h 4"/>
                  <a:gd name="T4" fmla="*/ 0 w 13"/>
                  <a:gd name="T5" fmla="*/ 4 h 4"/>
                  <a:gd name="T6" fmla="*/ 13 w 13"/>
                  <a:gd name="T7" fmla="*/ 2 h 4"/>
                  <a:gd name="T8" fmla="*/ 13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cubicBezTo>
                      <a:pt x="9" y="1"/>
                      <a:pt x="5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5" y="3"/>
                      <a:pt x="9" y="2"/>
                      <a:pt x="13" y="2"/>
                    </a:cubicBezTo>
                    <a:cubicBezTo>
                      <a:pt x="13" y="1"/>
                      <a:pt x="13" y="1"/>
                      <a:pt x="13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99">
                <a:extLst>
                  <a:ext uri="{FF2B5EF4-FFF2-40B4-BE49-F238E27FC236}">
                    <a16:creationId xmlns:a16="http://schemas.microsoft.com/office/drawing/2014/main" id="{81923E07-D572-4CAF-9CB2-99B9AC913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572"/>
                <a:ext cx="99" cy="333"/>
              </a:xfrm>
              <a:custGeom>
                <a:avLst/>
                <a:gdLst>
                  <a:gd name="T0" fmla="*/ 0 w 37"/>
                  <a:gd name="T1" fmla="*/ 0 h 124"/>
                  <a:gd name="T2" fmla="*/ 17 w 37"/>
                  <a:gd name="T3" fmla="*/ 84 h 124"/>
                  <a:gd name="T4" fmla="*/ 24 w 37"/>
                  <a:gd name="T5" fmla="*/ 124 h 124"/>
                  <a:gd name="T6" fmla="*/ 37 w 37"/>
                  <a:gd name="T7" fmla="*/ 121 h 124"/>
                  <a:gd name="T8" fmla="*/ 34 w 37"/>
                  <a:gd name="T9" fmla="*/ 82 h 124"/>
                  <a:gd name="T10" fmla="*/ 19 w 37"/>
                  <a:gd name="T11" fmla="*/ 1 h 124"/>
                  <a:gd name="T12" fmla="*/ 0 w 37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24">
                    <a:moveTo>
                      <a:pt x="0" y="0"/>
                    </a:moveTo>
                    <a:cubicBezTo>
                      <a:pt x="6" y="28"/>
                      <a:pt x="12" y="56"/>
                      <a:pt x="17" y="84"/>
                    </a:cubicBezTo>
                    <a:cubicBezTo>
                      <a:pt x="19" y="96"/>
                      <a:pt x="22" y="110"/>
                      <a:pt x="24" y="124"/>
                    </a:cubicBezTo>
                    <a:cubicBezTo>
                      <a:pt x="29" y="123"/>
                      <a:pt x="33" y="122"/>
                      <a:pt x="37" y="121"/>
                    </a:cubicBezTo>
                    <a:cubicBezTo>
                      <a:pt x="36" y="108"/>
                      <a:pt x="36" y="92"/>
                      <a:pt x="34" y="82"/>
                    </a:cubicBezTo>
                    <a:cubicBezTo>
                      <a:pt x="29" y="55"/>
                      <a:pt x="24" y="28"/>
                      <a:pt x="19" y="1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100">
                <a:extLst>
                  <a:ext uri="{FF2B5EF4-FFF2-40B4-BE49-F238E27FC236}">
                    <a16:creationId xmlns:a16="http://schemas.microsoft.com/office/drawing/2014/main" id="{A42870DB-505A-4BBC-9B51-754E6D94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876"/>
                <a:ext cx="45" cy="8"/>
              </a:xfrm>
              <a:custGeom>
                <a:avLst/>
                <a:gdLst>
                  <a:gd name="T0" fmla="*/ 17 w 17"/>
                  <a:gd name="T1" fmla="*/ 0 h 3"/>
                  <a:gd name="T2" fmla="*/ 0 w 17"/>
                  <a:gd name="T3" fmla="*/ 2 h 3"/>
                  <a:gd name="T4" fmla="*/ 0 w 17"/>
                  <a:gd name="T5" fmla="*/ 3 h 3"/>
                  <a:gd name="T6" fmla="*/ 17 w 17"/>
                  <a:gd name="T7" fmla="*/ 1 h 3"/>
                  <a:gd name="T8" fmla="*/ 17 w 1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17" y="0"/>
                    </a:moveTo>
                    <a:cubicBezTo>
                      <a:pt x="11" y="0"/>
                      <a:pt x="5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5" y="2"/>
                      <a:pt x="11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01">
                <a:extLst>
                  <a:ext uri="{FF2B5EF4-FFF2-40B4-BE49-F238E27FC236}">
                    <a16:creationId xmlns:a16="http://schemas.microsoft.com/office/drawing/2014/main" id="{C4DACA60-373D-4FF7-9B5C-884A7113B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583"/>
                <a:ext cx="72" cy="298"/>
              </a:xfrm>
              <a:custGeom>
                <a:avLst/>
                <a:gdLst>
                  <a:gd name="T0" fmla="*/ 0 w 27"/>
                  <a:gd name="T1" fmla="*/ 0 h 111"/>
                  <a:gd name="T2" fmla="*/ 10 w 27"/>
                  <a:gd name="T3" fmla="*/ 111 h 111"/>
                  <a:gd name="T4" fmla="*/ 27 w 27"/>
                  <a:gd name="T5" fmla="*/ 109 h 111"/>
                  <a:gd name="T6" fmla="*/ 17 w 27"/>
                  <a:gd name="T7" fmla="*/ 1 h 111"/>
                  <a:gd name="T8" fmla="*/ 0 w 2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1">
                    <a:moveTo>
                      <a:pt x="0" y="0"/>
                    </a:moveTo>
                    <a:cubicBezTo>
                      <a:pt x="6" y="37"/>
                      <a:pt x="9" y="74"/>
                      <a:pt x="10" y="111"/>
                    </a:cubicBezTo>
                    <a:cubicBezTo>
                      <a:pt x="15" y="110"/>
                      <a:pt x="21" y="109"/>
                      <a:pt x="27" y="109"/>
                    </a:cubicBezTo>
                    <a:cubicBezTo>
                      <a:pt x="24" y="73"/>
                      <a:pt x="21" y="37"/>
                      <a:pt x="17" y="1"/>
                    </a:cubicBezTo>
                    <a:cubicBezTo>
                      <a:pt x="11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102">
                <a:extLst>
                  <a:ext uri="{FF2B5EF4-FFF2-40B4-BE49-F238E27FC236}">
                    <a16:creationId xmlns:a16="http://schemas.microsoft.com/office/drawing/2014/main" id="{46D7CF04-C75D-4376-9C5F-A84028E1D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863"/>
                <a:ext cx="59" cy="5"/>
              </a:xfrm>
              <a:custGeom>
                <a:avLst/>
                <a:gdLst>
                  <a:gd name="T0" fmla="*/ 22 w 22"/>
                  <a:gd name="T1" fmla="*/ 0 h 2"/>
                  <a:gd name="T2" fmla="*/ 0 w 22"/>
                  <a:gd name="T3" fmla="*/ 1 h 2"/>
                  <a:gd name="T4" fmla="*/ 0 w 22"/>
                  <a:gd name="T5" fmla="*/ 2 h 2"/>
                  <a:gd name="T6" fmla="*/ 22 w 22"/>
                  <a:gd name="T7" fmla="*/ 1 h 2"/>
                  <a:gd name="T8" fmla="*/ 22 w 2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">
                    <a:moveTo>
                      <a:pt x="22" y="0"/>
                    </a:moveTo>
                    <a:cubicBezTo>
                      <a:pt x="15" y="0"/>
                      <a:pt x="8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8" y="2"/>
                      <a:pt x="15" y="1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4" name="Freeform 103">
                <a:extLst>
                  <a:ext uri="{FF2B5EF4-FFF2-40B4-BE49-F238E27FC236}">
                    <a16:creationId xmlns:a16="http://schemas.microsoft.com/office/drawing/2014/main" id="{893400D7-DFB2-47AD-87A5-9AEB069B1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591"/>
                <a:ext cx="83" cy="274"/>
              </a:xfrm>
              <a:custGeom>
                <a:avLst/>
                <a:gdLst>
                  <a:gd name="T0" fmla="*/ 0 w 31"/>
                  <a:gd name="T1" fmla="*/ 0 h 102"/>
                  <a:gd name="T2" fmla="*/ 4 w 31"/>
                  <a:gd name="T3" fmla="*/ 32 h 102"/>
                  <a:gd name="T4" fmla="*/ 9 w 31"/>
                  <a:gd name="T5" fmla="*/ 96 h 102"/>
                  <a:gd name="T6" fmla="*/ 9 w 31"/>
                  <a:gd name="T7" fmla="*/ 102 h 102"/>
                  <a:gd name="T8" fmla="*/ 31 w 31"/>
                  <a:gd name="T9" fmla="*/ 101 h 102"/>
                  <a:gd name="T10" fmla="*/ 22 w 31"/>
                  <a:gd name="T11" fmla="*/ 49 h 102"/>
                  <a:gd name="T12" fmla="*/ 18 w 31"/>
                  <a:gd name="T13" fmla="*/ 1 h 102"/>
                  <a:gd name="T14" fmla="*/ 0 w 31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02">
                    <a:moveTo>
                      <a:pt x="0" y="0"/>
                    </a:moveTo>
                    <a:cubicBezTo>
                      <a:pt x="1" y="11"/>
                      <a:pt x="3" y="22"/>
                      <a:pt x="4" y="32"/>
                    </a:cubicBezTo>
                    <a:cubicBezTo>
                      <a:pt x="5" y="53"/>
                      <a:pt x="7" y="74"/>
                      <a:pt x="9" y="96"/>
                    </a:cubicBezTo>
                    <a:cubicBezTo>
                      <a:pt x="9" y="98"/>
                      <a:pt x="9" y="100"/>
                      <a:pt x="9" y="102"/>
                    </a:cubicBezTo>
                    <a:cubicBezTo>
                      <a:pt x="17" y="101"/>
                      <a:pt x="24" y="101"/>
                      <a:pt x="31" y="101"/>
                    </a:cubicBezTo>
                    <a:cubicBezTo>
                      <a:pt x="29" y="83"/>
                      <a:pt x="24" y="65"/>
                      <a:pt x="22" y="49"/>
                    </a:cubicBezTo>
                    <a:cubicBezTo>
                      <a:pt x="20" y="33"/>
                      <a:pt x="19" y="17"/>
                      <a:pt x="18" y="1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5" name="Freeform 104">
                <a:extLst>
                  <a:ext uri="{FF2B5EF4-FFF2-40B4-BE49-F238E27FC236}">
                    <a16:creationId xmlns:a16="http://schemas.microsoft.com/office/drawing/2014/main" id="{3D6868F6-F803-4E70-A39C-A97641DD9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865"/>
                <a:ext cx="48" cy="8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1 h 3"/>
                  <a:gd name="T4" fmla="*/ 18 w 18"/>
                  <a:gd name="T5" fmla="*/ 3 h 3"/>
                  <a:gd name="T6" fmla="*/ 18 w 18"/>
                  <a:gd name="T7" fmla="*/ 2 h 3"/>
                  <a:gd name="T8" fmla="*/ 0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6" y="2"/>
                      <a:pt x="12" y="2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6" name="Freeform 105">
                <a:extLst>
                  <a:ext uri="{FF2B5EF4-FFF2-40B4-BE49-F238E27FC236}">
                    <a16:creationId xmlns:a16="http://schemas.microsoft.com/office/drawing/2014/main" id="{6E34495D-126F-40DF-94E7-879CD493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" y="597"/>
                <a:ext cx="80" cy="274"/>
              </a:xfrm>
              <a:custGeom>
                <a:avLst/>
                <a:gdLst>
                  <a:gd name="T0" fmla="*/ 0 w 30"/>
                  <a:gd name="T1" fmla="*/ 0 h 102"/>
                  <a:gd name="T2" fmla="*/ 12 w 30"/>
                  <a:gd name="T3" fmla="*/ 100 h 102"/>
                  <a:gd name="T4" fmla="*/ 30 w 30"/>
                  <a:gd name="T5" fmla="*/ 102 h 102"/>
                  <a:gd name="T6" fmla="*/ 18 w 30"/>
                  <a:gd name="T7" fmla="*/ 0 h 102"/>
                  <a:gd name="T8" fmla="*/ 0 w 30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2">
                    <a:moveTo>
                      <a:pt x="0" y="0"/>
                    </a:moveTo>
                    <a:cubicBezTo>
                      <a:pt x="4" y="33"/>
                      <a:pt x="9" y="66"/>
                      <a:pt x="12" y="100"/>
                    </a:cubicBezTo>
                    <a:cubicBezTo>
                      <a:pt x="18" y="100"/>
                      <a:pt x="24" y="101"/>
                      <a:pt x="30" y="102"/>
                    </a:cubicBezTo>
                    <a:cubicBezTo>
                      <a:pt x="27" y="68"/>
                      <a:pt x="22" y="34"/>
                      <a:pt x="18" y="0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7" name="Freeform 106">
                <a:extLst>
                  <a:ext uri="{FF2B5EF4-FFF2-40B4-BE49-F238E27FC236}">
                    <a16:creationId xmlns:a16="http://schemas.microsoft.com/office/drawing/2014/main" id="{F0D90539-B190-4580-B473-73F5B843E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578"/>
                <a:ext cx="94" cy="53"/>
              </a:xfrm>
              <a:custGeom>
                <a:avLst/>
                <a:gdLst>
                  <a:gd name="T0" fmla="*/ 5 w 35"/>
                  <a:gd name="T1" fmla="*/ 0 h 20"/>
                  <a:gd name="T2" fmla="*/ 9 w 35"/>
                  <a:gd name="T3" fmla="*/ 18 h 20"/>
                  <a:gd name="T4" fmla="*/ 17 w 35"/>
                  <a:gd name="T5" fmla="*/ 20 h 20"/>
                  <a:gd name="T6" fmla="*/ 30 w 35"/>
                  <a:gd name="T7" fmla="*/ 5 h 20"/>
                  <a:gd name="T8" fmla="*/ 27 w 35"/>
                  <a:gd name="T9" fmla="*/ 1 h 20"/>
                  <a:gd name="T10" fmla="*/ 5 w 35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0">
                    <a:moveTo>
                      <a:pt x="5" y="0"/>
                    </a:moveTo>
                    <a:cubicBezTo>
                      <a:pt x="4" y="3"/>
                      <a:pt x="0" y="13"/>
                      <a:pt x="9" y="18"/>
                    </a:cubicBezTo>
                    <a:cubicBezTo>
                      <a:pt x="12" y="19"/>
                      <a:pt x="14" y="20"/>
                      <a:pt x="17" y="20"/>
                    </a:cubicBezTo>
                    <a:cubicBezTo>
                      <a:pt x="26" y="20"/>
                      <a:pt x="35" y="12"/>
                      <a:pt x="30" y="5"/>
                    </a:cubicBezTo>
                    <a:cubicBezTo>
                      <a:pt x="29" y="4"/>
                      <a:pt x="29" y="3"/>
                      <a:pt x="27" y="1"/>
                    </a:cubicBezTo>
                    <a:cubicBezTo>
                      <a:pt x="20" y="1"/>
                      <a:pt x="13" y="1"/>
                      <a:pt x="5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8" name="Freeform 107">
                <a:extLst>
                  <a:ext uri="{FF2B5EF4-FFF2-40B4-BE49-F238E27FC236}">
                    <a16:creationId xmlns:a16="http://schemas.microsoft.com/office/drawing/2014/main" id="{17D1A8E1-3F81-4FB6-B690-1A0F6F2A7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707"/>
                <a:ext cx="91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0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3"/>
                      <a:pt x="17" y="26"/>
                      <a:pt x="22" y="26"/>
                    </a:cubicBezTo>
                    <a:cubicBezTo>
                      <a:pt x="28" y="26"/>
                      <a:pt x="33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9" name="Freeform 108">
                <a:extLst>
                  <a:ext uri="{FF2B5EF4-FFF2-40B4-BE49-F238E27FC236}">
                    <a16:creationId xmlns:a16="http://schemas.microsoft.com/office/drawing/2014/main" id="{A7B2FDBD-2B81-4413-9E61-462FB772B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87"/>
                <a:ext cx="56" cy="10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3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1" y="1"/>
                      <a:pt x="20" y="0"/>
                      <a:pt x="2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0" name="Freeform 109">
                <a:extLst>
                  <a:ext uri="{FF2B5EF4-FFF2-40B4-BE49-F238E27FC236}">
                    <a16:creationId xmlns:a16="http://schemas.microsoft.com/office/drawing/2014/main" id="{53DBD3F3-DD2F-43A6-9DAB-D89B71AE5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73"/>
                <a:ext cx="53" cy="22"/>
              </a:xfrm>
              <a:custGeom>
                <a:avLst/>
                <a:gdLst>
                  <a:gd name="T0" fmla="*/ 10 w 20"/>
                  <a:gd name="T1" fmla="*/ 0 h 8"/>
                  <a:gd name="T2" fmla="*/ 0 w 20"/>
                  <a:gd name="T3" fmla="*/ 7 h 8"/>
                  <a:gd name="T4" fmla="*/ 0 w 20"/>
                  <a:gd name="T5" fmla="*/ 8 h 8"/>
                  <a:gd name="T6" fmla="*/ 20 w 20"/>
                  <a:gd name="T7" fmla="*/ 5 h 8"/>
                  <a:gd name="T8" fmla="*/ 1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0" y="0"/>
                    </a:moveTo>
                    <a:cubicBezTo>
                      <a:pt x="7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7" y="7"/>
                      <a:pt x="13" y="6"/>
                      <a:pt x="20" y="5"/>
                    </a:cubicBezTo>
                    <a:cubicBezTo>
                      <a:pt x="17" y="2"/>
                      <a:pt x="13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1" name="Freeform 110">
                <a:extLst>
                  <a:ext uri="{FF2B5EF4-FFF2-40B4-BE49-F238E27FC236}">
                    <a16:creationId xmlns:a16="http://schemas.microsoft.com/office/drawing/2014/main" id="{0C1A8A32-FE2D-491D-8FA4-8505796B1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1" y="691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2" name="Freeform 111">
                <a:extLst>
                  <a:ext uri="{FF2B5EF4-FFF2-40B4-BE49-F238E27FC236}">
                    <a16:creationId xmlns:a16="http://schemas.microsoft.com/office/drawing/2014/main" id="{A90A1F98-B185-44D3-B9D9-B61A2D517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594"/>
                <a:ext cx="69" cy="24"/>
              </a:xfrm>
              <a:custGeom>
                <a:avLst/>
                <a:gdLst>
                  <a:gd name="T0" fmla="*/ 0 w 26"/>
                  <a:gd name="T1" fmla="*/ 0 h 9"/>
                  <a:gd name="T2" fmla="*/ 9 w 26"/>
                  <a:gd name="T3" fmla="*/ 8 h 9"/>
                  <a:gd name="T4" fmla="*/ 12 w 26"/>
                  <a:gd name="T5" fmla="*/ 9 h 9"/>
                  <a:gd name="T6" fmla="*/ 26 w 26"/>
                  <a:gd name="T7" fmla="*/ 1 h 9"/>
                  <a:gd name="T8" fmla="*/ 0 w 2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">
                    <a:moveTo>
                      <a:pt x="0" y="0"/>
                    </a:moveTo>
                    <a:cubicBezTo>
                      <a:pt x="1" y="4"/>
                      <a:pt x="4" y="7"/>
                      <a:pt x="9" y="8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8" y="9"/>
                      <a:pt x="24" y="5"/>
                      <a:pt x="26" y="1"/>
                    </a:cubicBezTo>
                    <a:cubicBezTo>
                      <a:pt x="17" y="0"/>
                      <a:pt x="9" y="0"/>
                      <a:pt x="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3" name="Freeform 112">
                <a:extLst>
                  <a:ext uri="{FF2B5EF4-FFF2-40B4-BE49-F238E27FC236}">
                    <a16:creationId xmlns:a16="http://schemas.microsoft.com/office/drawing/2014/main" id="{0B05DC5A-30A6-4E55-8CC6-E43CB79E8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887"/>
                <a:ext cx="40" cy="13"/>
              </a:xfrm>
              <a:custGeom>
                <a:avLst/>
                <a:gdLst>
                  <a:gd name="T0" fmla="*/ 0 w 15"/>
                  <a:gd name="T1" fmla="*/ 0 h 5"/>
                  <a:gd name="T2" fmla="*/ 1 w 15"/>
                  <a:gd name="T3" fmla="*/ 2 h 5"/>
                  <a:gd name="T4" fmla="*/ 15 w 15"/>
                  <a:gd name="T5" fmla="*/ 5 h 5"/>
                  <a:gd name="T6" fmla="*/ 15 w 15"/>
                  <a:gd name="T7" fmla="*/ 4 h 5"/>
                  <a:gd name="T8" fmla="*/ 0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5" y="3"/>
                      <a:pt x="9" y="4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9" y="3"/>
                      <a:pt x="4" y="1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4" name="Freeform 113">
                <a:extLst>
                  <a:ext uri="{FF2B5EF4-FFF2-40B4-BE49-F238E27FC236}">
                    <a16:creationId xmlns:a16="http://schemas.microsoft.com/office/drawing/2014/main" id="{740CF837-3C5A-496D-BF33-8B6626732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594"/>
                <a:ext cx="96" cy="303"/>
              </a:xfrm>
              <a:custGeom>
                <a:avLst/>
                <a:gdLst>
                  <a:gd name="T0" fmla="*/ 18 w 36"/>
                  <a:gd name="T1" fmla="*/ 0 h 113"/>
                  <a:gd name="T2" fmla="*/ 0 w 36"/>
                  <a:gd name="T3" fmla="*/ 0 h 113"/>
                  <a:gd name="T4" fmla="*/ 16 w 36"/>
                  <a:gd name="T5" fmla="*/ 79 h 113"/>
                  <a:gd name="T6" fmla="*/ 21 w 36"/>
                  <a:gd name="T7" fmla="*/ 109 h 113"/>
                  <a:gd name="T8" fmla="*/ 36 w 36"/>
                  <a:gd name="T9" fmla="*/ 113 h 113"/>
                  <a:gd name="T10" fmla="*/ 33 w 36"/>
                  <a:gd name="T11" fmla="*/ 77 h 113"/>
                  <a:gd name="T12" fmla="*/ 18 w 36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3">
                    <a:moveTo>
                      <a:pt x="18" y="0"/>
                    </a:moveTo>
                    <a:cubicBezTo>
                      <a:pt x="12" y="0"/>
                      <a:pt x="6" y="0"/>
                      <a:pt x="0" y="0"/>
                    </a:cubicBezTo>
                    <a:cubicBezTo>
                      <a:pt x="5" y="27"/>
                      <a:pt x="11" y="53"/>
                      <a:pt x="16" y="79"/>
                    </a:cubicBezTo>
                    <a:cubicBezTo>
                      <a:pt x="17" y="89"/>
                      <a:pt x="20" y="99"/>
                      <a:pt x="21" y="109"/>
                    </a:cubicBezTo>
                    <a:cubicBezTo>
                      <a:pt x="25" y="110"/>
                      <a:pt x="30" y="112"/>
                      <a:pt x="36" y="113"/>
                    </a:cubicBezTo>
                    <a:cubicBezTo>
                      <a:pt x="34" y="100"/>
                      <a:pt x="35" y="87"/>
                      <a:pt x="33" y="77"/>
                    </a:cubicBezTo>
                    <a:cubicBezTo>
                      <a:pt x="28" y="51"/>
                      <a:pt x="23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5" name="Freeform 114">
                <a:extLst>
                  <a:ext uri="{FF2B5EF4-FFF2-40B4-BE49-F238E27FC236}">
                    <a16:creationId xmlns:a16="http://schemas.microsoft.com/office/drawing/2014/main" id="{8D52FDE9-70CD-41F7-8AC5-749787F9E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930"/>
                <a:ext cx="48" cy="1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1 h 6"/>
                  <a:gd name="T4" fmla="*/ 18 w 18"/>
                  <a:gd name="T5" fmla="*/ 6 h 6"/>
                  <a:gd name="T6" fmla="*/ 18 w 18"/>
                  <a:gd name="T7" fmla="*/ 4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3"/>
                      <a:pt x="12" y="4"/>
                      <a:pt x="18" y="6"/>
                    </a:cubicBezTo>
                    <a:cubicBezTo>
                      <a:pt x="18" y="5"/>
                      <a:pt x="18" y="5"/>
                      <a:pt x="18" y="4"/>
                    </a:cubicBezTo>
                    <a:cubicBezTo>
                      <a:pt x="12" y="3"/>
                      <a:pt x="6" y="2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6" name="Freeform 115">
                <a:extLst>
                  <a:ext uri="{FF2B5EF4-FFF2-40B4-BE49-F238E27FC236}">
                    <a16:creationId xmlns:a16="http://schemas.microsoft.com/office/drawing/2014/main" id="{E679934A-C99B-4864-92BC-5A066F6C7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83"/>
                <a:ext cx="75" cy="357"/>
              </a:xfrm>
              <a:custGeom>
                <a:avLst/>
                <a:gdLst>
                  <a:gd name="T0" fmla="*/ 16 w 28"/>
                  <a:gd name="T1" fmla="*/ 0 h 133"/>
                  <a:gd name="T2" fmla="*/ 0 w 28"/>
                  <a:gd name="T3" fmla="*/ 1 h 133"/>
                  <a:gd name="T4" fmla="*/ 10 w 28"/>
                  <a:gd name="T5" fmla="*/ 129 h 133"/>
                  <a:gd name="T6" fmla="*/ 28 w 28"/>
                  <a:gd name="T7" fmla="*/ 133 h 133"/>
                  <a:gd name="T8" fmla="*/ 16 w 28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3">
                    <a:moveTo>
                      <a:pt x="16" y="0"/>
                    </a:moveTo>
                    <a:cubicBezTo>
                      <a:pt x="10" y="1"/>
                      <a:pt x="5" y="1"/>
                      <a:pt x="0" y="1"/>
                    </a:cubicBezTo>
                    <a:cubicBezTo>
                      <a:pt x="6" y="44"/>
                      <a:pt x="10" y="87"/>
                      <a:pt x="10" y="129"/>
                    </a:cubicBezTo>
                    <a:cubicBezTo>
                      <a:pt x="16" y="131"/>
                      <a:pt x="22" y="132"/>
                      <a:pt x="28" y="133"/>
                    </a:cubicBezTo>
                    <a:cubicBezTo>
                      <a:pt x="25" y="89"/>
                      <a:pt x="22" y="45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7" name="Freeform 116">
                <a:extLst>
                  <a:ext uri="{FF2B5EF4-FFF2-40B4-BE49-F238E27FC236}">
                    <a16:creationId xmlns:a16="http://schemas.microsoft.com/office/drawing/2014/main" id="{8EF60633-E6BD-48ED-850C-FF502759D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8" name="Freeform 117">
                <a:extLst>
                  <a:ext uri="{FF2B5EF4-FFF2-40B4-BE49-F238E27FC236}">
                    <a16:creationId xmlns:a16="http://schemas.microsoft.com/office/drawing/2014/main" id="{A0D9686F-2127-456A-B2AB-808D60770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1" y="578"/>
                <a:ext cx="99" cy="395"/>
              </a:xfrm>
              <a:custGeom>
                <a:avLst/>
                <a:gdLst>
                  <a:gd name="T0" fmla="*/ 16 w 37"/>
                  <a:gd name="T1" fmla="*/ 0 h 147"/>
                  <a:gd name="T2" fmla="*/ 0 w 37"/>
                  <a:gd name="T3" fmla="*/ 0 h 147"/>
                  <a:gd name="T4" fmla="*/ 4 w 37"/>
                  <a:gd name="T5" fmla="*/ 41 h 147"/>
                  <a:gd name="T6" fmla="*/ 10 w 37"/>
                  <a:gd name="T7" fmla="*/ 104 h 147"/>
                  <a:gd name="T8" fmla="*/ 13 w 37"/>
                  <a:gd name="T9" fmla="*/ 145 h 147"/>
                  <a:gd name="T10" fmla="*/ 15 w 37"/>
                  <a:gd name="T11" fmla="*/ 145 h 147"/>
                  <a:gd name="T12" fmla="*/ 32 w 37"/>
                  <a:gd name="T13" fmla="*/ 147 h 147"/>
                  <a:gd name="T14" fmla="*/ 23 w 37"/>
                  <a:gd name="T15" fmla="*/ 57 h 147"/>
                  <a:gd name="T16" fmla="*/ 18 w 37"/>
                  <a:gd name="T17" fmla="*/ 0 h 147"/>
                  <a:gd name="T18" fmla="*/ 16 w 37"/>
                  <a:gd name="T1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147">
                    <a:moveTo>
                      <a:pt x="16" y="0"/>
                    </a:moveTo>
                    <a:cubicBezTo>
                      <a:pt x="11" y="0"/>
                      <a:pt x="5" y="0"/>
                      <a:pt x="0" y="0"/>
                    </a:cubicBezTo>
                    <a:cubicBezTo>
                      <a:pt x="1" y="14"/>
                      <a:pt x="3" y="28"/>
                      <a:pt x="4" y="41"/>
                    </a:cubicBezTo>
                    <a:cubicBezTo>
                      <a:pt x="6" y="62"/>
                      <a:pt x="8" y="83"/>
                      <a:pt x="10" y="104"/>
                    </a:cubicBezTo>
                    <a:cubicBezTo>
                      <a:pt x="11" y="117"/>
                      <a:pt x="10" y="132"/>
                      <a:pt x="13" y="145"/>
                    </a:cubicBezTo>
                    <a:cubicBezTo>
                      <a:pt x="13" y="145"/>
                      <a:pt x="14" y="145"/>
                      <a:pt x="15" y="145"/>
                    </a:cubicBezTo>
                    <a:cubicBezTo>
                      <a:pt x="21" y="146"/>
                      <a:pt x="26" y="146"/>
                      <a:pt x="32" y="147"/>
                    </a:cubicBezTo>
                    <a:cubicBezTo>
                      <a:pt x="37" y="118"/>
                      <a:pt x="27" y="85"/>
                      <a:pt x="23" y="57"/>
                    </a:cubicBezTo>
                    <a:cubicBezTo>
                      <a:pt x="21" y="39"/>
                      <a:pt x="20" y="2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9" name="Freeform 118">
                <a:extLst>
                  <a:ext uri="{FF2B5EF4-FFF2-40B4-BE49-F238E27FC236}">
                    <a16:creationId xmlns:a16="http://schemas.microsoft.com/office/drawing/2014/main" id="{DC1BAB2D-0B13-4DC8-9CA4-40D18D17E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1" cy="11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1 h 4"/>
                  <a:gd name="T4" fmla="*/ 19 w 19"/>
                  <a:gd name="T5" fmla="*/ 4 h 4"/>
                  <a:gd name="T6" fmla="*/ 19 w 19"/>
                  <a:gd name="T7" fmla="*/ 2 h 4"/>
                  <a:gd name="T8" fmla="*/ 2 w 19"/>
                  <a:gd name="T9" fmla="*/ 0 h 4"/>
                  <a:gd name="T10" fmla="*/ 0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2"/>
                      <a:pt x="13" y="3"/>
                      <a:pt x="19" y="4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3" y="1"/>
                      <a:pt x="8" y="1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0" name="Freeform 119">
                <a:extLst>
                  <a:ext uri="{FF2B5EF4-FFF2-40B4-BE49-F238E27FC236}">
                    <a16:creationId xmlns:a16="http://schemas.microsoft.com/office/drawing/2014/main" id="{1F52860A-CE50-4397-A273-6AE86B676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580"/>
                <a:ext cx="91" cy="393"/>
              </a:xfrm>
              <a:custGeom>
                <a:avLst/>
                <a:gdLst>
                  <a:gd name="T0" fmla="*/ 0 w 34"/>
                  <a:gd name="T1" fmla="*/ 0 h 146"/>
                  <a:gd name="T2" fmla="*/ 15 w 34"/>
                  <a:gd name="T3" fmla="*/ 146 h 146"/>
                  <a:gd name="T4" fmla="*/ 25 w 34"/>
                  <a:gd name="T5" fmla="*/ 145 h 146"/>
                  <a:gd name="T6" fmla="*/ 34 w 34"/>
                  <a:gd name="T7" fmla="*/ 145 h 146"/>
                  <a:gd name="T8" fmla="*/ 17 w 34"/>
                  <a:gd name="T9" fmla="*/ 2 h 146"/>
                  <a:gd name="T10" fmla="*/ 0 w 34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46">
                    <a:moveTo>
                      <a:pt x="0" y="0"/>
                    </a:moveTo>
                    <a:cubicBezTo>
                      <a:pt x="5" y="49"/>
                      <a:pt x="14" y="97"/>
                      <a:pt x="15" y="146"/>
                    </a:cubicBezTo>
                    <a:cubicBezTo>
                      <a:pt x="18" y="146"/>
                      <a:pt x="21" y="146"/>
                      <a:pt x="25" y="145"/>
                    </a:cubicBezTo>
                    <a:cubicBezTo>
                      <a:pt x="28" y="145"/>
                      <a:pt x="31" y="145"/>
                      <a:pt x="34" y="145"/>
                    </a:cubicBezTo>
                    <a:cubicBezTo>
                      <a:pt x="31" y="97"/>
                      <a:pt x="24" y="49"/>
                      <a:pt x="17" y="2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1" name="Freeform 120">
                <a:extLst>
                  <a:ext uri="{FF2B5EF4-FFF2-40B4-BE49-F238E27FC236}">
                    <a16:creationId xmlns:a16="http://schemas.microsoft.com/office/drawing/2014/main" id="{E3C4941A-A0C7-491D-B904-43B2EF3FB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" y="986"/>
                <a:ext cx="48" cy="3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1 h 1"/>
                  <a:gd name="T4" fmla="*/ 16 w 18"/>
                  <a:gd name="T5" fmla="*/ 1 h 1"/>
                  <a:gd name="T6" fmla="*/ 17 w 18"/>
                  <a:gd name="T7" fmla="*/ 1 h 1"/>
                  <a:gd name="T8" fmla="*/ 18 w 18"/>
                  <a:gd name="T9" fmla="*/ 0 h 1"/>
                  <a:gd name="T10" fmla="*/ 16 w 18"/>
                  <a:gd name="T11" fmla="*/ 0 h 1"/>
                  <a:gd name="T12" fmla="*/ 0 w 18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11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2" name="Freeform 121">
                <a:extLst>
                  <a:ext uri="{FF2B5EF4-FFF2-40B4-BE49-F238E27FC236}">
                    <a16:creationId xmlns:a16="http://schemas.microsoft.com/office/drawing/2014/main" id="{686EC83A-DB80-4266-996E-D60BC8739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8"/>
                <a:ext cx="51" cy="8"/>
              </a:xfrm>
              <a:custGeom>
                <a:avLst/>
                <a:gdLst>
                  <a:gd name="T0" fmla="*/ 19 w 19"/>
                  <a:gd name="T1" fmla="*/ 0 h 3"/>
                  <a:gd name="T2" fmla="*/ 0 w 19"/>
                  <a:gd name="T3" fmla="*/ 1 h 3"/>
                  <a:gd name="T4" fmla="*/ 1 w 19"/>
                  <a:gd name="T5" fmla="*/ 3 h 3"/>
                  <a:gd name="T6" fmla="*/ 17 w 19"/>
                  <a:gd name="T7" fmla="*/ 3 h 3"/>
                  <a:gd name="T8" fmla="*/ 19 w 19"/>
                  <a:gd name="T9" fmla="*/ 3 h 3"/>
                  <a:gd name="T10" fmla="*/ 19 w 19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cubicBezTo>
                      <a:pt x="13" y="0"/>
                      <a:pt x="6" y="1"/>
                      <a:pt x="0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6" y="3"/>
                      <a:pt x="12" y="3"/>
                      <a:pt x="17" y="3"/>
                    </a:cubicBezTo>
                    <a:cubicBezTo>
                      <a:pt x="18" y="3"/>
                      <a:pt x="18" y="3"/>
                      <a:pt x="19" y="3"/>
                    </a:cubicBezTo>
                    <a:cubicBezTo>
                      <a:pt x="19" y="2"/>
                      <a:pt x="19" y="1"/>
                      <a:pt x="19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3" name="Freeform 122">
                <a:extLst>
                  <a:ext uri="{FF2B5EF4-FFF2-40B4-BE49-F238E27FC236}">
                    <a16:creationId xmlns:a16="http://schemas.microsoft.com/office/drawing/2014/main" id="{D1A52BDF-1E59-4784-8899-2C346D191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0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10 w 19"/>
                  <a:gd name="T3" fmla="*/ 0 h 4"/>
                  <a:gd name="T4" fmla="*/ 0 w 19"/>
                  <a:gd name="T5" fmla="*/ 1 h 4"/>
                  <a:gd name="T6" fmla="*/ 0 w 19"/>
                  <a:gd name="T7" fmla="*/ 2 h 4"/>
                  <a:gd name="T8" fmla="*/ 0 w 19"/>
                  <a:gd name="T9" fmla="*/ 4 h 4"/>
                  <a:gd name="T10" fmla="*/ 19 w 19"/>
                  <a:gd name="T11" fmla="*/ 3 h 4"/>
                  <a:gd name="T12" fmla="*/ 19 w 19"/>
                  <a:gd name="T13" fmla="*/ 2 h 4"/>
                  <a:gd name="T14" fmla="*/ 19 w 19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0"/>
                      <a:pt x="10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6" y="4"/>
                      <a:pt x="13" y="3"/>
                      <a:pt x="19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0"/>
                      <a:pt x="19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4" name="Freeform 123">
                <a:extLst>
                  <a:ext uri="{FF2B5EF4-FFF2-40B4-BE49-F238E27FC236}">
                    <a16:creationId xmlns:a16="http://schemas.microsoft.com/office/drawing/2014/main" id="{EB35931A-11FF-4A1A-AD79-35A86986D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88"/>
                <a:ext cx="91" cy="54"/>
              </a:xfrm>
              <a:custGeom>
                <a:avLst/>
                <a:gdLst>
                  <a:gd name="T0" fmla="*/ 26 w 34"/>
                  <a:gd name="T1" fmla="*/ 0 h 20"/>
                  <a:gd name="T2" fmla="*/ 3 w 34"/>
                  <a:gd name="T3" fmla="*/ 2 h 20"/>
                  <a:gd name="T4" fmla="*/ 8 w 34"/>
                  <a:gd name="T5" fmla="*/ 18 h 20"/>
                  <a:gd name="T6" fmla="*/ 16 w 34"/>
                  <a:gd name="T7" fmla="*/ 20 h 20"/>
                  <a:gd name="T8" fmla="*/ 29 w 34"/>
                  <a:gd name="T9" fmla="*/ 5 h 20"/>
                  <a:gd name="T10" fmla="*/ 26 w 34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0">
                    <a:moveTo>
                      <a:pt x="26" y="0"/>
                    </a:moveTo>
                    <a:cubicBezTo>
                      <a:pt x="18" y="1"/>
                      <a:pt x="10" y="1"/>
                      <a:pt x="3" y="2"/>
                    </a:cubicBezTo>
                    <a:cubicBezTo>
                      <a:pt x="2" y="6"/>
                      <a:pt x="0" y="13"/>
                      <a:pt x="8" y="18"/>
                    </a:cubicBezTo>
                    <a:cubicBezTo>
                      <a:pt x="10" y="19"/>
                      <a:pt x="13" y="20"/>
                      <a:pt x="16" y="20"/>
                    </a:cubicBezTo>
                    <a:cubicBezTo>
                      <a:pt x="25" y="20"/>
                      <a:pt x="34" y="12"/>
                      <a:pt x="29" y="5"/>
                    </a:cubicBezTo>
                    <a:cubicBezTo>
                      <a:pt x="28" y="3"/>
                      <a:pt x="27" y="2"/>
                      <a:pt x="2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5" name="Freeform 124">
                <a:extLst>
                  <a:ext uri="{FF2B5EF4-FFF2-40B4-BE49-F238E27FC236}">
                    <a16:creationId xmlns:a16="http://schemas.microsoft.com/office/drawing/2014/main" id="{1A545A51-6229-431C-B0A8-0F58146CA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715"/>
                <a:ext cx="90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3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3"/>
                    </a:cubicBezTo>
                    <a:cubicBezTo>
                      <a:pt x="15" y="3"/>
                      <a:pt x="0" y="5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6" name="Freeform 125">
                <a:extLst>
                  <a:ext uri="{FF2B5EF4-FFF2-40B4-BE49-F238E27FC236}">
                    <a16:creationId xmlns:a16="http://schemas.microsoft.com/office/drawing/2014/main" id="{FE952C8B-5B3A-4523-BBCF-C0363266B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905"/>
                <a:ext cx="72" cy="22"/>
              </a:xfrm>
              <a:custGeom>
                <a:avLst/>
                <a:gdLst>
                  <a:gd name="T0" fmla="*/ 0 w 27"/>
                  <a:gd name="T1" fmla="*/ 0 h 8"/>
                  <a:gd name="T2" fmla="*/ 0 w 27"/>
                  <a:gd name="T3" fmla="*/ 1 h 8"/>
                  <a:gd name="T4" fmla="*/ 27 w 27"/>
                  <a:gd name="T5" fmla="*/ 8 h 8"/>
                  <a:gd name="T6" fmla="*/ 27 w 27"/>
                  <a:gd name="T7" fmla="*/ 6 h 8"/>
                  <a:gd name="T8" fmla="*/ 0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8" y="3"/>
                      <a:pt x="17" y="5"/>
                      <a:pt x="27" y="8"/>
                    </a:cubicBezTo>
                    <a:cubicBezTo>
                      <a:pt x="27" y="7"/>
                      <a:pt x="27" y="7"/>
                      <a:pt x="27" y="6"/>
                    </a:cubicBezTo>
                    <a:cubicBezTo>
                      <a:pt x="17" y="4"/>
                      <a:pt x="8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7" name="Freeform 126">
                <a:extLst>
                  <a:ext uri="{FF2B5EF4-FFF2-40B4-BE49-F238E27FC236}">
                    <a16:creationId xmlns:a16="http://schemas.microsoft.com/office/drawing/2014/main" id="{AA252CDC-4204-4AB2-ACED-739E3679C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884"/>
                <a:ext cx="72" cy="38"/>
              </a:xfrm>
              <a:custGeom>
                <a:avLst/>
                <a:gdLst>
                  <a:gd name="T0" fmla="*/ 10 w 27"/>
                  <a:gd name="T1" fmla="*/ 0 h 14"/>
                  <a:gd name="T2" fmla="*/ 0 w 27"/>
                  <a:gd name="T3" fmla="*/ 7 h 14"/>
                  <a:gd name="T4" fmla="*/ 0 w 27"/>
                  <a:gd name="T5" fmla="*/ 8 h 14"/>
                  <a:gd name="T6" fmla="*/ 27 w 27"/>
                  <a:gd name="T7" fmla="*/ 14 h 14"/>
                  <a:gd name="T8" fmla="*/ 24 w 27"/>
                  <a:gd name="T9" fmla="*/ 9 h 14"/>
                  <a:gd name="T10" fmla="*/ 10 w 2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4">
                    <a:moveTo>
                      <a:pt x="10" y="0"/>
                    </a:moveTo>
                    <a:cubicBezTo>
                      <a:pt x="6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8" y="10"/>
                      <a:pt x="17" y="12"/>
                      <a:pt x="27" y="14"/>
                    </a:cubicBezTo>
                    <a:cubicBezTo>
                      <a:pt x="27" y="13"/>
                      <a:pt x="26" y="11"/>
                      <a:pt x="24" y="9"/>
                    </a:cubicBezTo>
                    <a:cubicBezTo>
                      <a:pt x="20" y="4"/>
                      <a:pt x="15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8" name="Freeform 127">
                <a:extLst>
                  <a:ext uri="{FF2B5EF4-FFF2-40B4-BE49-F238E27FC236}">
                    <a16:creationId xmlns:a16="http://schemas.microsoft.com/office/drawing/2014/main" id="{71C8823E-DA4C-4130-8D1B-5A7C15E6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" y="876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9" name="Freeform 128">
                <a:extLst>
                  <a:ext uri="{FF2B5EF4-FFF2-40B4-BE49-F238E27FC236}">
                    <a16:creationId xmlns:a16="http://schemas.microsoft.com/office/drawing/2014/main" id="{79E5EDC1-C0C9-4917-854B-FD8B2BF14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" y="701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1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7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0" name="Freeform 129">
                <a:extLst>
                  <a:ext uri="{FF2B5EF4-FFF2-40B4-BE49-F238E27FC236}">
                    <a16:creationId xmlns:a16="http://schemas.microsoft.com/office/drawing/2014/main" id="{4DFFBBC0-5493-4FB2-8622-4A6913148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5" y="578"/>
                <a:ext cx="83" cy="48"/>
              </a:xfrm>
              <a:custGeom>
                <a:avLst/>
                <a:gdLst>
                  <a:gd name="T0" fmla="*/ 1 w 31"/>
                  <a:gd name="T1" fmla="*/ 0 h 18"/>
                  <a:gd name="T2" fmla="*/ 9 w 31"/>
                  <a:gd name="T3" fmla="*/ 18 h 18"/>
                  <a:gd name="T4" fmla="*/ 13 w 31"/>
                  <a:gd name="T5" fmla="*/ 18 h 18"/>
                  <a:gd name="T6" fmla="*/ 26 w 31"/>
                  <a:gd name="T7" fmla="*/ 1 h 18"/>
                  <a:gd name="T8" fmla="*/ 1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1" y="0"/>
                    </a:moveTo>
                    <a:cubicBezTo>
                      <a:pt x="0" y="5"/>
                      <a:pt x="0" y="16"/>
                      <a:pt x="9" y="18"/>
                    </a:cubicBezTo>
                    <a:cubicBezTo>
                      <a:pt x="10" y="18"/>
                      <a:pt x="12" y="18"/>
                      <a:pt x="13" y="18"/>
                    </a:cubicBezTo>
                    <a:cubicBezTo>
                      <a:pt x="23" y="18"/>
                      <a:pt x="31" y="9"/>
                      <a:pt x="26" y="1"/>
                    </a:cubicBezTo>
                    <a:cubicBezTo>
                      <a:pt x="18" y="1"/>
                      <a:pt x="9" y="0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1" name="Freeform 130">
                <a:extLst>
                  <a:ext uri="{FF2B5EF4-FFF2-40B4-BE49-F238E27FC236}">
                    <a16:creationId xmlns:a16="http://schemas.microsoft.com/office/drawing/2014/main" id="{2181BE58-DD4B-4B15-9575-D1C3B3149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4" y="599"/>
                <a:ext cx="102" cy="349"/>
              </a:xfrm>
              <a:custGeom>
                <a:avLst/>
                <a:gdLst>
                  <a:gd name="T0" fmla="*/ 0 w 38"/>
                  <a:gd name="T1" fmla="*/ 0 h 130"/>
                  <a:gd name="T2" fmla="*/ 17 w 38"/>
                  <a:gd name="T3" fmla="*/ 88 h 130"/>
                  <a:gd name="T4" fmla="*/ 25 w 38"/>
                  <a:gd name="T5" fmla="*/ 130 h 130"/>
                  <a:gd name="T6" fmla="*/ 38 w 38"/>
                  <a:gd name="T7" fmla="*/ 125 h 130"/>
                  <a:gd name="T8" fmla="*/ 34 w 38"/>
                  <a:gd name="T9" fmla="*/ 86 h 130"/>
                  <a:gd name="T10" fmla="*/ 19 w 38"/>
                  <a:gd name="T11" fmla="*/ 4 h 130"/>
                  <a:gd name="T12" fmla="*/ 0 w 38"/>
                  <a:gd name="T1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0">
                    <a:moveTo>
                      <a:pt x="0" y="0"/>
                    </a:moveTo>
                    <a:cubicBezTo>
                      <a:pt x="6" y="29"/>
                      <a:pt x="12" y="59"/>
                      <a:pt x="17" y="88"/>
                    </a:cubicBezTo>
                    <a:cubicBezTo>
                      <a:pt x="20" y="101"/>
                      <a:pt x="23" y="116"/>
                      <a:pt x="25" y="130"/>
                    </a:cubicBezTo>
                    <a:cubicBezTo>
                      <a:pt x="29" y="129"/>
                      <a:pt x="33" y="127"/>
                      <a:pt x="38" y="125"/>
                    </a:cubicBezTo>
                    <a:cubicBezTo>
                      <a:pt x="36" y="112"/>
                      <a:pt x="36" y="96"/>
                      <a:pt x="34" y="86"/>
                    </a:cubicBezTo>
                    <a:cubicBezTo>
                      <a:pt x="29" y="59"/>
                      <a:pt x="24" y="31"/>
                      <a:pt x="19" y="4"/>
                    </a:cubicBezTo>
                    <a:cubicBezTo>
                      <a:pt x="13" y="2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2" name="Freeform 131">
                <a:extLst>
                  <a:ext uri="{FF2B5EF4-FFF2-40B4-BE49-F238E27FC236}">
                    <a16:creationId xmlns:a16="http://schemas.microsoft.com/office/drawing/2014/main" id="{B28EBBB4-CD26-47B3-8492-E4D3CDE76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967"/>
                <a:ext cx="37" cy="14"/>
              </a:xfrm>
              <a:custGeom>
                <a:avLst/>
                <a:gdLst>
                  <a:gd name="T0" fmla="*/ 14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4 w 14"/>
                  <a:gd name="T7" fmla="*/ 1 h 5"/>
                  <a:gd name="T8" fmla="*/ 14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cubicBezTo>
                      <a:pt x="9" y="1"/>
                      <a:pt x="5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5" y="4"/>
                      <a:pt x="10" y="3"/>
                      <a:pt x="14" y="1"/>
                    </a:cubicBezTo>
                    <a:cubicBezTo>
                      <a:pt x="14" y="1"/>
                      <a:pt x="14" y="1"/>
                      <a:pt x="14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3" name="Freeform 132">
                <a:extLst>
                  <a:ext uri="{FF2B5EF4-FFF2-40B4-BE49-F238E27FC236}">
                    <a16:creationId xmlns:a16="http://schemas.microsoft.com/office/drawing/2014/main" id="{45BA6E33-0244-453A-978F-DF5868E24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43"/>
                <a:ext cx="40" cy="35"/>
              </a:xfrm>
              <a:custGeom>
                <a:avLst/>
                <a:gdLst>
                  <a:gd name="T0" fmla="*/ 13 w 15"/>
                  <a:gd name="T1" fmla="*/ 0 h 13"/>
                  <a:gd name="T2" fmla="*/ 0 w 15"/>
                  <a:gd name="T3" fmla="*/ 5 h 13"/>
                  <a:gd name="T4" fmla="*/ 1 w 15"/>
                  <a:gd name="T5" fmla="*/ 13 h 13"/>
                  <a:gd name="T6" fmla="*/ 15 w 15"/>
                  <a:gd name="T7" fmla="*/ 9 h 13"/>
                  <a:gd name="T8" fmla="*/ 13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3" y="0"/>
                    </a:moveTo>
                    <a:cubicBezTo>
                      <a:pt x="9" y="2"/>
                      <a:pt x="5" y="4"/>
                      <a:pt x="0" y="5"/>
                    </a:cubicBezTo>
                    <a:cubicBezTo>
                      <a:pt x="0" y="8"/>
                      <a:pt x="1" y="10"/>
                      <a:pt x="1" y="13"/>
                    </a:cubicBezTo>
                    <a:cubicBezTo>
                      <a:pt x="6" y="12"/>
                      <a:pt x="10" y="10"/>
                      <a:pt x="15" y="9"/>
                    </a:cubicBezTo>
                    <a:cubicBezTo>
                      <a:pt x="14" y="6"/>
                      <a:pt x="13" y="3"/>
                      <a:pt x="13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4" name="Freeform 133">
                <a:extLst>
                  <a:ext uri="{FF2B5EF4-FFF2-40B4-BE49-F238E27FC236}">
                    <a16:creationId xmlns:a16="http://schemas.microsoft.com/office/drawing/2014/main" id="{9DEE5630-1508-4246-AA22-D2D6DD181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35"/>
                <a:ext cx="35" cy="22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5 h 8"/>
                  <a:gd name="T4" fmla="*/ 0 w 13"/>
                  <a:gd name="T5" fmla="*/ 8 h 8"/>
                  <a:gd name="T6" fmla="*/ 13 w 13"/>
                  <a:gd name="T7" fmla="*/ 3 h 8"/>
                  <a:gd name="T8" fmla="*/ 13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cubicBezTo>
                      <a:pt x="8" y="2"/>
                      <a:pt x="4" y="4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5" y="7"/>
                      <a:pt x="9" y="5"/>
                      <a:pt x="13" y="3"/>
                    </a:cubicBezTo>
                    <a:cubicBezTo>
                      <a:pt x="13" y="2"/>
                      <a:pt x="13" y="1"/>
                      <a:pt x="13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5" name="Freeform 134">
                <a:extLst>
                  <a:ext uri="{FF2B5EF4-FFF2-40B4-BE49-F238E27FC236}">
                    <a16:creationId xmlns:a16="http://schemas.microsoft.com/office/drawing/2014/main" id="{0159BEE8-7177-4100-9F5F-31C04BDDD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" y="629"/>
                <a:ext cx="64" cy="40"/>
              </a:xfrm>
              <a:custGeom>
                <a:avLst/>
                <a:gdLst>
                  <a:gd name="T0" fmla="*/ 1 w 24"/>
                  <a:gd name="T1" fmla="*/ 0 h 15"/>
                  <a:gd name="T2" fmla="*/ 7 w 24"/>
                  <a:gd name="T3" fmla="*/ 13 h 15"/>
                  <a:gd name="T4" fmla="*/ 15 w 24"/>
                  <a:gd name="T5" fmla="*/ 15 h 15"/>
                  <a:gd name="T6" fmla="*/ 24 w 24"/>
                  <a:gd name="T7" fmla="*/ 13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0" y="4"/>
                      <a:pt x="1" y="10"/>
                      <a:pt x="7" y="13"/>
                    </a:cubicBezTo>
                    <a:cubicBezTo>
                      <a:pt x="9" y="15"/>
                      <a:pt x="12" y="15"/>
                      <a:pt x="15" y="15"/>
                    </a:cubicBezTo>
                    <a:cubicBezTo>
                      <a:pt x="18" y="15"/>
                      <a:pt x="21" y="14"/>
                      <a:pt x="24" y="13"/>
                    </a:cubicBezTo>
                    <a:cubicBezTo>
                      <a:pt x="17" y="8"/>
                      <a:pt x="10" y="3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6" name="Freeform 135">
                <a:extLst>
                  <a:ext uri="{FF2B5EF4-FFF2-40B4-BE49-F238E27FC236}">
                    <a16:creationId xmlns:a16="http://schemas.microsoft.com/office/drawing/2014/main" id="{9D712EE7-7377-492B-B0A8-421694658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" y="744"/>
                <a:ext cx="90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7" name="Freeform 136">
                <a:extLst>
                  <a:ext uri="{FF2B5EF4-FFF2-40B4-BE49-F238E27FC236}">
                    <a16:creationId xmlns:a16="http://schemas.microsoft.com/office/drawing/2014/main" id="{972665B5-108F-4C86-A4EF-E3A9A1E57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" y="924"/>
                <a:ext cx="53" cy="35"/>
              </a:xfrm>
              <a:custGeom>
                <a:avLst/>
                <a:gdLst>
                  <a:gd name="T0" fmla="*/ 19 w 20"/>
                  <a:gd name="T1" fmla="*/ 0 h 13"/>
                  <a:gd name="T2" fmla="*/ 0 w 20"/>
                  <a:gd name="T3" fmla="*/ 12 h 13"/>
                  <a:gd name="T4" fmla="*/ 0 w 20"/>
                  <a:gd name="T5" fmla="*/ 13 h 13"/>
                  <a:gd name="T6" fmla="*/ 20 w 20"/>
                  <a:gd name="T7" fmla="*/ 0 h 13"/>
                  <a:gd name="T8" fmla="*/ 19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9" y="0"/>
                    </a:moveTo>
                    <a:cubicBezTo>
                      <a:pt x="14" y="5"/>
                      <a:pt x="7" y="9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8" y="10"/>
                      <a:pt x="14" y="6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8" name="Freeform 137">
                <a:extLst>
                  <a:ext uri="{FF2B5EF4-FFF2-40B4-BE49-F238E27FC236}">
                    <a16:creationId xmlns:a16="http://schemas.microsoft.com/office/drawing/2014/main" id="{66F9DD49-3B73-4C5C-B5F3-43E3564CA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914"/>
                <a:ext cx="53" cy="43"/>
              </a:xfrm>
              <a:custGeom>
                <a:avLst/>
                <a:gdLst>
                  <a:gd name="T0" fmla="*/ 11 w 20"/>
                  <a:gd name="T1" fmla="*/ 0 h 16"/>
                  <a:gd name="T2" fmla="*/ 1 w 20"/>
                  <a:gd name="T3" fmla="*/ 7 h 16"/>
                  <a:gd name="T4" fmla="*/ 1 w 20"/>
                  <a:gd name="T5" fmla="*/ 16 h 16"/>
                  <a:gd name="T6" fmla="*/ 20 w 20"/>
                  <a:gd name="T7" fmla="*/ 4 h 16"/>
                  <a:gd name="T8" fmla="*/ 11 w 2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1" y="0"/>
                    </a:moveTo>
                    <a:cubicBezTo>
                      <a:pt x="7" y="0"/>
                      <a:pt x="4" y="2"/>
                      <a:pt x="1" y="7"/>
                    </a:cubicBezTo>
                    <a:cubicBezTo>
                      <a:pt x="1" y="7"/>
                      <a:pt x="0" y="11"/>
                      <a:pt x="1" y="16"/>
                    </a:cubicBezTo>
                    <a:cubicBezTo>
                      <a:pt x="8" y="13"/>
                      <a:pt x="15" y="9"/>
                      <a:pt x="20" y="4"/>
                    </a:cubicBezTo>
                    <a:cubicBezTo>
                      <a:pt x="17" y="1"/>
                      <a:pt x="14" y="0"/>
                      <a:pt x="1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E00508-D23E-420A-B7D8-79DAF2C589AF}"/>
                </a:ext>
              </a:extLst>
            </p:cNvPr>
            <p:cNvSpPr txBox="1"/>
            <p:nvPr/>
          </p:nvSpPr>
          <p:spPr>
            <a:xfrm>
              <a:off x="4257053" y="2268210"/>
              <a:ext cx="3291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B050"/>
                  </a:solidFill>
                  <a:latin typeface="UTM Windsor BT" panose="02040603050506020204" pitchFamily="18" charset="0"/>
                </a:rPr>
                <a:t>TẠM BIỆT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3B316A-5832-4C7C-84D0-5A3F6087401C}"/>
              </a:ext>
            </a:extLst>
          </p:cNvPr>
          <p:cNvGrpSpPr/>
          <p:nvPr/>
        </p:nvGrpSpPr>
        <p:grpSpPr>
          <a:xfrm>
            <a:off x="2711236" y="3443405"/>
            <a:ext cx="6443792" cy="2794561"/>
            <a:chOff x="4559667" y="3372315"/>
            <a:chExt cx="6443792" cy="2794561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7A7FD8E-B218-49DB-956A-92968F57E6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59667" y="3372315"/>
              <a:ext cx="6443792" cy="2794561"/>
              <a:chOff x="2448" y="1392"/>
              <a:chExt cx="2767" cy="12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8E00F29-00F7-4F2B-BA03-7FDA92228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1905"/>
                <a:ext cx="1246" cy="379"/>
              </a:xfrm>
              <a:custGeom>
                <a:avLst/>
                <a:gdLst>
                  <a:gd name="T0" fmla="*/ 563 w 580"/>
                  <a:gd name="T1" fmla="*/ 138 h 176"/>
                  <a:gd name="T2" fmla="*/ 399 w 580"/>
                  <a:gd name="T3" fmla="*/ 143 h 176"/>
                  <a:gd name="T4" fmla="*/ 212 w 580"/>
                  <a:gd name="T5" fmla="*/ 99 h 176"/>
                  <a:gd name="T6" fmla="*/ 34 w 580"/>
                  <a:gd name="T7" fmla="*/ 0 h 176"/>
                  <a:gd name="T8" fmla="*/ 0 w 580"/>
                  <a:gd name="T9" fmla="*/ 35 h 176"/>
                  <a:gd name="T10" fmla="*/ 129 w 580"/>
                  <a:gd name="T11" fmla="*/ 115 h 176"/>
                  <a:gd name="T12" fmla="*/ 580 w 580"/>
                  <a:gd name="T13" fmla="*/ 153 h 176"/>
                  <a:gd name="T14" fmla="*/ 578 w 580"/>
                  <a:gd name="T15" fmla="*/ 152 h 176"/>
                  <a:gd name="T16" fmla="*/ 563 w 580"/>
                  <a:gd name="T17" fmla="*/ 13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176">
                    <a:moveTo>
                      <a:pt x="563" y="138"/>
                    </a:moveTo>
                    <a:cubicBezTo>
                      <a:pt x="509" y="148"/>
                      <a:pt x="453" y="148"/>
                      <a:pt x="399" y="143"/>
                    </a:cubicBezTo>
                    <a:cubicBezTo>
                      <a:pt x="335" y="138"/>
                      <a:pt x="272" y="125"/>
                      <a:pt x="212" y="99"/>
                    </a:cubicBezTo>
                    <a:cubicBezTo>
                      <a:pt x="155" y="75"/>
                      <a:pt x="74" y="53"/>
                      <a:pt x="34" y="0"/>
                    </a:cubicBezTo>
                    <a:cubicBezTo>
                      <a:pt x="24" y="13"/>
                      <a:pt x="13" y="25"/>
                      <a:pt x="0" y="35"/>
                    </a:cubicBezTo>
                    <a:cubicBezTo>
                      <a:pt x="34" y="73"/>
                      <a:pt x="82" y="100"/>
                      <a:pt x="129" y="115"/>
                    </a:cubicBezTo>
                    <a:cubicBezTo>
                      <a:pt x="273" y="160"/>
                      <a:pt x="430" y="176"/>
                      <a:pt x="580" y="153"/>
                    </a:cubicBezTo>
                    <a:cubicBezTo>
                      <a:pt x="579" y="152"/>
                      <a:pt x="579" y="152"/>
                      <a:pt x="578" y="152"/>
                    </a:cubicBezTo>
                    <a:cubicBezTo>
                      <a:pt x="573" y="147"/>
                      <a:pt x="568" y="143"/>
                      <a:pt x="563" y="138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76E2EAA-831D-4083-985B-6FCB30663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2011"/>
                <a:ext cx="1050" cy="581"/>
              </a:xfrm>
              <a:custGeom>
                <a:avLst/>
                <a:gdLst>
                  <a:gd name="T0" fmla="*/ 259 w 489"/>
                  <a:gd name="T1" fmla="*/ 69 h 270"/>
                  <a:gd name="T2" fmla="*/ 189 w 489"/>
                  <a:gd name="T3" fmla="*/ 2 h 270"/>
                  <a:gd name="T4" fmla="*/ 0 w 489"/>
                  <a:gd name="T5" fmla="*/ 0 h 270"/>
                  <a:gd name="T6" fmla="*/ 68 w 489"/>
                  <a:gd name="T7" fmla="*/ 83 h 270"/>
                  <a:gd name="T8" fmla="*/ 72 w 489"/>
                  <a:gd name="T9" fmla="*/ 87 h 270"/>
                  <a:gd name="T10" fmla="*/ 82 w 489"/>
                  <a:gd name="T11" fmla="*/ 95 h 270"/>
                  <a:gd name="T12" fmla="*/ 90 w 489"/>
                  <a:gd name="T13" fmla="*/ 102 h 270"/>
                  <a:gd name="T14" fmla="*/ 99 w 489"/>
                  <a:gd name="T15" fmla="*/ 109 h 270"/>
                  <a:gd name="T16" fmla="*/ 206 w 489"/>
                  <a:gd name="T17" fmla="*/ 183 h 270"/>
                  <a:gd name="T18" fmla="*/ 489 w 489"/>
                  <a:gd name="T19" fmla="*/ 229 h 270"/>
                  <a:gd name="T20" fmla="*/ 476 w 489"/>
                  <a:gd name="T21" fmla="*/ 214 h 270"/>
                  <a:gd name="T22" fmla="*/ 429 w 489"/>
                  <a:gd name="T23" fmla="*/ 184 h 270"/>
                  <a:gd name="T24" fmla="*/ 328 w 489"/>
                  <a:gd name="T25" fmla="*/ 120 h 270"/>
                  <a:gd name="T26" fmla="*/ 273 w 489"/>
                  <a:gd name="T27" fmla="*/ 79 h 270"/>
                  <a:gd name="T28" fmla="*/ 259 w 489"/>
                  <a:gd name="T29" fmla="*/ 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9" h="270">
                    <a:moveTo>
                      <a:pt x="259" y="69"/>
                    </a:moveTo>
                    <a:cubicBezTo>
                      <a:pt x="234" y="48"/>
                      <a:pt x="210" y="26"/>
                      <a:pt x="189" y="2"/>
                    </a:cubicBezTo>
                    <a:cubicBezTo>
                      <a:pt x="126" y="9"/>
                      <a:pt x="62" y="8"/>
                      <a:pt x="0" y="0"/>
                    </a:cubicBezTo>
                    <a:cubicBezTo>
                      <a:pt x="20" y="31"/>
                      <a:pt x="41" y="58"/>
                      <a:pt x="68" y="83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75" y="90"/>
                      <a:pt x="79" y="92"/>
                      <a:pt x="82" y="95"/>
                    </a:cubicBezTo>
                    <a:cubicBezTo>
                      <a:pt x="85" y="97"/>
                      <a:pt x="87" y="99"/>
                      <a:pt x="90" y="102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33" y="136"/>
                      <a:pt x="169" y="161"/>
                      <a:pt x="206" y="183"/>
                    </a:cubicBezTo>
                    <a:cubicBezTo>
                      <a:pt x="284" y="228"/>
                      <a:pt x="402" y="270"/>
                      <a:pt x="489" y="229"/>
                    </a:cubicBezTo>
                    <a:cubicBezTo>
                      <a:pt x="487" y="224"/>
                      <a:pt x="483" y="219"/>
                      <a:pt x="476" y="214"/>
                    </a:cubicBezTo>
                    <a:cubicBezTo>
                      <a:pt x="460" y="204"/>
                      <a:pt x="444" y="194"/>
                      <a:pt x="429" y="184"/>
                    </a:cubicBezTo>
                    <a:cubicBezTo>
                      <a:pt x="395" y="163"/>
                      <a:pt x="360" y="143"/>
                      <a:pt x="328" y="120"/>
                    </a:cubicBezTo>
                    <a:cubicBezTo>
                      <a:pt x="309" y="107"/>
                      <a:pt x="291" y="93"/>
                      <a:pt x="273" y="79"/>
                    </a:cubicBezTo>
                    <a:lnTo>
                      <a:pt x="259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9BDD064-E3F4-4836-B4B6-AE8A64332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1819"/>
                <a:ext cx="380" cy="151"/>
              </a:xfrm>
              <a:custGeom>
                <a:avLst/>
                <a:gdLst>
                  <a:gd name="T0" fmla="*/ 91 w 177"/>
                  <a:gd name="T1" fmla="*/ 0 h 70"/>
                  <a:gd name="T2" fmla="*/ 0 w 177"/>
                  <a:gd name="T3" fmla="*/ 24 h 70"/>
                  <a:gd name="T4" fmla="*/ 33 w 177"/>
                  <a:gd name="T5" fmla="*/ 42 h 70"/>
                  <a:gd name="T6" fmla="*/ 41 w 177"/>
                  <a:gd name="T7" fmla="*/ 45 h 70"/>
                  <a:gd name="T8" fmla="*/ 88 w 177"/>
                  <a:gd name="T9" fmla="*/ 61 h 70"/>
                  <a:gd name="T10" fmla="*/ 153 w 177"/>
                  <a:gd name="T11" fmla="*/ 68 h 70"/>
                  <a:gd name="T12" fmla="*/ 177 w 177"/>
                  <a:gd name="T13" fmla="*/ 61 h 70"/>
                  <a:gd name="T14" fmla="*/ 100 w 177"/>
                  <a:gd name="T15" fmla="*/ 5 h 70"/>
                  <a:gd name="T16" fmla="*/ 91 w 177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70">
                    <a:moveTo>
                      <a:pt x="91" y="0"/>
                    </a:moveTo>
                    <a:cubicBezTo>
                      <a:pt x="61" y="7"/>
                      <a:pt x="30" y="15"/>
                      <a:pt x="0" y="24"/>
                    </a:cubicBezTo>
                    <a:cubicBezTo>
                      <a:pt x="10" y="31"/>
                      <a:pt x="22" y="36"/>
                      <a:pt x="33" y="42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57" y="52"/>
                      <a:pt x="73" y="57"/>
                      <a:pt x="88" y="61"/>
                    </a:cubicBezTo>
                    <a:cubicBezTo>
                      <a:pt x="109" y="66"/>
                      <a:pt x="131" y="70"/>
                      <a:pt x="153" y="68"/>
                    </a:cubicBezTo>
                    <a:cubicBezTo>
                      <a:pt x="163" y="67"/>
                      <a:pt x="170" y="65"/>
                      <a:pt x="177" y="61"/>
                    </a:cubicBezTo>
                    <a:cubicBezTo>
                      <a:pt x="150" y="46"/>
                      <a:pt x="125" y="25"/>
                      <a:pt x="100" y="5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FB9E06A-9BFD-46F0-BA6A-A559EF8F1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1879"/>
                <a:ext cx="62" cy="65"/>
              </a:xfrm>
              <a:custGeom>
                <a:avLst/>
                <a:gdLst>
                  <a:gd name="T0" fmla="*/ 10 w 29"/>
                  <a:gd name="T1" fmla="*/ 30 h 30"/>
                  <a:gd name="T2" fmla="*/ 26 w 29"/>
                  <a:gd name="T3" fmla="*/ 16 h 30"/>
                  <a:gd name="T4" fmla="*/ 29 w 29"/>
                  <a:gd name="T5" fmla="*/ 6 h 30"/>
                  <a:gd name="T6" fmla="*/ 24 w 29"/>
                  <a:gd name="T7" fmla="*/ 0 h 30"/>
                  <a:gd name="T8" fmla="*/ 5 w 29"/>
                  <a:gd name="T9" fmla="*/ 17 h 30"/>
                  <a:gd name="T10" fmla="*/ 3 w 29"/>
                  <a:gd name="T11" fmla="*/ 28 h 30"/>
                  <a:gd name="T12" fmla="*/ 1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10" y="30"/>
                    </a:moveTo>
                    <a:cubicBezTo>
                      <a:pt x="17" y="28"/>
                      <a:pt x="23" y="22"/>
                      <a:pt x="26" y="16"/>
                    </a:cubicBezTo>
                    <a:cubicBezTo>
                      <a:pt x="28" y="13"/>
                      <a:pt x="29" y="9"/>
                      <a:pt x="29" y="6"/>
                    </a:cubicBezTo>
                    <a:cubicBezTo>
                      <a:pt x="28" y="3"/>
                      <a:pt x="26" y="1"/>
                      <a:pt x="24" y="0"/>
                    </a:cubicBezTo>
                    <a:cubicBezTo>
                      <a:pt x="17" y="4"/>
                      <a:pt x="9" y="10"/>
                      <a:pt x="5" y="17"/>
                    </a:cubicBezTo>
                    <a:cubicBezTo>
                      <a:pt x="2" y="20"/>
                      <a:pt x="0" y="25"/>
                      <a:pt x="3" y="28"/>
                    </a:cubicBezTo>
                    <a:cubicBezTo>
                      <a:pt x="5" y="30"/>
                      <a:pt x="7" y="30"/>
                      <a:pt x="10" y="3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056C5C7-C61F-4254-840C-7A4AE482BB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4" y="1502"/>
                <a:ext cx="2396" cy="728"/>
              </a:xfrm>
              <a:custGeom>
                <a:avLst/>
                <a:gdLst>
                  <a:gd name="T0" fmla="*/ 62 w 1116"/>
                  <a:gd name="T1" fmla="*/ 232 h 338"/>
                  <a:gd name="T2" fmla="*/ 522 w 1116"/>
                  <a:gd name="T3" fmla="*/ 321 h 338"/>
                  <a:gd name="T4" fmla="*/ 454 w 1116"/>
                  <a:gd name="T5" fmla="*/ 228 h 338"/>
                  <a:gd name="T6" fmla="*/ 646 w 1116"/>
                  <a:gd name="T7" fmla="*/ 227 h 338"/>
                  <a:gd name="T8" fmla="*/ 665 w 1116"/>
                  <a:gd name="T9" fmla="*/ 237 h 338"/>
                  <a:gd name="T10" fmla="*/ 858 w 1116"/>
                  <a:gd name="T11" fmla="*/ 264 h 338"/>
                  <a:gd name="T12" fmla="*/ 986 w 1116"/>
                  <a:gd name="T13" fmla="*/ 174 h 338"/>
                  <a:gd name="T14" fmla="*/ 986 w 1116"/>
                  <a:gd name="T15" fmla="*/ 166 h 338"/>
                  <a:gd name="T16" fmla="*/ 1084 w 1116"/>
                  <a:gd name="T17" fmla="*/ 135 h 338"/>
                  <a:gd name="T18" fmla="*/ 1107 w 1116"/>
                  <a:gd name="T19" fmla="*/ 79 h 338"/>
                  <a:gd name="T20" fmla="*/ 1097 w 1116"/>
                  <a:gd name="T21" fmla="*/ 99 h 338"/>
                  <a:gd name="T22" fmla="*/ 993 w 1116"/>
                  <a:gd name="T23" fmla="*/ 94 h 338"/>
                  <a:gd name="T24" fmla="*/ 986 w 1116"/>
                  <a:gd name="T25" fmla="*/ 88 h 338"/>
                  <a:gd name="T26" fmla="*/ 567 w 1116"/>
                  <a:gd name="T27" fmla="*/ 91 h 338"/>
                  <a:gd name="T28" fmla="*/ 208 w 1116"/>
                  <a:gd name="T29" fmla="*/ 9 h 338"/>
                  <a:gd name="T30" fmla="*/ 258 w 1116"/>
                  <a:gd name="T31" fmla="*/ 50 h 338"/>
                  <a:gd name="T32" fmla="*/ 324 w 1116"/>
                  <a:gd name="T33" fmla="*/ 85 h 338"/>
                  <a:gd name="T34" fmla="*/ 325 w 1116"/>
                  <a:gd name="T35" fmla="*/ 90 h 338"/>
                  <a:gd name="T36" fmla="*/ 309 w 1116"/>
                  <a:gd name="T37" fmla="*/ 137 h 338"/>
                  <a:gd name="T38" fmla="*/ 267 w 1116"/>
                  <a:gd name="T39" fmla="*/ 167 h 338"/>
                  <a:gd name="T40" fmla="*/ 96 w 1116"/>
                  <a:gd name="T41" fmla="*/ 71 h 338"/>
                  <a:gd name="T42" fmla="*/ 90 w 1116"/>
                  <a:gd name="T43" fmla="*/ 69 h 338"/>
                  <a:gd name="T44" fmla="*/ 0 w 1116"/>
                  <a:gd name="T45" fmla="*/ 183 h 338"/>
                  <a:gd name="T46" fmla="*/ 825 w 1116"/>
                  <a:gd name="T47" fmla="*/ 168 h 338"/>
                  <a:gd name="T48" fmla="*/ 844 w 1116"/>
                  <a:gd name="T49" fmla="*/ 178 h 338"/>
                  <a:gd name="T50" fmla="*/ 806 w 1116"/>
                  <a:gd name="T51" fmla="*/ 192 h 338"/>
                  <a:gd name="T52" fmla="*/ 773 w 1116"/>
                  <a:gd name="T53" fmla="*/ 168 h 338"/>
                  <a:gd name="T54" fmla="*/ 776 w 1116"/>
                  <a:gd name="T55" fmla="*/ 168 h 338"/>
                  <a:gd name="T56" fmla="*/ 783 w 1116"/>
                  <a:gd name="T57" fmla="*/ 194 h 338"/>
                  <a:gd name="T58" fmla="*/ 743 w 1116"/>
                  <a:gd name="T59" fmla="*/ 191 h 338"/>
                  <a:gd name="T60" fmla="*/ 704 w 1116"/>
                  <a:gd name="T61" fmla="*/ 161 h 338"/>
                  <a:gd name="T62" fmla="*/ 692 w 1116"/>
                  <a:gd name="T63" fmla="*/ 20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6" h="338">
                    <a:moveTo>
                      <a:pt x="0" y="183"/>
                    </a:moveTo>
                    <a:cubicBezTo>
                      <a:pt x="16" y="204"/>
                      <a:pt x="39" y="220"/>
                      <a:pt x="62" y="232"/>
                    </a:cubicBezTo>
                    <a:cubicBezTo>
                      <a:pt x="102" y="253"/>
                      <a:pt x="145" y="269"/>
                      <a:pt x="187" y="286"/>
                    </a:cubicBezTo>
                    <a:cubicBezTo>
                      <a:pt x="291" y="327"/>
                      <a:pt x="410" y="338"/>
                      <a:pt x="522" y="321"/>
                    </a:cubicBezTo>
                    <a:cubicBezTo>
                      <a:pt x="495" y="297"/>
                      <a:pt x="470" y="268"/>
                      <a:pt x="456" y="235"/>
                    </a:cubicBezTo>
                    <a:cubicBezTo>
                      <a:pt x="454" y="228"/>
                      <a:pt x="454" y="228"/>
                      <a:pt x="454" y="228"/>
                    </a:cubicBezTo>
                    <a:cubicBezTo>
                      <a:pt x="462" y="228"/>
                      <a:pt x="462" y="228"/>
                      <a:pt x="462" y="228"/>
                    </a:cubicBezTo>
                    <a:cubicBezTo>
                      <a:pt x="524" y="232"/>
                      <a:pt x="585" y="230"/>
                      <a:pt x="646" y="227"/>
                    </a:cubicBezTo>
                    <a:cubicBezTo>
                      <a:pt x="654" y="226"/>
                      <a:pt x="654" y="226"/>
                      <a:pt x="654" y="226"/>
                    </a:cubicBezTo>
                    <a:cubicBezTo>
                      <a:pt x="665" y="237"/>
                      <a:pt x="665" y="237"/>
                      <a:pt x="665" y="237"/>
                    </a:cubicBezTo>
                    <a:cubicBezTo>
                      <a:pt x="688" y="260"/>
                      <a:pt x="712" y="282"/>
                      <a:pt x="738" y="302"/>
                    </a:cubicBezTo>
                    <a:cubicBezTo>
                      <a:pt x="779" y="292"/>
                      <a:pt x="818" y="280"/>
                      <a:pt x="858" y="264"/>
                    </a:cubicBezTo>
                    <a:cubicBezTo>
                      <a:pt x="911" y="243"/>
                      <a:pt x="968" y="223"/>
                      <a:pt x="1019" y="194"/>
                    </a:cubicBezTo>
                    <a:cubicBezTo>
                      <a:pt x="1007" y="188"/>
                      <a:pt x="996" y="181"/>
                      <a:pt x="986" y="174"/>
                    </a:cubicBezTo>
                    <a:cubicBezTo>
                      <a:pt x="979" y="168"/>
                      <a:pt x="979" y="168"/>
                      <a:pt x="979" y="168"/>
                    </a:cubicBezTo>
                    <a:cubicBezTo>
                      <a:pt x="986" y="166"/>
                      <a:pt x="986" y="166"/>
                      <a:pt x="986" y="166"/>
                    </a:cubicBezTo>
                    <a:cubicBezTo>
                      <a:pt x="1015" y="155"/>
                      <a:pt x="1045" y="145"/>
                      <a:pt x="1075" y="137"/>
                    </a:cubicBezTo>
                    <a:cubicBezTo>
                      <a:pt x="1084" y="135"/>
                      <a:pt x="1084" y="135"/>
                      <a:pt x="1084" y="135"/>
                    </a:cubicBezTo>
                    <a:cubicBezTo>
                      <a:pt x="1092" y="139"/>
                      <a:pt x="1092" y="139"/>
                      <a:pt x="1092" y="139"/>
                    </a:cubicBezTo>
                    <a:cubicBezTo>
                      <a:pt x="1106" y="119"/>
                      <a:pt x="1116" y="97"/>
                      <a:pt x="1107" y="79"/>
                    </a:cubicBezTo>
                    <a:cubicBezTo>
                      <a:pt x="1106" y="80"/>
                      <a:pt x="1106" y="82"/>
                      <a:pt x="1105" y="83"/>
                    </a:cubicBezTo>
                    <a:cubicBezTo>
                      <a:pt x="1097" y="99"/>
                      <a:pt x="1097" y="99"/>
                      <a:pt x="1097" y="99"/>
                    </a:cubicBezTo>
                    <a:cubicBezTo>
                      <a:pt x="1081" y="106"/>
                      <a:pt x="1081" y="106"/>
                      <a:pt x="1081" y="106"/>
                    </a:cubicBezTo>
                    <a:cubicBezTo>
                      <a:pt x="1052" y="116"/>
                      <a:pt x="1015" y="113"/>
                      <a:pt x="993" y="94"/>
                    </a:cubicBezTo>
                    <a:cubicBezTo>
                      <a:pt x="986" y="88"/>
                      <a:pt x="986" y="88"/>
                      <a:pt x="986" y="88"/>
                    </a:cubicBezTo>
                    <a:cubicBezTo>
                      <a:pt x="986" y="88"/>
                      <a:pt x="986" y="88"/>
                      <a:pt x="986" y="88"/>
                    </a:cubicBezTo>
                    <a:cubicBezTo>
                      <a:pt x="932" y="104"/>
                      <a:pt x="873" y="112"/>
                      <a:pt x="820" y="115"/>
                    </a:cubicBezTo>
                    <a:cubicBezTo>
                      <a:pt x="737" y="120"/>
                      <a:pt x="649" y="109"/>
                      <a:pt x="567" y="91"/>
                    </a:cubicBezTo>
                    <a:cubicBezTo>
                      <a:pt x="484" y="72"/>
                      <a:pt x="406" y="39"/>
                      <a:pt x="324" y="16"/>
                    </a:cubicBezTo>
                    <a:cubicBezTo>
                      <a:pt x="286" y="6"/>
                      <a:pt x="246" y="0"/>
                      <a:pt x="208" y="9"/>
                    </a:cubicBezTo>
                    <a:cubicBezTo>
                      <a:pt x="222" y="24"/>
                      <a:pt x="238" y="36"/>
                      <a:pt x="254" y="47"/>
                    </a:cubicBezTo>
                    <a:cubicBezTo>
                      <a:pt x="258" y="50"/>
                      <a:pt x="258" y="50"/>
                      <a:pt x="258" y="50"/>
                    </a:cubicBezTo>
                    <a:cubicBezTo>
                      <a:pt x="276" y="62"/>
                      <a:pt x="296" y="72"/>
                      <a:pt x="316" y="81"/>
                    </a:cubicBezTo>
                    <a:cubicBezTo>
                      <a:pt x="324" y="85"/>
                      <a:pt x="324" y="85"/>
                      <a:pt x="324" y="85"/>
                    </a:cubicBezTo>
                    <a:cubicBezTo>
                      <a:pt x="324" y="85"/>
                      <a:pt x="324" y="85"/>
                      <a:pt x="324" y="85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5" y="95"/>
                      <a:pt x="325" y="95"/>
                      <a:pt x="325" y="95"/>
                    </a:cubicBezTo>
                    <a:cubicBezTo>
                      <a:pt x="326" y="110"/>
                      <a:pt x="321" y="124"/>
                      <a:pt x="309" y="137"/>
                    </a:cubicBezTo>
                    <a:cubicBezTo>
                      <a:pt x="300" y="146"/>
                      <a:pt x="290" y="154"/>
                      <a:pt x="279" y="160"/>
                    </a:cubicBezTo>
                    <a:cubicBezTo>
                      <a:pt x="267" y="167"/>
                      <a:pt x="267" y="167"/>
                      <a:pt x="267" y="167"/>
                    </a:cubicBezTo>
                    <a:cubicBezTo>
                      <a:pt x="248" y="164"/>
                      <a:pt x="248" y="164"/>
                      <a:pt x="248" y="164"/>
                    </a:cubicBezTo>
                    <a:cubicBezTo>
                      <a:pt x="190" y="152"/>
                      <a:pt x="133" y="117"/>
                      <a:pt x="96" y="71"/>
                    </a:cubicBezTo>
                    <a:cubicBezTo>
                      <a:pt x="96" y="71"/>
                      <a:pt x="96" y="71"/>
                      <a:pt x="95" y="72"/>
                    </a:cubicBezTo>
                    <a:cubicBezTo>
                      <a:pt x="93" y="73"/>
                      <a:pt x="90" y="71"/>
                      <a:pt x="90" y="69"/>
                    </a:cubicBezTo>
                    <a:cubicBezTo>
                      <a:pt x="71" y="65"/>
                      <a:pt x="46" y="64"/>
                      <a:pt x="22" y="68"/>
                    </a:cubicBezTo>
                    <a:cubicBezTo>
                      <a:pt x="35" y="105"/>
                      <a:pt x="24" y="148"/>
                      <a:pt x="0" y="183"/>
                    </a:cubicBezTo>
                    <a:moveTo>
                      <a:pt x="806" y="192"/>
                    </a:moveTo>
                    <a:cubicBezTo>
                      <a:pt x="808" y="183"/>
                      <a:pt x="816" y="172"/>
                      <a:pt x="825" y="168"/>
                    </a:cubicBezTo>
                    <a:cubicBezTo>
                      <a:pt x="828" y="165"/>
                      <a:pt x="834" y="164"/>
                      <a:pt x="838" y="166"/>
                    </a:cubicBezTo>
                    <a:cubicBezTo>
                      <a:pt x="842" y="169"/>
                      <a:pt x="844" y="173"/>
                      <a:pt x="844" y="178"/>
                    </a:cubicBezTo>
                    <a:cubicBezTo>
                      <a:pt x="845" y="188"/>
                      <a:pt x="839" y="201"/>
                      <a:pt x="830" y="205"/>
                    </a:cubicBezTo>
                    <a:cubicBezTo>
                      <a:pt x="820" y="210"/>
                      <a:pt x="804" y="205"/>
                      <a:pt x="806" y="192"/>
                    </a:cubicBezTo>
                    <a:moveTo>
                      <a:pt x="743" y="191"/>
                    </a:moveTo>
                    <a:cubicBezTo>
                      <a:pt x="749" y="180"/>
                      <a:pt x="761" y="171"/>
                      <a:pt x="773" y="168"/>
                    </a:cubicBezTo>
                    <a:cubicBezTo>
                      <a:pt x="774" y="168"/>
                      <a:pt x="775" y="168"/>
                      <a:pt x="776" y="168"/>
                    </a:cubicBezTo>
                    <a:cubicBezTo>
                      <a:pt x="776" y="168"/>
                      <a:pt x="776" y="168"/>
                      <a:pt x="776" y="168"/>
                    </a:cubicBezTo>
                    <a:cubicBezTo>
                      <a:pt x="776" y="168"/>
                      <a:pt x="777" y="168"/>
                      <a:pt x="777" y="168"/>
                    </a:cubicBezTo>
                    <a:cubicBezTo>
                      <a:pt x="788" y="171"/>
                      <a:pt x="787" y="186"/>
                      <a:pt x="783" y="194"/>
                    </a:cubicBezTo>
                    <a:cubicBezTo>
                      <a:pt x="778" y="203"/>
                      <a:pt x="769" y="213"/>
                      <a:pt x="757" y="214"/>
                    </a:cubicBezTo>
                    <a:cubicBezTo>
                      <a:pt x="745" y="214"/>
                      <a:pt x="738" y="201"/>
                      <a:pt x="743" y="191"/>
                    </a:cubicBezTo>
                    <a:moveTo>
                      <a:pt x="701" y="163"/>
                    </a:moveTo>
                    <a:cubicBezTo>
                      <a:pt x="702" y="162"/>
                      <a:pt x="703" y="161"/>
                      <a:pt x="704" y="161"/>
                    </a:cubicBezTo>
                    <a:cubicBezTo>
                      <a:pt x="720" y="160"/>
                      <a:pt x="721" y="179"/>
                      <a:pt x="716" y="190"/>
                    </a:cubicBezTo>
                    <a:cubicBezTo>
                      <a:pt x="712" y="198"/>
                      <a:pt x="702" y="207"/>
                      <a:pt x="692" y="206"/>
                    </a:cubicBezTo>
                    <a:cubicBezTo>
                      <a:pt x="668" y="205"/>
                      <a:pt x="679" y="164"/>
                      <a:pt x="701" y="16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B120ADB6-FF85-4EF0-80F3-CF3F26B78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6" y="1424"/>
                <a:ext cx="288" cy="306"/>
              </a:xfrm>
              <a:custGeom>
                <a:avLst/>
                <a:gdLst>
                  <a:gd name="T0" fmla="*/ 89 w 134"/>
                  <a:gd name="T1" fmla="*/ 128 h 142"/>
                  <a:gd name="T2" fmla="*/ 100 w 134"/>
                  <a:gd name="T3" fmla="*/ 104 h 142"/>
                  <a:gd name="T4" fmla="*/ 103 w 134"/>
                  <a:gd name="T5" fmla="*/ 96 h 142"/>
                  <a:gd name="T6" fmla="*/ 115 w 134"/>
                  <a:gd name="T7" fmla="*/ 69 h 142"/>
                  <a:gd name="T8" fmla="*/ 134 w 134"/>
                  <a:gd name="T9" fmla="*/ 0 h 142"/>
                  <a:gd name="T10" fmla="*/ 61 w 134"/>
                  <a:gd name="T11" fmla="*/ 57 h 142"/>
                  <a:gd name="T12" fmla="*/ 14 w 134"/>
                  <a:gd name="T13" fmla="*/ 106 h 142"/>
                  <a:gd name="T14" fmla="*/ 4 w 134"/>
                  <a:gd name="T15" fmla="*/ 119 h 142"/>
                  <a:gd name="T16" fmla="*/ 0 w 134"/>
                  <a:gd name="T17" fmla="*/ 124 h 142"/>
                  <a:gd name="T18" fmla="*/ 89 w 134"/>
                  <a:gd name="T19" fmla="*/ 12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142">
                    <a:moveTo>
                      <a:pt x="89" y="128"/>
                    </a:moveTo>
                    <a:cubicBezTo>
                      <a:pt x="92" y="120"/>
                      <a:pt x="96" y="112"/>
                      <a:pt x="100" y="104"/>
                    </a:cubicBezTo>
                    <a:cubicBezTo>
                      <a:pt x="103" y="96"/>
                      <a:pt x="103" y="96"/>
                      <a:pt x="103" y="96"/>
                    </a:cubicBezTo>
                    <a:cubicBezTo>
                      <a:pt x="108" y="87"/>
                      <a:pt x="111" y="78"/>
                      <a:pt x="115" y="69"/>
                    </a:cubicBezTo>
                    <a:cubicBezTo>
                      <a:pt x="121" y="52"/>
                      <a:pt x="134" y="23"/>
                      <a:pt x="134" y="0"/>
                    </a:cubicBezTo>
                    <a:cubicBezTo>
                      <a:pt x="109" y="18"/>
                      <a:pt x="83" y="36"/>
                      <a:pt x="61" y="57"/>
                    </a:cubicBezTo>
                    <a:cubicBezTo>
                      <a:pt x="44" y="73"/>
                      <a:pt x="29" y="89"/>
                      <a:pt x="14" y="106"/>
                    </a:cubicBezTo>
                    <a:cubicBezTo>
                      <a:pt x="4" y="119"/>
                      <a:pt x="4" y="119"/>
                      <a:pt x="4" y="119"/>
                    </a:cubicBezTo>
                    <a:cubicBezTo>
                      <a:pt x="3" y="121"/>
                      <a:pt x="1" y="122"/>
                      <a:pt x="0" y="124"/>
                    </a:cubicBezTo>
                    <a:cubicBezTo>
                      <a:pt x="22" y="142"/>
                      <a:pt x="60" y="140"/>
                      <a:pt x="89" y="12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7F980143-F57E-4534-8F22-B58C4177E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1866"/>
                <a:ext cx="53" cy="65"/>
              </a:xfrm>
              <a:custGeom>
                <a:avLst/>
                <a:gdLst>
                  <a:gd name="T0" fmla="*/ 9 w 25"/>
                  <a:gd name="T1" fmla="*/ 29 h 30"/>
                  <a:gd name="T2" fmla="*/ 23 w 25"/>
                  <a:gd name="T3" fmla="*/ 18 h 30"/>
                  <a:gd name="T4" fmla="*/ 24 w 25"/>
                  <a:gd name="T5" fmla="*/ 7 h 30"/>
                  <a:gd name="T6" fmla="*/ 18 w 25"/>
                  <a:gd name="T7" fmla="*/ 0 h 30"/>
                  <a:gd name="T8" fmla="*/ 0 w 25"/>
                  <a:gd name="T9" fmla="*/ 21 h 30"/>
                  <a:gd name="T10" fmla="*/ 9 w 25"/>
                  <a:gd name="T11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9" y="29"/>
                    </a:moveTo>
                    <a:cubicBezTo>
                      <a:pt x="15" y="28"/>
                      <a:pt x="20" y="23"/>
                      <a:pt x="23" y="18"/>
                    </a:cubicBezTo>
                    <a:cubicBezTo>
                      <a:pt x="24" y="14"/>
                      <a:pt x="25" y="10"/>
                      <a:pt x="24" y="7"/>
                    </a:cubicBezTo>
                    <a:cubicBezTo>
                      <a:pt x="24" y="2"/>
                      <a:pt x="22" y="1"/>
                      <a:pt x="18" y="0"/>
                    </a:cubicBezTo>
                    <a:cubicBezTo>
                      <a:pt x="9" y="1"/>
                      <a:pt x="1" y="11"/>
                      <a:pt x="0" y="21"/>
                    </a:cubicBezTo>
                    <a:cubicBezTo>
                      <a:pt x="0" y="26"/>
                      <a:pt x="3" y="30"/>
                      <a:pt x="9" y="2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C0ACDDA-B9A6-46BB-A227-7682AEC76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1526"/>
                <a:ext cx="457" cy="314"/>
              </a:xfrm>
              <a:custGeom>
                <a:avLst/>
                <a:gdLst>
                  <a:gd name="T0" fmla="*/ 159 w 213"/>
                  <a:gd name="T1" fmla="*/ 146 h 146"/>
                  <a:gd name="T2" fmla="*/ 213 w 213"/>
                  <a:gd name="T3" fmla="*/ 82 h 146"/>
                  <a:gd name="T4" fmla="*/ 117 w 213"/>
                  <a:gd name="T5" fmla="*/ 109 h 146"/>
                  <a:gd name="T6" fmla="*/ 116 w 213"/>
                  <a:gd name="T7" fmla="*/ 106 h 146"/>
                  <a:gd name="T8" fmla="*/ 203 w 213"/>
                  <a:gd name="T9" fmla="*/ 79 h 146"/>
                  <a:gd name="T10" fmla="*/ 140 w 213"/>
                  <a:gd name="T11" fmla="*/ 44 h 146"/>
                  <a:gd name="T12" fmla="*/ 73 w 213"/>
                  <a:gd name="T13" fmla="*/ 62 h 146"/>
                  <a:gd name="T14" fmla="*/ 72 w 213"/>
                  <a:gd name="T15" fmla="*/ 59 h 146"/>
                  <a:gd name="T16" fmla="*/ 136 w 213"/>
                  <a:gd name="T17" fmla="*/ 40 h 146"/>
                  <a:gd name="T18" fmla="*/ 97 w 213"/>
                  <a:gd name="T19" fmla="*/ 0 h 146"/>
                  <a:gd name="T20" fmla="*/ 90 w 213"/>
                  <a:gd name="T21" fmla="*/ 2 h 146"/>
                  <a:gd name="T22" fmla="*/ 0 w 213"/>
                  <a:gd name="T23" fmla="*/ 56 h 146"/>
                  <a:gd name="T24" fmla="*/ 159 w 213"/>
                  <a:gd name="T25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146">
                    <a:moveTo>
                      <a:pt x="159" y="146"/>
                    </a:moveTo>
                    <a:cubicBezTo>
                      <a:pt x="187" y="132"/>
                      <a:pt x="210" y="112"/>
                      <a:pt x="213" y="82"/>
                    </a:cubicBezTo>
                    <a:cubicBezTo>
                      <a:pt x="181" y="92"/>
                      <a:pt x="148" y="99"/>
                      <a:pt x="117" y="109"/>
                    </a:cubicBezTo>
                    <a:cubicBezTo>
                      <a:pt x="115" y="109"/>
                      <a:pt x="114" y="107"/>
                      <a:pt x="116" y="106"/>
                    </a:cubicBezTo>
                    <a:cubicBezTo>
                      <a:pt x="144" y="96"/>
                      <a:pt x="173" y="87"/>
                      <a:pt x="203" y="79"/>
                    </a:cubicBezTo>
                    <a:cubicBezTo>
                      <a:pt x="181" y="72"/>
                      <a:pt x="160" y="59"/>
                      <a:pt x="140" y="44"/>
                    </a:cubicBezTo>
                    <a:cubicBezTo>
                      <a:pt x="118" y="50"/>
                      <a:pt x="96" y="57"/>
                      <a:pt x="73" y="62"/>
                    </a:cubicBezTo>
                    <a:cubicBezTo>
                      <a:pt x="71" y="62"/>
                      <a:pt x="70" y="59"/>
                      <a:pt x="72" y="59"/>
                    </a:cubicBezTo>
                    <a:cubicBezTo>
                      <a:pt x="94" y="53"/>
                      <a:pt x="115" y="46"/>
                      <a:pt x="136" y="40"/>
                    </a:cubicBezTo>
                    <a:cubicBezTo>
                      <a:pt x="122" y="28"/>
                      <a:pt x="109" y="14"/>
                      <a:pt x="97" y="0"/>
                    </a:cubicBezTo>
                    <a:cubicBezTo>
                      <a:pt x="95" y="1"/>
                      <a:pt x="93" y="2"/>
                      <a:pt x="90" y="2"/>
                    </a:cubicBezTo>
                    <a:cubicBezTo>
                      <a:pt x="56" y="15"/>
                      <a:pt x="29" y="36"/>
                      <a:pt x="0" y="56"/>
                    </a:cubicBezTo>
                    <a:cubicBezTo>
                      <a:pt x="41" y="102"/>
                      <a:pt x="98" y="133"/>
                      <a:pt x="159" y="14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1C10ABA-A014-44EB-9297-B0DA92818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" y="1875"/>
                <a:ext cx="50" cy="58"/>
              </a:xfrm>
              <a:custGeom>
                <a:avLst/>
                <a:gdLst>
                  <a:gd name="T0" fmla="*/ 6 w 23"/>
                  <a:gd name="T1" fmla="*/ 26 h 27"/>
                  <a:gd name="T2" fmla="*/ 15 w 23"/>
                  <a:gd name="T3" fmla="*/ 24 h 27"/>
                  <a:gd name="T4" fmla="*/ 23 w 23"/>
                  <a:gd name="T5" fmla="*/ 6 h 27"/>
                  <a:gd name="T6" fmla="*/ 16 w 23"/>
                  <a:gd name="T7" fmla="*/ 1 h 27"/>
                  <a:gd name="T8" fmla="*/ 2 w 23"/>
                  <a:gd name="T9" fmla="*/ 18 h 27"/>
                  <a:gd name="T10" fmla="*/ 6 w 23"/>
                  <a:gd name="T1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7">
                    <a:moveTo>
                      <a:pt x="6" y="26"/>
                    </a:moveTo>
                    <a:cubicBezTo>
                      <a:pt x="9" y="27"/>
                      <a:pt x="12" y="26"/>
                      <a:pt x="15" y="24"/>
                    </a:cubicBezTo>
                    <a:cubicBezTo>
                      <a:pt x="20" y="20"/>
                      <a:pt x="23" y="13"/>
                      <a:pt x="23" y="6"/>
                    </a:cubicBezTo>
                    <a:cubicBezTo>
                      <a:pt x="23" y="0"/>
                      <a:pt x="20" y="1"/>
                      <a:pt x="16" y="1"/>
                    </a:cubicBezTo>
                    <a:cubicBezTo>
                      <a:pt x="10" y="5"/>
                      <a:pt x="4" y="11"/>
                      <a:pt x="2" y="18"/>
                    </a:cubicBezTo>
                    <a:cubicBezTo>
                      <a:pt x="0" y="22"/>
                      <a:pt x="1" y="25"/>
                      <a:pt x="6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222C78B-5039-4DC4-A51F-6E479B7A4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" y="1651"/>
                <a:ext cx="258" cy="308"/>
              </a:xfrm>
              <a:custGeom>
                <a:avLst/>
                <a:gdLst>
                  <a:gd name="T0" fmla="*/ 49 w 120"/>
                  <a:gd name="T1" fmla="*/ 143 h 143"/>
                  <a:gd name="T2" fmla="*/ 84 w 120"/>
                  <a:gd name="T3" fmla="*/ 107 h 143"/>
                  <a:gd name="T4" fmla="*/ 69 w 120"/>
                  <a:gd name="T5" fmla="*/ 67 h 143"/>
                  <a:gd name="T6" fmla="*/ 71 w 120"/>
                  <a:gd name="T7" fmla="*/ 66 h 143"/>
                  <a:gd name="T8" fmla="*/ 86 w 120"/>
                  <a:gd name="T9" fmla="*/ 103 h 143"/>
                  <a:gd name="T10" fmla="*/ 108 w 120"/>
                  <a:gd name="T11" fmla="*/ 0 h 143"/>
                  <a:gd name="T12" fmla="*/ 24 w 120"/>
                  <a:gd name="T13" fmla="*/ 100 h 143"/>
                  <a:gd name="T14" fmla="*/ 49 w 120"/>
                  <a:gd name="T15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43">
                    <a:moveTo>
                      <a:pt x="49" y="143"/>
                    </a:moveTo>
                    <a:cubicBezTo>
                      <a:pt x="62" y="132"/>
                      <a:pt x="74" y="120"/>
                      <a:pt x="84" y="107"/>
                    </a:cubicBezTo>
                    <a:cubicBezTo>
                      <a:pt x="77" y="95"/>
                      <a:pt x="72" y="82"/>
                      <a:pt x="69" y="67"/>
                    </a:cubicBezTo>
                    <a:cubicBezTo>
                      <a:pt x="69" y="65"/>
                      <a:pt x="71" y="65"/>
                      <a:pt x="71" y="66"/>
                    </a:cubicBezTo>
                    <a:cubicBezTo>
                      <a:pt x="74" y="80"/>
                      <a:pt x="79" y="92"/>
                      <a:pt x="86" y="103"/>
                    </a:cubicBezTo>
                    <a:cubicBezTo>
                      <a:pt x="108" y="73"/>
                      <a:pt x="120" y="36"/>
                      <a:pt x="108" y="0"/>
                    </a:cubicBezTo>
                    <a:cubicBezTo>
                      <a:pt x="53" y="9"/>
                      <a:pt x="0" y="40"/>
                      <a:pt x="24" y="100"/>
                    </a:cubicBezTo>
                    <a:cubicBezTo>
                      <a:pt x="30" y="116"/>
                      <a:pt x="39" y="130"/>
                      <a:pt x="49" y="143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BD44656A-F624-462F-B779-BA80EF28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1886"/>
                <a:ext cx="790" cy="278"/>
              </a:xfrm>
              <a:custGeom>
                <a:avLst/>
                <a:gdLst>
                  <a:gd name="T0" fmla="*/ 363 w 368"/>
                  <a:gd name="T1" fmla="*/ 13 h 129"/>
                  <a:gd name="T2" fmla="*/ 362 w 368"/>
                  <a:gd name="T3" fmla="*/ 12 h 129"/>
                  <a:gd name="T4" fmla="*/ 361 w 368"/>
                  <a:gd name="T5" fmla="*/ 12 h 129"/>
                  <a:gd name="T6" fmla="*/ 360 w 368"/>
                  <a:gd name="T7" fmla="*/ 11 h 129"/>
                  <a:gd name="T8" fmla="*/ 356 w 368"/>
                  <a:gd name="T9" fmla="*/ 9 h 129"/>
                  <a:gd name="T10" fmla="*/ 355 w 368"/>
                  <a:gd name="T11" fmla="*/ 8 h 129"/>
                  <a:gd name="T12" fmla="*/ 348 w 368"/>
                  <a:gd name="T13" fmla="*/ 5 h 129"/>
                  <a:gd name="T14" fmla="*/ 342 w 368"/>
                  <a:gd name="T15" fmla="*/ 2 h 129"/>
                  <a:gd name="T16" fmla="*/ 343 w 368"/>
                  <a:gd name="T17" fmla="*/ 2 h 129"/>
                  <a:gd name="T18" fmla="*/ 342 w 368"/>
                  <a:gd name="T19" fmla="*/ 0 h 129"/>
                  <a:gd name="T20" fmla="*/ 321 w 368"/>
                  <a:gd name="T21" fmla="*/ 11 h 129"/>
                  <a:gd name="T22" fmla="*/ 299 w 368"/>
                  <a:gd name="T23" fmla="*/ 21 h 129"/>
                  <a:gd name="T24" fmla="*/ 247 w 368"/>
                  <a:gd name="T25" fmla="*/ 45 h 129"/>
                  <a:gd name="T26" fmla="*/ 169 w 368"/>
                  <a:gd name="T27" fmla="*/ 73 h 129"/>
                  <a:gd name="T28" fmla="*/ 90 w 368"/>
                  <a:gd name="T29" fmla="*/ 88 h 129"/>
                  <a:gd name="T30" fmla="*/ 4 w 368"/>
                  <a:gd name="T31" fmla="*/ 51 h 129"/>
                  <a:gd name="T32" fmla="*/ 1 w 368"/>
                  <a:gd name="T33" fmla="*/ 53 h 129"/>
                  <a:gd name="T34" fmla="*/ 40 w 368"/>
                  <a:gd name="T35" fmla="*/ 88 h 129"/>
                  <a:gd name="T36" fmla="*/ 41 w 368"/>
                  <a:gd name="T37" fmla="*/ 92 h 129"/>
                  <a:gd name="T38" fmla="*/ 91 w 368"/>
                  <a:gd name="T39" fmla="*/ 127 h 129"/>
                  <a:gd name="T40" fmla="*/ 94 w 368"/>
                  <a:gd name="T41" fmla="*/ 126 h 129"/>
                  <a:gd name="T42" fmla="*/ 94 w 368"/>
                  <a:gd name="T43" fmla="*/ 126 h 129"/>
                  <a:gd name="T44" fmla="*/ 144 w 368"/>
                  <a:gd name="T45" fmla="*/ 114 h 129"/>
                  <a:gd name="T46" fmla="*/ 220 w 368"/>
                  <a:gd name="T47" fmla="*/ 85 h 129"/>
                  <a:gd name="T48" fmla="*/ 359 w 368"/>
                  <a:gd name="T49" fmla="*/ 23 h 129"/>
                  <a:gd name="T50" fmla="*/ 360 w 368"/>
                  <a:gd name="T51" fmla="*/ 22 h 129"/>
                  <a:gd name="T52" fmla="*/ 362 w 368"/>
                  <a:gd name="T53" fmla="*/ 21 h 129"/>
                  <a:gd name="T54" fmla="*/ 363 w 368"/>
                  <a:gd name="T55" fmla="*/ 1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8" h="129">
                    <a:moveTo>
                      <a:pt x="363" y="13"/>
                    </a:moveTo>
                    <a:cubicBezTo>
                      <a:pt x="363" y="13"/>
                      <a:pt x="362" y="12"/>
                      <a:pt x="362" y="12"/>
                    </a:cubicBezTo>
                    <a:cubicBezTo>
                      <a:pt x="362" y="12"/>
                      <a:pt x="361" y="12"/>
                      <a:pt x="361" y="12"/>
                    </a:cubicBezTo>
                    <a:cubicBezTo>
                      <a:pt x="361" y="12"/>
                      <a:pt x="361" y="11"/>
                      <a:pt x="360" y="11"/>
                    </a:cubicBezTo>
                    <a:cubicBezTo>
                      <a:pt x="359" y="10"/>
                      <a:pt x="358" y="9"/>
                      <a:pt x="356" y="9"/>
                    </a:cubicBezTo>
                    <a:cubicBezTo>
                      <a:pt x="355" y="8"/>
                      <a:pt x="355" y="8"/>
                      <a:pt x="355" y="8"/>
                    </a:cubicBezTo>
                    <a:cubicBezTo>
                      <a:pt x="352" y="7"/>
                      <a:pt x="350" y="5"/>
                      <a:pt x="348" y="5"/>
                    </a:cubicBezTo>
                    <a:cubicBezTo>
                      <a:pt x="346" y="3"/>
                      <a:pt x="345" y="2"/>
                      <a:pt x="342" y="2"/>
                    </a:cubicBezTo>
                    <a:cubicBezTo>
                      <a:pt x="343" y="2"/>
                      <a:pt x="343" y="2"/>
                      <a:pt x="343" y="2"/>
                    </a:cubicBezTo>
                    <a:cubicBezTo>
                      <a:pt x="344" y="1"/>
                      <a:pt x="343" y="0"/>
                      <a:pt x="342" y="0"/>
                    </a:cubicBezTo>
                    <a:cubicBezTo>
                      <a:pt x="335" y="3"/>
                      <a:pt x="328" y="7"/>
                      <a:pt x="321" y="11"/>
                    </a:cubicBezTo>
                    <a:cubicBezTo>
                      <a:pt x="313" y="14"/>
                      <a:pt x="306" y="18"/>
                      <a:pt x="299" y="21"/>
                    </a:cubicBezTo>
                    <a:cubicBezTo>
                      <a:pt x="281" y="30"/>
                      <a:pt x="262" y="34"/>
                      <a:pt x="247" y="45"/>
                    </a:cubicBezTo>
                    <a:cubicBezTo>
                      <a:pt x="221" y="55"/>
                      <a:pt x="195" y="65"/>
                      <a:pt x="169" y="73"/>
                    </a:cubicBezTo>
                    <a:cubicBezTo>
                      <a:pt x="143" y="81"/>
                      <a:pt x="117" y="87"/>
                      <a:pt x="90" y="88"/>
                    </a:cubicBezTo>
                    <a:cubicBezTo>
                      <a:pt x="55" y="89"/>
                      <a:pt x="30" y="72"/>
                      <a:pt x="4" y="51"/>
                    </a:cubicBezTo>
                    <a:cubicBezTo>
                      <a:pt x="2" y="50"/>
                      <a:pt x="0" y="51"/>
                      <a:pt x="1" y="53"/>
                    </a:cubicBezTo>
                    <a:cubicBezTo>
                      <a:pt x="11" y="70"/>
                      <a:pt x="24" y="81"/>
                      <a:pt x="40" y="88"/>
                    </a:cubicBezTo>
                    <a:cubicBezTo>
                      <a:pt x="40" y="89"/>
                      <a:pt x="40" y="91"/>
                      <a:pt x="41" y="92"/>
                    </a:cubicBezTo>
                    <a:cubicBezTo>
                      <a:pt x="56" y="102"/>
                      <a:pt x="70" y="129"/>
                      <a:pt x="91" y="127"/>
                    </a:cubicBezTo>
                    <a:cubicBezTo>
                      <a:pt x="92" y="126"/>
                      <a:pt x="93" y="126"/>
                      <a:pt x="94" y="126"/>
                    </a:cubicBezTo>
                    <a:cubicBezTo>
                      <a:pt x="94" y="126"/>
                      <a:pt x="94" y="126"/>
                      <a:pt x="94" y="126"/>
                    </a:cubicBezTo>
                    <a:cubicBezTo>
                      <a:pt x="113" y="128"/>
                      <a:pt x="128" y="122"/>
                      <a:pt x="144" y="114"/>
                    </a:cubicBezTo>
                    <a:cubicBezTo>
                      <a:pt x="169" y="102"/>
                      <a:pt x="194" y="93"/>
                      <a:pt x="220" y="85"/>
                    </a:cubicBezTo>
                    <a:cubicBezTo>
                      <a:pt x="269" y="68"/>
                      <a:pt x="312" y="44"/>
                      <a:pt x="359" y="23"/>
                    </a:cubicBezTo>
                    <a:cubicBezTo>
                      <a:pt x="359" y="22"/>
                      <a:pt x="360" y="22"/>
                      <a:pt x="360" y="22"/>
                    </a:cubicBezTo>
                    <a:cubicBezTo>
                      <a:pt x="361" y="21"/>
                      <a:pt x="361" y="21"/>
                      <a:pt x="362" y="21"/>
                    </a:cubicBezTo>
                    <a:cubicBezTo>
                      <a:pt x="367" y="21"/>
                      <a:pt x="368" y="14"/>
                      <a:pt x="363" y="13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CD8A4F36-9921-4CC6-BBB3-71CE5B32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" y="1664"/>
                <a:ext cx="101" cy="155"/>
              </a:xfrm>
              <a:custGeom>
                <a:avLst/>
                <a:gdLst>
                  <a:gd name="T0" fmla="*/ 31 w 47"/>
                  <a:gd name="T1" fmla="*/ 8 h 72"/>
                  <a:gd name="T2" fmla="*/ 30 w 47"/>
                  <a:gd name="T3" fmla="*/ 11 h 72"/>
                  <a:gd name="T4" fmla="*/ 24 w 47"/>
                  <a:gd name="T5" fmla="*/ 18 h 72"/>
                  <a:gd name="T6" fmla="*/ 19 w 47"/>
                  <a:gd name="T7" fmla="*/ 26 h 72"/>
                  <a:gd name="T8" fmla="*/ 19 w 47"/>
                  <a:gd name="T9" fmla="*/ 35 h 72"/>
                  <a:gd name="T10" fmla="*/ 18 w 47"/>
                  <a:gd name="T11" fmla="*/ 37 h 72"/>
                  <a:gd name="T12" fmla="*/ 17 w 47"/>
                  <a:gd name="T13" fmla="*/ 39 h 72"/>
                  <a:gd name="T14" fmla="*/ 17 w 47"/>
                  <a:gd name="T15" fmla="*/ 39 h 72"/>
                  <a:gd name="T16" fmla="*/ 17 w 47"/>
                  <a:gd name="T17" fmla="*/ 41 h 72"/>
                  <a:gd name="T18" fmla="*/ 3 w 47"/>
                  <a:gd name="T19" fmla="*/ 61 h 72"/>
                  <a:gd name="T20" fmla="*/ 7 w 47"/>
                  <a:gd name="T21" fmla="*/ 70 h 72"/>
                  <a:gd name="T22" fmla="*/ 20 w 47"/>
                  <a:gd name="T23" fmla="*/ 71 h 72"/>
                  <a:gd name="T24" fmla="*/ 28 w 47"/>
                  <a:gd name="T25" fmla="*/ 68 h 72"/>
                  <a:gd name="T26" fmla="*/ 46 w 47"/>
                  <a:gd name="T27" fmla="*/ 10 h 72"/>
                  <a:gd name="T28" fmla="*/ 31 w 47"/>
                  <a:gd name="T29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72">
                    <a:moveTo>
                      <a:pt x="31" y="8"/>
                    </a:moveTo>
                    <a:cubicBezTo>
                      <a:pt x="31" y="9"/>
                      <a:pt x="30" y="10"/>
                      <a:pt x="30" y="11"/>
                    </a:cubicBezTo>
                    <a:cubicBezTo>
                      <a:pt x="28" y="13"/>
                      <a:pt x="26" y="15"/>
                      <a:pt x="24" y="18"/>
                    </a:cubicBezTo>
                    <a:cubicBezTo>
                      <a:pt x="22" y="21"/>
                      <a:pt x="20" y="23"/>
                      <a:pt x="19" y="26"/>
                    </a:cubicBezTo>
                    <a:cubicBezTo>
                      <a:pt x="18" y="28"/>
                      <a:pt x="19" y="32"/>
                      <a:pt x="19" y="35"/>
                    </a:cubicBezTo>
                    <a:cubicBezTo>
                      <a:pt x="18" y="36"/>
                      <a:pt x="18" y="36"/>
                      <a:pt x="18" y="37"/>
                    </a:cubicBezTo>
                    <a:cubicBezTo>
                      <a:pt x="18" y="38"/>
                      <a:pt x="17" y="38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40"/>
                      <a:pt x="17" y="41"/>
                    </a:cubicBezTo>
                    <a:cubicBezTo>
                      <a:pt x="14" y="48"/>
                      <a:pt x="9" y="55"/>
                      <a:pt x="3" y="61"/>
                    </a:cubicBezTo>
                    <a:cubicBezTo>
                      <a:pt x="0" y="64"/>
                      <a:pt x="2" y="70"/>
                      <a:pt x="7" y="70"/>
                    </a:cubicBezTo>
                    <a:cubicBezTo>
                      <a:pt x="12" y="69"/>
                      <a:pt x="16" y="69"/>
                      <a:pt x="20" y="71"/>
                    </a:cubicBezTo>
                    <a:cubicBezTo>
                      <a:pt x="23" y="72"/>
                      <a:pt x="27" y="70"/>
                      <a:pt x="28" y="68"/>
                    </a:cubicBezTo>
                    <a:cubicBezTo>
                      <a:pt x="39" y="51"/>
                      <a:pt x="47" y="31"/>
                      <a:pt x="46" y="10"/>
                    </a:cubicBezTo>
                    <a:cubicBezTo>
                      <a:pt x="46" y="1"/>
                      <a:pt x="34" y="0"/>
                      <a:pt x="31" y="8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681B51C-EDB4-4AF4-8F20-2878315FF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459"/>
                <a:ext cx="254" cy="287"/>
              </a:xfrm>
              <a:custGeom>
                <a:avLst/>
                <a:gdLst>
                  <a:gd name="T0" fmla="*/ 116 w 118"/>
                  <a:gd name="T1" fmla="*/ 0 h 133"/>
                  <a:gd name="T2" fmla="*/ 53 w 118"/>
                  <a:gd name="T3" fmla="*/ 56 h 133"/>
                  <a:gd name="T4" fmla="*/ 12 w 118"/>
                  <a:gd name="T5" fmla="*/ 102 h 133"/>
                  <a:gd name="T6" fmla="*/ 48 w 118"/>
                  <a:gd name="T7" fmla="*/ 127 h 133"/>
                  <a:gd name="T8" fmla="*/ 61 w 118"/>
                  <a:gd name="T9" fmla="*/ 124 h 133"/>
                  <a:gd name="T10" fmla="*/ 72 w 118"/>
                  <a:gd name="T11" fmla="*/ 117 h 133"/>
                  <a:gd name="T12" fmla="*/ 71 w 118"/>
                  <a:gd name="T13" fmla="*/ 116 h 133"/>
                  <a:gd name="T14" fmla="*/ 65 w 118"/>
                  <a:gd name="T15" fmla="*/ 113 h 133"/>
                  <a:gd name="T16" fmla="*/ 65 w 118"/>
                  <a:gd name="T17" fmla="*/ 107 h 133"/>
                  <a:gd name="T18" fmla="*/ 68 w 118"/>
                  <a:gd name="T19" fmla="*/ 91 h 133"/>
                  <a:gd name="T20" fmla="*/ 74 w 118"/>
                  <a:gd name="T21" fmla="*/ 79 h 133"/>
                  <a:gd name="T22" fmla="*/ 77 w 118"/>
                  <a:gd name="T23" fmla="*/ 71 h 133"/>
                  <a:gd name="T24" fmla="*/ 116 w 118"/>
                  <a:gd name="T25" fmla="*/ 2 h 133"/>
                  <a:gd name="T26" fmla="*/ 117 w 118"/>
                  <a:gd name="T27" fmla="*/ 2 h 133"/>
                  <a:gd name="T28" fmla="*/ 116 w 118"/>
                  <a:gd name="T2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" h="133">
                    <a:moveTo>
                      <a:pt x="116" y="0"/>
                    </a:moveTo>
                    <a:cubicBezTo>
                      <a:pt x="93" y="16"/>
                      <a:pt x="73" y="36"/>
                      <a:pt x="53" y="56"/>
                    </a:cubicBezTo>
                    <a:cubicBezTo>
                      <a:pt x="38" y="70"/>
                      <a:pt x="21" y="84"/>
                      <a:pt x="12" y="102"/>
                    </a:cubicBezTo>
                    <a:cubicBezTo>
                      <a:pt x="0" y="124"/>
                      <a:pt x="30" y="133"/>
                      <a:pt x="48" y="127"/>
                    </a:cubicBezTo>
                    <a:cubicBezTo>
                      <a:pt x="52" y="128"/>
                      <a:pt x="58" y="128"/>
                      <a:pt x="61" y="124"/>
                    </a:cubicBezTo>
                    <a:cubicBezTo>
                      <a:pt x="66" y="126"/>
                      <a:pt x="70" y="122"/>
                      <a:pt x="72" y="117"/>
                    </a:cubicBezTo>
                    <a:cubicBezTo>
                      <a:pt x="72" y="116"/>
                      <a:pt x="72" y="116"/>
                      <a:pt x="71" y="116"/>
                    </a:cubicBezTo>
                    <a:cubicBezTo>
                      <a:pt x="68" y="116"/>
                      <a:pt x="66" y="114"/>
                      <a:pt x="65" y="113"/>
                    </a:cubicBezTo>
                    <a:cubicBezTo>
                      <a:pt x="65" y="111"/>
                      <a:pt x="65" y="109"/>
                      <a:pt x="65" y="107"/>
                    </a:cubicBezTo>
                    <a:cubicBezTo>
                      <a:pt x="65" y="101"/>
                      <a:pt x="67" y="96"/>
                      <a:pt x="68" y="91"/>
                    </a:cubicBezTo>
                    <a:cubicBezTo>
                      <a:pt x="70" y="87"/>
                      <a:pt x="72" y="83"/>
                      <a:pt x="74" y="79"/>
                    </a:cubicBezTo>
                    <a:cubicBezTo>
                      <a:pt x="75" y="76"/>
                      <a:pt x="76" y="73"/>
                      <a:pt x="77" y="71"/>
                    </a:cubicBezTo>
                    <a:cubicBezTo>
                      <a:pt x="93" y="50"/>
                      <a:pt x="107" y="26"/>
                      <a:pt x="116" y="2"/>
                    </a:cubicBezTo>
                    <a:cubicBezTo>
                      <a:pt x="117" y="2"/>
                      <a:pt x="117" y="2"/>
                      <a:pt x="117" y="2"/>
                    </a:cubicBezTo>
                    <a:cubicBezTo>
                      <a:pt x="118" y="1"/>
                      <a:pt x="117" y="0"/>
                      <a:pt x="116" y="0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0B75FA7-A34D-4173-AEDA-2E6CC09D2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1851"/>
                <a:ext cx="392" cy="142"/>
              </a:xfrm>
              <a:custGeom>
                <a:avLst/>
                <a:gdLst>
                  <a:gd name="T0" fmla="*/ 177 w 183"/>
                  <a:gd name="T1" fmla="*/ 40 h 66"/>
                  <a:gd name="T2" fmla="*/ 146 w 183"/>
                  <a:gd name="T3" fmla="*/ 38 h 66"/>
                  <a:gd name="T4" fmla="*/ 101 w 183"/>
                  <a:gd name="T5" fmla="*/ 31 h 66"/>
                  <a:gd name="T6" fmla="*/ 17 w 183"/>
                  <a:gd name="T7" fmla="*/ 7 h 66"/>
                  <a:gd name="T8" fmla="*/ 16 w 183"/>
                  <a:gd name="T9" fmla="*/ 5 h 66"/>
                  <a:gd name="T10" fmla="*/ 15 w 183"/>
                  <a:gd name="T11" fmla="*/ 3 h 66"/>
                  <a:gd name="T12" fmla="*/ 7 w 183"/>
                  <a:gd name="T13" fmla="*/ 3 h 66"/>
                  <a:gd name="T14" fmla="*/ 6 w 183"/>
                  <a:gd name="T15" fmla="*/ 4 h 66"/>
                  <a:gd name="T16" fmla="*/ 6 w 183"/>
                  <a:gd name="T17" fmla="*/ 4 h 66"/>
                  <a:gd name="T18" fmla="*/ 3 w 183"/>
                  <a:gd name="T19" fmla="*/ 14 h 66"/>
                  <a:gd name="T20" fmla="*/ 96 w 183"/>
                  <a:gd name="T21" fmla="*/ 49 h 66"/>
                  <a:gd name="T22" fmla="*/ 180 w 183"/>
                  <a:gd name="T23" fmla="*/ 49 h 66"/>
                  <a:gd name="T24" fmla="*/ 177 w 183"/>
                  <a:gd name="T25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" h="66">
                    <a:moveTo>
                      <a:pt x="177" y="40"/>
                    </a:moveTo>
                    <a:cubicBezTo>
                      <a:pt x="167" y="37"/>
                      <a:pt x="157" y="39"/>
                      <a:pt x="146" y="38"/>
                    </a:cubicBezTo>
                    <a:cubicBezTo>
                      <a:pt x="131" y="37"/>
                      <a:pt x="116" y="34"/>
                      <a:pt x="101" y="31"/>
                    </a:cubicBezTo>
                    <a:cubicBezTo>
                      <a:pt x="72" y="25"/>
                      <a:pt x="44" y="19"/>
                      <a:pt x="17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6" y="4"/>
                      <a:pt x="16" y="3"/>
                      <a:pt x="15" y="3"/>
                    </a:cubicBezTo>
                    <a:cubicBezTo>
                      <a:pt x="13" y="1"/>
                      <a:pt x="9" y="0"/>
                      <a:pt x="7" y="3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2" y="5"/>
                      <a:pt x="0" y="10"/>
                      <a:pt x="3" y="14"/>
                    </a:cubicBezTo>
                    <a:cubicBezTo>
                      <a:pt x="29" y="36"/>
                      <a:pt x="63" y="43"/>
                      <a:pt x="96" y="49"/>
                    </a:cubicBezTo>
                    <a:cubicBezTo>
                      <a:pt x="120" y="54"/>
                      <a:pt x="159" y="66"/>
                      <a:pt x="180" y="49"/>
                    </a:cubicBezTo>
                    <a:cubicBezTo>
                      <a:pt x="183" y="47"/>
                      <a:pt x="181" y="41"/>
                      <a:pt x="177" y="40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EF008AE8-4263-46CC-9E2E-C8A5177F3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2000"/>
                <a:ext cx="1067" cy="558"/>
              </a:xfrm>
              <a:custGeom>
                <a:avLst/>
                <a:gdLst>
                  <a:gd name="T0" fmla="*/ 487 w 497"/>
                  <a:gd name="T1" fmla="*/ 227 h 259"/>
                  <a:gd name="T2" fmla="*/ 366 w 497"/>
                  <a:gd name="T3" fmla="*/ 206 h 259"/>
                  <a:gd name="T4" fmla="*/ 300 w 497"/>
                  <a:gd name="T5" fmla="*/ 182 h 259"/>
                  <a:gd name="T6" fmla="*/ 257 w 497"/>
                  <a:gd name="T7" fmla="*/ 165 h 259"/>
                  <a:gd name="T8" fmla="*/ 121 w 497"/>
                  <a:gd name="T9" fmla="*/ 78 h 259"/>
                  <a:gd name="T10" fmla="*/ 103 w 497"/>
                  <a:gd name="T11" fmla="*/ 17 h 259"/>
                  <a:gd name="T12" fmla="*/ 141 w 497"/>
                  <a:gd name="T13" fmla="*/ 7 h 259"/>
                  <a:gd name="T14" fmla="*/ 141 w 497"/>
                  <a:gd name="T15" fmla="*/ 5 h 259"/>
                  <a:gd name="T16" fmla="*/ 83 w 497"/>
                  <a:gd name="T17" fmla="*/ 10 h 259"/>
                  <a:gd name="T18" fmla="*/ 52 w 497"/>
                  <a:gd name="T19" fmla="*/ 7 h 259"/>
                  <a:gd name="T20" fmla="*/ 9 w 497"/>
                  <a:gd name="T21" fmla="*/ 2 h 259"/>
                  <a:gd name="T22" fmla="*/ 0 w 497"/>
                  <a:gd name="T23" fmla="*/ 8 h 259"/>
                  <a:gd name="T24" fmla="*/ 0 w 497"/>
                  <a:gd name="T25" fmla="*/ 9 h 259"/>
                  <a:gd name="T26" fmla="*/ 4 w 497"/>
                  <a:gd name="T27" fmla="*/ 15 h 259"/>
                  <a:gd name="T28" fmla="*/ 5 w 497"/>
                  <a:gd name="T29" fmla="*/ 15 h 259"/>
                  <a:gd name="T30" fmla="*/ 13 w 497"/>
                  <a:gd name="T31" fmla="*/ 23 h 259"/>
                  <a:gd name="T32" fmla="*/ 73 w 497"/>
                  <a:gd name="T33" fmla="*/ 96 h 259"/>
                  <a:gd name="T34" fmla="*/ 152 w 497"/>
                  <a:gd name="T35" fmla="*/ 156 h 259"/>
                  <a:gd name="T36" fmla="*/ 284 w 497"/>
                  <a:gd name="T37" fmla="*/ 226 h 259"/>
                  <a:gd name="T38" fmla="*/ 357 w 497"/>
                  <a:gd name="T39" fmla="*/ 252 h 259"/>
                  <a:gd name="T40" fmla="*/ 468 w 497"/>
                  <a:gd name="T41" fmla="*/ 247 h 259"/>
                  <a:gd name="T42" fmla="*/ 472 w 497"/>
                  <a:gd name="T43" fmla="*/ 242 h 259"/>
                  <a:gd name="T44" fmla="*/ 487 w 497"/>
                  <a:gd name="T45" fmla="*/ 241 h 259"/>
                  <a:gd name="T46" fmla="*/ 487 w 497"/>
                  <a:gd name="T47" fmla="*/ 22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7" h="259">
                    <a:moveTo>
                      <a:pt x="487" y="227"/>
                    </a:moveTo>
                    <a:cubicBezTo>
                      <a:pt x="446" y="228"/>
                      <a:pt x="405" y="219"/>
                      <a:pt x="366" y="206"/>
                    </a:cubicBezTo>
                    <a:cubicBezTo>
                      <a:pt x="344" y="198"/>
                      <a:pt x="322" y="190"/>
                      <a:pt x="300" y="182"/>
                    </a:cubicBezTo>
                    <a:cubicBezTo>
                      <a:pt x="285" y="177"/>
                      <a:pt x="271" y="170"/>
                      <a:pt x="257" y="165"/>
                    </a:cubicBezTo>
                    <a:cubicBezTo>
                      <a:pt x="210" y="138"/>
                      <a:pt x="163" y="112"/>
                      <a:pt x="121" y="78"/>
                    </a:cubicBezTo>
                    <a:cubicBezTo>
                      <a:pt x="105" y="66"/>
                      <a:pt x="60" y="22"/>
                      <a:pt x="103" y="17"/>
                    </a:cubicBezTo>
                    <a:cubicBezTo>
                      <a:pt x="118" y="15"/>
                      <a:pt x="129" y="16"/>
                      <a:pt x="141" y="7"/>
                    </a:cubicBezTo>
                    <a:cubicBezTo>
                      <a:pt x="142" y="6"/>
                      <a:pt x="142" y="4"/>
                      <a:pt x="141" y="5"/>
                    </a:cubicBezTo>
                    <a:cubicBezTo>
                      <a:pt x="123" y="6"/>
                      <a:pt x="98" y="3"/>
                      <a:pt x="83" y="10"/>
                    </a:cubicBezTo>
                    <a:cubicBezTo>
                      <a:pt x="74" y="4"/>
                      <a:pt x="62" y="7"/>
                      <a:pt x="52" y="7"/>
                    </a:cubicBezTo>
                    <a:cubicBezTo>
                      <a:pt x="37" y="6"/>
                      <a:pt x="23" y="7"/>
                      <a:pt x="9" y="2"/>
                    </a:cubicBezTo>
                    <a:cubicBezTo>
                      <a:pt x="5" y="0"/>
                      <a:pt x="1" y="4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11"/>
                      <a:pt x="1" y="14"/>
                      <a:pt x="4" y="15"/>
                    </a:cubicBezTo>
                    <a:cubicBezTo>
                      <a:pt x="4" y="15"/>
                      <a:pt x="4" y="15"/>
                      <a:pt x="5" y="15"/>
                    </a:cubicBezTo>
                    <a:cubicBezTo>
                      <a:pt x="7" y="18"/>
                      <a:pt x="10" y="21"/>
                      <a:pt x="13" y="23"/>
                    </a:cubicBezTo>
                    <a:cubicBezTo>
                      <a:pt x="29" y="50"/>
                      <a:pt x="49" y="74"/>
                      <a:pt x="73" y="96"/>
                    </a:cubicBezTo>
                    <a:cubicBezTo>
                      <a:pt x="93" y="115"/>
                      <a:pt x="123" y="148"/>
                      <a:pt x="152" y="156"/>
                    </a:cubicBezTo>
                    <a:cubicBezTo>
                      <a:pt x="190" y="187"/>
                      <a:pt x="235" y="217"/>
                      <a:pt x="284" y="226"/>
                    </a:cubicBezTo>
                    <a:cubicBezTo>
                      <a:pt x="304" y="243"/>
                      <a:pt x="331" y="248"/>
                      <a:pt x="357" y="252"/>
                    </a:cubicBezTo>
                    <a:cubicBezTo>
                      <a:pt x="393" y="258"/>
                      <a:pt x="432" y="259"/>
                      <a:pt x="468" y="247"/>
                    </a:cubicBezTo>
                    <a:cubicBezTo>
                      <a:pt x="470" y="246"/>
                      <a:pt x="472" y="244"/>
                      <a:pt x="472" y="242"/>
                    </a:cubicBezTo>
                    <a:cubicBezTo>
                      <a:pt x="477" y="242"/>
                      <a:pt x="482" y="242"/>
                      <a:pt x="487" y="241"/>
                    </a:cubicBezTo>
                    <a:cubicBezTo>
                      <a:pt x="496" y="240"/>
                      <a:pt x="497" y="226"/>
                      <a:pt x="487" y="22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0A08822-9E63-42AC-96B7-4B0E6E20D5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8" y="1392"/>
                <a:ext cx="2767" cy="1200"/>
              </a:xfrm>
              <a:custGeom>
                <a:avLst/>
                <a:gdLst>
                  <a:gd name="T0" fmla="*/ 1218 w 1289"/>
                  <a:gd name="T1" fmla="*/ 153 h 557"/>
                  <a:gd name="T2" fmla="*/ 1236 w 1289"/>
                  <a:gd name="T3" fmla="*/ 9 h 557"/>
                  <a:gd name="T4" fmla="*/ 1147 w 1289"/>
                  <a:gd name="T5" fmla="*/ 64 h 557"/>
                  <a:gd name="T6" fmla="*/ 616 w 1289"/>
                  <a:gd name="T7" fmla="*/ 120 h 557"/>
                  <a:gd name="T8" fmla="*/ 289 w 1289"/>
                  <a:gd name="T9" fmla="*/ 53 h 557"/>
                  <a:gd name="T10" fmla="*/ 111 w 1289"/>
                  <a:gd name="T11" fmla="*/ 105 h 557"/>
                  <a:gd name="T12" fmla="*/ 41 w 1289"/>
                  <a:gd name="T13" fmla="*/ 271 h 557"/>
                  <a:gd name="T14" fmla="*/ 232 w 1289"/>
                  <a:gd name="T15" fmla="*/ 377 h 557"/>
                  <a:gd name="T16" fmla="*/ 780 w 1289"/>
                  <a:gd name="T17" fmla="*/ 489 h 557"/>
                  <a:gd name="T18" fmla="*/ 1067 w 1289"/>
                  <a:gd name="T19" fmla="*/ 521 h 557"/>
                  <a:gd name="T20" fmla="*/ 963 w 1289"/>
                  <a:gd name="T21" fmla="*/ 441 h 557"/>
                  <a:gd name="T22" fmla="*/ 1050 w 1289"/>
                  <a:gd name="T23" fmla="*/ 286 h 557"/>
                  <a:gd name="T24" fmla="*/ 1289 w 1289"/>
                  <a:gd name="T25" fmla="*/ 258 h 557"/>
                  <a:gd name="T26" fmla="*/ 1108 w 1289"/>
                  <a:gd name="T27" fmla="*/ 121 h 557"/>
                  <a:gd name="T28" fmla="*/ 1209 w 1289"/>
                  <a:gd name="T29" fmla="*/ 84 h 557"/>
                  <a:gd name="T30" fmla="*/ 1183 w 1289"/>
                  <a:gd name="T31" fmla="*/ 143 h 557"/>
                  <a:gd name="T32" fmla="*/ 289 w 1289"/>
                  <a:gd name="T33" fmla="*/ 64 h 557"/>
                  <a:gd name="T34" fmla="*/ 271 w 1289"/>
                  <a:gd name="T35" fmla="*/ 121 h 557"/>
                  <a:gd name="T36" fmla="*/ 402 w 1289"/>
                  <a:gd name="T37" fmla="*/ 141 h 557"/>
                  <a:gd name="T38" fmla="*/ 412 w 1289"/>
                  <a:gd name="T39" fmla="*/ 144 h 557"/>
                  <a:gd name="T40" fmla="*/ 289 w 1289"/>
                  <a:gd name="T41" fmla="*/ 64 h 557"/>
                  <a:gd name="T42" fmla="*/ 110 w 1289"/>
                  <a:gd name="T43" fmla="*/ 120 h 557"/>
                  <a:gd name="T44" fmla="*/ 71 w 1289"/>
                  <a:gd name="T45" fmla="*/ 187 h 557"/>
                  <a:gd name="T46" fmla="*/ 188 w 1289"/>
                  <a:gd name="T47" fmla="*/ 353 h 557"/>
                  <a:gd name="T48" fmla="*/ 271 w 1289"/>
                  <a:gd name="T49" fmla="*/ 337 h 557"/>
                  <a:gd name="T50" fmla="*/ 637 w 1289"/>
                  <a:gd name="T51" fmla="*/ 390 h 557"/>
                  <a:gd name="T52" fmla="*/ 891 w 1289"/>
                  <a:gd name="T53" fmla="*/ 407 h 557"/>
                  <a:gd name="T54" fmla="*/ 1052 w 1289"/>
                  <a:gd name="T55" fmla="*/ 516 h 557"/>
                  <a:gd name="T56" fmla="*/ 653 w 1289"/>
                  <a:gd name="T57" fmla="*/ 389 h 557"/>
                  <a:gd name="T58" fmla="*/ 631 w 1289"/>
                  <a:gd name="T59" fmla="*/ 370 h 557"/>
                  <a:gd name="T60" fmla="*/ 822 w 1289"/>
                  <a:gd name="T61" fmla="*/ 356 h 557"/>
                  <a:gd name="T62" fmla="*/ 954 w 1289"/>
                  <a:gd name="T63" fmla="*/ 315 h 557"/>
                  <a:gd name="T64" fmla="*/ 750 w 1289"/>
                  <a:gd name="T65" fmla="*/ 277 h 557"/>
                  <a:gd name="T66" fmla="*/ 550 w 1289"/>
                  <a:gd name="T67" fmla="*/ 279 h 557"/>
                  <a:gd name="T68" fmla="*/ 283 w 1289"/>
                  <a:gd name="T69" fmla="*/ 337 h 557"/>
                  <a:gd name="T70" fmla="*/ 118 w 1289"/>
                  <a:gd name="T71" fmla="*/ 119 h 557"/>
                  <a:gd name="T72" fmla="*/ 192 w 1289"/>
                  <a:gd name="T73" fmla="*/ 122 h 557"/>
                  <a:gd name="T74" fmla="*/ 375 w 1289"/>
                  <a:gd name="T75" fmla="*/ 211 h 557"/>
                  <a:gd name="T76" fmla="*/ 421 w 1289"/>
                  <a:gd name="T77" fmla="*/ 141 h 557"/>
                  <a:gd name="T78" fmla="*/ 412 w 1289"/>
                  <a:gd name="T79" fmla="*/ 132 h 557"/>
                  <a:gd name="T80" fmla="*/ 304 w 1289"/>
                  <a:gd name="T81" fmla="*/ 60 h 557"/>
                  <a:gd name="T82" fmla="*/ 916 w 1289"/>
                  <a:gd name="T83" fmla="*/ 166 h 557"/>
                  <a:gd name="T84" fmla="*/ 1089 w 1289"/>
                  <a:gd name="T85" fmla="*/ 145 h 557"/>
                  <a:gd name="T86" fmla="*/ 1201 w 1289"/>
                  <a:gd name="T87" fmla="*/ 134 h 557"/>
                  <a:gd name="T88" fmla="*/ 1180 w 1289"/>
                  <a:gd name="T89" fmla="*/ 186 h 557"/>
                  <a:gd name="T90" fmla="*/ 1075 w 1289"/>
                  <a:gd name="T91" fmla="*/ 219 h 557"/>
                  <a:gd name="T92" fmla="*/ 954 w 1289"/>
                  <a:gd name="T93" fmla="*/ 315 h 557"/>
                  <a:gd name="T94" fmla="*/ 1132 w 1289"/>
                  <a:gd name="T95" fmla="*/ 243 h 557"/>
                  <a:gd name="T96" fmla="*/ 1182 w 1289"/>
                  <a:gd name="T97" fmla="*/ 198 h 557"/>
                  <a:gd name="T98" fmla="*/ 1244 w 1289"/>
                  <a:gd name="T99" fmla="*/ 266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9" h="557">
                    <a:moveTo>
                      <a:pt x="1280" y="252"/>
                    </a:moveTo>
                    <a:cubicBezTo>
                      <a:pt x="1252" y="234"/>
                      <a:pt x="1225" y="214"/>
                      <a:pt x="1198" y="196"/>
                    </a:cubicBezTo>
                    <a:cubicBezTo>
                      <a:pt x="1208" y="184"/>
                      <a:pt x="1216" y="168"/>
                      <a:pt x="1218" y="153"/>
                    </a:cubicBezTo>
                    <a:cubicBezTo>
                      <a:pt x="1220" y="139"/>
                      <a:pt x="1216" y="128"/>
                      <a:pt x="1208" y="119"/>
                    </a:cubicBezTo>
                    <a:cubicBezTo>
                      <a:pt x="1214" y="105"/>
                      <a:pt x="1219" y="89"/>
                      <a:pt x="1224" y="74"/>
                    </a:cubicBezTo>
                    <a:cubicBezTo>
                      <a:pt x="1230" y="57"/>
                      <a:pt x="1240" y="30"/>
                      <a:pt x="1236" y="9"/>
                    </a:cubicBezTo>
                    <a:cubicBezTo>
                      <a:pt x="1232" y="0"/>
                      <a:pt x="1232" y="0"/>
                      <a:pt x="1232" y="0"/>
                    </a:cubicBezTo>
                    <a:cubicBezTo>
                      <a:pt x="1227" y="3"/>
                      <a:pt x="1227" y="3"/>
                      <a:pt x="1227" y="3"/>
                    </a:cubicBezTo>
                    <a:cubicBezTo>
                      <a:pt x="1198" y="19"/>
                      <a:pt x="1171" y="42"/>
                      <a:pt x="1147" y="64"/>
                    </a:cubicBezTo>
                    <a:cubicBezTo>
                      <a:pt x="1127" y="83"/>
                      <a:pt x="1107" y="103"/>
                      <a:pt x="1091" y="126"/>
                    </a:cubicBezTo>
                    <a:cubicBezTo>
                      <a:pt x="1024" y="144"/>
                      <a:pt x="953" y="156"/>
                      <a:pt x="884" y="157"/>
                    </a:cubicBezTo>
                    <a:cubicBezTo>
                      <a:pt x="795" y="158"/>
                      <a:pt x="702" y="143"/>
                      <a:pt x="616" y="120"/>
                    </a:cubicBezTo>
                    <a:cubicBezTo>
                      <a:pt x="535" y="98"/>
                      <a:pt x="457" y="58"/>
                      <a:pt x="373" y="46"/>
                    </a:cubicBezTo>
                    <a:cubicBezTo>
                      <a:pt x="347" y="42"/>
                      <a:pt x="321" y="45"/>
                      <a:pt x="296" y="51"/>
                    </a:cubicBezTo>
                    <a:cubicBezTo>
                      <a:pt x="289" y="53"/>
                      <a:pt x="289" y="53"/>
                      <a:pt x="289" y="53"/>
                    </a:cubicBezTo>
                    <a:cubicBezTo>
                      <a:pt x="254" y="65"/>
                      <a:pt x="221" y="85"/>
                      <a:pt x="193" y="111"/>
                    </a:cubicBezTo>
                    <a:cubicBezTo>
                      <a:pt x="183" y="110"/>
                      <a:pt x="183" y="110"/>
                      <a:pt x="183" y="110"/>
                    </a:cubicBezTo>
                    <a:cubicBezTo>
                      <a:pt x="163" y="103"/>
                      <a:pt x="136" y="101"/>
                      <a:pt x="111" y="105"/>
                    </a:cubicBezTo>
                    <a:cubicBezTo>
                      <a:pt x="104" y="106"/>
                      <a:pt x="104" y="106"/>
                      <a:pt x="104" y="106"/>
                    </a:cubicBezTo>
                    <a:cubicBezTo>
                      <a:pt x="65" y="113"/>
                      <a:pt x="28" y="133"/>
                      <a:pt x="15" y="166"/>
                    </a:cubicBezTo>
                    <a:cubicBezTo>
                      <a:pt x="0" y="203"/>
                      <a:pt x="16" y="240"/>
                      <a:pt x="41" y="271"/>
                    </a:cubicBezTo>
                    <a:cubicBezTo>
                      <a:pt x="50" y="280"/>
                      <a:pt x="50" y="280"/>
                      <a:pt x="50" y="280"/>
                    </a:cubicBezTo>
                    <a:cubicBezTo>
                      <a:pt x="66" y="298"/>
                      <a:pt x="85" y="314"/>
                      <a:pt x="102" y="325"/>
                    </a:cubicBezTo>
                    <a:cubicBezTo>
                      <a:pt x="140" y="353"/>
                      <a:pt x="187" y="366"/>
                      <a:pt x="232" y="377"/>
                    </a:cubicBezTo>
                    <a:cubicBezTo>
                      <a:pt x="284" y="390"/>
                      <a:pt x="335" y="401"/>
                      <a:pt x="388" y="408"/>
                    </a:cubicBezTo>
                    <a:cubicBezTo>
                      <a:pt x="472" y="418"/>
                      <a:pt x="563" y="415"/>
                      <a:pt x="648" y="399"/>
                    </a:cubicBezTo>
                    <a:cubicBezTo>
                      <a:pt x="689" y="432"/>
                      <a:pt x="734" y="463"/>
                      <a:pt x="780" y="489"/>
                    </a:cubicBezTo>
                    <a:cubicBezTo>
                      <a:pt x="831" y="517"/>
                      <a:pt x="888" y="534"/>
                      <a:pt x="945" y="540"/>
                    </a:cubicBezTo>
                    <a:cubicBezTo>
                      <a:pt x="980" y="544"/>
                      <a:pt x="1020" y="544"/>
                      <a:pt x="1053" y="529"/>
                    </a:cubicBezTo>
                    <a:cubicBezTo>
                      <a:pt x="1067" y="521"/>
                      <a:pt x="1067" y="521"/>
                      <a:pt x="1067" y="521"/>
                    </a:cubicBezTo>
                    <a:cubicBezTo>
                      <a:pt x="1063" y="510"/>
                      <a:pt x="1063" y="510"/>
                      <a:pt x="1063" y="510"/>
                    </a:cubicBezTo>
                    <a:cubicBezTo>
                      <a:pt x="1063" y="509"/>
                      <a:pt x="1062" y="508"/>
                      <a:pt x="1062" y="507"/>
                    </a:cubicBezTo>
                    <a:cubicBezTo>
                      <a:pt x="1038" y="478"/>
                      <a:pt x="994" y="460"/>
                      <a:pt x="963" y="441"/>
                    </a:cubicBezTo>
                    <a:cubicBezTo>
                      <a:pt x="924" y="417"/>
                      <a:pt x="885" y="391"/>
                      <a:pt x="848" y="363"/>
                    </a:cubicBezTo>
                    <a:cubicBezTo>
                      <a:pt x="885" y="354"/>
                      <a:pt x="922" y="340"/>
                      <a:pt x="957" y="326"/>
                    </a:cubicBezTo>
                    <a:cubicBezTo>
                      <a:pt x="988" y="314"/>
                      <a:pt x="1019" y="300"/>
                      <a:pt x="1050" y="286"/>
                    </a:cubicBezTo>
                    <a:cubicBezTo>
                      <a:pt x="1075" y="275"/>
                      <a:pt x="1101" y="265"/>
                      <a:pt x="1123" y="250"/>
                    </a:cubicBezTo>
                    <a:cubicBezTo>
                      <a:pt x="1175" y="276"/>
                      <a:pt x="1237" y="293"/>
                      <a:pt x="1280" y="265"/>
                    </a:cubicBezTo>
                    <a:cubicBezTo>
                      <a:pt x="1289" y="258"/>
                      <a:pt x="1289" y="258"/>
                      <a:pt x="1289" y="258"/>
                    </a:cubicBezTo>
                    <a:lnTo>
                      <a:pt x="1280" y="252"/>
                    </a:lnTo>
                    <a:close/>
                    <a:moveTo>
                      <a:pt x="1098" y="134"/>
                    </a:moveTo>
                    <a:cubicBezTo>
                      <a:pt x="1108" y="121"/>
                      <a:pt x="1108" y="121"/>
                      <a:pt x="1108" y="121"/>
                    </a:cubicBezTo>
                    <a:cubicBezTo>
                      <a:pt x="1123" y="104"/>
                      <a:pt x="1138" y="88"/>
                      <a:pt x="1155" y="72"/>
                    </a:cubicBezTo>
                    <a:cubicBezTo>
                      <a:pt x="1177" y="51"/>
                      <a:pt x="1203" y="33"/>
                      <a:pt x="1228" y="15"/>
                    </a:cubicBezTo>
                    <a:cubicBezTo>
                      <a:pt x="1228" y="38"/>
                      <a:pt x="1215" y="67"/>
                      <a:pt x="1209" y="84"/>
                    </a:cubicBezTo>
                    <a:cubicBezTo>
                      <a:pt x="1205" y="93"/>
                      <a:pt x="1202" y="102"/>
                      <a:pt x="1197" y="111"/>
                    </a:cubicBezTo>
                    <a:cubicBezTo>
                      <a:pt x="1194" y="119"/>
                      <a:pt x="1194" y="119"/>
                      <a:pt x="1194" y="119"/>
                    </a:cubicBezTo>
                    <a:cubicBezTo>
                      <a:pt x="1190" y="127"/>
                      <a:pt x="1186" y="135"/>
                      <a:pt x="1183" y="143"/>
                    </a:cubicBezTo>
                    <a:cubicBezTo>
                      <a:pt x="1154" y="155"/>
                      <a:pt x="1116" y="157"/>
                      <a:pt x="1094" y="139"/>
                    </a:cubicBezTo>
                    <a:cubicBezTo>
                      <a:pt x="1095" y="137"/>
                      <a:pt x="1097" y="136"/>
                      <a:pt x="1098" y="134"/>
                    </a:cubicBezTo>
                    <a:moveTo>
                      <a:pt x="289" y="64"/>
                    </a:moveTo>
                    <a:cubicBezTo>
                      <a:pt x="292" y="64"/>
                      <a:pt x="294" y="63"/>
                      <a:pt x="296" y="62"/>
                    </a:cubicBezTo>
                    <a:cubicBezTo>
                      <a:pt x="308" y="76"/>
                      <a:pt x="321" y="90"/>
                      <a:pt x="335" y="102"/>
                    </a:cubicBezTo>
                    <a:cubicBezTo>
                      <a:pt x="314" y="108"/>
                      <a:pt x="293" y="115"/>
                      <a:pt x="271" y="121"/>
                    </a:cubicBezTo>
                    <a:cubicBezTo>
                      <a:pt x="269" y="121"/>
                      <a:pt x="270" y="124"/>
                      <a:pt x="272" y="124"/>
                    </a:cubicBezTo>
                    <a:cubicBezTo>
                      <a:pt x="295" y="119"/>
                      <a:pt x="317" y="112"/>
                      <a:pt x="339" y="106"/>
                    </a:cubicBezTo>
                    <a:cubicBezTo>
                      <a:pt x="359" y="121"/>
                      <a:pt x="380" y="134"/>
                      <a:pt x="402" y="141"/>
                    </a:cubicBezTo>
                    <a:cubicBezTo>
                      <a:pt x="372" y="149"/>
                      <a:pt x="343" y="158"/>
                      <a:pt x="315" y="168"/>
                    </a:cubicBezTo>
                    <a:cubicBezTo>
                      <a:pt x="313" y="169"/>
                      <a:pt x="314" y="171"/>
                      <a:pt x="316" y="171"/>
                    </a:cubicBezTo>
                    <a:cubicBezTo>
                      <a:pt x="347" y="161"/>
                      <a:pt x="380" y="154"/>
                      <a:pt x="412" y="144"/>
                    </a:cubicBezTo>
                    <a:cubicBezTo>
                      <a:pt x="409" y="174"/>
                      <a:pt x="386" y="194"/>
                      <a:pt x="358" y="208"/>
                    </a:cubicBezTo>
                    <a:cubicBezTo>
                      <a:pt x="297" y="195"/>
                      <a:pt x="240" y="164"/>
                      <a:pt x="199" y="118"/>
                    </a:cubicBezTo>
                    <a:cubicBezTo>
                      <a:pt x="228" y="98"/>
                      <a:pt x="255" y="77"/>
                      <a:pt x="289" y="64"/>
                    </a:cubicBezTo>
                    <a:moveTo>
                      <a:pt x="51" y="263"/>
                    </a:moveTo>
                    <a:cubicBezTo>
                      <a:pt x="41" y="250"/>
                      <a:pt x="32" y="236"/>
                      <a:pt x="26" y="221"/>
                    </a:cubicBezTo>
                    <a:cubicBezTo>
                      <a:pt x="2" y="160"/>
                      <a:pt x="55" y="129"/>
                      <a:pt x="110" y="120"/>
                    </a:cubicBezTo>
                    <a:cubicBezTo>
                      <a:pt x="122" y="156"/>
                      <a:pt x="110" y="193"/>
                      <a:pt x="88" y="223"/>
                    </a:cubicBezTo>
                    <a:cubicBezTo>
                      <a:pt x="81" y="212"/>
                      <a:pt x="76" y="200"/>
                      <a:pt x="73" y="186"/>
                    </a:cubicBezTo>
                    <a:cubicBezTo>
                      <a:pt x="73" y="185"/>
                      <a:pt x="71" y="185"/>
                      <a:pt x="71" y="187"/>
                    </a:cubicBezTo>
                    <a:cubicBezTo>
                      <a:pt x="74" y="202"/>
                      <a:pt x="79" y="215"/>
                      <a:pt x="86" y="227"/>
                    </a:cubicBezTo>
                    <a:cubicBezTo>
                      <a:pt x="76" y="240"/>
                      <a:pt x="64" y="252"/>
                      <a:pt x="51" y="263"/>
                    </a:cubicBezTo>
                    <a:moveTo>
                      <a:pt x="188" y="353"/>
                    </a:moveTo>
                    <a:cubicBezTo>
                      <a:pt x="141" y="338"/>
                      <a:pt x="93" y="311"/>
                      <a:pt x="59" y="273"/>
                    </a:cubicBezTo>
                    <a:cubicBezTo>
                      <a:pt x="72" y="263"/>
                      <a:pt x="83" y="251"/>
                      <a:pt x="93" y="238"/>
                    </a:cubicBezTo>
                    <a:cubicBezTo>
                      <a:pt x="133" y="291"/>
                      <a:pt x="214" y="313"/>
                      <a:pt x="271" y="337"/>
                    </a:cubicBezTo>
                    <a:cubicBezTo>
                      <a:pt x="331" y="363"/>
                      <a:pt x="394" y="376"/>
                      <a:pt x="458" y="381"/>
                    </a:cubicBezTo>
                    <a:cubicBezTo>
                      <a:pt x="512" y="386"/>
                      <a:pt x="568" y="386"/>
                      <a:pt x="622" y="376"/>
                    </a:cubicBezTo>
                    <a:cubicBezTo>
                      <a:pt x="627" y="381"/>
                      <a:pt x="632" y="385"/>
                      <a:pt x="637" y="390"/>
                    </a:cubicBezTo>
                    <a:cubicBezTo>
                      <a:pt x="638" y="390"/>
                      <a:pt x="638" y="390"/>
                      <a:pt x="639" y="391"/>
                    </a:cubicBezTo>
                    <a:cubicBezTo>
                      <a:pt x="489" y="414"/>
                      <a:pt x="332" y="398"/>
                      <a:pt x="188" y="353"/>
                    </a:cubicBezTo>
                    <a:moveTo>
                      <a:pt x="891" y="407"/>
                    </a:moveTo>
                    <a:cubicBezTo>
                      <a:pt x="923" y="430"/>
                      <a:pt x="958" y="450"/>
                      <a:pt x="992" y="471"/>
                    </a:cubicBezTo>
                    <a:cubicBezTo>
                      <a:pt x="1007" y="481"/>
                      <a:pt x="1023" y="491"/>
                      <a:pt x="1039" y="501"/>
                    </a:cubicBezTo>
                    <a:cubicBezTo>
                      <a:pt x="1046" y="506"/>
                      <a:pt x="1050" y="511"/>
                      <a:pt x="1052" y="516"/>
                    </a:cubicBezTo>
                    <a:cubicBezTo>
                      <a:pt x="965" y="557"/>
                      <a:pt x="847" y="515"/>
                      <a:pt x="769" y="470"/>
                    </a:cubicBezTo>
                    <a:cubicBezTo>
                      <a:pt x="732" y="448"/>
                      <a:pt x="696" y="423"/>
                      <a:pt x="662" y="396"/>
                    </a:cubicBezTo>
                    <a:cubicBezTo>
                      <a:pt x="653" y="389"/>
                      <a:pt x="653" y="389"/>
                      <a:pt x="653" y="389"/>
                    </a:cubicBezTo>
                    <a:cubicBezTo>
                      <a:pt x="650" y="386"/>
                      <a:pt x="648" y="384"/>
                      <a:pt x="645" y="382"/>
                    </a:cubicBezTo>
                    <a:cubicBezTo>
                      <a:pt x="642" y="379"/>
                      <a:pt x="638" y="377"/>
                      <a:pt x="635" y="374"/>
                    </a:cubicBezTo>
                    <a:cubicBezTo>
                      <a:pt x="631" y="370"/>
                      <a:pt x="631" y="370"/>
                      <a:pt x="631" y="370"/>
                    </a:cubicBezTo>
                    <a:cubicBezTo>
                      <a:pt x="604" y="345"/>
                      <a:pt x="583" y="318"/>
                      <a:pt x="563" y="287"/>
                    </a:cubicBezTo>
                    <a:cubicBezTo>
                      <a:pt x="625" y="295"/>
                      <a:pt x="689" y="296"/>
                      <a:pt x="752" y="289"/>
                    </a:cubicBezTo>
                    <a:cubicBezTo>
                      <a:pt x="773" y="313"/>
                      <a:pt x="797" y="335"/>
                      <a:pt x="822" y="356"/>
                    </a:cubicBezTo>
                    <a:cubicBezTo>
                      <a:pt x="836" y="366"/>
                      <a:pt x="836" y="366"/>
                      <a:pt x="836" y="366"/>
                    </a:cubicBezTo>
                    <a:cubicBezTo>
                      <a:pt x="854" y="380"/>
                      <a:pt x="872" y="394"/>
                      <a:pt x="891" y="407"/>
                    </a:cubicBezTo>
                    <a:moveTo>
                      <a:pt x="954" y="315"/>
                    </a:moveTo>
                    <a:cubicBezTo>
                      <a:pt x="914" y="331"/>
                      <a:pt x="875" y="343"/>
                      <a:pt x="834" y="353"/>
                    </a:cubicBezTo>
                    <a:cubicBezTo>
                      <a:pt x="808" y="333"/>
                      <a:pt x="784" y="311"/>
                      <a:pt x="761" y="288"/>
                    </a:cubicBezTo>
                    <a:cubicBezTo>
                      <a:pt x="750" y="277"/>
                      <a:pt x="750" y="277"/>
                      <a:pt x="750" y="277"/>
                    </a:cubicBezTo>
                    <a:cubicBezTo>
                      <a:pt x="742" y="278"/>
                      <a:pt x="742" y="278"/>
                      <a:pt x="742" y="278"/>
                    </a:cubicBezTo>
                    <a:cubicBezTo>
                      <a:pt x="681" y="281"/>
                      <a:pt x="620" y="283"/>
                      <a:pt x="558" y="279"/>
                    </a:cubicBezTo>
                    <a:cubicBezTo>
                      <a:pt x="550" y="279"/>
                      <a:pt x="550" y="279"/>
                      <a:pt x="550" y="279"/>
                    </a:cubicBezTo>
                    <a:cubicBezTo>
                      <a:pt x="552" y="286"/>
                      <a:pt x="552" y="286"/>
                      <a:pt x="552" y="286"/>
                    </a:cubicBezTo>
                    <a:cubicBezTo>
                      <a:pt x="566" y="319"/>
                      <a:pt x="591" y="348"/>
                      <a:pt x="618" y="372"/>
                    </a:cubicBezTo>
                    <a:cubicBezTo>
                      <a:pt x="506" y="389"/>
                      <a:pt x="387" y="378"/>
                      <a:pt x="283" y="337"/>
                    </a:cubicBezTo>
                    <a:cubicBezTo>
                      <a:pt x="241" y="320"/>
                      <a:pt x="198" y="304"/>
                      <a:pt x="158" y="283"/>
                    </a:cubicBezTo>
                    <a:cubicBezTo>
                      <a:pt x="135" y="271"/>
                      <a:pt x="112" y="255"/>
                      <a:pt x="96" y="234"/>
                    </a:cubicBezTo>
                    <a:cubicBezTo>
                      <a:pt x="120" y="199"/>
                      <a:pt x="131" y="156"/>
                      <a:pt x="118" y="119"/>
                    </a:cubicBezTo>
                    <a:cubicBezTo>
                      <a:pt x="142" y="115"/>
                      <a:pt x="167" y="116"/>
                      <a:pt x="186" y="120"/>
                    </a:cubicBezTo>
                    <a:cubicBezTo>
                      <a:pt x="186" y="122"/>
                      <a:pt x="189" y="124"/>
                      <a:pt x="191" y="123"/>
                    </a:cubicBezTo>
                    <a:cubicBezTo>
                      <a:pt x="192" y="122"/>
                      <a:pt x="192" y="122"/>
                      <a:pt x="192" y="122"/>
                    </a:cubicBezTo>
                    <a:cubicBezTo>
                      <a:pt x="229" y="168"/>
                      <a:pt x="286" y="203"/>
                      <a:pt x="344" y="215"/>
                    </a:cubicBezTo>
                    <a:cubicBezTo>
                      <a:pt x="363" y="218"/>
                      <a:pt x="363" y="218"/>
                      <a:pt x="363" y="218"/>
                    </a:cubicBezTo>
                    <a:cubicBezTo>
                      <a:pt x="375" y="211"/>
                      <a:pt x="375" y="211"/>
                      <a:pt x="375" y="211"/>
                    </a:cubicBezTo>
                    <a:cubicBezTo>
                      <a:pt x="386" y="205"/>
                      <a:pt x="396" y="197"/>
                      <a:pt x="405" y="188"/>
                    </a:cubicBezTo>
                    <a:cubicBezTo>
                      <a:pt x="417" y="175"/>
                      <a:pt x="422" y="161"/>
                      <a:pt x="421" y="146"/>
                    </a:cubicBezTo>
                    <a:cubicBezTo>
                      <a:pt x="421" y="141"/>
                      <a:pt x="421" y="141"/>
                      <a:pt x="421" y="141"/>
                    </a:cubicBezTo>
                    <a:cubicBezTo>
                      <a:pt x="420" y="136"/>
                      <a:pt x="420" y="136"/>
                      <a:pt x="420" y="136"/>
                    </a:cubicBezTo>
                    <a:cubicBezTo>
                      <a:pt x="420" y="136"/>
                      <a:pt x="420" y="136"/>
                      <a:pt x="420" y="136"/>
                    </a:cubicBezTo>
                    <a:cubicBezTo>
                      <a:pt x="412" y="132"/>
                      <a:pt x="412" y="132"/>
                      <a:pt x="412" y="132"/>
                    </a:cubicBezTo>
                    <a:cubicBezTo>
                      <a:pt x="392" y="123"/>
                      <a:pt x="372" y="113"/>
                      <a:pt x="354" y="101"/>
                    </a:cubicBezTo>
                    <a:cubicBezTo>
                      <a:pt x="350" y="98"/>
                      <a:pt x="350" y="98"/>
                      <a:pt x="350" y="98"/>
                    </a:cubicBezTo>
                    <a:cubicBezTo>
                      <a:pt x="334" y="87"/>
                      <a:pt x="318" y="75"/>
                      <a:pt x="304" y="60"/>
                    </a:cubicBezTo>
                    <a:cubicBezTo>
                      <a:pt x="342" y="51"/>
                      <a:pt x="382" y="57"/>
                      <a:pt x="420" y="67"/>
                    </a:cubicBezTo>
                    <a:cubicBezTo>
                      <a:pt x="502" y="90"/>
                      <a:pt x="580" y="123"/>
                      <a:pt x="663" y="142"/>
                    </a:cubicBezTo>
                    <a:cubicBezTo>
                      <a:pt x="745" y="160"/>
                      <a:pt x="833" y="171"/>
                      <a:pt x="916" y="166"/>
                    </a:cubicBezTo>
                    <a:cubicBezTo>
                      <a:pt x="969" y="163"/>
                      <a:pt x="1028" y="155"/>
                      <a:pt x="1082" y="139"/>
                    </a:cubicBezTo>
                    <a:cubicBezTo>
                      <a:pt x="1082" y="139"/>
                      <a:pt x="1082" y="139"/>
                      <a:pt x="1082" y="139"/>
                    </a:cubicBezTo>
                    <a:cubicBezTo>
                      <a:pt x="1089" y="145"/>
                      <a:pt x="1089" y="145"/>
                      <a:pt x="1089" y="145"/>
                    </a:cubicBezTo>
                    <a:cubicBezTo>
                      <a:pt x="1111" y="164"/>
                      <a:pt x="1148" y="167"/>
                      <a:pt x="1177" y="157"/>
                    </a:cubicBezTo>
                    <a:cubicBezTo>
                      <a:pt x="1193" y="150"/>
                      <a:pt x="1193" y="150"/>
                      <a:pt x="1193" y="150"/>
                    </a:cubicBezTo>
                    <a:cubicBezTo>
                      <a:pt x="1201" y="134"/>
                      <a:pt x="1201" y="134"/>
                      <a:pt x="1201" y="134"/>
                    </a:cubicBezTo>
                    <a:cubicBezTo>
                      <a:pt x="1202" y="133"/>
                      <a:pt x="1202" y="131"/>
                      <a:pt x="1203" y="130"/>
                    </a:cubicBezTo>
                    <a:cubicBezTo>
                      <a:pt x="1212" y="148"/>
                      <a:pt x="1202" y="170"/>
                      <a:pt x="1188" y="190"/>
                    </a:cubicBezTo>
                    <a:cubicBezTo>
                      <a:pt x="1180" y="186"/>
                      <a:pt x="1180" y="186"/>
                      <a:pt x="1180" y="186"/>
                    </a:cubicBezTo>
                    <a:cubicBezTo>
                      <a:pt x="1171" y="188"/>
                      <a:pt x="1171" y="188"/>
                      <a:pt x="1171" y="188"/>
                    </a:cubicBezTo>
                    <a:cubicBezTo>
                      <a:pt x="1141" y="196"/>
                      <a:pt x="1111" y="206"/>
                      <a:pt x="1082" y="217"/>
                    </a:cubicBezTo>
                    <a:cubicBezTo>
                      <a:pt x="1075" y="219"/>
                      <a:pt x="1075" y="219"/>
                      <a:pt x="1075" y="219"/>
                    </a:cubicBezTo>
                    <a:cubicBezTo>
                      <a:pt x="1082" y="225"/>
                      <a:pt x="1082" y="225"/>
                      <a:pt x="1082" y="225"/>
                    </a:cubicBezTo>
                    <a:cubicBezTo>
                      <a:pt x="1092" y="232"/>
                      <a:pt x="1103" y="239"/>
                      <a:pt x="1115" y="245"/>
                    </a:cubicBezTo>
                    <a:cubicBezTo>
                      <a:pt x="1064" y="274"/>
                      <a:pt x="1007" y="294"/>
                      <a:pt x="954" y="315"/>
                    </a:cubicBezTo>
                    <a:moveTo>
                      <a:pt x="1244" y="266"/>
                    </a:moveTo>
                    <a:cubicBezTo>
                      <a:pt x="1222" y="268"/>
                      <a:pt x="1200" y="264"/>
                      <a:pt x="1179" y="259"/>
                    </a:cubicBezTo>
                    <a:cubicBezTo>
                      <a:pt x="1164" y="255"/>
                      <a:pt x="1148" y="250"/>
                      <a:pt x="1132" y="243"/>
                    </a:cubicBezTo>
                    <a:cubicBezTo>
                      <a:pt x="1124" y="240"/>
                      <a:pt x="1124" y="240"/>
                      <a:pt x="1124" y="240"/>
                    </a:cubicBezTo>
                    <a:cubicBezTo>
                      <a:pt x="1113" y="234"/>
                      <a:pt x="1101" y="229"/>
                      <a:pt x="1091" y="222"/>
                    </a:cubicBezTo>
                    <a:cubicBezTo>
                      <a:pt x="1121" y="213"/>
                      <a:pt x="1152" y="205"/>
                      <a:pt x="1182" y="198"/>
                    </a:cubicBezTo>
                    <a:cubicBezTo>
                      <a:pt x="1191" y="203"/>
                      <a:pt x="1191" y="203"/>
                      <a:pt x="1191" y="203"/>
                    </a:cubicBezTo>
                    <a:cubicBezTo>
                      <a:pt x="1216" y="223"/>
                      <a:pt x="1241" y="244"/>
                      <a:pt x="1268" y="259"/>
                    </a:cubicBezTo>
                    <a:cubicBezTo>
                      <a:pt x="1261" y="263"/>
                      <a:pt x="1254" y="265"/>
                      <a:pt x="1244" y="266"/>
                    </a:cubicBezTo>
                  </a:path>
                </a:pathLst>
              </a:custGeom>
              <a:solidFill>
                <a:srgbClr val="91B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C699E0C2-35D8-4736-903D-AD560F7B52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8" y="1847"/>
                <a:ext cx="114" cy="101"/>
              </a:xfrm>
              <a:custGeom>
                <a:avLst/>
                <a:gdLst>
                  <a:gd name="T0" fmla="*/ 36 w 53"/>
                  <a:gd name="T1" fmla="*/ 1 h 47"/>
                  <a:gd name="T2" fmla="*/ 33 w 53"/>
                  <a:gd name="T3" fmla="*/ 3 h 47"/>
                  <a:gd name="T4" fmla="*/ 24 w 53"/>
                  <a:gd name="T5" fmla="*/ 46 h 47"/>
                  <a:gd name="T6" fmla="*/ 48 w 53"/>
                  <a:gd name="T7" fmla="*/ 30 h 47"/>
                  <a:gd name="T8" fmla="*/ 36 w 53"/>
                  <a:gd name="T9" fmla="*/ 1 h 47"/>
                  <a:gd name="T10" fmla="*/ 41 w 53"/>
                  <a:gd name="T11" fmla="*/ 27 h 47"/>
                  <a:gd name="T12" fmla="*/ 27 w 53"/>
                  <a:gd name="T13" fmla="*/ 38 h 47"/>
                  <a:gd name="T14" fmla="*/ 18 w 53"/>
                  <a:gd name="T15" fmla="*/ 30 h 47"/>
                  <a:gd name="T16" fmla="*/ 36 w 53"/>
                  <a:gd name="T17" fmla="*/ 9 h 47"/>
                  <a:gd name="T18" fmla="*/ 42 w 53"/>
                  <a:gd name="T19" fmla="*/ 16 h 47"/>
                  <a:gd name="T20" fmla="*/ 41 w 53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7">
                    <a:moveTo>
                      <a:pt x="36" y="1"/>
                    </a:moveTo>
                    <a:cubicBezTo>
                      <a:pt x="35" y="1"/>
                      <a:pt x="34" y="2"/>
                      <a:pt x="33" y="3"/>
                    </a:cubicBezTo>
                    <a:cubicBezTo>
                      <a:pt x="11" y="4"/>
                      <a:pt x="0" y="45"/>
                      <a:pt x="24" y="46"/>
                    </a:cubicBezTo>
                    <a:cubicBezTo>
                      <a:pt x="34" y="47"/>
                      <a:pt x="44" y="38"/>
                      <a:pt x="48" y="30"/>
                    </a:cubicBezTo>
                    <a:cubicBezTo>
                      <a:pt x="53" y="19"/>
                      <a:pt x="52" y="0"/>
                      <a:pt x="36" y="1"/>
                    </a:cubicBezTo>
                    <a:moveTo>
                      <a:pt x="41" y="27"/>
                    </a:moveTo>
                    <a:cubicBezTo>
                      <a:pt x="38" y="32"/>
                      <a:pt x="33" y="37"/>
                      <a:pt x="27" y="38"/>
                    </a:cubicBezTo>
                    <a:cubicBezTo>
                      <a:pt x="21" y="39"/>
                      <a:pt x="18" y="35"/>
                      <a:pt x="18" y="30"/>
                    </a:cubicBezTo>
                    <a:cubicBezTo>
                      <a:pt x="19" y="20"/>
                      <a:pt x="27" y="10"/>
                      <a:pt x="36" y="9"/>
                    </a:cubicBezTo>
                    <a:cubicBezTo>
                      <a:pt x="40" y="10"/>
                      <a:pt x="42" y="11"/>
                      <a:pt x="42" y="16"/>
                    </a:cubicBezTo>
                    <a:cubicBezTo>
                      <a:pt x="43" y="19"/>
                      <a:pt x="42" y="23"/>
                      <a:pt x="41" y="2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9ABA4C6-9C4F-4848-B635-E68676FDDB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8" y="1864"/>
                <a:ext cx="107" cy="99"/>
              </a:xfrm>
              <a:custGeom>
                <a:avLst/>
                <a:gdLst>
                  <a:gd name="T0" fmla="*/ 39 w 50"/>
                  <a:gd name="T1" fmla="*/ 0 h 46"/>
                  <a:gd name="T2" fmla="*/ 38 w 50"/>
                  <a:gd name="T3" fmla="*/ 0 h 46"/>
                  <a:gd name="T4" fmla="*/ 38 w 50"/>
                  <a:gd name="T5" fmla="*/ 0 h 46"/>
                  <a:gd name="T6" fmla="*/ 35 w 50"/>
                  <a:gd name="T7" fmla="*/ 0 h 46"/>
                  <a:gd name="T8" fmla="*/ 5 w 50"/>
                  <a:gd name="T9" fmla="*/ 23 h 46"/>
                  <a:gd name="T10" fmla="*/ 19 w 50"/>
                  <a:gd name="T11" fmla="*/ 46 h 46"/>
                  <a:gd name="T12" fmla="*/ 45 w 50"/>
                  <a:gd name="T13" fmla="*/ 26 h 46"/>
                  <a:gd name="T14" fmla="*/ 39 w 50"/>
                  <a:gd name="T15" fmla="*/ 0 h 46"/>
                  <a:gd name="T16" fmla="*/ 37 w 50"/>
                  <a:gd name="T17" fmla="*/ 23 h 46"/>
                  <a:gd name="T18" fmla="*/ 21 w 50"/>
                  <a:gd name="T19" fmla="*/ 37 h 46"/>
                  <a:gd name="T20" fmla="*/ 14 w 50"/>
                  <a:gd name="T21" fmla="*/ 35 h 46"/>
                  <a:gd name="T22" fmla="*/ 16 w 50"/>
                  <a:gd name="T23" fmla="*/ 24 h 46"/>
                  <a:gd name="T24" fmla="*/ 35 w 50"/>
                  <a:gd name="T25" fmla="*/ 7 h 46"/>
                  <a:gd name="T26" fmla="*/ 40 w 50"/>
                  <a:gd name="T27" fmla="*/ 13 h 46"/>
                  <a:gd name="T28" fmla="*/ 37 w 50"/>
                  <a:gd name="T29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46">
                    <a:moveTo>
                      <a:pt x="39" y="0"/>
                    </a:moveTo>
                    <a:cubicBezTo>
                      <a:pt x="39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6" y="0"/>
                      <a:pt x="35" y="0"/>
                    </a:cubicBezTo>
                    <a:cubicBezTo>
                      <a:pt x="23" y="3"/>
                      <a:pt x="11" y="12"/>
                      <a:pt x="5" y="23"/>
                    </a:cubicBezTo>
                    <a:cubicBezTo>
                      <a:pt x="0" y="33"/>
                      <a:pt x="7" y="46"/>
                      <a:pt x="19" y="46"/>
                    </a:cubicBezTo>
                    <a:cubicBezTo>
                      <a:pt x="31" y="45"/>
                      <a:pt x="40" y="35"/>
                      <a:pt x="45" y="26"/>
                    </a:cubicBezTo>
                    <a:cubicBezTo>
                      <a:pt x="49" y="18"/>
                      <a:pt x="50" y="3"/>
                      <a:pt x="39" y="0"/>
                    </a:cubicBezTo>
                    <a:moveTo>
                      <a:pt x="37" y="23"/>
                    </a:moveTo>
                    <a:cubicBezTo>
                      <a:pt x="34" y="29"/>
                      <a:pt x="28" y="35"/>
                      <a:pt x="21" y="37"/>
                    </a:cubicBezTo>
                    <a:cubicBezTo>
                      <a:pt x="18" y="37"/>
                      <a:pt x="16" y="37"/>
                      <a:pt x="14" y="35"/>
                    </a:cubicBezTo>
                    <a:cubicBezTo>
                      <a:pt x="11" y="32"/>
                      <a:pt x="13" y="27"/>
                      <a:pt x="16" y="24"/>
                    </a:cubicBezTo>
                    <a:cubicBezTo>
                      <a:pt x="20" y="17"/>
                      <a:pt x="28" y="11"/>
                      <a:pt x="35" y="7"/>
                    </a:cubicBezTo>
                    <a:cubicBezTo>
                      <a:pt x="37" y="8"/>
                      <a:pt x="39" y="10"/>
                      <a:pt x="40" y="13"/>
                    </a:cubicBezTo>
                    <a:cubicBezTo>
                      <a:pt x="40" y="16"/>
                      <a:pt x="39" y="20"/>
                      <a:pt x="37" y="23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646B6ACD-3E19-49C0-AB34-F3852575C3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0" y="1855"/>
                <a:ext cx="88" cy="100"/>
              </a:xfrm>
              <a:custGeom>
                <a:avLst/>
                <a:gdLst>
                  <a:gd name="T0" fmla="*/ 34 w 41"/>
                  <a:gd name="T1" fmla="*/ 2 h 46"/>
                  <a:gd name="T2" fmla="*/ 21 w 41"/>
                  <a:gd name="T3" fmla="*/ 4 h 46"/>
                  <a:gd name="T4" fmla="*/ 2 w 41"/>
                  <a:gd name="T5" fmla="*/ 28 h 46"/>
                  <a:gd name="T6" fmla="*/ 26 w 41"/>
                  <a:gd name="T7" fmla="*/ 41 h 46"/>
                  <a:gd name="T8" fmla="*/ 40 w 41"/>
                  <a:gd name="T9" fmla="*/ 14 h 46"/>
                  <a:gd name="T10" fmla="*/ 34 w 41"/>
                  <a:gd name="T11" fmla="*/ 2 h 46"/>
                  <a:gd name="T12" fmla="*/ 24 w 41"/>
                  <a:gd name="T13" fmla="*/ 33 h 46"/>
                  <a:gd name="T14" fmla="*/ 15 w 41"/>
                  <a:gd name="T15" fmla="*/ 35 h 46"/>
                  <a:gd name="T16" fmla="*/ 11 w 41"/>
                  <a:gd name="T17" fmla="*/ 27 h 46"/>
                  <a:gd name="T18" fmla="*/ 25 w 41"/>
                  <a:gd name="T19" fmla="*/ 10 h 46"/>
                  <a:gd name="T20" fmla="*/ 32 w 41"/>
                  <a:gd name="T21" fmla="*/ 15 h 46"/>
                  <a:gd name="T22" fmla="*/ 24 w 41"/>
                  <a:gd name="T23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46">
                    <a:moveTo>
                      <a:pt x="34" y="2"/>
                    </a:moveTo>
                    <a:cubicBezTo>
                      <a:pt x="30" y="0"/>
                      <a:pt x="24" y="1"/>
                      <a:pt x="21" y="4"/>
                    </a:cubicBezTo>
                    <a:cubicBezTo>
                      <a:pt x="12" y="8"/>
                      <a:pt x="4" y="19"/>
                      <a:pt x="2" y="28"/>
                    </a:cubicBezTo>
                    <a:cubicBezTo>
                      <a:pt x="0" y="41"/>
                      <a:pt x="16" y="46"/>
                      <a:pt x="26" y="41"/>
                    </a:cubicBezTo>
                    <a:cubicBezTo>
                      <a:pt x="35" y="37"/>
                      <a:pt x="41" y="24"/>
                      <a:pt x="40" y="14"/>
                    </a:cubicBezTo>
                    <a:cubicBezTo>
                      <a:pt x="40" y="9"/>
                      <a:pt x="38" y="5"/>
                      <a:pt x="34" y="2"/>
                    </a:cubicBezTo>
                    <a:moveTo>
                      <a:pt x="24" y="33"/>
                    </a:moveTo>
                    <a:cubicBezTo>
                      <a:pt x="21" y="35"/>
                      <a:pt x="18" y="36"/>
                      <a:pt x="15" y="35"/>
                    </a:cubicBezTo>
                    <a:cubicBezTo>
                      <a:pt x="10" y="34"/>
                      <a:pt x="9" y="31"/>
                      <a:pt x="11" y="27"/>
                    </a:cubicBezTo>
                    <a:cubicBezTo>
                      <a:pt x="13" y="20"/>
                      <a:pt x="19" y="14"/>
                      <a:pt x="25" y="10"/>
                    </a:cubicBezTo>
                    <a:cubicBezTo>
                      <a:pt x="29" y="10"/>
                      <a:pt x="32" y="9"/>
                      <a:pt x="32" y="15"/>
                    </a:cubicBezTo>
                    <a:cubicBezTo>
                      <a:pt x="32" y="22"/>
                      <a:pt x="29" y="29"/>
                      <a:pt x="24" y="33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10EC5B5-1F4E-4872-B7D2-194B7977B681}"/>
                </a:ext>
              </a:extLst>
            </p:cNvPr>
            <p:cNvSpPr txBox="1"/>
            <p:nvPr/>
          </p:nvSpPr>
          <p:spPr>
            <a:xfrm>
              <a:off x="5111554" y="4258929"/>
              <a:ext cx="37879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UTM Windsor BT" panose="02040603050506020204" pitchFamily="18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0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317501"/>
            <a:ext cx="12190576" cy="5896764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91" y="5318314"/>
            <a:ext cx="3326606" cy="1769471"/>
          </a:xfrm>
          <a:prstGeom prst="rect">
            <a:avLst/>
          </a:prstGeom>
        </p:spPr>
      </p:pic>
      <p:pic>
        <p:nvPicPr>
          <p:cNvPr id="7" name="Vào http://fb.com/nkpowerskills tải game miễn phí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4" y="4245838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70" y="3740368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2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6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4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0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6713" y="235974"/>
            <a:ext cx="1081869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2190576" cy="63113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42" y="4758850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32128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7&quot;/&gt;&lt;/object&gt;&lt;object type=&quot;3&quot; unique_id=&quot;10004&quot;&gt;&lt;property id=&quot;20148&quot; value=&quot;5&quot;/&gt;&lt;property id=&quot;20300&quot; value=&quot;Slide 10&quot;/&gt;&lt;property id=&quot;20307&quot; value=&quot;289&quot;/&gt;&lt;/object&gt;&lt;object type=&quot;3&quot; unique_id=&quot;10005&quot;&gt;&lt;property id=&quot;20148&quot; value=&quot;5&quot;/&gt;&lt;property id=&quot;20300&quot; value=&quot;Slide 11&quot;/&gt;&lt;property id=&quot;20307&quot; value=&quot;3267&quot;/&gt;&lt;/object&gt;&lt;object type=&quot;3&quot; unique_id=&quot;10006&quot;&gt;&lt;property id=&quot;20148&quot; value=&quot;5&quot;/&gt;&lt;property id=&quot;20300&quot; value=&quot;Slide 12&quot;/&gt;&lt;property id=&quot;20307&quot; value=&quot;288&quot;/&gt;&lt;/object&gt;&lt;object type=&quot;3&quot; unique_id=&quot;10007&quot;&gt;&lt;property id=&quot;20148&quot; value=&quot;5&quot;/&gt;&lt;property id=&quot;20300&quot; value=&quot;Slide 13&quot;/&gt;&lt;property id=&quot;20307&quot; value=&quot;257&quot;/&gt;&lt;/object&gt;&lt;object type=&quot;3&quot; unique_id=&quot;10008&quot;&gt;&lt;property id=&quot;20148&quot; value=&quot;5&quot;/&gt;&lt;property id=&quot;20300&quot; value=&quot;Slide 14&quot;/&gt;&lt;property id=&quot;20307&quot; value=&quot;258&quot;/&gt;&lt;/object&gt;&lt;object type=&quot;3&quot; unique_id=&quot;10009&quot;&gt;&lt;property id=&quot;20148&quot; value=&quot;5&quot;/&gt;&lt;property id=&quot;20300&quot; value=&quot;Slide 15&quot;/&gt;&lt;property id=&quot;20307&quot; value=&quot;3268&quot;/&gt;&lt;/object&gt;&lt;object type=&quot;3&quot; unique_id=&quot;10010&quot;&gt;&lt;property id=&quot;20148&quot; value=&quot;5&quot;/&gt;&lt;property id=&quot;20300&quot; value=&quot;Slide 16&quot;/&gt;&lt;property id=&quot;20307&quot; value=&quot;265&quot;/&gt;&lt;/object&gt;&lt;object type=&quot;3&quot; unique_id=&quot;10011&quot;&gt;&lt;property id=&quot;20148&quot; value=&quot;5&quot;/&gt;&lt;property id=&quot;20300&quot; value=&quot;Slide 17&quot;/&gt;&lt;property id=&quot;20307&quot; value=&quot;259&quot;/&gt;&lt;/object&gt;&lt;object type=&quot;3&quot; unique_id=&quot;10012&quot;&gt;&lt;property id=&quot;20148&quot; value=&quot;5&quot;/&gt;&lt;property id=&quot;20300&quot; value=&quot;Slide 18&quot;/&gt;&lt;property id=&quot;20307&quot; value=&quot;260&quot;/&gt;&lt;/object&gt;&lt;object type=&quot;3&quot; unique_id=&quot;10013&quot;&gt;&lt;property id=&quot;20148&quot; value=&quot;5&quot;/&gt;&lt;property id=&quot;20300&quot; value=&quot;Slide 19&quot;/&gt;&lt;property id=&quot;20307&quot; value=&quot;261&quot;/&gt;&lt;/object&gt;&lt;object type=&quot;3&quot; unique_id=&quot;10014&quot;&gt;&lt;property id=&quot;20148&quot; value=&quot;5&quot;/&gt;&lt;property id=&quot;20300&quot; value=&quot;Slide 20&quot;/&gt;&lt;property id=&quot;20307&quot; value=&quot;3269&quot;/&gt;&lt;/object&gt;&lt;object type=&quot;3&quot; unique_id=&quot;10015&quot;&gt;&lt;property id=&quot;20148&quot; value=&quot;5&quot;/&gt;&lt;property id=&quot;20300&quot; value=&quot;Slide 21&quot;/&gt;&lt;property id=&quot;20307&quot; value=&quot;262&quot;/&gt;&lt;/object&gt;&lt;object type=&quot;3&quot; unique_id=&quot;10016&quot;&gt;&lt;property id=&quot;20148&quot; value=&quot;5&quot;/&gt;&lt;property id=&quot;20300&quot; value=&quot;Slide 22&quot;/&gt;&lt;property id=&quot;20307&quot; value=&quot;263&quot;/&gt;&lt;/object&gt;&lt;object type=&quot;3&quot; unique_id=&quot;10017&quot;&gt;&lt;property id=&quot;20148&quot; value=&quot;5&quot;/&gt;&lt;property id=&quot;20300&quot; value=&quot;Slide 23&quot;/&gt;&lt;property id=&quot;20307&quot; value=&quot;3270&quot;/&gt;&lt;/object&gt;&lt;object type=&quot;3&quot; unique_id=&quot;10018&quot;&gt;&lt;property id=&quot;20148&quot; value=&quot;5&quot;/&gt;&lt;property id=&quot;20300&quot; value=&quot;Slide 24&quot;/&gt;&lt;property id=&quot;20307&quot; value=&quot;3271&quot;/&gt;&lt;/object&gt;&lt;object type=&quot;3&quot; unique_id=&quot;10019&quot;&gt;&lt;property id=&quot;20148&quot; value=&quot;5&quot;/&gt;&lt;property id=&quot;20300&quot; value=&quot;Slide 25&quot;/&gt;&lt;property id=&quot;20307&quot; value=&quot;277&quot;/&gt;&lt;/object&gt;&lt;object type=&quot;3&quot; unique_id=&quot;10158&quot;&gt;&lt;property id=&quot;20148&quot; value=&quot;5&quot;/&gt;&lt;property id=&quot;20300&quot; value=&quot;Slide 2&quot;/&gt;&lt;property id=&quot;20307&quot; value=&quot;256&quot;/&gt;&lt;/object&gt;&lt;object type=&quot;3&quot; unique_id=&quot;10160&quot;&gt;&lt;property id=&quot;20148&quot; value=&quot;5&quot;/&gt;&lt;property id=&quot;20300&quot; value=&quot;Slide 9&quot;/&gt;&lt;property id=&quot;20307&quot; value=&quot;2007577121&quot;/&gt;&lt;/object&gt;&lt;object type=&quot;3&quot; unique_id=&quot;10161&quot;&gt;&lt;property id=&quot;20148&quot; value=&quot;5&quot;/&gt;&lt;property id=&quot;20300&quot; value=&quot;Slide 4&quot;/&gt;&lt;property id=&quot;20307&quot; value=&quot;264&quot;/&gt;&lt;/object&gt;&lt;object type=&quot;3&quot; unique_id=&quot;10162&quot;&gt;&lt;property id=&quot;20148&quot; value=&quot;5&quot;/&gt;&lt;property id=&quot;20300&quot; value=&quot;Slide 5&quot;/&gt;&lt;property id=&quot;20307&quot; value=&quot;2007577122&quot;/&gt;&lt;/object&gt;&lt;object type=&quot;3&quot; unique_id=&quot;10163&quot;&gt;&lt;property id=&quot;20148&quot; value=&quot;5&quot;/&gt;&lt;property id=&quot;20300&quot; value=&quot;Slide 6&quot;/&gt;&lt;property id=&quot;20307&quot; value=&quot;2007577123&quot;/&gt;&lt;/object&gt;&lt;object type=&quot;3&quot; unique_id=&quot;10164&quot;&gt;&lt;property id=&quot;20148&quot; value=&quot;5&quot;/&gt;&lt;property id=&quot;20300&quot; value=&quot;Slide 7&quot;/&gt;&lt;property id=&quot;20307&quot; value=&quot;2007577124&quot;/&gt;&lt;/object&gt;&lt;object type=&quot;3&quot; unique_id=&quot;10165&quot;&gt;&lt;property id=&quot;20148&quot; value=&quot;5&quot;/&gt;&lt;property id=&quot;20300&quot; value=&quot;Slide 8&quot;/&gt;&lt;property id=&quot;20307&quot; value=&quot;266&quot;/&gt;&lt;/object&gt;&lt;object type=&quot;3&quot; unique_id=&quot;10538&quot;&gt;&lt;property id=&quot;20148&quot; value=&quot;5&quot;/&gt;&lt;property id=&quot;20300&quot; value=&quot;Slide 3&quot;/&gt;&lt;property id=&quot;20307&quot; value=&quot;2007577120&quot;/&gt;&lt;/object&gt;&lt;/object&gt;&lt;object type=&quot;8&quot; unique_id=&quot;1003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803</Words>
  <Application>Microsoft Office PowerPoint</Application>
  <PresentationFormat>Widescreen</PresentationFormat>
  <Paragraphs>197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等线</vt:lpstr>
      <vt:lpstr>微软雅黑</vt:lpstr>
      <vt:lpstr>.VnBlack</vt:lpstr>
      <vt:lpstr>Arial</vt:lpstr>
      <vt:lpstr>Bungee Inline</vt:lpstr>
      <vt:lpstr>Calibri</vt:lpstr>
      <vt:lpstr>Calibri Light</vt:lpstr>
      <vt:lpstr>HP001 4 hàng</vt:lpstr>
      <vt:lpstr>iCiel Cadena</vt:lpstr>
      <vt:lpstr>iCiel Crocante</vt:lpstr>
      <vt:lpstr>ITC Avant Garde Std Bk</vt:lpstr>
      <vt:lpstr>Montserrat Alternates Black</vt:lpstr>
      <vt:lpstr>Times New Roman</vt:lpstr>
      <vt:lpstr>Utm AVO</vt:lpstr>
      <vt:lpstr>UTM Windsor BT</vt:lpstr>
      <vt:lpstr>UVN Vung Tau</vt:lpstr>
      <vt:lpstr>字魂36号-正文宋楷</vt:lpstr>
      <vt:lpstr>Office Theme</vt:lpstr>
      <vt:lpstr>包图主题2</vt:lpstr>
      <vt:lpstr>8_Office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Dang Quyet</cp:lastModifiedBy>
  <cp:revision>152</cp:revision>
  <dcterms:created xsi:type="dcterms:W3CDTF">2021-05-29T04:05:18Z</dcterms:created>
  <dcterms:modified xsi:type="dcterms:W3CDTF">2021-12-15T10:14:49Z</dcterms:modified>
</cp:coreProperties>
</file>