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2"/>
  </p:notesMasterIdLst>
  <p:sldIdLst>
    <p:sldId id="470" r:id="rId11"/>
    <p:sldId id="510" r:id="rId12"/>
    <p:sldId id="511" r:id="rId13"/>
    <p:sldId id="353" r:id="rId14"/>
    <p:sldId id="471" r:id="rId15"/>
    <p:sldId id="494" r:id="rId16"/>
    <p:sldId id="512" r:id="rId17"/>
    <p:sldId id="513" r:id="rId18"/>
    <p:sldId id="519" r:id="rId19"/>
    <p:sldId id="520" r:id="rId20"/>
    <p:sldId id="521" r:id="rId21"/>
    <p:sldId id="523" r:id="rId22"/>
    <p:sldId id="522" r:id="rId23"/>
    <p:sldId id="304" r:id="rId24"/>
    <p:sldId id="296" r:id="rId25"/>
    <p:sldId id="262" r:id="rId26"/>
    <p:sldId id="514" r:id="rId27"/>
    <p:sldId id="525" r:id="rId28"/>
    <p:sldId id="524" r:id="rId29"/>
    <p:sldId id="270" r:id="rId30"/>
    <p:sldId id="297" r:id="rId31"/>
  </p:sldIdLst>
  <p:sldSz cx="12190413" cy="6859588"/>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3300"/>
    <a:srgbClr val="8C6E4C"/>
    <a:srgbClr val="FFFCF7"/>
    <a:srgbClr val="F7885E"/>
    <a:srgbClr val="9361A3"/>
    <a:srgbClr val="B44F77"/>
    <a:srgbClr val="F3AC31"/>
    <a:srgbClr val="3296A8"/>
    <a:srgbClr val="6D8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7778" autoAdjust="0"/>
  </p:normalViewPr>
  <p:slideViewPr>
    <p:cSldViewPr snapToGrid="0" showGuides="1">
      <p:cViewPr>
        <p:scale>
          <a:sx n="80" d="100"/>
          <a:sy n="80" d="100"/>
        </p:scale>
        <p:origin x="-384" y="3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2022/12/1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7AB97E5F-BA19-4224-BABF-6F18006B4F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FF9B8-9E3C-47F5-96E4-CD165B43BE81}" type="slidenum">
              <a:rPr lang="en-US" altLang="en-US"/>
              <a:pPr eaLnBrk="1" hangingPunct="1"/>
              <a:t>16</a:t>
            </a:fld>
            <a:endParaRPr lang="en-US" altLang="en-US"/>
          </a:p>
        </p:txBody>
      </p:sp>
      <p:sp>
        <p:nvSpPr>
          <p:cNvPr id="29699" name="Rectangle 2">
            <a:extLst>
              <a:ext uri="{FF2B5EF4-FFF2-40B4-BE49-F238E27FC236}">
                <a16:creationId xmlns:a16="http://schemas.microsoft.com/office/drawing/2014/main" xmlns="" id="{942A24D5-3878-47A8-B660-9310C067460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D5B8FF20-9BA2-4695-B70E-A9E02621B8A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92785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5685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96271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03182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58616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3287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2022/12/1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xmlns=""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xmlns=""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sp>
        <p:nvSpPr>
          <p:cNvPr id="57" name="矩形 56">
            <a:extLst>
              <a:ext uri="{FF2B5EF4-FFF2-40B4-BE49-F238E27FC236}">
                <a16:creationId xmlns:a16="http://schemas.microsoft.com/office/drawing/2014/main" xmlns=""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xmlns=""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remove" display="0">
                  <p:stCondLst>
                    <p:cond delay="indefinite"/>
                  </p:stCondLst>
                  <p:endCondLst>
                    <p:cond evt="onStopAudio" delay="0">
                      <p:tgtEl>
                        <p:sldTgt/>
                      </p:tgtEl>
                    </p:cond>
                    <p:cond evt="onNext" delay="0">
                      <p:tgtEl>
                        <p:sldTgt/>
                      </p:tgtEl>
                    </p:cond>
                  </p:endCondLst>
                </p:cTn>
                <p:tgtEl>
                  <p:spTgt spid="59"/>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C8CB1AE-F0FE-40C2-A08F-F04BC8EFB40D}"/>
              </a:ext>
            </a:extLst>
          </p:cNvPr>
          <p:cNvSpPr txBox="1">
            <a:spLocks noChangeArrowheads="1"/>
          </p:cNvSpPr>
          <p:nvPr/>
        </p:nvSpPr>
        <p:spPr>
          <a:xfrm>
            <a:off x="-356915" y="2048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xmlns=""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88"/>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xmlns="" id="{D4B07240-F0ED-4F0D-BB5B-FF31DA12FE8A}"/>
              </a:ext>
            </a:extLst>
          </p:cNvPr>
          <p:cNvSpPr txBox="1">
            <a:spLocks noChangeArrowheads="1"/>
          </p:cNvSpPr>
          <p:nvPr/>
        </p:nvSpPr>
        <p:spPr bwMode="auto">
          <a:xfrm>
            <a:off x="6654800" y="230240"/>
            <a:ext cx="5415279" cy="2534867"/>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800" b="1" dirty="0" err="1">
                <a:solidFill>
                  <a:srgbClr val="993300"/>
                </a:solidFill>
                <a:latin typeface="Times New Roman" panose="02020603050405020304" pitchFamily="18" charset="0"/>
                <a:cs typeface="Times New Roman" panose="02020603050405020304" pitchFamily="18" charset="0"/>
              </a:rPr>
              <a:t>Gợi</a:t>
            </a:r>
            <a:r>
              <a:rPr lang="en-US" altLang="en-US" sz="2800" b="1" dirty="0">
                <a:solidFill>
                  <a:srgbClr val="993300"/>
                </a:solidFill>
                <a:latin typeface="Times New Roman" panose="02020603050405020304" pitchFamily="18" charset="0"/>
                <a:cs typeface="Times New Roman" panose="02020603050405020304" pitchFamily="18" charset="0"/>
              </a:rPr>
              <a:t> ý :</a:t>
            </a:r>
            <a:r>
              <a:rPr lang="en-US" altLang="en-US" sz="2800" dirty="0">
                <a:solidFill>
                  <a:srgbClr val="993300"/>
                </a:solidFill>
                <a:latin typeface="Times New Roman" panose="02020603050405020304" pitchFamily="18" charset="0"/>
                <a:cs typeface="Times New Roman" panose="02020603050405020304" pitchFamily="18" charset="0"/>
              </a:rPr>
              <a:t> </a:t>
            </a:r>
          </a:p>
          <a:p>
            <a:pPr eaLnBrk="1" hangingPunct="1">
              <a:lnSpc>
                <a:spcPct val="90000"/>
              </a:lnSpc>
              <a:spcBef>
                <a:spcPct val="200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Chú</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vùng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
        <p:nvSpPr>
          <p:cNvPr id="5" name="Text Box 8">
            <a:extLst>
              <a:ext uri="{FF2B5EF4-FFF2-40B4-BE49-F238E27FC236}">
                <a16:creationId xmlns:a16="http://schemas.microsoft.com/office/drawing/2014/main" xmlns="" id="{6A6FC73C-09CC-4FFF-B934-6903BEED326C}"/>
              </a:ext>
            </a:extLst>
          </p:cNvPr>
          <p:cNvSpPr txBox="1">
            <a:spLocks noChangeArrowheads="1"/>
          </p:cNvSpPr>
          <p:nvPr/>
        </p:nvSpPr>
        <p:spPr bwMode="auto">
          <a:xfrm>
            <a:off x="6654799" y="2917559"/>
            <a:ext cx="5415279" cy="35394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a:t>
            </a: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endParaRPr lang="en-US" altLang="en-US" sz="2800" dirty="0">
              <a:latin typeface="Times New Roman" panose="02020603050405020304" pitchFamily="18" charset="0"/>
              <a:cs typeface="Times New Roman" panose="02020603050405020304" pitchFamily="18" charset="0"/>
            </a:endParaRP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3832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390858" y="158355"/>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sp>
        <p:nvSpPr>
          <p:cNvPr id="5" name="Text Box 18">
            <a:extLst>
              <a:ext uri="{FF2B5EF4-FFF2-40B4-BE49-F238E27FC236}">
                <a16:creationId xmlns:a16="http://schemas.microsoft.com/office/drawing/2014/main" xmlns="" id="{A5A32334-2267-4F2D-9626-CE75EBCFB56B}"/>
              </a:ext>
            </a:extLst>
          </p:cNvPr>
          <p:cNvSpPr txBox="1">
            <a:spLocks noChangeArrowheads="1"/>
          </p:cNvSpPr>
          <p:nvPr/>
        </p:nvSpPr>
        <p:spPr bwMode="auto">
          <a:xfrm>
            <a:off x="6394054" y="152312"/>
            <a:ext cx="5668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Đoạn</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tóc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người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bà</a:t>
            </a:r>
            <a:r>
              <a:rPr lang="en-US" altLang="en-US" sz="2800" b="1" dirty="0">
                <a:solidFill>
                  <a:srgbClr val="CC6600"/>
                </a:solidFill>
                <a:latin typeface="Times New Roman" panose="02020603050405020304" pitchFamily="18" charset="0"/>
                <a:cs typeface="Times New Roman" panose="02020603050405020304" pitchFamily="18" charset="0"/>
              </a:rPr>
              <a:t> qua con </a:t>
            </a:r>
            <a:r>
              <a:rPr lang="en-US" altLang="en-US" sz="2800" b="1" dirty="0" err="1">
                <a:solidFill>
                  <a:srgbClr val="CC6600"/>
                </a:solidFill>
                <a:latin typeface="Times New Roman" panose="02020603050405020304" pitchFamily="18" charset="0"/>
                <a:cs typeface="Times New Roman" panose="02020603050405020304" pitchFamily="18" charset="0"/>
              </a:rPr>
              <a:t>mắt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nhìn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của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đứa</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cháu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một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cậu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bé</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6" name="Text Box 31">
            <a:extLst>
              <a:ext uri="{FF2B5EF4-FFF2-40B4-BE49-F238E27FC236}">
                <a16:creationId xmlns:a16="http://schemas.microsoft.com/office/drawing/2014/main" xmlns="" id="{096EBED9-938D-4E51-B977-1557624B8ED9}"/>
              </a:ext>
            </a:extLst>
          </p:cNvPr>
          <p:cNvSpPr txBox="1">
            <a:spLocks noChangeArrowheads="1"/>
          </p:cNvSpPr>
          <p:nvPr/>
        </p:nvSpPr>
        <p:spPr bwMode="auto">
          <a:xfrm>
            <a:off x="6394054" y="1433349"/>
            <a:ext cx="57963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1-Mở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đoạn:Giới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thiệu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ngồi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cạnh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cháu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7" name="Text Box 32">
            <a:extLst>
              <a:ext uri="{FF2B5EF4-FFF2-40B4-BE49-F238E27FC236}">
                <a16:creationId xmlns:a16="http://schemas.microsoft.com/office/drawing/2014/main" xmlns="" id="{88F7EC95-2EDB-4E0B-A4FC-5BF4C1EE252C}"/>
              </a:ext>
            </a:extLst>
          </p:cNvPr>
          <p:cNvSpPr txBox="1">
            <a:spLocks noChangeArrowheads="1"/>
          </p:cNvSpPr>
          <p:nvPr/>
        </p:nvSpPr>
        <p:spPr bwMode="auto">
          <a:xfrm>
            <a:off x="6394054" y="2237332"/>
            <a:ext cx="5796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nhận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về</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kì</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lạ</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8" name="Text Box 33">
            <a:extLst>
              <a:ext uri="{FF2B5EF4-FFF2-40B4-BE49-F238E27FC236}">
                <a16:creationId xmlns:a16="http://schemas.microsoft.com/office/drawing/2014/main" xmlns="" id="{7FCE7CB3-F40A-49D9-80FC-1B83288A9248}"/>
              </a:ext>
            </a:extLst>
          </p:cNvPr>
          <p:cNvSpPr txBox="1">
            <a:spLocks noChangeArrowheads="1"/>
          </p:cNvSpPr>
          <p:nvPr/>
        </p:nvSpPr>
        <p:spPr bwMode="auto">
          <a:xfrm>
            <a:off x="6394053" y="3063726"/>
            <a:ext cx="581578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3:Tả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mái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qua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chải</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từng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8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nâng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lên,ướm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tay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một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chiếc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lược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thưa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gỗ</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tóc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Text Box 34">
            <a:extLst>
              <a:ext uri="{FF2B5EF4-FFF2-40B4-BE49-F238E27FC236}">
                <a16:creationId xmlns:a16="http://schemas.microsoft.com/office/drawing/2014/main" xmlns="" id="{B596894F-D24C-41BD-B576-965FD3E8DCF4}"/>
              </a:ext>
            </a:extLst>
          </p:cNvPr>
          <p:cNvSpPr txBox="1">
            <a:spLocks noChangeArrowheads="1"/>
          </p:cNvSpPr>
          <p:nvPr/>
        </p:nvSpPr>
        <p:spPr bwMode="auto">
          <a:xfrm>
            <a:off x="6413480" y="4612819"/>
            <a:ext cx="58157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1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khái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quát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2 </a:t>
            </a:r>
            <a:r>
              <a:rPr lang="en-US" altLang="en-US" sz="2800" b="1" dirty="0" err="1">
                <a:solidFill>
                  <a:srgbClr val="CC6600"/>
                </a:solidFill>
                <a:latin typeface="Times New Roman" panose="02020603050405020304" pitchFamily="18" charset="0"/>
                <a:cs typeface="Times New Roman" panose="02020603050405020304" pitchFamily="18" charset="0"/>
              </a:rPr>
              <a:t>và</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3 </a:t>
            </a:r>
            <a:r>
              <a:rPr lang="en-US" altLang="en-US" sz="2800" b="1" dirty="0" err="1">
                <a:solidFill>
                  <a:srgbClr val="CC6600"/>
                </a:solidFill>
                <a:latin typeface="Times New Roman" panose="02020603050405020304" pitchFamily="18" charset="0"/>
                <a:cs typeface="Times New Roman" panose="02020603050405020304" pitchFamily="18" charset="0"/>
              </a:rPr>
              <a:t>tả</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cụ</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thể</a:t>
            </a:r>
            <a:r>
              <a:rPr lang="en-US" altLang="en-US" sz="2800" b="1" dirty="0">
                <a:solidFill>
                  <a:srgbClr val="CC6600"/>
                </a:solidFill>
                <a:latin typeface="Times New Roman" panose="02020603050405020304" pitchFamily="18" charset="0"/>
                <a:cs typeface="Times New Roman" panose="02020603050405020304" pitchFamily="18" charset="0"/>
              </a:rPr>
              <a:t>. Ba </a:t>
            </a:r>
            <a:r>
              <a:rPr lang="en-US" altLang="en-US" sz="2800" b="1" dirty="0" err="1">
                <a:solidFill>
                  <a:srgbClr val="CC6600"/>
                </a:solidFill>
                <a:latin typeface="Times New Roman" panose="02020603050405020304" pitchFamily="18" charset="0"/>
                <a:cs typeface="Times New Roman" panose="02020603050405020304" pitchFamily="18" charset="0"/>
              </a:rPr>
              <a:t>câu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gồm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ba</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sau</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làm</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rõ</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trước</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Các</a:t>
            </a:r>
            <a:r>
              <a:rPr lang="en-US" altLang="en-US" sz="2800" b="1" dirty="0">
                <a:solidFill>
                  <a:srgbClr val="CC6600"/>
                </a:solidFill>
                <a:latin typeface="Times New Roman" panose="02020603050405020304" pitchFamily="18" charset="0"/>
                <a:cs typeface="Times New Roman" panose="02020603050405020304" pitchFamily="18" charset="0"/>
              </a:rPr>
              <a:t> chi </a:t>
            </a:r>
            <a:r>
              <a:rPr lang="en-US" altLang="en-US" sz="2800" b="1" dirty="0" err="1">
                <a:solidFill>
                  <a:srgbClr val="CC6600"/>
                </a:solidFill>
                <a:latin typeface="Times New Roman" panose="02020603050405020304" pitchFamily="18" charset="0"/>
                <a:cs typeface="Times New Roman" panose="02020603050405020304" pitchFamily="18" charset="0"/>
              </a:rPr>
              <a:t>tiết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đó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có</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quan</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hệ</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chặt</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chẽ</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với</a:t>
            </a:r>
            <a:r>
              <a:rPr lang="en-US" altLang="en-US" sz="2800" b="1" dirty="0">
                <a:solidFill>
                  <a:srgbClr val="CC6600"/>
                </a:solidFill>
                <a:latin typeface="Times New Roman" panose="02020603050405020304" pitchFamily="18" charset="0"/>
                <a:cs typeface="Times New Roman" panose="02020603050405020304" pitchFamily="18" charset="0"/>
              </a:rPr>
              <a:t> </a:t>
            </a:r>
            <a:r>
              <a:rPr lang="en-US" altLang="en-US" sz="2800" b="1" dirty="0" err="1">
                <a:solidFill>
                  <a:srgbClr val="CC6600"/>
                </a:solidFill>
                <a:latin typeface="Times New Roman" panose="02020603050405020304" pitchFamily="18" charset="0"/>
                <a:cs typeface="Times New Roman" panose="02020603050405020304" pitchFamily="18" charset="0"/>
              </a:rPr>
              <a:t>nhau</a:t>
            </a:r>
            <a:r>
              <a:rPr lang="en-US" altLang="en-US" sz="2800" b="1" dirty="0">
                <a:solidFill>
                  <a:srgbClr val="CC6600"/>
                </a:solidFill>
                <a:latin typeface="Times New Roman" panose="02020603050405020304" pitchFamily="18" charset="0"/>
                <a:cs typeface="Times New Roman" panose="02020603050405020304" pitchFamily="18" charset="0"/>
              </a:rPr>
              <a:t>. </a:t>
            </a:r>
          </a:p>
        </p:txBody>
      </p:sp>
      <p:sp>
        <p:nvSpPr>
          <p:cNvPr id="10" name="Line 36">
            <a:extLst>
              <a:ext uri="{FF2B5EF4-FFF2-40B4-BE49-F238E27FC236}">
                <a16:creationId xmlns:a16="http://schemas.microsoft.com/office/drawing/2014/main" xmlns="" id="{B246CE9E-077B-4EF7-87B8-3152CFBBE1FA}"/>
              </a:ext>
            </a:extLst>
          </p:cNvPr>
          <p:cNvSpPr>
            <a:spLocks noChangeShapeType="1"/>
          </p:cNvSpPr>
          <p:nvPr/>
        </p:nvSpPr>
        <p:spPr bwMode="auto">
          <a:xfrm>
            <a:off x="6374624" y="597837"/>
            <a:ext cx="0" cy="5411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1" name="Text Box 37">
            <a:extLst>
              <a:ext uri="{FF2B5EF4-FFF2-40B4-BE49-F238E27FC236}">
                <a16:creationId xmlns:a16="http://schemas.microsoft.com/office/drawing/2014/main" xmlns="" id="{BE425DA7-3FDC-4E55-9344-48550A75BD7C}"/>
              </a:ext>
            </a:extLst>
          </p:cNvPr>
          <p:cNvSpPr txBox="1">
            <a:spLocks noChangeArrowheads="1"/>
          </p:cNvSpPr>
          <p:nvPr/>
        </p:nvSpPr>
        <p:spPr bwMode="auto">
          <a:xfrm>
            <a:off x="6432902" y="4615320"/>
            <a:ext cx="57963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err="1">
                <a:solidFill>
                  <a:srgbClr val="993300"/>
                </a:solidFill>
                <a:latin typeface="Times New Roman" panose="02020603050405020304" pitchFamily="18" charset="0"/>
                <a:cs typeface="Times New Roman" panose="02020603050405020304" pitchFamily="18" charset="0"/>
              </a:rPr>
              <a:t>Em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hãy</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khái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quát,câu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cụ</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thể,chi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làm</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rõ</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cho</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Các</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đó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có</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quan</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hệ</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với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nhau</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như</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thế</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a:t>
            </a:r>
            <a:r>
              <a:rPr lang="en-US" altLang="en-US" sz="2800" b="1" dirty="0">
                <a:solidFill>
                  <a:srgbClr val="CC66FF"/>
                </a:solidFill>
                <a:latin typeface="Times New Roman" panose="02020603050405020304" pitchFamily="18" charset="0"/>
                <a:cs typeface="Times New Roman" panose="02020603050405020304" pitchFamily="18" charset="0"/>
              </a:rPr>
              <a:t>  </a:t>
            </a:r>
          </a:p>
        </p:txBody>
      </p:sp>
      <p:sp>
        <p:nvSpPr>
          <p:cNvPr id="12" name="Text Box 38">
            <a:extLst>
              <a:ext uri="{FF2B5EF4-FFF2-40B4-BE49-F238E27FC236}">
                <a16:creationId xmlns:a16="http://schemas.microsoft.com/office/drawing/2014/main" xmlns="" id="{1B5E4BB2-1617-41A7-88B0-19AF4DFD690F}"/>
              </a:ext>
            </a:extLst>
          </p:cNvPr>
          <p:cNvSpPr txBox="1">
            <a:spLocks noChangeArrowheads="1"/>
          </p:cNvSpPr>
          <p:nvPr/>
        </p:nvSpPr>
        <p:spPr bwMode="auto">
          <a:xfrm>
            <a:off x="6394054" y="152312"/>
            <a:ext cx="57963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993300"/>
                </a:solidFill>
                <a:latin typeface="Times New Roman" panose="02020603050405020304" pitchFamily="18" charset="0"/>
                <a:cs typeface="Times New Roman" panose="02020603050405020304" pitchFamily="18" charset="0"/>
              </a:rPr>
              <a:t>Đọan</a:t>
            </a:r>
            <a:r>
              <a:rPr lang="en-US" altLang="en-US" sz="2800" b="1" dirty="0">
                <a:solidFill>
                  <a:srgbClr val="993300"/>
                </a:solidFill>
                <a:latin typeface="Times New Roman" panose="02020603050405020304" pitchFamily="18" charset="0"/>
                <a:cs typeface="Times New Roman" panose="02020603050405020304" pitchFamily="18" charset="0"/>
              </a:rPr>
              <a:t> 1 </a:t>
            </a:r>
            <a:r>
              <a:rPr lang="en-US" altLang="en-US" sz="2800" b="1" dirty="0" err="1">
                <a:solidFill>
                  <a:srgbClr val="993300"/>
                </a:solidFill>
                <a:latin typeface="Times New Roman" panose="02020603050405020304" pitchFamily="18" charset="0"/>
                <a:cs typeface="Times New Roman" panose="02020603050405020304" pitchFamily="18" charset="0"/>
              </a:rPr>
              <a:t>tác</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giả</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tả</a:t>
            </a:r>
            <a:r>
              <a:rPr lang="en-US" altLang="en-US" sz="2800" b="1" dirty="0">
                <a:solidFill>
                  <a:srgbClr val="993300"/>
                </a:solidFill>
                <a:latin typeface="Times New Roman" panose="02020603050405020304" pitchFamily="18" charset="0"/>
                <a:cs typeface="Times New Roman" panose="02020603050405020304" pitchFamily="18" charset="0"/>
              </a:rPr>
              <a:t> chi </a:t>
            </a:r>
            <a:r>
              <a:rPr lang="en-US" altLang="en-US" sz="2800" b="1" dirty="0" err="1">
                <a:solidFill>
                  <a:srgbClr val="993300"/>
                </a:solidFill>
                <a:latin typeface="Times New Roman" panose="02020603050405020304" pitchFamily="18" charset="0"/>
                <a:cs typeface="Times New Roman" panose="02020603050405020304" pitchFamily="18" charset="0"/>
              </a:rPr>
              <a:t>tiết</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nào</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về</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ngoại</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hình</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của</a:t>
            </a:r>
            <a:r>
              <a:rPr lang="en-US" altLang="en-US" sz="2800" b="1" dirty="0">
                <a:solidFill>
                  <a:srgbClr val="993300"/>
                </a:solidFill>
                <a:latin typeface="Times New Roman" panose="02020603050405020304" pitchFamily="18" charset="0"/>
                <a:cs typeface="Times New Roman" panose="02020603050405020304" pitchFamily="18" charset="0"/>
              </a:rPr>
              <a:t> </a:t>
            </a:r>
            <a:r>
              <a:rPr lang="en-US" altLang="en-US" sz="2800" b="1" dirty="0" err="1">
                <a:solidFill>
                  <a:srgbClr val="993300"/>
                </a:solidFill>
                <a:latin typeface="Times New Roman" panose="02020603050405020304" pitchFamily="18" charset="0"/>
                <a:cs typeface="Times New Roman" panose="02020603050405020304" pitchFamily="18" charset="0"/>
              </a:rPr>
              <a:t>bà</a:t>
            </a:r>
            <a:r>
              <a:rPr lang="en-US" altLang="en-US" sz="2800" b="1" dirty="0">
                <a:solidFill>
                  <a:srgbClr val="9933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0902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2">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11"/>
                                        </p:tgtEl>
                                        <p:attrNameLst>
                                          <p:attrName>ppt_x</p:attrName>
                                        </p:attrNameLst>
                                      </p:cBhvr>
                                      <p:tavLst>
                                        <p:tav tm="0">
                                          <p:val>
                                            <p:strVal val="ppt_x"/>
                                          </p:val>
                                        </p:tav>
                                        <p:tav tm="100000">
                                          <p:val>
                                            <p:strVal val="ppt_x"/>
                                          </p:val>
                                        </p:tav>
                                      </p:tavLst>
                                    </p:anim>
                                    <p:anim calcmode="lin" valueType="num">
                                      <p:cBhvr additive="base">
                                        <p:cTn id="45" dur="500"/>
                                        <p:tgtEl>
                                          <p:spTgt spid="11"/>
                                        </p:tgtEl>
                                        <p:attrNameLst>
                                          <p:attrName>ppt_y</p:attrName>
                                        </p:attrNameLst>
                                      </p:cBhvr>
                                      <p:tavLst>
                                        <p:tav tm="0">
                                          <p:val>
                                            <p:strVal val="ppt_y"/>
                                          </p:val>
                                        </p:tav>
                                        <p:tav tm="100000">
                                          <p:val>
                                            <p:strVal val="1+ppt_h/2"/>
                                          </p:val>
                                        </p:tav>
                                      </p:tavLst>
                                    </p:anim>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1" grpId="1"/>
      <p:bldP spid="1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74176" y="196543"/>
            <a:ext cx="4833541" cy="6663045"/>
          </a:xfrm>
          <a:prstGeom prst="rect">
            <a:avLst/>
          </a:prstGeom>
          <a:solidFill>
            <a:schemeClr val="accent1">
              <a:lumMod val="20000"/>
              <a:lumOff val="80000"/>
            </a:schemeClr>
          </a:solidFill>
          <a:ln>
            <a:noFill/>
          </a:ln>
          <a:effectLst/>
        </p:spPr>
        <p:txBody>
          <a:bodyPr lIns="92075" tIns="46038" rIns="92075" bIns="46038"/>
          <a:lstStyle/>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p:txBody>
      </p:sp>
      <p:sp>
        <p:nvSpPr>
          <p:cNvPr id="13" name="Text Box 6">
            <a:extLst>
              <a:ext uri="{FF2B5EF4-FFF2-40B4-BE49-F238E27FC236}">
                <a16:creationId xmlns:a16="http://schemas.microsoft.com/office/drawing/2014/main" xmlns="" id="{936372ED-8D5F-4A94-AE55-B669CBD3F69B}"/>
              </a:ext>
            </a:extLst>
          </p:cNvPr>
          <p:cNvSpPr txBox="1">
            <a:spLocks noChangeArrowheads="1"/>
          </p:cNvSpPr>
          <p:nvPr/>
        </p:nvSpPr>
        <p:spPr bwMode="auto">
          <a:xfrm>
            <a:off x="5064237" y="-18450"/>
            <a:ext cx="6873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Đoạn</a:t>
            </a:r>
            <a:r>
              <a:rPr lang="en-US" altLang="en-US" sz="2400" dirty="0">
                <a:solidFill>
                  <a:srgbClr val="CC6600"/>
                </a:solidFill>
                <a:latin typeface="Times New Roman" panose="02020603050405020304" pitchFamily="18" charset="0"/>
                <a:cs typeface="Times New Roman" panose="02020603050405020304" pitchFamily="18" charset="0"/>
              </a:rPr>
              <a:t> 2 </a:t>
            </a:r>
            <a:r>
              <a:rPr lang="en-US" altLang="en-US" sz="2400" dirty="0" err="1">
                <a:solidFill>
                  <a:srgbClr val="CC6600"/>
                </a:solidFill>
                <a:latin typeface="Times New Roman" panose="02020603050405020304" pitchFamily="18" charset="0"/>
                <a:cs typeface="Times New Roman" panose="02020603050405020304" pitchFamily="18" charset="0"/>
              </a:rPr>
              <a:t>tả</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giọng</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nói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mắt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đôi</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má</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khuôn</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mặt</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của</a:t>
            </a:r>
            <a:r>
              <a:rPr lang="en-US" altLang="en-US" sz="2400" dirty="0">
                <a:solidFill>
                  <a:srgbClr val="CC6600"/>
                </a:solidFill>
                <a:latin typeface="Times New Roman" panose="02020603050405020304" pitchFamily="18" charset="0"/>
                <a:cs typeface="Times New Roman" panose="02020603050405020304" pitchFamily="18" charset="0"/>
              </a:rPr>
              <a:t> </a:t>
            </a:r>
            <a:r>
              <a:rPr lang="en-US" altLang="en-US" sz="2400" dirty="0" err="1">
                <a:solidFill>
                  <a:srgbClr val="CC6600"/>
                </a:solidFill>
                <a:latin typeface="Times New Roman" panose="02020603050405020304" pitchFamily="18" charset="0"/>
                <a:cs typeface="Times New Roman" panose="02020603050405020304" pitchFamily="18" charset="0"/>
              </a:rPr>
              <a:t>bà</a:t>
            </a:r>
            <a:r>
              <a:rPr lang="en-US" altLang="en-US" sz="2400" dirty="0">
                <a:solidFill>
                  <a:srgbClr val="CC6600"/>
                </a:solidFill>
                <a:latin typeface="Times New Roman" panose="02020603050405020304" pitchFamily="18" charset="0"/>
                <a:cs typeface="Times New Roman" panose="02020603050405020304" pitchFamily="18" charset="0"/>
              </a:rPr>
              <a:t>:</a:t>
            </a:r>
          </a:p>
        </p:txBody>
      </p:sp>
      <p:sp>
        <p:nvSpPr>
          <p:cNvPr id="14" name="Text Box 7">
            <a:extLst>
              <a:ext uri="{FF2B5EF4-FFF2-40B4-BE49-F238E27FC236}">
                <a16:creationId xmlns:a16="http://schemas.microsoft.com/office/drawing/2014/main" xmlns="" id="{3FCB1E54-103D-419B-8C47-ED7B9F54A805}"/>
              </a:ext>
            </a:extLst>
          </p:cNvPr>
          <p:cNvSpPr txBox="1">
            <a:spLocks noChangeArrowheads="1"/>
          </p:cNvSpPr>
          <p:nvPr/>
        </p:nvSpPr>
        <p:spPr bwMode="auto">
          <a:xfrm>
            <a:off x="5041963" y="709263"/>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1: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đặc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điểm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chung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trầm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bổng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ngân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5" name="Text Box 8">
            <a:extLst>
              <a:ext uri="{FF2B5EF4-FFF2-40B4-BE49-F238E27FC236}">
                <a16:creationId xmlns:a16="http://schemas.microsoft.com/office/drawing/2014/main" xmlns="" id="{EFB5E51C-675D-497E-BE33-E36EBDF650BB}"/>
              </a:ext>
            </a:extLst>
          </p:cNvPr>
          <p:cNvSpPr txBox="1">
            <a:spLocks noChangeArrowheads="1"/>
          </p:cNvSpPr>
          <p:nvPr/>
        </p:nvSpPr>
        <p:spPr bwMode="auto">
          <a:xfrm>
            <a:off x="5082944" y="1360949"/>
            <a:ext cx="71261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2: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giọng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nói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tâm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hồn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cậu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khắc</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sâu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vào</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trí</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nhớ</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dễ</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đóa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hoa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cũng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rực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rỡ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đầy</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nhựa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16" name="Text Box 9">
            <a:extLst>
              <a:ext uri="{FF2B5EF4-FFF2-40B4-BE49-F238E27FC236}">
                <a16:creationId xmlns:a16="http://schemas.microsoft.com/office/drawing/2014/main" xmlns="" id="{9F26AD7A-7745-47C3-8C89-30BB6D2F3D0F}"/>
              </a:ext>
            </a:extLst>
          </p:cNvPr>
          <p:cNvSpPr txBox="1">
            <a:spLocks noChangeArrowheads="1"/>
          </p:cNvSpPr>
          <p:nvPr/>
        </p:nvSpPr>
        <p:spPr bwMode="auto">
          <a:xfrm>
            <a:off x="5082944" y="2471470"/>
            <a:ext cx="71261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3: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sự</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thay</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đổi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mỉm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cười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hai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con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ngươi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đen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sẫm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nở</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ra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và</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tình</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cảm</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ẩn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chứa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mắt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long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lanh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dịu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hiền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lên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tia</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ấm</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áp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vui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endParaRPr lang="en-US" altLang="en-US" sz="2400" b="1"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Text Box 10">
            <a:extLst>
              <a:ext uri="{FF2B5EF4-FFF2-40B4-BE49-F238E27FC236}">
                <a16:creationId xmlns:a16="http://schemas.microsoft.com/office/drawing/2014/main" xmlns="" id="{A1F1A7BB-514F-446C-97E7-C3F8C0D5FEDD}"/>
              </a:ext>
            </a:extLst>
          </p:cNvPr>
          <p:cNvSpPr txBox="1">
            <a:spLocks noChangeArrowheads="1"/>
          </p:cNvSpPr>
          <p:nvPr/>
        </p:nvSpPr>
        <p:spPr bwMode="auto">
          <a:xfrm>
            <a:off x="5055624" y="3902437"/>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4: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Tả</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dirty="0" err="1">
                <a:solidFill>
                  <a:schemeClr val="accent2">
                    <a:lumMod val="50000"/>
                  </a:schemeClr>
                </a:solidFill>
                <a:latin typeface="Times New Roman" panose="02020603050405020304" pitchFamily="18" charset="0"/>
                <a:cs typeface="Times New Roman" panose="02020603050405020304" pitchFamily="18" charset="0"/>
              </a:rPr>
              <a:t>của</a:t>
            </a:r>
            <a:r>
              <a:rPr lang="en-US" alt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mặc</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dù</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trên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đôi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má</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đã</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có</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nếp</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nhăn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khuôn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mặt</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hình</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như</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vẫn</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tươi</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i="1" dirty="0" err="1">
                <a:solidFill>
                  <a:schemeClr val="accent2">
                    <a:lumMod val="50000"/>
                  </a:schemeClr>
                </a:solidFill>
                <a:latin typeface="Times New Roman" panose="02020603050405020304" pitchFamily="18" charset="0"/>
                <a:cs typeface="Times New Roman" panose="02020603050405020304" pitchFamily="18" charset="0"/>
              </a:rPr>
              <a:t>trẻ</a:t>
            </a:r>
            <a:r>
              <a:rPr lang="en-US" altLang="en-US" sz="2400" i="1"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8" name="Line 14">
            <a:extLst>
              <a:ext uri="{FF2B5EF4-FFF2-40B4-BE49-F238E27FC236}">
                <a16:creationId xmlns:a16="http://schemas.microsoft.com/office/drawing/2014/main" xmlns="" id="{384C661D-AA18-41A7-B6CE-65AAEFF7D95F}"/>
              </a:ext>
            </a:extLst>
          </p:cNvPr>
          <p:cNvSpPr>
            <a:spLocks noChangeShapeType="1"/>
          </p:cNvSpPr>
          <p:nvPr/>
        </p:nvSpPr>
        <p:spPr bwMode="auto">
          <a:xfrm>
            <a:off x="4835583" y="-18450"/>
            <a:ext cx="76218" cy="57925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Times New Roman" panose="02020603050405020304" pitchFamily="18" charset="0"/>
              <a:cs typeface="Times New Roman" panose="02020603050405020304" pitchFamily="18" charset="0"/>
            </a:endParaRPr>
          </a:p>
        </p:txBody>
      </p:sp>
      <p:sp>
        <p:nvSpPr>
          <p:cNvPr id="19" name="Text Box 16">
            <a:extLst>
              <a:ext uri="{FF2B5EF4-FFF2-40B4-BE49-F238E27FC236}">
                <a16:creationId xmlns:a16="http://schemas.microsoft.com/office/drawing/2014/main" xmlns="" id="{276723CF-1F53-4E24-B3AA-4524B2CAE09C}"/>
              </a:ext>
            </a:extLst>
          </p:cNvPr>
          <p:cNvSpPr txBox="1">
            <a:spLocks noChangeArrowheads="1"/>
          </p:cNvSpPr>
          <p:nvPr/>
        </p:nvSpPr>
        <p:spPr bwMode="auto">
          <a:xfrm>
            <a:off x="5041963" y="4779601"/>
            <a:ext cx="6974104" cy="1200329"/>
          </a:xfrm>
          <a:prstGeom prst="rect">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Các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đặc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điểm</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ngoại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có</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quan</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hệ</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chặt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chẽ</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với</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nhau</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Chúng</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khắc</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họa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rõ</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nét</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về</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tính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tình</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dirty="0" err="1">
                <a:solidFill>
                  <a:srgbClr val="FF0066"/>
                </a:solidFill>
                <a:latin typeface="Times New Roman" panose="02020603050405020304" pitchFamily="18" charset="0"/>
                <a:cs typeface="Times New Roman" panose="02020603050405020304" pitchFamily="18" charset="0"/>
              </a:rPr>
              <a:t>của</a:t>
            </a:r>
            <a:r>
              <a:rPr lang="en-US" altLang="en-US" sz="2400"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bà</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dịudàng</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tâm</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hồn</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tươi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trẻ</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yêu</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đời</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lạc</a:t>
            </a:r>
            <a:r>
              <a:rPr lang="en-US" altLang="en-US" sz="2400" i="1" dirty="0">
                <a:solidFill>
                  <a:srgbClr val="FF0066"/>
                </a:solidFill>
                <a:latin typeface="Times New Roman" panose="02020603050405020304" pitchFamily="18" charset="0"/>
                <a:cs typeface="Times New Roman" panose="02020603050405020304" pitchFamily="18" charset="0"/>
              </a:rPr>
              <a:t> </a:t>
            </a:r>
            <a:r>
              <a:rPr lang="en-US" altLang="en-US" sz="2400" i="1" dirty="0" err="1">
                <a:solidFill>
                  <a:srgbClr val="FF0066"/>
                </a:solidFill>
                <a:latin typeface="Times New Roman" panose="02020603050405020304" pitchFamily="18" charset="0"/>
                <a:cs typeface="Times New Roman" panose="02020603050405020304" pitchFamily="18" charset="0"/>
              </a:rPr>
              <a:t>quan</a:t>
            </a:r>
            <a:r>
              <a:rPr lang="en-US" altLang="en-US" sz="2400" i="1" dirty="0">
                <a:solidFill>
                  <a:srgbClr val="FF0066"/>
                </a:solidFill>
                <a:latin typeface="Times New Roman" panose="02020603050405020304" pitchFamily="18" charset="0"/>
                <a:cs typeface="Times New Roman" panose="02020603050405020304" pitchFamily="18" charset="0"/>
              </a:rPr>
              <a:t>.</a:t>
            </a:r>
            <a:r>
              <a:rPr lang="en-US" altLang="en-US" sz="2400" i="1" dirty="0">
                <a:solidFill>
                  <a:srgbClr val="CC6600"/>
                </a:solidFill>
                <a:latin typeface="Times New Roman" panose="02020603050405020304" pitchFamily="18" charset="0"/>
                <a:cs typeface="Times New Roman" panose="02020603050405020304" pitchFamily="18" charset="0"/>
              </a:rPr>
              <a:t> </a:t>
            </a:r>
            <a:r>
              <a:rPr lang="en-US" altLang="en-US" sz="2400" b="1" i="1" dirty="0">
                <a:solidFill>
                  <a:srgbClr val="CC6600"/>
                </a:solidFill>
                <a:latin typeface="Times New Roman" panose="02020603050405020304" pitchFamily="18" charset="0"/>
                <a:cs typeface="Times New Roman" panose="02020603050405020304" pitchFamily="18" charset="0"/>
              </a:rPr>
              <a:t> </a:t>
            </a:r>
          </a:p>
        </p:txBody>
      </p:sp>
      <p:sp>
        <p:nvSpPr>
          <p:cNvPr id="20" name="Text Box 30">
            <a:extLst>
              <a:ext uri="{FF2B5EF4-FFF2-40B4-BE49-F238E27FC236}">
                <a16:creationId xmlns:a16="http://schemas.microsoft.com/office/drawing/2014/main" xmlns="" id="{11CDB607-ACBC-4ED3-8680-2C5B0779849F}"/>
              </a:ext>
            </a:extLst>
          </p:cNvPr>
          <p:cNvSpPr txBox="1">
            <a:spLocks noChangeArrowheads="1"/>
          </p:cNvSpPr>
          <p:nvPr/>
        </p:nvSpPr>
        <p:spPr bwMode="auto">
          <a:xfrm>
            <a:off x="5109957" y="20892"/>
            <a:ext cx="6892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2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a:t>
            </a:r>
          </a:p>
        </p:txBody>
      </p:sp>
      <p:sp>
        <p:nvSpPr>
          <p:cNvPr id="21" name="Text Box 31">
            <a:extLst>
              <a:ext uri="{FF2B5EF4-FFF2-40B4-BE49-F238E27FC236}">
                <a16:creationId xmlns:a16="http://schemas.microsoft.com/office/drawing/2014/main" xmlns="" id="{FFE6E1C7-E6B0-4F53-ACDE-4E742EACF606}"/>
              </a:ext>
            </a:extLst>
          </p:cNvPr>
          <p:cNvSpPr txBox="1">
            <a:spLocks noChangeArrowheads="1"/>
          </p:cNvSpPr>
          <p:nvPr/>
        </p:nvSpPr>
        <p:spPr bwMode="auto">
          <a:xfrm>
            <a:off x="5208060" y="4623045"/>
            <a:ext cx="71534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a:t>
            </a:r>
          </a:p>
        </p:txBody>
      </p:sp>
      <p:sp>
        <p:nvSpPr>
          <p:cNvPr id="22" name="Text Box 32">
            <a:extLst>
              <a:ext uri="{FF2B5EF4-FFF2-40B4-BE49-F238E27FC236}">
                <a16:creationId xmlns:a16="http://schemas.microsoft.com/office/drawing/2014/main" xmlns="" id="{37897850-F8EA-4E19-B545-E6B804C4CC3E}"/>
              </a:ext>
            </a:extLst>
          </p:cNvPr>
          <p:cNvSpPr txBox="1">
            <a:spLocks noChangeArrowheads="1"/>
          </p:cNvSpPr>
          <p:nvPr/>
        </p:nvSpPr>
        <p:spPr bwMode="auto">
          <a:xfrm>
            <a:off x="5064237" y="4807711"/>
            <a:ext cx="71261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993300"/>
                </a:solidFill>
                <a:latin typeface="Times New Roman" panose="02020603050405020304" pitchFamily="18" charset="0"/>
                <a:cs typeface="Times New Roman" panose="02020603050405020304" pitchFamily="18" charset="0"/>
              </a:rPr>
              <a:t>-</a:t>
            </a:r>
            <a:r>
              <a:rPr lang="en-US" altLang="en-US" sz="2400" dirty="0" err="1">
                <a:solidFill>
                  <a:srgbClr val="993300"/>
                </a:solidFill>
                <a:latin typeface="Times New Roman" panose="02020603050405020304" pitchFamily="18" charset="0"/>
                <a:cs typeface="Times New Roman" panose="02020603050405020304" pitchFamily="18" charset="0"/>
              </a:rPr>
              <a:t>Các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đặc</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điểm</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giọng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nói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mắt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đôi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má</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khuôn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mặt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có</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quan</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hệ</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với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nhau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như</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thế</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nào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Những</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nét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ngoại</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hình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cho</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biết</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điều</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gì</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về</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tính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tình</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của</a:t>
            </a:r>
            <a:r>
              <a:rPr lang="en-US" altLang="en-US" sz="2400" dirty="0">
                <a:solidFill>
                  <a:srgbClr val="993300"/>
                </a:solidFill>
                <a:latin typeface="Times New Roman" panose="02020603050405020304" pitchFamily="18" charset="0"/>
                <a:cs typeface="Times New Roman" panose="02020603050405020304" pitchFamily="18" charset="0"/>
              </a:rPr>
              <a:t> </a:t>
            </a:r>
            <a:r>
              <a:rPr lang="en-US" altLang="en-US" sz="2400" dirty="0" err="1">
                <a:solidFill>
                  <a:srgbClr val="993300"/>
                </a:solidFill>
                <a:latin typeface="Times New Roman" panose="02020603050405020304" pitchFamily="18" charset="0"/>
                <a:cs typeface="Times New Roman" panose="02020603050405020304" pitchFamily="18" charset="0"/>
              </a:rPr>
              <a:t>bà</a:t>
            </a:r>
            <a:r>
              <a:rPr lang="en-US" altLang="en-US" sz="2400" dirty="0">
                <a:solidFill>
                  <a:srgbClr val="993300"/>
                </a:solidFill>
                <a:latin typeface="Times New Roman" panose="02020603050405020304" pitchFamily="18" charset="0"/>
                <a:cs typeface="Times New Roman" panose="02020603050405020304" pitchFamily="18" charset="0"/>
              </a:rPr>
              <a:t>? </a:t>
            </a:r>
            <a:endParaRPr lang="en-US" altLang="en-US" sz="2400" b="1" dirty="0">
              <a:solidFill>
                <a:srgbClr val="993300"/>
              </a:solidFill>
              <a:latin typeface="Times New Roman" panose="02020603050405020304" pitchFamily="18" charset="0"/>
              <a:cs typeface="Times New Roman" panose="02020603050405020304" pitchFamily="18" charset="0"/>
            </a:endParaRPr>
          </a:p>
        </p:txBody>
      </p:sp>
      <p:sp>
        <p:nvSpPr>
          <p:cNvPr id="23" name="Text Box 33">
            <a:extLst>
              <a:ext uri="{FF2B5EF4-FFF2-40B4-BE49-F238E27FC236}">
                <a16:creationId xmlns:a16="http://schemas.microsoft.com/office/drawing/2014/main" xmlns="" id="{FAA13197-8DD6-4B6D-ADF2-603284F12F4B}"/>
              </a:ext>
            </a:extLst>
          </p:cNvPr>
          <p:cNvSpPr txBox="1">
            <a:spLocks noChangeArrowheads="1"/>
          </p:cNvSpPr>
          <p:nvPr/>
        </p:nvSpPr>
        <p:spPr bwMode="auto">
          <a:xfrm>
            <a:off x="5041963" y="4844862"/>
            <a:ext cx="6974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b="1" dirty="0" err="1">
                <a:solidFill>
                  <a:srgbClr val="FF0066"/>
                </a:solidFill>
                <a:latin typeface="Times New Roman" panose="02020603050405020304" pitchFamily="18" charset="0"/>
                <a:cs typeface="Times New Roman" panose="02020603050405020304" pitchFamily="18" charset="0"/>
              </a:rPr>
              <a:t>Bà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là</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người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dịu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hiền</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tươi</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trẻ</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yêu</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đời</a:t>
            </a:r>
            <a:r>
              <a:rPr lang="en-US" altLang="en-US" sz="2400" b="1" dirty="0">
                <a:solidFill>
                  <a:srgbClr val="FF0066"/>
                </a:solidFill>
                <a:latin typeface="Times New Roman" panose="02020603050405020304" pitchFamily="18" charset="0"/>
                <a:cs typeface="Times New Roman" panose="02020603050405020304" pitchFamily="18" charset="0"/>
              </a:rPr>
              <a:t>.</a:t>
            </a:r>
          </a:p>
        </p:txBody>
      </p:sp>
      <p:sp>
        <p:nvSpPr>
          <p:cNvPr id="24" name="Text Box 36">
            <a:extLst>
              <a:ext uri="{FF2B5EF4-FFF2-40B4-BE49-F238E27FC236}">
                <a16:creationId xmlns:a16="http://schemas.microsoft.com/office/drawing/2014/main" xmlns="" id="{01B9D1F6-9389-41A4-8816-7F5EE76CB608}"/>
              </a:ext>
            </a:extLst>
          </p:cNvPr>
          <p:cNvSpPr txBox="1">
            <a:spLocks noChangeArrowheads="1"/>
          </p:cNvSpPr>
          <p:nvPr/>
        </p:nvSpPr>
        <p:spPr bwMode="auto">
          <a:xfrm>
            <a:off x="5055624" y="4720138"/>
            <a:ext cx="6974103" cy="1938992"/>
          </a:xfrm>
          <a:prstGeom prst="rect">
            <a:avLst/>
          </a:prstGeom>
          <a:solidFill>
            <a:schemeClr val="accent1">
              <a:lumMod val="40000"/>
              <a:lumOff val="60000"/>
            </a:schemeClr>
          </a:solidFill>
          <a:ln w="9525">
            <a:solidFill>
              <a:srgbClr val="FF0066"/>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FF0066"/>
                </a:solidFill>
                <a:latin typeface="Times New Roman" panose="02020603050405020304" pitchFamily="18" charset="0"/>
                <a:cs typeface="Times New Roman" panose="02020603050405020304" pitchFamily="18" charset="0"/>
              </a:rPr>
              <a:t>Kết</a:t>
            </a:r>
            <a:r>
              <a:rPr lang="en-US" altLang="en-US" sz="2400" b="1" dirty="0">
                <a:solidFill>
                  <a:srgbClr val="FF0066"/>
                </a:solidFill>
                <a:latin typeface="Times New Roman" panose="02020603050405020304" pitchFamily="18" charset="0"/>
                <a:cs typeface="Times New Roman" panose="02020603050405020304" pitchFamily="18" charset="0"/>
              </a:rPr>
              <a:t> </a:t>
            </a:r>
            <a:r>
              <a:rPr lang="en-US" altLang="en-US" sz="2400" b="1" dirty="0" err="1">
                <a:solidFill>
                  <a:srgbClr val="FF0066"/>
                </a:solidFill>
                <a:latin typeface="Times New Roman" panose="02020603050405020304" pitchFamily="18" charset="0"/>
                <a:cs typeface="Times New Roman" panose="02020603050405020304" pitchFamily="18" charset="0"/>
              </a:rPr>
              <a:t>luận</a:t>
            </a:r>
            <a:r>
              <a:rPr lang="en-US" altLang="en-US" sz="2400" b="1" dirty="0">
                <a:solidFill>
                  <a:srgbClr val="FF0066"/>
                </a:solidFill>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ta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4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633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ppt_x"/>
                                          </p:val>
                                        </p:tav>
                                      </p:tavLst>
                                    </p:anim>
                                    <p:anim calcmode="lin" valueType="num">
                                      <p:cBhvr additive="base">
                                        <p:cTn id="12" dur="500"/>
                                        <p:tgtEl>
                                          <p:spTgt spid="20"/>
                                        </p:tgtEl>
                                        <p:attrNameLst>
                                          <p:attrName>ppt_y</p:attrName>
                                        </p:attrNameLst>
                                      </p:cBhvr>
                                      <p:tavLst>
                                        <p:tav tm="0">
                                          <p:val>
                                            <p:strVal val="ppt_y"/>
                                          </p:val>
                                        </p:tav>
                                        <p:tav tm="100000">
                                          <p:val>
                                            <p:strVal val="1+ppt_h/2"/>
                                          </p:val>
                                        </p:tav>
                                      </p:tavLst>
                                    </p:anim>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3"/>
                                        </p:tgtEl>
                                        <p:attrNameLst>
                                          <p:attrName>style.visibility</p:attrName>
                                        </p:attrNameLst>
                                      </p:cBhvr>
                                      <p:to>
                                        <p:strVal val="visible"/>
                                      </p:to>
                                    </p:set>
                                    <p:anim calcmode="discrete" valueType="clr">
                                      <p:cBhvr override="childStyle">
                                        <p:cTn id="5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3"/>
                                        </p:tgtEl>
                                        <p:attrNameLst>
                                          <p:attrName>fillcolor</p:attrName>
                                        </p:attrNameLst>
                                      </p:cBhvr>
                                      <p:tavLst>
                                        <p:tav tm="0">
                                          <p:val>
                                            <p:clrVal>
                                              <a:schemeClr val="accent2"/>
                                            </p:clrVal>
                                          </p:val>
                                        </p:tav>
                                        <p:tav tm="50000">
                                          <p:val>
                                            <p:clrVal>
                                              <a:schemeClr val="hlink"/>
                                            </p:clrVal>
                                          </p:val>
                                        </p:tav>
                                      </p:tavLst>
                                    </p:anim>
                                    <p:set>
                                      <p:cBhvr>
                                        <p:cTn id="56" dur="80"/>
                                        <p:tgtEl>
                                          <p:spTgt spid="23"/>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heckerboard(across)">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22"/>
                                        </p:tgtEl>
                                        <p:attrNameLst>
                                          <p:attrName>ppt_x</p:attrName>
                                        </p:attrNameLst>
                                      </p:cBhvr>
                                      <p:tavLst>
                                        <p:tav tm="0">
                                          <p:val>
                                            <p:strVal val="ppt_x"/>
                                          </p:val>
                                        </p:tav>
                                        <p:tav tm="100000">
                                          <p:val>
                                            <p:strVal val="ppt_x"/>
                                          </p:val>
                                        </p:tav>
                                      </p:tavLst>
                                    </p:anim>
                                    <p:anim calcmode="lin" valueType="num">
                                      <p:cBhvr additive="base">
                                        <p:cTn id="72" dur="500"/>
                                        <p:tgtEl>
                                          <p:spTgt spid="22"/>
                                        </p:tgtEl>
                                        <p:attrNameLst>
                                          <p:attrName>ppt_y</p:attrName>
                                        </p:attrNameLst>
                                      </p:cBhvr>
                                      <p:tavLst>
                                        <p:tav tm="0">
                                          <p:val>
                                            <p:strVal val="ppt_y"/>
                                          </p:val>
                                        </p:tav>
                                        <p:tav tm="100000">
                                          <p:val>
                                            <p:strVal val="1+ppt_h/2"/>
                                          </p:val>
                                        </p:tav>
                                      </p:tavLst>
                                    </p:anim>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heckerboard(across)">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19"/>
                                        </p:tgtEl>
                                        <p:attrNameLst>
                                          <p:attrName>ppt_x</p:attrName>
                                        </p:attrNameLst>
                                      </p:cBhvr>
                                      <p:tavLst>
                                        <p:tav tm="0">
                                          <p:val>
                                            <p:strVal val="ppt_x"/>
                                          </p:val>
                                        </p:tav>
                                        <p:tav tm="100000">
                                          <p:val>
                                            <p:strVal val="ppt_x"/>
                                          </p:val>
                                        </p:tav>
                                      </p:tavLst>
                                    </p:anim>
                                    <p:anim calcmode="lin" valueType="num">
                                      <p:cBhvr additive="base">
                                        <p:cTn id="83" dur="500"/>
                                        <p:tgtEl>
                                          <p:spTgt spid="19"/>
                                        </p:tgtEl>
                                        <p:attrNameLst>
                                          <p:attrName>ppt_y</p:attrName>
                                        </p:attrNameLst>
                                      </p:cBhvr>
                                      <p:tavLst>
                                        <p:tav tm="0">
                                          <p:val>
                                            <p:strVal val="ppt_y"/>
                                          </p:val>
                                        </p:tav>
                                        <p:tav tm="100000">
                                          <p:val>
                                            <p:strVal val="1+ppt_h/2"/>
                                          </p:val>
                                        </p:tav>
                                      </p:tavLst>
                                    </p:anim>
                                    <p:set>
                                      <p:cBhvr>
                                        <p:cTn id="84" dur="1" fill="hold">
                                          <p:stCondLst>
                                            <p:cond delay="4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checkerboard(across)">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P spid="19" grpId="1" animBg="1"/>
      <p:bldP spid="20" grpId="0"/>
      <p:bldP spid="20" grpId="1"/>
      <p:bldP spid="21" grpId="0"/>
      <p:bldP spid="21" grpId="1"/>
      <p:bldP spid="22" grpId="0"/>
      <p:bldP spid="22" grpId="1"/>
      <p:bldP spid="23" grpId="0"/>
      <p:bldP spid="23" grpId="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8" name="Group 177">
            <a:extLst>
              <a:ext uri="{FF2B5EF4-FFF2-40B4-BE49-F238E27FC236}">
                <a16:creationId xmlns:a16="http://schemas.microsoft.com/office/drawing/2014/main" xmlns="" id="{F56D5BE2-C15F-40EB-B8D8-8AEABFC210FF}"/>
              </a:ext>
            </a:extLst>
          </p:cNvPr>
          <p:cNvGraphicFramePr>
            <a:graphicFrameLocks/>
          </p:cNvGraphicFramePr>
          <p:nvPr>
            <p:extLst>
              <p:ext uri="{D42A27DB-BD31-4B8C-83A1-F6EECF244321}">
                <p14:modId xmlns:p14="http://schemas.microsoft.com/office/powerpoint/2010/main" val="3341409983"/>
              </p:ext>
            </p:extLst>
          </p:nvPr>
        </p:nvGraphicFramePr>
        <p:xfrm>
          <a:off x="548934" y="940268"/>
          <a:ext cx="11163300" cy="5792485"/>
        </p:xfrm>
        <a:graphic>
          <a:graphicData uri="http://schemas.openxmlformats.org/drawingml/2006/table">
            <a:tbl>
              <a:tblPr/>
              <a:tblGrid>
                <a:gridCol w="688898">
                  <a:extLst>
                    <a:ext uri="{9D8B030D-6E8A-4147-A177-3AD203B41FA5}">
                      <a16:colId xmlns:a16="http://schemas.microsoft.com/office/drawing/2014/main" xmlns="" val="20000"/>
                    </a:ext>
                  </a:extLst>
                </a:gridCol>
                <a:gridCol w="3362402">
                  <a:extLst>
                    <a:ext uri="{9D8B030D-6E8A-4147-A177-3AD203B41FA5}">
                      <a16:colId xmlns:a16="http://schemas.microsoft.com/office/drawing/2014/main" xmlns="" val="20001"/>
                    </a:ext>
                  </a:extLst>
                </a:gridCol>
                <a:gridCol w="5410200">
                  <a:extLst>
                    <a:ext uri="{9D8B030D-6E8A-4147-A177-3AD203B41FA5}">
                      <a16:colId xmlns:a16="http://schemas.microsoft.com/office/drawing/2014/main" xmlns="" val="20002"/>
                    </a:ext>
                  </a:extLst>
                </a:gridCol>
                <a:gridCol w="1701800">
                  <a:extLst>
                    <a:ext uri="{9D8B030D-6E8A-4147-A177-3AD203B41FA5}">
                      <a16:colId xmlns:a16="http://schemas.microsoft.com/office/drawing/2014/main" xmlns="" val="20003"/>
                    </a:ext>
                  </a:extLst>
                </a:gridCol>
              </a:tblGrid>
              <a:tr h="7033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660066"/>
                        </a:solidFill>
                        <a:effectLst/>
                        <a:latin typeface=".VnTime"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2"/>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3"/>
                  </a:ext>
                </a:extLst>
              </a:tr>
              <a:tr h="869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4"/>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5"/>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6"/>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xmlns="" val="10007"/>
                  </a:ext>
                </a:extLst>
              </a:tr>
            </a:tbl>
          </a:graphicData>
        </a:graphic>
      </p:graphicFrame>
      <p:sp>
        <p:nvSpPr>
          <p:cNvPr id="19" name="Rectangle 115">
            <a:extLst>
              <a:ext uri="{FF2B5EF4-FFF2-40B4-BE49-F238E27FC236}">
                <a16:creationId xmlns:a16="http://schemas.microsoft.com/office/drawing/2014/main" xmlns="" id="{0B1AF357-3DA1-4ECD-801C-C0DE2BE32300}"/>
              </a:ext>
            </a:extLst>
          </p:cNvPr>
          <p:cNvSpPr>
            <a:spLocks noChangeArrowheads="1"/>
          </p:cNvSpPr>
          <p:nvPr/>
        </p:nvSpPr>
        <p:spPr bwMode="auto">
          <a:xfrm>
            <a:off x="5262428" y="1054665"/>
            <a:ext cx="446602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endParaRPr lang="en-US" sz="2400" b="1" dirty="0">
              <a:latin typeface="Times New Roman" panose="02020603050405020304" pitchFamily="18" charset="0"/>
              <a:cs typeface="Times New Roman" panose="02020603050405020304" pitchFamily="18" charset="0"/>
            </a:endParaRP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0" name="Rectangle 116">
            <a:extLst>
              <a:ext uri="{FF2B5EF4-FFF2-40B4-BE49-F238E27FC236}">
                <a16:creationId xmlns:a16="http://schemas.microsoft.com/office/drawing/2014/main" xmlns="" id="{C56DBF1F-E347-4DD0-B5C5-33B9291A02D9}"/>
              </a:ext>
            </a:extLst>
          </p:cNvPr>
          <p:cNvSpPr>
            <a:spLocks noChangeArrowheads="1"/>
          </p:cNvSpPr>
          <p:nvPr/>
        </p:nvSpPr>
        <p:spPr bwMode="auto">
          <a:xfrm>
            <a:off x="1368698" y="1092076"/>
            <a:ext cx="29658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vi-VN" sz="2400" b="1" dirty="0">
                <a:latin typeface="Times New Roman" panose="02020603050405020304" pitchFamily="18" charset="0"/>
                <a:cs typeface="Times New Roman" panose="02020603050405020304" pitchFamily="18" charset="0"/>
              </a:rPr>
              <a:t>Chi tiết được miêu tả</a:t>
            </a: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1" name="Rectangle 119">
            <a:extLst>
              <a:ext uri="{FF2B5EF4-FFF2-40B4-BE49-F238E27FC236}">
                <a16:creationId xmlns:a16="http://schemas.microsoft.com/office/drawing/2014/main" xmlns="" id="{ECCA9A25-2A0C-4C95-9C6B-4629993B0B13}"/>
              </a:ext>
            </a:extLst>
          </p:cNvPr>
          <p:cNvSpPr>
            <a:spLocks noChangeArrowheads="1"/>
          </p:cNvSpPr>
          <p:nvPr/>
        </p:nvSpPr>
        <p:spPr bwMode="auto">
          <a:xfrm>
            <a:off x="10014275" y="1054666"/>
            <a:ext cx="1651234" cy="53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Tính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endParaRPr lang="en-US" altLang="en-US" sz="2400" b="1" dirty="0">
              <a:latin typeface="Times New Roman" panose="02020603050405020304" pitchFamily="18" charset="0"/>
              <a:cs typeface="Times New Roman" panose="02020603050405020304" pitchFamily="18" charset="0"/>
            </a:endParaRPr>
          </a:p>
        </p:txBody>
      </p:sp>
      <p:sp>
        <p:nvSpPr>
          <p:cNvPr id="22" name="Rectangle 120">
            <a:extLst>
              <a:ext uri="{FF2B5EF4-FFF2-40B4-BE49-F238E27FC236}">
                <a16:creationId xmlns:a16="http://schemas.microsoft.com/office/drawing/2014/main" xmlns="" id="{8A69CADE-F3B4-49CB-A839-1D24D2587117}"/>
              </a:ext>
            </a:extLst>
          </p:cNvPr>
          <p:cNvSpPr>
            <a:spLocks noChangeArrowheads="1"/>
          </p:cNvSpPr>
          <p:nvPr/>
        </p:nvSpPr>
        <p:spPr bwMode="auto">
          <a:xfrm>
            <a:off x="548934" y="1075711"/>
            <a:ext cx="732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dirty="0" err="1">
                <a:latin typeface="Times New Roman" panose="02020603050405020304" pitchFamily="18" charset="0"/>
                <a:cs typeface="Times New Roman" panose="02020603050405020304" pitchFamily="18" charset="0"/>
              </a:rPr>
              <a:t>Câu</a:t>
            </a:r>
            <a:endParaRPr lang="en-US" altLang="en-US" sz="2400" b="1" dirty="0">
              <a:latin typeface="Times New Roman" panose="02020603050405020304" pitchFamily="18" charset="0"/>
              <a:cs typeface="Times New Roman" panose="02020603050405020304" pitchFamily="18" charset="0"/>
            </a:endParaRPr>
          </a:p>
        </p:txBody>
      </p:sp>
      <p:sp>
        <p:nvSpPr>
          <p:cNvPr id="23" name="Rectangle 121">
            <a:extLst>
              <a:ext uri="{FF2B5EF4-FFF2-40B4-BE49-F238E27FC236}">
                <a16:creationId xmlns:a16="http://schemas.microsoft.com/office/drawing/2014/main" xmlns="" id="{474C6876-94D4-43BD-B64C-5F2AA1D73A9A}"/>
              </a:ext>
            </a:extLst>
          </p:cNvPr>
          <p:cNvSpPr>
            <a:spLocks noChangeArrowheads="1"/>
          </p:cNvSpPr>
          <p:nvPr/>
        </p:nvSpPr>
        <p:spPr bwMode="auto">
          <a:xfrm>
            <a:off x="1374926" y="1778689"/>
            <a:ext cx="3691031"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4" name="Rectangle 123">
            <a:extLst>
              <a:ext uri="{FF2B5EF4-FFF2-40B4-BE49-F238E27FC236}">
                <a16:creationId xmlns:a16="http://schemas.microsoft.com/office/drawing/2014/main" xmlns="" id="{4428BD14-40D7-49FB-AC71-D6FA916A92A9}"/>
              </a:ext>
            </a:extLst>
          </p:cNvPr>
          <p:cNvSpPr>
            <a:spLocks noChangeArrowheads="1"/>
          </p:cNvSpPr>
          <p:nvPr/>
        </p:nvSpPr>
        <p:spPr bwMode="auto">
          <a:xfrm>
            <a:off x="4614941" y="1819021"/>
            <a:ext cx="457305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con cá vược, có tài bơi lội</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5" name="Rectangle 125">
            <a:extLst>
              <a:ext uri="{FF2B5EF4-FFF2-40B4-BE49-F238E27FC236}">
                <a16:creationId xmlns:a16="http://schemas.microsoft.com/office/drawing/2014/main" xmlns="" id="{32B406FB-264A-4447-9BB4-B6C800E6F9A2}"/>
              </a:ext>
            </a:extLst>
          </p:cNvPr>
          <p:cNvSpPr>
            <a:spLocks noChangeArrowheads="1"/>
          </p:cNvSpPr>
          <p:nvPr/>
        </p:nvSpPr>
        <p:spPr bwMode="auto">
          <a:xfrm>
            <a:off x="4614941" y="2469143"/>
            <a:ext cx="472549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hơn hẳn các bạn một cái đầu</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6" name="Rectangle 126">
            <a:extLst>
              <a:ext uri="{FF2B5EF4-FFF2-40B4-BE49-F238E27FC236}">
                <a16:creationId xmlns:a16="http://schemas.microsoft.com/office/drawing/2014/main" xmlns="" id="{E3EEBFEF-D33B-4B85-B29A-5C29E92DA40E}"/>
              </a:ext>
            </a:extLst>
          </p:cNvPr>
          <p:cNvSpPr>
            <a:spLocks noChangeArrowheads="1"/>
          </p:cNvSpPr>
          <p:nvPr/>
        </p:nvSpPr>
        <p:spPr bwMode="auto">
          <a:xfrm>
            <a:off x="1300077" y="2545046"/>
            <a:ext cx="225159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7" name="Rectangle 127">
            <a:extLst>
              <a:ext uri="{FF2B5EF4-FFF2-40B4-BE49-F238E27FC236}">
                <a16:creationId xmlns:a16="http://schemas.microsoft.com/office/drawing/2014/main" xmlns="" id="{B714A855-42C4-482E-8660-72A8E2B68DF9}"/>
              </a:ext>
            </a:extLst>
          </p:cNvPr>
          <p:cNvSpPr>
            <a:spLocks noChangeArrowheads="1"/>
          </p:cNvSpPr>
          <p:nvPr/>
        </p:nvSpPr>
        <p:spPr bwMode="auto">
          <a:xfrm>
            <a:off x="1326160" y="3228272"/>
            <a:ext cx="16850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b="1" dirty="0">
                <a:latin typeface="Times New Roman" panose="02020603050405020304" pitchFamily="18" charset="0"/>
                <a:cs typeface="Times New Roman" panose="02020603050405020304" pitchFamily="18" charset="0"/>
              </a:rPr>
              <a:t>Tả nước da</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8" name="Rectangle 128">
            <a:extLst>
              <a:ext uri="{FF2B5EF4-FFF2-40B4-BE49-F238E27FC236}">
                <a16:creationId xmlns:a16="http://schemas.microsoft.com/office/drawing/2014/main" xmlns="" id="{0E41921D-F1DD-4EC3-9A3B-5F4C54B0F2A5}"/>
              </a:ext>
            </a:extLst>
          </p:cNvPr>
          <p:cNvSpPr>
            <a:spLocks noChangeArrowheads="1"/>
          </p:cNvSpPr>
          <p:nvPr/>
        </p:nvSpPr>
        <p:spPr bwMode="auto">
          <a:xfrm>
            <a:off x="4619139" y="2953548"/>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rám đỏ vì lớn lên với nắng, nước mặn và gió biển</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9" name="Rectangle 129">
            <a:extLst>
              <a:ext uri="{FF2B5EF4-FFF2-40B4-BE49-F238E27FC236}">
                <a16:creationId xmlns:a16="http://schemas.microsoft.com/office/drawing/2014/main" xmlns="" id="{4AACE272-A577-40EC-8441-875725410614}"/>
              </a:ext>
            </a:extLst>
          </p:cNvPr>
          <p:cNvSpPr>
            <a:spLocks noChangeArrowheads="1"/>
          </p:cNvSpPr>
          <p:nvPr/>
        </p:nvSpPr>
        <p:spPr bwMode="auto">
          <a:xfrm>
            <a:off x="1303022" y="3878111"/>
            <a:ext cx="20118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0" name="Rectangle 130">
            <a:extLst>
              <a:ext uri="{FF2B5EF4-FFF2-40B4-BE49-F238E27FC236}">
                <a16:creationId xmlns:a16="http://schemas.microsoft.com/office/drawing/2014/main" xmlns="" id="{E12DE33C-82C0-4304-819B-29651B7C7586}"/>
              </a:ext>
            </a:extLst>
          </p:cNvPr>
          <p:cNvSpPr>
            <a:spLocks noChangeArrowheads="1"/>
          </p:cNvSpPr>
          <p:nvPr/>
        </p:nvSpPr>
        <p:spPr bwMode="auto">
          <a:xfrm>
            <a:off x="4637243" y="3757723"/>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thon,tay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to,chắc</a:t>
            </a:r>
            <a:endParaRPr lang="en-US" sz="2400"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sz="2400" b="1" dirty="0">
              <a:latin typeface="Times New Roman" panose="02020603050405020304" pitchFamily="18" charset="0"/>
              <a:cs typeface="Times New Roman" panose="02020603050405020304" pitchFamily="18" charset="0"/>
            </a:endParaRPr>
          </a:p>
        </p:txBody>
      </p:sp>
      <p:sp>
        <p:nvSpPr>
          <p:cNvPr id="31" name="Rectangle 131">
            <a:extLst>
              <a:ext uri="{FF2B5EF4-FFF2-40B4-BE49-F238E27FC236}">
                <a16:creationId xmlns:a16="http://schemas.microsoft.com/office/drawing/2014/main" xmlns="" id="{5F3D4B39-4274-48B9-9DCD-217AF484E8EC}"/>
              </a:ext>
            </a:extLst>
          </p:cNvPr>
          <p:cNvSpPr>
            <a:spLocks noChangeArrowheads="1"/>
          </p:cNvSpPr>
          <p:nvPr/>
        </p:nvSpPr>
        <p:spPr bwMode="auto">
          <a:xfrm>
            <a:off x="1318985" y="4704636"/>
            <a:ext cx="167225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2" name="Rectangle 132">
            <a:extLst>
              <a:ext uri="{FF2B5EF4-FFF2-40B4-BE49-F238E27FC236}">
                <a16:creationId xmlns:a16="http://schemas.microsoft.com/office/drawing/2014/main" xmlns="" id="{03907DD0-F929-4590-B66A-C19D79CEB7D2}"/>
              </a:ext>
            </a:extLst>
          </p:cNvPr>
          <p:cNvSpPr>
            <a:spLocks noChangeArrowheads="1"/>
          </p:cNvSpPr>
          <p:nvPr/>
        </p:nvSpPr>
        <p:spPr bwMode="auto">
          <a:xfrm>
            <a:off x="4600680" y="4714249"/>
            <a:ext cx="14318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Times New Roman" panose="02020603050405020304" pitchFamily="18" charset="0"/>
                <a:cs typeface="Times New Roman" panose="02020603050405020304" pitchFamily="18" charset="0"/>
              </a:rPr>
              <a:t>to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3" name="Rectangle 133">
            <a:extLst>
              <a:ext uri="{FF2B5EF4-FFF2-40B4-BE49-F238E27FC236}">
                <a16:creationId xmlns:a16="http://schemas.microsoft.com/office/drawing/2014/main" xmlns="" id="{5718C033-E66B-45FD-8201-6B1208E5E504}"/>
              </a:ext>
            </a:extLst>
          </p:cNvPr>
          <p:cNvSpPr>
            <a:spLocks noChangeArrowheads="1"/>
          </p:cNvSpPr>
          <p:nvPr/>
        </p:nvSpPr>
        <p:spPr bwMode="auto">
          <a:xfrm>
            <a:off x="10090506" y="1792878"/>
            <a:ext cx="160362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err="1">
                <a:solidFill>
                  <a:srgbClr val="660033"/>
                </a:solidFill>
                <a:latin typeface="Times New Roman" panose="02020603050405020304" pitchFamily="18" charset="0"/>
                <a:cs typeface="Times New Roman" panose="02020603050405020304" pitchFamily="18" charset="0"/>
              </a:rPr>
              <a:t>Những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đặc</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điểm</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ấy</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cho</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biết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Thắng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là</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một</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cậu</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bé</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thông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minh</a:t>
            </a:r>
            <a:r>
              <a:rPr lang="en-US" altLang="en-US" sz="2400" dirty="0">
                <a:solidFill>
                  <a:srgbClr val="660033"/>
                </a:solidFill>
                <a:latin typeface="Times New Roman" panose="02020603050405020304" pitchFamily="18" charset="0"/>
                <a:cs typeface="Times New Roman" panose="02020603050405020304" pitchFamily="18" charset="0"/>
              </a:rPr>
              <a:t>, </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bướng</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bỉnh</a:t>
            </a:r>
            <a:r>
              <a:rPr lang="en-US" altLang="en-US" sz="2400" dirty="0">
                <a:solidFill>
                  <a:srgbClr val="660033"/>
                </a:solidFill>
                <a:latin typeface="Times New Roman" panose="02020603050405020304" pitchFamily="18" charset="0"/>
                <a:cs typeface="Times New Roman" panose="02020603050405020304" pitchFamily="18" charset="0"/>
              </a:rPr>
              <a:t>,</a:t>
            </a:r>
          </a:p>
          <a:p>
            <a:pPr algn="ctr"/>
            <a:r>
              <a:rPr lang="en-US" altLang="en-US" sz="2400" dirty="0" err="1">
                <a:solidFill>
                  <a:srgbClr val="660033"/>
                </a:solidFill>
                <a:latin typeface="Times New Roman" panose="02020603050405020304" pitchFamily="18" charset="0"/>
                <a:cs typeface="Times New Roman" panose="02020603050405020304" pitchFamily="18" charset="0"/>
              </a:rPr>
              <a:t>gan</a:t>
            </a:r>
            <a:r>
              <a:rPr lang="en-US" altLang="en-US" sz="2400" dirty="0">
                <a:solidFill>
                  <a:srgbClr val="660033"/>
                </a:solidFill>
                <a:latin typeface="Times New Roman" panose="02020603050405020304" pitchFamily="18" charset="0"/>
                <a:cs typeface="Times New Roman" panose="02020603050405020304" pitchFamily="18" charset="0"/>
              </a:rPr>
              <a:t> </a:t>
            </a:r>
            <a:r>
              <a:rPr lang="en-US" altLang="en-US" sz="2400" dirty="0" err="1">
                <a:solidFill>
                  <a:srgbClr val="660033"/>
                </a:solidFill>
                <a:latin typeface="Times New Roman" panose="02020603050405020304" pitchFamily="18" charset="0"/>
                <a:cs typeface="Times New Roman" panose="02020603050405020304" pitchFamily="18" charset="0"/>
              </a:rPr>
              <a:t>dạ</a:t>
            </a:r>
            <a:r>
              <a:rPr lang="en-US" altLang="en-US" sz="2400" dirty="0">
                <a:solidFill>
                  <a:srgbClr val="660033"/>
                </a:solidFill>
                <a:latin typeface="Times New Roman" panose="02020603050405020304" pitchFamily="18" charset="0"/>
                <a:cs typeface="Times New Roman" panose="02020603050405020304" pitchFamily="18" charset="0"/>
              </a:rPr>
              <a:t>.</a:t>
            </a:r>
          </a:p>
        </p:txBody>
      </p:sp>
      <p:sp>
        <p:nvSpPr>
          <p:cNvPr id="34" name="Rectangle 134">
            <a:extLst>
              <a:ext uri="{FF2B5EF4-FFF2-40B4-BE49-F238E27FC236}">
                <a16:creationId xmlns:a16="http://schemas.microsoft.com/office/drawing/2014/main" xmlns="" id="{CAF5EDD3-F7A3-4468-BD11-EF0E830F227F}"/>
              </a:ext>
            </a:extLst>
          </p:cNvPr>
          <p:cNvSpPr>
            <a:spLocks noChangeArrowheads="1"/>
          </p:cNvSpPr>
          <p:nvPr/>
        </p:nvSpPr>
        <p:spPr bwMode="auto">
          <a:xfrm>
            <a:off x="1300077" y="5440321"/>
            <a:ext cx="18758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miệng</a:t>
            </a:r>
            <a:endParaRPr lang="en-US" sz="2400" b="1"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6" name="Rectangle 136">
            <a:extLst>
              <a:ext uri="{FF2B5EF4-FFF2-40B4-BE49-F238E27FC236}">
                <a16:creationId xmlns:a16="http://schemas.microsoft.com/office/drawing/2014/main" xmlns="" id="{B154D66F-B477-4132-91C9-4CECB8A7F9BE}"/>
              </a:ext>
            </a:extLst>
          </p:cNvPr>
          <p:cNvSpPr>
            <a:spLocks noChangeArrowheads="1"/>
          </p:cNvSpPr>
          <p:nvPr/>
        </p:nvSpPr>
        <p:spPr bwMode="auto">
          <a:xfrm>
            <a:off x="1310203" y="6096023"/>
            <a:ext cx="126188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p>
          <a:p>
            <a:pPr>
              <a:spcBef>
                <a:spcPct val="20000"/>
              </a:spcBef>
              <a:buClr>
                <a:schemeClr val="folHlink"/>
              </a:buClr>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7" name="Rectangle 137">
            <a:extLst>
              <a:ext uri="{FF2B5EF4-FFF2-40B4-BE49-F238E27FC236}">
                <a16:creationId xmlns:a16="http://schemas.microsoft.com/office/drawing/2014/main" xmlns="" id="{98138192-7523-430B-A861-31A8A88924BA}"/>
              </a:ext>
            </a:extLst>
          </p:cNvPr>
          <p:cNvSpPr>
            <a:spLocks noChangeArrowheads="1"/>
          </p:cNvSpPr>
          <p:nvPr/>
        </p:nvSpPr>
        <p:spPr bwMode="auto">
          <a:xfrm>
            <a:off x="4582578" y="6096023"/>
            <a:ext cx="206178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mj-lt"/>
              </a:rPr>
              <a:t>dô, bướng bỉnh</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8" name="Rectangle 157">
            <a:extLst>
              <a:ext uri="{FF2B5EF4-FFF2-40B4-BE49-F238E27FC236}">
                <a16:creationId xmlns:a16="http://schemas.microsoft.com/office/drawing/2014/main" xmlns="" id="{AE82EDF6-C2D8-4BC1-8C11-98B8148E7CB5}"/>
              </a:ext>
            </a:extLst>
          </p:cNvPr>
          <p:cNvSpPr>
            <a:spLocks noChangeArrowheads="1"/>
          </p:cNvSpPr>
          <p:nvPr/>
        </p:nvSpPr>
        <p:spPr bwMode="auto">
          <a:xfrm>
            <a:off x="732978" y="1789026"/>
            <a:ext cx="435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1</a:t>
            </a:r>
          </a:p>
        </p:txBody>
      </p:sp>
      <p:sp>
        <p:nvSpPr>
          <p:cNvPr id="39" name="Rectangle 158">
            <a:extLst>
              <a:ext uri="{FF2B5EF4-FFF2-40B4-BE49-F238E27FC236}">
                <a16:creationId xmlns:a16="http://schemas.microsoft.com/office/drawing/2014/main" xmlns="" id="{DDB7CEA6-1DAB-437C-9B37-2CD911AE44F1}"/>
              </a:ext>
            </a:extLst>
          </p:cNvPr>
          <p:cNvSpPr>
            <a:spLocks noChangeArrowheads="1"/>
          </p:cNvSpPr>
          <p:nvPr/>
        </p:nvSpPr>
        <p:spPr bwMode="auto">
          <a:xfrm>
            <a:off x="734741" y="2493052"/>
            <a:ext cx="44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2</a:t>
            </a:r>
          </a:p>
        </p:txBody>
      </p:sp>
      <p:sp>
        <p:nvSpPr>
          <p:cNvPr id="40" name="Rectangle 159">
            <a:extLst>
              <a:ext uri="{FF2B5EF4-FFF2-40B4-BE49-F238E27FC236}">
                <a16:creationId xmlns:a16="http://schemas.microsoft.com/office/drawing/2014/main" xmlns="" id="{73BF32D0-1F39-4F31-9C77-BE5CDAE46287}"/>
              </a:ext>
            </a:extLst>
          </p:cNvPr>
          <p:cNvSpPr>
            <a:spLocks noChangeArrowheads="1"/>
          </p:cNvSpPr>
          <p:nvPr/>
        </p:nvSpPr>
        <p:spPr bwMode="auto">
          <a:xfrm>
            <a:off x="724738" y="3180489"/>
            <a:ext cx="535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3</a:t>
            </a:r>
          </a:p>
        </p:txBody>
      </p:sp>
      <p:sp>
        <p:nvSpPr>
          <p:cNvPr id="41" name="Rectangle 160">
            <a:extLst>
              <a:ext uri="{FF2B5EF4-FFF2-40B4-BE49-F238E27FC236}">
                <a16:creationId xmlns:a16="http://schemas.microsoft.com/office/drawing/2014/main" xmlns="" id="{CA5357D3-26ED-44DD-9E4D-3ADF6FFB6CFE}"/>
              </a:ext>
            </a:extLst>
          </p:cNvPr>
          <p:cNvSpPr>
            <a:spLocks noChangeArrowheads="1"/>
          </p:cNvSpPr>
          <p:nvPr/>
        </p:nvSpPr>
        <p:spPr bwMode="auto">
          <a:xfrm>
            <a:off x="732978" y="3902303"/>
            <a:ext cx="3955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4</a:t>
            </a:r>
          </a:p>
        </p:txBody>
      </p:sp>
      <p:sp>
        <p:nvSpPr>
          <p:cNvPr id="42" name="Rectangle 161">
            <a:extLst>
              <a:ext uri="{FF2B5EF4-FFF2-40B4-BE49-F238E27FC236}">
                <a16:creationId xmlns:a16="http://schemas.microsoft.com/office/drawing/2014/main" xmlns="" id="{80096E5B-8529-4A08-AECB-525770CA977C}"/>
              </a:ext>
            </a:extLst>
          </p:cNvPr>
          <p:cNvSpPr>
            <a:spLocks noChangeArrowheads="1"/>
          </p:cNvSpPr>
          <p:nvPr/>
        </p:nvSpPr>
        <p:spPr bwMode="auto">
          <a:xfrm>
            <a:off x="722824" y="4769701"/>
            <a:ext cx="49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5</a:t>
            </a:r>
          </a:p>
        </p:txBody>
      </p:sp>
      <p:sp>
        <p:nvSpPr>
          <p:cNvPr id="43" name="Rectangle 162">
            <a:extLst>
              <a:ext uri="{FF2B5EF4-FFF2-40B4-BE49-F238E27FC236}">
                <a16:creationId xmlns:a16="http://schemas.microsoft.com/office/drawing/2014/main" xmlns="" id="{512367EE-15EB-47A2-9F82-1F78AC2C9B56}"/>
              </a:ext>
            </a:extLst>
          </p:cNvPr>
          <p:cNvSpPr>
            <a:spLocks noChangeArrowheads="1"/>
          </p:cNvSpPr>
          <p:nvPr/>
        </p:nvSpPr>
        <p:spPr bwMode="auto">
          <a:xfrm>
            <a:off x="722824" y="5457655"/>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6</a:t>
            </a:r>
          </a:p>
        </p:txBody>
      </p:sp>
      <p:sp>
        <p:nvSpPr>
          <p:cNvPr id="44" name="Rectangle 163">
            <a:extLst>
              <a:ext uri="{FF2B5EF4-FFF2-40B4-BE49-F238E27FC236}">
                <a16:creationId xmlns:a16="http://schemas.microsoft.com/office/drawing/2014/main" xmlns="" id="{93E29689-1580-46C1-AAB5-BAAE8C1CA45C}"/>
              </a:ext>
            </a:extLst>
          </p:cNvPr>
          <p:cNvSpPr>
            <a:spLocks noChangeArrowheads="1"/>
          </p:cNvSpPr>
          <p:nvPr/>
        </p:nvSpPr>
        <p:spPr bwMode="auto">
          <a:xfrm>
            <a:off x="733804" y="6122517"/>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7</a:t>
            </a:r>
          </a:p>
        </p:txBody>
      </p:sp>
      <p:sp>
        <p:nvSpPr>
          <p:cNvPr id="45" name="Text Box 167">
            <a:extLst>
              <a:ext uri="{FF2B5EF4-FFF2-40B4-BE49-F238E27FC236}">
                <a16:creationId xmlns:a16="http://schemas.microsoft.com/office/drawing/2014/main" xmlns="" id="{DF0F946F-70C9-476E-8337-9B7044BEA016}"/>
              </a:ext>
            </a:extLst>
          </p:cNvPr>
          <p:cNvSpPr txBox="1">
            <a:spLocks noChangeArrowheads="1"/>
          </p:cNvSpPr>
          <p:nvPr/>
        </p:nvSpPr>
        <p:spPr bwMode="auto">
          <a:xfrm>
            <a:off x="2309729" y="241676"/>
            <a:ext cx="7570954" cy="523220"/>
          </a:xfrm>
          <a:prstGeom prst="rect">
            <a:avLst/>
          </a:prstGeom>
          <a:solidFill>
            <a:schemeClr val="accent1">
              <a:lumMod val="60000"/>
              <a:lumOff val="40000"/>
            </a:schemeClr>
          </a:solidFill>
          <a:ln>
            <a:noFill/>
          </a:ln>
          <a:effectLst/>
        </p:spPr>
        <p:txBody>
          <a:bodyPr wrap="square">
            <a:spAutoFit/>
          </a:bodyPr>
          <a:lstStyle/>
          <a:p>
            <a:pPr algn="ctr">
              <a:defRPr/>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a:t>
            </a:r>
          </a:p>
        </p:txBody>
      </p:sp>
      <p:sp>
        <p:nvSpPr>
          <p:cNvPr id="46" name="Rectangle 137">
            <a:extLst>
              <a:ext uri="{FF2B5EF4-FFF2-40B4-BE49-F238E27FC236}">
                <a16:creationId xmlns:a16="http://schemas.microsoft.com/office/drawing/2014/main" xmlns="" id="{DD6EED53-61E3-418C-BAE8-E5308213D886}"/>
              </a:ext>
            </a:extLst>
          </p:cNvPr>
          <p:cNvSpPr>
            <a:spLocks noChangeArrowheads="1"/>
          </p:cNvSpPr>
          <p:nvPr/>
        </p:nvSpPr>
        <p:spPr bwMode="auto">
          <a:xfrm>
            <a:off x="4594420" y="5387286"/>
            <a:ext cx="1911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cười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907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1000"/>
                                        <p:tgtEl>
                                          <p:spTgt spid="41"/>
                                        </p:tgtEl>
                                      </p:cBhvr>
                                    </p:animEffect>
                                    <p:anim calcmode="lin" valueType="num">
                                      <p:cBhvr>
                                        <p:cTn id="96" dur="1000" fill="hold"/>
                                        <p:tgtEl>
                                          <p:spTgt spid="41"/>
                                        </p:tgtEl>
                                        <p:attrNameLst>
                                          <p:attrName>ppt_x</p:attrName>
                                        </p:attrNameLst>
                                      </p:cBhvr>
                                      <p:tavLst>
                                        <p:tav tm="0">
                                          <p:val>
                                            <p:strVal val="#ppt_x"/>
                                          </p:val>
                                        </p:tav>
                                        <p:tav tm="100000">
                                          <p:val>
                                            <p:strVal val="#ppt_x"/>
                                          </p:val>
                                        </p:tav>
                                      </p:tavLst>
                                    </p:anim>
                                    <p:anim calcmode="lin" valueType="num">
                                      <p:cBhvr>
                                        <p:cTn id="97" dur="1000" fill="hold"/>
                                        <p:tgtEl>
                                          <p:spTgt spid="41"/>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42"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par>
                          <p:cTn id="104" fill="hold">
                            <p:stCondLst>
                              <p:cond delay="2000"/>
                            </p:stCondLst>
                            <p:childTnLst>
                              <p:par>
                                <p:cTn id="105" presetID="42"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1000"/>
                                        <p:tgtEl>
                                          <p:spTgt spid="42"/>
                                        </p:tgtEl>
                                      </p:cBhvr>
                                    </p:animEffect>
                                    <p:anim calcmode="lin" valueType="num">
                                      <p:cBhvr>
                                        <p:cTn id="115" dur="1000" fill="hold"/>
                                        <p:tgtEl>
                                          <p:spTgt spid="42"/>
                                        </p:tgtEl>
                                        <p:attrNameLst>
                                          <p:attrName>ppt_x</p:attrName>
                                        </p:attrNameLst>
                                      </p:cBhvr>
                                      <p:tavLst>
                                        <p:tav tm="0">
                                          <p:val>
                                            <p:strVal val="#ppt_x"/>
                                          </p:val>
                                        </p:tav>
                                        <p:tav tm="100000">
                                          <p:val>
                                            <p:strVal val="#ppt_x"/>
                                          </p:val>
                                        </p:tav>
                                      </p:tavLst>
                                    </p:anim>
                                    <p:anim calcmode="lin" valueType="num">
                                      <p:cBhvr>
                                        <p:cTn id="116" dur="1000" fill="hold"/>
                                        <p:tgtEl>
                                          <p:spTgt spid="42"/>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anim calcmode="lin" valueType="num">
                                      <p:cBhvr>
                                        <p:cTn id="140" dur="1000" fill="hold"/>
                                        <p:tgtEl>
                                          <p:spTgt spid="34"/>
                                        </p:tgtEl>
                                        <p:attrNameLst>
                                          <p:attrName>ppt_x</p:attrName>
                                        </p:attrNameLst>
                                      </p:cBhvr>
                                      <p:tavLst>
                                        <p:tav tm="0">
                                          <p:val>
                                            <p:strVal val="#ppt_x"/>
                                          </p:val>
                                        </p:tav>
                                        <p:tav tm="100000">
                                          <p:val>
                                            <p:strVal val="#ppt_x"/>
                                          </p:val>
                                        </p:tav>
                                      </p:tavLst>
                                    </p:anim>
                                    <p:anim calcmode="lin" valueType="num">
                                      <p:cBhvr>
                                        <p:cTn id="141" dur="1000" fill="hold"/>
                                        <p:tgtEl>
                                          <p:spTgt spid="34"/>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42" presetClass="entr" presetSubtype="0" fill="hold" grpId="0" nodeType="after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1000"/>
                                        <p:tgtEl>
                                          <p:spTgt spid="46"/>
                                        </p:tgtEl>
                                      </p:cBhvr>
                                    </p:animEffect>
                                    <p:anim calcmode="lin" valueType="num">
                                      <p:cBhvr>
                                        <p:cTn id="146" dur="1000" fill="hold"/>
                                        <p:tgtEl>
                                          <p:spTgt spid="46"/>
                                        </p:tgtEl>
                                        <p:attrNameLst>
                                          <p:attrName>ppt_x</p:attrName>
                                        </p:attrNameLst>
                                      </p:cBhvr>
                                      <p:tavLst>
                                        <p:tav tm="0">
                                          <p:val>
                                            <p:strVal val="#ppt_x"/>
                                          </p:val>
                                        </p:tav>
                                        <p:tav tm="100000">
                                          <p:val>
                                            <p:strVal val="#ppt_x"/>
                                          </p:val>
                                        </p:tav>
                                      </p:tavLst>
                                    </p:anim>
                                    <p:anim calcmode="lin" valueType="num">
                                      <p:cBhvr>
                                        <p:cTn id="1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1000"/>
                                        <p:tgtEl>
                                          <p:spTgt spid="44"/>
                                        </p:tgtEl>
                                      </p:cBhvr>
                                    </p:animEffect>
                                    <p:anim calcmode="lin" valueType="num">
                                      <p:cBhvr>
                                        <p:cTn id="153" dur="1000" fill="hold"/>
                                        <p:tgtEl>
                                          <p:spTgt spid="44"/>
                                        </p:tgtEl>
                                        <p:attrNameLst>
                                          <p:attrName>ppt_x</p:attrName>
                                        </p:attrNameLst>
                                      </p:cBhvr>
                                      <p:tavLst>
                                        <p:tav tm="0">
                                          <p:val>
                                            <p:strVal val="#ppt_x"/>
                                          </p:val>
                                        </p:tav>
                                        <p:tav tm="100000">
                                          <p:val>
                                            <p:strVal val="#ppt_x"/>
                                          </p:val>
                                        </p:tav>
                                      </p:tavLst>
                                    </p:anim>
                                    <p:anim calcmode="lin" valueType="num">
                                      <p:cBhvr>
                                        <p:cTn id="154" dur="1000" fill="hold"/>
                                        <p:tgtEl>
                                          <p:spTgt spid="44"/>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42" presetClass="entr" presetSubtype="0" fill="hold" grpId="0" nodeType="after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par>
                          <p:cTn id="161" fill="hold">
                            <p:stCondLst>
                              <p:cond delay="2000"/>
                            </p:stCondLst>
                            <p:childTnLst>
                              <p:par>
                                <p:cTn id="162" presetID="42" presetClass="entr" presetSubtype="0" fill="hold" grpId="0" nodeType="afterEffect">
                                  <p:stCondLst>
                                    <p:cond delay="0"/>
                                  </p:stCondLst>
                                  <p:childTnLst>
                                    <p:set>
                                      <p:cBhvr>
                                        <p:cTn id="163" dur="1" fill="hold">
                                          <p:stCondLst>
                                            <p:cond delay="0"/>
                                          </p:stCondLst>
                                        </p:cTn>
                                        <p:tgtEl>
                                          <p:spTgt spid="37"/>
                                        </p:tgtEl>
                                        <p:attrNameLst>
                                          <p:attrName>style.visibility</p:attrName>
                                        </p:attrNameLst>
                                      </p:cBhvr>
                                      <p:to>
                                        <p:strVal val="visible"/>
                                      </p:to>
                                    </p:set>
                                    <p:animEffect transition="in" filter="fade">
                                      <p:cBhvr>
                                        <p:cTn id="164" dur="1000"/>
                                        <p:tgtEl>
                                          <p:spTgt spid="37"/>
                                        </p:tgtEl>
                                      </p:cBhvr>
                                    </p:animEffect>
                                    <p:anim calcmode="lin" valueType="num">
                                      <p:cBhvr>
                                        <p:cTn id="165" dur="1000" fill="hold"/>
                                        <p:tgtEl>
                                          <p:spTgt spid="37"/>
                                        </p:tgtEl>
                                        <p:attrNameLst>
                                          <p:attrName>ppt_x</p:attrName>
                                        </p:attrNameLst>
                                      </p:cBhvr>
                                      <p:tavLst>
                                        <p:tav tm="0">
                                          <p:val>
                                            <p:strVal val="#ppt_x"/>
                                          </p:val>
                                        </p:tav>
                                        <p:tav tm="100000">
                                          <p:val>
                                            <p:strVal val="#ppt_x"/>
                                          </p:val>
                                        </p:tav>
                                      </p:tavLst>
                                    </p:anim>
                                    <p:anim calcmode="lin" valueType="num">
                                      <p:cBhvr>
                                        <p:cTn id="1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fade">
                                      <p:cBhvr>
                                        <p:cTn id="171" dur="1000"/>
                                        <p:tgtEl>
                                          <p:spTgt spid="33"/>
                                        </p:tgtEl>
                                      </p:cBhvr>
                                    </p:animEffect>
                                    <p:anim calcmode="lin" valueType="num">
                                      <p:cBhvr>
                                        <p:cTn id="172" dur="1000" fill="hold"/>
                                        <p:tgtEl>
                                          <p:spTgt spid="33"/>
                                        </p:tgtEl>
                                        <p:attrNameLst>
                                          <p:attrName>ppt_x</p:attrName>
                                        </p:attrNameLst>
                                      </p:cBhvr>
                                      <p:tavLst>
                                        <p:tav tm="0">
                                          <p:val>
                                            <p:strVal val="#ppt_x"/>
                                          </p:val>
                                        </p:tav>
                                        <p:tav tm="100000">
                                          <p:val>
                                            <p:strVal val="#ppt_x"/>
                                          </p:val>
                                        </p:tav>
                                      </p:tavLst>
                                    </p:anim>
                                    <p:anim calcmode="lin" valueType="num">
                                      <p:cBhvr>
                                        <p:cTn id="1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animBg="1" autoUpdateAnimBg="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a:extLst>
              <a:ext uri="{FF2B5EF4-FFF2-40B4-BE49-F238E27FC236}">
                <a16:creationId xmlns:a16="http://schemas.microsoft.com/office/drawing/2014/main" xmlns="" id="{F8DE68AD-0562-49D1-B7C3-3684147C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48" y="0"/>
            <a:ext cx="4801711"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12">
            <a:extLst>
              <a:ext uri="{FF2B5EF4-FFF2-40B4-BE49-F238E27FC236}">
                <a16:creationId xmlns:a16="http://schemas.microsoft.com/office/drawing/2014/main" xmlns="" id="{8FD1DE97-70A2-4370-9E49-3EF6616914DB}"/>
              </a:ext>
            </a:extLst>
          </p:cNvPr>
          <p:cNvSpPr txBox="1">
            <a:spLocks noChangeArrowheads="1"/>
          </p:cNvSpPr>
          <p:nvPr/>
        </p:nvSpPr>
        <p:spPr bwMode="auto">
          <a:xfrm>
            <a:off x="6775996" y="396417"/>
            <a:ext cx="4877524" cy="504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2800" b="1" i="1" u="none" strike="noStrike" kern="1200" baseline="0" dirty="0">
                <a:solidFill>
                  <a:schemeClr val="accent1">
                    <a:lumMod val="50000"/>
                  </a:schemeClr>
                </a:solidFill>
                <a:latin typeface="Times New Roman" panose="02020603050405020304" pitchFamily="18" charset="0"/>
              </a:rPr>
              <a:t>* Tất cả những đặc điểm miêu tả ngoại hình của Thắng có quan hệ chặt chẽ với nhau, bổ sung cho nhau, chúng không chỉ làm rõ về bề ngoài của Thắng là một đứa trẻ lớn lên ở vùng biển, bơi lội rất giỏi, có sức khỏe dẻo dai mà còn cả tính tình của Thắng: thông minh, bướng bỉnh.</a:t>
            </a:r>
          </a:p>
          <a:p>
            <a:pPr algn="just" eaLnBrk="1" hangingPunct="1">
              <a:spcBef>
                <a:spcPct val="50000"/>
              </a:spcBef>
            </a:pPr>
            <a:endParaRPr lang="en-US" altLang="en-US" sz="2801" b="1" i="1" dirty="0">
              <a:solidFill>
                <a:srgbClr val="FF0066"/>
              </a:solidFill>
              <a:latin typeface=".VnTime" panose="020B7200000000000000"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20B6CBE-2FCC-4030-A6C3-EA2D7618D4BC}"/>
              </a:ext>
            </a:extLst>
          </p:cNvPr>
          <p:cNvSpPr txBox="1"/>
          <p:nvPr/>
        </p:nvSpPr>
        <p:spPr>
          <a:xfrm>
            <a:off x="851656" y="3401862"/>
            <a:ext cx="11338753" cy="1384995"/>
          </a:xfrm>
          <a:prstGeom prst="rect">
            <a:avLst/>
          </a:prstGeom>
          <a:noFill/>
        </p:spPr>
        <p:txBody>
          <a:bodyPr wrap="square">
            <a:spAutoFit/>
          </a:bodyPr>
          <a:lstStyle/>
          <a:p>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err="1">
                <a:solidFill>
                  <a:srgbClr val="CC6600"/>
                </a:solidFill>
                <a:latin typeface="Times New Roman" panose="02020603050405020304" pitchFamily="18" charset="0"/>
                <a:cs typeface="Times New Roman" panose="02020603050405020304" pitchFamily="18" charset="0"/>
              </a:rPr>
              <a:t>Những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về</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chiều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cao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nước</a:t>
            </a:r>
            <a:r>
              <a:rPr lang="en-US" altLang="en-US" sz="2800" dirty="0">
                <a:solidFill>
                  <a:srgbClr val="CC6600"/>
                </a:solidFill>
                <a:latin typeface="Times New Roman" panose="02020603050405020304" pitchFamily="18" charset="0"/>
                <a:cs typeface="Times New Roman" panose="02020603050405020304" pitchFamily="18" charset="0"/>
              </a:rPr>
              <a:t> da, </a:t>
            </a:r>
            <a:r>
              <a:rPr lang="en-US" altLang="en-US" sz="2800" dirty="0" err="1">
                <a:solidFill>
                  <a:srgbClr val="CC6600"/>
                </a:solidFill>
                <a:latin typeface="Times New Roman" panose="02020603050405020304" pitchFamily="18" charset="0"/>
                <a:cs typeface="Times New Roman" panose="02020603050405020304" pitchFamily="18" charset="0"/>
              </a:rPr>
              <a:t>thân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cặp</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miệng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trán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cho</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biết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Thắng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khỏe</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mạnh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cứng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cỏi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vui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bướng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bỉnh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và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gan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dạ</a:t>
            </a:r>
            <a:r>
              <a:rPr lang="en-US" altLang="en-US" sz="2800" dirty="0">
                <a:solidFill>
                  <a:srgbClr val="CC6600"/>
                </a:solidFill>
                <a:latin typeface="Times New Roman" panose="02020603050405020304" pitchFamily="18" charset="0"/>
                <a:cs typeface="Times New Roman" panose="02020603050405020304" pitchFamily="18" charset="0"/>
              </a:rPr>
              <a:t>.……</a:t>
            </a:r>
            <a:r>
              <a:rPr lang="en-US" altLang="en-US" sz="2800" dirty="0">
                <a:solidFill>
                  <a:srgbClr val="0000FF"/>
                </a:solidFill>
                <a:latin typeface="Times New Roman" panose="02020603050405020304" pitchFamily="18" charset="0"/>
                <a:cs typeface="Times New Roman" panose="02020603050405020304" pitchFamily="18" charset="0"/>
              </a:rPr>
              <a:t> </a:t>
            </a:r>
            <a:endParaRPr lang="en-US" sz="2800" dirty="0"/>
          </a:p>
        </p:txBody>
      </p:sp>
      <p:sp>
        <p:nvSpPr>
          <p:cNvPr id="70664" name="Text Box 8">
            <a:extLst>
              <a:ext uri="{FF2B5EF4-FFF2-40B4-BE49-F238E27FC236}">
                <a16:creationId xmlns:a16="http://schemas.microsoft.com/office/drawing/2014/main" xmlns="" id="{62D06CB5-DF44-4ACF-B679-FF51A87CC7B7}"/>
              </a:ext>
            </a:extLst>
          </p:cNvPr>
          <p:cNvSpPr txBox="1">
            <a:spLocks noChangeArrowheads="1"/>
          </p:cNvSpPr>
          <p:nvPr/>
        </p:nvSpPr>
        <p:spPr bwMode="auto">
          <a:xfrm>
            <a:off x="851658" y="661805"/>
            <a:ext cx="106393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1: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tóc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người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qua con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nhìn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đứa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cháu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một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cậu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bé</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5" name="Text Box 9">
            <a:extLst>
              <a:ext uri="{FF2B5EF4-FFF2-40B4-BE49-F238E27FC236}">
                <a16:creationId xmlns:a16="http://schemas.microsoft.com/office/drawing/2014/main" xmlns="" id="{0DC59C40-A013-4D42-ABC9-D37FF4F9EDE7}"/>
              </a:ext>
            </a:extLst>
          </p:cNvPr>
          <p:cNvSpPr txBox="1">
            <a:spLocks noChangeArrowheads="1"/>
          </p:cNvSpPr>
          <p:nvPr/>
        </p:nvSpPr>
        <p:spPr bwMode="auto">
          <a:xfrm>
            <a:off x="851658" y="1555721"/>
            <a:ext cx="1133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Đoạn</a:t>
            </a:r>
            <a:r>
              <a:rPr lang="en-US" altLang="en-US" sz="2800" dirty="0">
                <a:solidFill>
                  <a:srgbClr val="CC6600"/>
                </a:solidFill>
                <a:latin typeface="Times New Roman" panose="02020603050405020304" pitchFamily="18" charset="0"/>
                <a:cs typeface="Times New Roman" panose="02020603050405020304" pitchFamily="18" charset="0"/>
              </a:rPr>
              <a:t> 2: </a:t>
            </a:r>
            <a:r>
              <a:rPr lang="en-US" altLang="en-US" sz="2800" dirty="0" err="1">
                <a:solidFill>
                  <a:srgbClr val="CC6600"/>
                </a:solidFill>
                <a:latin typeface="Times New Roman" panose="02020603050405020304" pitchFamily="18" charset="0"/>
                <a:cs typeface="Times New Roman" panose="02020603050405020304" pitchFamily="18" charset="0"/>
              </a:rPr>
              <a:t>Tả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giọng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nói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mắt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đôi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má</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khuôn</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mặt</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66" name="Text Box 10">
            <a:extLst>
              <a:ext uri="{FF2B5EF4-FFF2-40B4-BE49-F238E27FC236}">
                <a16:creationId xmlns:a16="http://schemas.microsoft.com/office/drawing/2014/main" xmlns="" id="{73D4AAF1-1F89-4F0C-BDD3-E39149B835A7}"/>
              </a:ext>
            </a:extLst>
          </p:cNvPr>
          <p:cNvSpPr txBox="1">
            <a:spLocks noChangeArrowheads="1"/>
          </p:cNvSpPr>
          <p:nvPr/>
        </p:nvSpPr>
        <p:spPr bwMode="auto">
          <a:xfrm>
            <a:off x="1329107" y="265980"/>
            <a:ext cx="1981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1.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Bà</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tôi</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7" name="Text Box 11">
            <a:extLst>
              <a:ext uri="{FF2B5EF4-FFF2-40B4-BE49-F238E27FC236}">
                <a16:creationId xmlns:a16="http://schemas.microsoft.com/office/drawing/2014/main" xmlns="" id="{2E94B487-B334-4670-8981-90FD8745ACEF}"/>
              </a:ext>
            </a:extLst>
          </p:cNvPr>
          <p:cNvSpPr txBox="1">
            <a:spLocks noChangeArrowheads="1"/>
          </p:cNvSpPr>
          <p:nvPr/>
        </p:nvSpPr>
        <p:spPr bwMode="auto">
          <a:xfrm>
            <a:off x="1329107" y="3006219"/>
            <a:ext cx="87650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2.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Chú</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bé</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vùng</a:t>
            </a:r>
            <a:r>
              <a:rPr lang="en-US" altLang="en-US"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50000"/>
                  </a:schemeClr>
                </a:solidFill>
                <a:latin typeface="Times New Roman" panose="02020603050405020304" pitchFamily="18" charset="0"/>
                <a:cs typeface="Times New Roman" panose="02020603050405020304" pitchFamily="18" charset="0"/>
              </a:rPr>
              <a:t>biển</a:t>
            </a:r>
            <a:endParaRPr lang="en-US" altLang="en-US" sz="24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0668" name="Text Box 12">
            <a:extLst>
              <a:ext uri="{FF2B5EF4-FFF2-40B4-BE49-F238E27FC236}">
                <a16:creationId xmlns:a16="http://schemas.microsoft.com/office/drawing/2014/main" xmlns="" id="{32B7F5C2-EE58-4401-A5F0-BEF45F50FF95}"/>
              </a:ext>
            </a:extLst>
          </p:cNvPr>
          <p:cNvSpPr txBox="1">
            <a:spLocks noChangeArrowheads="1"/>
          </p:cNvSpPr>
          <p:nvPr/>
        </p:nvSpPr>
        <p:spPr bwMode="auto">
          <a:xfrm>
            <a:off x="1573884" y="4713281"/>
            <a:ext cx="9451467" cy="193899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b="1" dirty="0" err="1">
                <a:solidFill>
                  <a:srgbClr val="FFFF99"/>
                </a:solidFill>
                <a:latin typeface="Times New Roman" panose="02020603050405020304" pitchFamily="18" charset="0"/>
                <a:cs typeface="Times New Roman" panose="02020603050405020304" pitchFamily="18" charset="0"/>
              </a:rPr>
              <a:t>Kết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luận</a:t>
            </a:r>
            <a:r>
              <a:rPr lang="en-US" altLang="en-US" sz="2400" b="1" dirty="0">
                <a:solidFill>
                  <a:srgbClr val="FFFF99"/>
                </a:solidFill>
                <a:latin typeface="Times New Roman" panose="02020603050405020304" pitchFamily="18" charset="0"/>
                <a:cs typeface="Times New Roman" panose="02020603050405020304" pitchFamily="18" charset="0"/>
              </a:rPr>
              <a:t> : Khi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cần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chọn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biểu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Những</a:t>
            </a:r>
            <a:r>
              <a:rPr lang="en-US" altLang="en-US" sz="2400" b="1" dirty="0">
                <a:solidFill>
                  <a:srgbClr val="FFFF99"/>
                </a:solidFill>
                <a:latin typeface="Times New Roman" panose="02020603050405020304" pitchFamily="18" charset="0"/>
                <a:cs typeface="Times New Roman" panose="02020603050405020304" pitchFamily="18" charset="0"/>
              </a:rPr>
              <a:t> chi </a:t>
            </a:r>
            <a:r>
              <a:rPr lang="en-US" altLang="en-US" sz="2400" b="1" dirty="0" err="1">
                <a:solidFill>
                  <a:srgbClr val="FFFF99"/>
                </a:solidFill>
                <a:latin typeface="Times New Roman" panose="02020603050405020304" pitchFamily="18" charset="0"/>
                <a:cs typeface="Times New Roman" panose="02020603050405020304" pitchFamily="18" charset="0"/>
              </a:rPr>
              <a:t>tiết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miêu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phải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có</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quan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hệ</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chặt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với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bổ</a:t>
            </a:r>
            <a:r>
              <a:rPr lang="en-US" altLang="en-US" sz="2400" b="1" dirty="0">
                <a:solidFill>
                  <a:srgbClr val="FFFF99"/>
                </a:solidFill>
                <a:latin typeface="Times New Roman" panose="02020603050405020304" pitchFamily="18" charset="0"/>
                <a:cs typeface="Times New Roman" panose="02020603050405020304" pitchFamily="18" charset="0"/>
              </a:rPr>
              <a:t> sung </a:t>
            </a:r>
            <a:r>
              <a:rPr lang="en-US" altLang="en-US" sz="2400" b="1" dirty="0" err="1">
                <a:solidFill>
                  <a:srgbClr val="FFFF99"/>
                </a:solidFill>
                <a:latin typeface="Times New Roman" panose="02020603050405020304" pitchFamily="18" charset="0"/>
                <a:cs typeface="Times New Roman" panose="02020603050405020304" pitchFamily="18" charset="0"/>
              </a:rPr>
              <a:t>cho</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nhau</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giúp</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khắc</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họa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rõ</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ảnh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Bằng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cách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như</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chúng</a:t>
            </a:r>
            <a:r>
              <a:rPr lang="en-US" altLang="en-US" sz="2400" b="1" dirty="0">
                <a:solidFill>
                  <a:srgbClr val="FFFF99"/>
                </a:solidFill>
                <a:latin typeface="Times New Roman" panose="02020603050405020304" pitchFamily="18" charset="0"/>
                <a:cs typeface="Times New Roman" panose="02020603050405020304" pitchFamily="18" charset="0"/>
              </a:rPr>
              <a:t> ta </a:t>
            </a:r>
            <a:r>
              <a:rPr lang="en-US" altLang="en-US" sz="2400" b="1" dirty="0" err="1">
                <a:solidFill>
                  <a:srgbClr val="FFFF99"/>
                </a:solidFill>
                <a:latin typeface="Times New Roman" panose="02020603050405020304" pitchFamily="18" charset="0"/>
                <a:cs typeface="Times New Roman" panose="02020603050405020304" pitchFamily="18" charset="0"/>
              </a:rPr>
              <a:t>sẽ</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dung </a:t>
            </a:r>
            <a:r>
              <a:rPr lang="en-US" altLang="en-US" sz="2400" b="1" dirty="0" err="1">
                <a:solidFill>
                  <a:srgbClr val="FFFF99"/>
                </a:solidFill>
                <a:latin typeface="Times New Roman" panose="02020603050405020304" pitchFamily="18" charset="0"/>
                <a:cs typeface="Times New Roman" panose="02020603050405020304" pitchFamily="18" charset="0"/>
              </a:rPr>
              <a:t>không</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chỉ</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về</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ngoại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hình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mà</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còn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thấy</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cả</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nội</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tâm</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tính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tình</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của</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nhân</a:t>
            </a:r>
            <a:r>
              <a:rPr lang="en-US" altLang="en-US" sz="2400" b="1" dirty="0">
                <a:solidFill>
                  <a:srgbClr val="FFFF99"/>
                </a:solidFill>
                <a:latin typeface="Times New Roman" panose="02020603050405020304" pitchFamily="18" charset="0"/>
                <a:cs typeface="Times New Roman" panose="02020603050405020304" pitchFamily="18" charset="0"/>
              </a:rPr>
              <a:t> </a:t>
            </a:r>
            <a:r>
              <a:rPr lang="en-US" altLang="en-US" sz="2400" b="1" dirty="0" err="1">
                <a:solidFill>
                  <a:srgbClr val="FFFF99"/>
                </a:solidFill>
                <a:latin typeface="Times New Roman" panose="02020603050405020304" pitchFamily="18" charset="0"/>
                <a:cs typeface="Times New Roman" panose="02020603050405020304" pitchFamily="18" charset="0"/>
              </a:rPr>
              <a:t>vật</a:t>
            </a:r>
            <a:r>
              <a:rPr lang="en-US" altLang="en-US" sz="2400" b="1" dirty="0">
                <a:solidFill>
                  <a:srgbClr val="FFFF99"/>
                </a:solidFill>
                <a:latin typeface="Times New Roman" panose="02020603050405020304" pitchFamily="18" charset="0"/>
                <a:cs typeface="Times New Roman" panose="02020603050405020304" pitchFamily="18" charset="0"/>
              </a:rPr>
              <a:t>.</a:t>
            </a:r>
          </a:p>
        </p:txBody>
      </p:sp>
      <p:sp>
        <p:nvSpPr>
          <p:cNvPr id="70669" name="Text Box 13">
            <a:extLst>
              <a:ext uri="{FF2B5EF4-FFF2-40B4-BE49-F238E27FC236}">
                <a16:creationId xmlns:a16="http://schemas.microsoft.com/office/drawing/2014/main" xmlns="" id="{6A18E67C-3BE6-44A8-9FDF-BA945F31CD91}"/>
              </a:ext>
            </a:extLst>
          </p:cNvPr>
          <p:cNvSpPr txBox="1">
            <a:spLocks noChangeArrowheads="1"/>
          </p:cNvSpPr>
          <p:nvPr/>
        </p:nvSpPr>
        <p:spPr bwMode="auto">
          <a:xfrm>
            <a:off x="851657" y="2078941"/>
            <a:ext cx="113387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Từ</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đặc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điểm</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ngoại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đã</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khắc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họa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được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tính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tình</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của</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bà</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dịu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dàng</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tươi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trẻ</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yêu</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đời</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lạc</a:t>
            </a:r>
            <a:r>
              <a:rPr lang="en-US" altLang="en-US" sz="2800" dirty="0">
                <a:solidFill>
                  <a:srgbClr val="CC6600"/>
                </a:solidFill>
                <a:latin typeface="Times New Roman" panose="02020603050405020304" pitchFamily="18" charset="0"/>
                <a:cs typeface="Times New Roman" panose="02020603050405020304" pitchFamily="18" charset="0"/>
              </a:rPr>
              <a:t> </a:t>
            </a:r>
            <a:r>
              <a:rPr lang="en-US" altLang="en-US" sz="2800" dirty="0" err="1">
                <a:solidFill>
                  <a:srgbClr val="CC6600"/>
                </a:solidFill>
                <a:latin typeface="Times New Roman" panose="02020603050405020304" pitchFamily="18" charset="0"/>
                <a:cs typeface="Times New Roman" panose="02020603050405020304" pitchFamily="18" charset="0"/>
              </a:rPr>
              <a:t>quan</a:t>
            </a:r>
            <a:r>
              <a:rPr lang="en-US" altLang="en-US" sz="2800" dirty="0">
                <a:solidFill>
                  <a:srgbClr val="CC6600"/>
                </a:solidFill>
                <a:latin typeface="Times New Roman" panose="02020603050405020304" pitchFamily="18" charset="0"/>
                <a:cs typeface="Times New Roman" panose="02020603050405020304" pitchFamily="18" charset="0"/>
              </a:rPr>
              <a:t>.</a:t>
            </a:r>
          </a:p>
        </p:txBody>
      </p:sp>
      <p:sp>
        <p:nvSpPr>
          <p:cNvPr id="70670" name="Text Box 14">
            <a:extLst>
              <a:ext uri="{FF2B5EF4-FFF2-40B4-BE49-F238E27FC236}">
                <a16:creationId xmlns:a16="http://schemas.microsoft.com/office/drawing/2014/main" xmlns="" id="{DB644AD8-EE77-43AB-A2EC-B9A2944701B5}"/>
              </a:ext>
            </a:extLst>
          </p:cNvPr>
          <p:cNvSpPr txBox="1">
            <a:spLocks noChangeArrowheads="1"/>
          </p:cNvSpPr>
          <p:nvPr/>
        </p:nvSpPr>
        <p:spPr bwMode="auto">
          <a:xfrm>
            <a:off x="2523092" y="4842202"/>
            <a:ext cx="7144228" cy="461665"/>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Khi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tả</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ngoại</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cần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ý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checkerboard(across)">
                                      <p:cBhvr>
                                        <p:cTn id="7" dur="500"/>
                                        <p:tgtEl>
                                          <p:spTgt spid="7066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0664"/>
                                        </p:tgtEl>
                                        <p:attrNameLst>
                                          <p:attrName>style.visibility</p:attrName>
                                        </p:attrNameLst>
                                      </p:cBhvr>
                                      <p:to>
                                        <p:strVal val="visible"/>
                                      </p:to>
                                    </p:set>
                                    <p:anim calcmode="lin" valueType="num">
                                      <p:cBhvr>
                                        <p:cTn id="12" dur="500" fill="hold"/>
                                        <p:tgtEl>
                                          <p:spTgt spid="70664"/>
                                        </p:tgtEl>
                                        <p:attrNameLst>
                                          <p:attrName>ppt_w</p:attrName>
                                        </p:attrNameLst>
                                      </p:cBhvr>
                                      <p:tavLst>
                                        <p:tav tm="0">
                                          <p:val>
                                            <p:fltVal val="0"/>
                                          </p:val>
                                        </p:tav>
                                        <p:tav tm="100000">
                                          <p:val>
                                            <p:strVal val="#ppt_w"/>
                                          </p:val>
                                        </p:tav>
                                      </p:tavLst>
                                    </p:anim>
                                    <p:anim calcmode="lin" valueType="num">
                                      <p:cBhvr>
                                        <p:cTn id="13" dur="500" fill="hold"/>
                                        <p:tgtEl>
                                          <p:spTgt spid="7066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0665"/>
                                        </p:tgtEl>
                                        <p:attrNameLst>
                                          <p:attrName>style.visibility</p:attrName>
                                        </p:attrNameLst>
                                      </p:cBhvr>
                                      <p:to>
                                        <p:strVal val="visible"/>
                                      </p:to>
                                    </p:set>
                                    <p:animEffect transition="in" filter="checkerboard(across)">
                                      <p:cBhvr>
                                        <p:cTn id="18" dur="500"/>
                                        <p:tgtEl>
                                          <p:spTgt spid="706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0669"/>
                                        </p:tgtEl>
                                        <p:attrNameLst>
                                          <p:attrName>style.visibility</p:attrName>
                                        </p:attrNameLst>
                                      </p:cBhvr>
                                      <p:to>
                                        <p:strVal val="visible"/>
                                      </p:to>
                                    </p:set>
                                    <p:animEffect transition="in" filter="checkerboard(across)">
                                      <p:cBhvr>
                                        <p:cTn id="23" dur="500"/>
                                        <p:tgtEl>
                                          <p:spTgt spid="706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0667"/>
                                        </p:tgtEl>
                                        <p:attrNameLst>
                                          <p:attrName>style.visibility</p:attrName>
                                        </p:attrNameLst>
                                      </p:cBhvr>
                                      <p:to>
                                        <p:strVal val="visible"/>
                                      </p:to>
                                    </p:set>
                                    <p:anim calcmode="lin" valueType="num">
                                      <p:cBhvr additive="base">
                                        <p:cTn id="28" dur="500" fill="hold"/>
                                        <p:tgtEl>
                                          <p:spTgt spid="70667"/>
                                        </p:tgtEl>
                                        <p:attrNameLst>
                                          <p:attrName>ppt_x</p:attrName>
                                        </p:attrNameLst>
                                      </p:cBhvr>
                                      <p:tavLst>
                                        <p:tav tm="0">
                                          <p:val>
                                            <p:strVal val="#ppt_x"/>
                                          </p:val>
                                        </p:tav>
                                        <p:tav tm="100000">
                                          <p:val>
                                            <p:strVal val="#ppt_x"/>
                                          </p:val>
                                        </p:tav>
                                      </p:tavLst>
                                    </p:anim>
                                    <p:anim calcmode="lin" valueType="num">
                                      <p:cBhvr additive="base">
                                        <p:cTn id="29" dur="500" fill="hold"/>
                                        <p:tgtEl>
                                          <p:spTgt spid="7066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0670"/>
                                        </p:tgtEl>
                                        <p:attrNameLst>
                                          <p:attrName>style.visibility</p:attrName>
                                        </p:attrNameLst>
                                      </p:cBhvr>
                                      <p:to>
                                        <p:strVal val="visible"/>
                                      </p:to>
                                    </p:set>
                                    <p:animEffect transition="in" filter="checkerboard(across)">
                                      <p:cBhvr>
                                        <p:cTn id="41" dur="500"/>
                                        <p:tgtEl>
                                          <p:spTgt spid="706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70670"/>
                                        </p:tgtEl>
                                      </p:cBhvr>
                                    </p:animEffect>
                                    <p:set>
                                      <p:cBhvr>
                                        <p:cTn id="46" dur="1" fill="hold">
                                          <p:stCondLst>
                                            <p:cond delay="499"/>
                                          </p:stCondLst>
                                        </p:cTn>
                                        <p:tgtEl>
                                          <p:spTgt spid="7067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70668"/>
                                        </p:tgtEl>
                                        <p:attrNameLst>
                                          <p:attrName>style.visibility</p:attrName>
                                        </p:attrNameLst>
                                      </p:cBhvr>
                                      <p:to>
                                        <p:strVal val="visible"/>
                                      </p:to>
                                    </p:set>
                                    <p:animEffect transition="in" filter="checkerboard(across)">
                                      <p:cBhvr>
                                        <p:cTn id="51"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664" grpId="0"/>
      <p:bldP spid="70665" grpId="0"/>
      <p:bldP spid="70666" grpId="0"/>
      <p:bldP spid="70667" grpId="0"/>
      <p:bldP spid="70668" grpId="0" animBg="1"/>
      <p:bldP spid="70669" grpId="0"/>
      <p:bldP spid="70670" grpId="0" animBg="1"/>
      <p:bldP spid="7067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2" name="Rectangle 150">
            <a:extLst>
              <a:ext uri="{FF2B5EF4-FFF2-40B4-BE49-F238E27FC236}">
                <a16:creationId xmlns:a16="http://schemas.microsoft.com/office/drawing/2014/main" xmlns="" id="{453A2C7D-AEA0-48AA-97FC-4B29F43FDC03}"/>
              </a:ext>
            </a:extLst>
          </p:cNvPr>
          <p:cNvSpPr>
            <a:spLocks noChangeArrowheads="1"/>
          </p:cNvSpPr>
          <p:nvPr/>
        </p:nvSpPr>
        <p:spPr bwMode="auto">
          <a:xfrm>
            <a:off x="1691554" y="390460"/>
            <a:ext cx="9618339" cy="95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800" b="1" dirty="0">
                <a:solidFill>
                  <a:schemeClr val="accent2">
                    <a:lumMod val="75000"/>
                  </a:schemeClr>
                </a:solidFill>
                <a:latin typeface="+mj-lt"/>
              </a:rPr>
              <a:t>Bài 2: Lập dàn ý cho bài văn tả một người mà em thường gặp</a:t>
            </a:r>
          </a:p>
          <a:p>
            <a:pPr eaLnBrk="1" hangingPunct="1"/>
            <a:endParaRPr lang="en-US" altLang="en-US" sz="2801" b="1" dirty="0">
              <a:solidFill>
                <a:srgbClr val="0000FF"/>
              </a:solidFill>
              <a:latin typeface=".VnAristote" panose="020B7200000000000000" pitchFamily="34" charset="0"/>
            </a:endParaRPr>
          </a:p>
        </p:txBody>
      </p:sp>
      <p:sp>
        <p:nvSpPr>
          <p:cNvPr id="8343" name="Line 151">
            <a:extLst>
              <a:ext uri="{FF2B5EF4-FFF2-40B4-BE49-F238E27FC236}">
                <a16:creationId xmlns:a16="http://schemas.microsoft.com/office/drawing/2014/main" xmlns="" id="{7EE8331D-BAA8-4AA7-84EA-530E09195A00}"/>
              </a:ext>
            </a:extLst>
          </p:cNvPr>
          <p:cNvSpPr>
            <a:spLocks noChangeShapeType="1"/>
          </p:cNvSpPr>
          <p:nvPr/>
        </p:nvSpPr>
        <p:spPr bwMode="auto">
          <a:xfrm>
            <a:off x="2836960" y="883354"/>
            <a:ext cx="1295700" cy="0"/>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4" name="Line 152">
            <a:extLst>
              <a:ext uri="{FF2B5EF4-FFF2-40B4-BE49-F238E27FC236}">
                <a16:creationId xmlns:a16="http://schemas.microsoft.com/office/drawing/2014/main" xmlns="" id="{20A1F1AD-53E0-4696-A24F-18BBF8342D2E}"/>
              </a:ext>
            </a:extLst>
          </p:cNvPr>
          <p:cNvSpPr>
            <a:spLocks noChangeShapeType="1"/>
          </p:cNvSpPr>
          <p:nvPr/>
        </p:nvSpPr>
        <p:spPr bwMode="auto">
          <a:xfrm>
            <a:off x="6216932" y="838169"/>
            <a:ext cx="4908267" cy="1"/>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5" name="Text Box 153">
            <a:extLst>
              <a:ext uri="{FF2B5EF4-FFF2-40B4-BE49-F238E27FC236}">
                <a16:creationId xmlns:a16="http://schemas.microsoft.com/office/drawing/2014/main" xmlns="" id="{A210920B-2650-4133-BBCC-0AF9EB34CD05}"/>
              </a:ext>
            </a:extLst>
          </p:cNvPr>
          <p:cNvSpPr txBox="1">
            <a:spLocks noChangeArrowheads="1"/>
          </p:cNvSpPr>
          <p:nvPr/>
        </p:nvSpPr>
        <p:spPr bwMode="auto">
          <a:xfrm>
            <a:off x="1365560" y="1410660"/>
            <a:ext cx="98326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vi-VN" sz="3200" i="1" dirty="0">
                <a:solidFill>
                  <a:schemeClr val="accent1">
                    <a:lumMod val="50000"/>
                  </a:schemeClr>
                </a:solidFill>
                <a:latin typeface="Times New Roman" panose="02020603050405020304" pitchFamily="18" charset="0"/>
                <a:cs typeface="Times New Roman" panose="02020603050405020304" pitchFamily="18" charset="0"/>
              </a:rPr>
              <a:t> Cấu tạo của bài văn tả người</a:t>
            </a: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1.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Mở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Giới thiệu người </a:t>
            </a:r>
            <a:r>
              <a:rPr lang="vi-VN" sz="3200" i="1">
                <a:solidFill>
                  <a:schemeClr val="accent1">
                    <a:lumMod val="50000"/>
                  </a:schemeClr>
                </a:solidFill>
                <a:latin typeface="Times New Roman" panose="02020603050405020304" pitchFamily="18" charset="0"/>
                <a:cs typeface="Times New Roman" panose="02020603050405020304" pitchFamily="18" charset="0"/>
              </a:rPr>
              <a:t>định </a:t>
            </a:r>
            <a:r>
              <a:rPr lang="vi-VN" sz="3200" i="1" smtClean="0">
                <a:solidFill>
                  <a:schemeClr val="accent1">
                    <a:lumMod val="50000"/>
                  </a:schemeClr>
                </a:solidFill>
                <a:latin typeface="Times New Roman" panose="02020603050405020304" pitchFamily="18" charset="0"/>
                <a:cs typeface="Times New Roman" panose="02020603050405020304" pitchFamily="18" charset="0"/>
              </a:rPr>
              <a:t>tả</a:t>
            </a:r>
            <a:r>
              <a:rPr lang="en-US" sz="3200" i="1" smtClean="0">
                <a:solidFill>
                  <a:schemeClr val="accent1">
                    <a:lumMod val="50000"/>
                  </a:schemeClr>
                </a:solidFill>
                <a:latin typeface="Times New Roman" panose="02020603050405020304" pitchFamily="18" charset="0"/>
                <a:cs typeface="Times New Roman" panose="02020603050405020304" pitchFamily="18" charset="0"/>
              </a:rPr>
              <a:t>: cô giáo em.</a:t>
            </a:r>
            <a:endParaRPr lang="vi-VN" sz="3200" i="1"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2.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p>
          <a:p>
            <a:r>
              <a:rPr lang="en-US" sz="3200" i="1" smtClean="0">
                <a:solidFill>
                  <a:schemeClr val="accent1">
                    <a:lumMod val="50000"/>
                  </a:schemeClr>
                </a:solidFill>
                <a:latin typeface="Times New Roman" panose="02020603050405020304" pitchFamily="18" charset="0"/>
                <a:cs typeface="Times New Roman" panose="02020603050405020304" pitchFamily="18" charset="0"/>
              </a:rPr>
              <a:t>Tả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ngoại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nổi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bật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tầm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ăn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khuôn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cặp</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mắt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hàm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răng</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vi-VN" sz="3200" i="1" dirty="0">
                <a:solidFill>
                  <a:schemeClr val="accent1">
                    <a:lumMod val="50000"/>
                  </a:schemeClr>
                </a:solidFill>
                <a:latin typeface="Times New Roman" panose="02020603050405020304" pitchFamily="18" charset="0"/>
                <a:cs typeface="Times New Roman" panose="02020603050405020304" pitchFamily="18" charset="0"/>
              </a:rPr>
              <a:t>Tả tính tình, hoạt động (lời nói, cử chỉ, thói quen, cách cư xử với người khác…)</a:t>
            </a:r>
          </a:p>
          <a:p>
            <a:r>
              <a:rPr lang="vi-VN" sz="3200" i="1" dirty="0">
                <a:solidFill>
                  <a:schemeClr val="accent1">
                    <a:lumMod val="50000"/>
                  </a:schemeClr>
                </a:solidFill>
                <a:latin typeface="Times New Roman" panose="02020603050405020304" pitchFamily="18" charset="0"/>
                <a:cs typeface="Times New Roman" panose="02020603050405020304" pitchFamily="18" charset="0"/>
              </a:rPr>
              <a:t>3.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Kết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Nêu cảm nghĩ về người được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en-US" altLang="en-US" sz="3200" i="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342"/>
                                        </p:tgtEl>
                                        <p:attrNameLst>
                                          <p:attrName>style.visibility</p:attrName>
                                        </p:attrNameLst>
                                      </p:cBhvr>
                                      <p:to>
                                        <p:strVal val="visible"/>
                                      </p:to>
                                    </p:set>
                                    <p:anim calcmode="lin" valueType="num">
                                      <p:cBhvr>
                                        <p:cTn id="7" dur="1000" fill="hold"/>
                                        <p:tgtEl>
                                          <p:spTgt spid="8342"/>
                                        </p:tgtEl>
                                        <p:attrNameLst>
                                          <p:attrName>ppt_x</p:attrName>
                                        </p:attrNameLst>
                                      </p:cBhvr>
                                      <p:tavLst>
                                        <p:tav tm="0">
                                          <p:val>
                                            <p:strVal val="#ppt_x-.2"/>
                                          </p:val>
                                        </p:tav>
                                        <p:tav tm="100000">
                                          <p:val>
                                            <p:strVal val="#ppt_x"/>
                                          </p:val>
                                        </p:tav>
                                      </p:tavLst>
                                    </p:anim>
                                    <p:anim calcmode="lin" valueType="num">
                                      <p:cBhvr>
                                        <p:cTn id="8" dur="1000" fill="hold"/>
                                        <p:tgtEl>
                                          <p:spTgt spid="83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343"/>
                                        </p:tgtEl>
                                        <p:attrNameLst>
                                          <p:attrName>style.visibility</p:attrName>
                                        </p:attrNameLst>
                                      </p:cBhvr>
                                      <p:to>
                                        <p:strVal val="visible"/>
                                      </p:to>
                                    </p:set>
                                    <p:anim calcmode="lin" valueType="num">
                                      <p:cBhvr>
                                        <p:cTn id="14" dur="500" fill="hold"/>
                                        <p:tgtEl>
                                          <p:spTgt spid="8343"/>
                                        </p:tgtEl>
                                        <p:attrNameLst>
                                          <p:attrName>ppt_w</p:attrName>
                                        </p:attrNameLst>
                                      </p:cBhvr>
                                      <p:tavLst>
                                        <p:tav tm="0">
                                          <p:val>
                                            <p:fltVal val="0"/>
                                          </p:val>
                                        </p:tav>
                                        <p:tav tm="100000">
                                          <p:val>
                                            <p:strVal val="#ppt_w"/>
                                          </p:val>
                                        </p:tav>
                                      </p:tavLst>
                                    </p:anim>
                                    <p:anim calcmode="lin" valueType="num">
                                      <p:cBhvr>
                                        <p:cTn id="15" dur="500" fill="hold"/>
                                        <p:tgtEl>
                                          <p:spTgt spid="834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8344"/>
                                        </p:tgtEl>
                                        <p:attrNameLst>
                                          <p:attrName>style.visibility</p:attrName>
                                        </p:attrNameLst>
                                      </p:cBhvr>
                                      <p:to>
                                        <p:strVal val="visible"/>
                                      </p:to>
                                    </p:set>
                                    <p:anim calcmode="lin" valueType="num">
                                      <p:cBhvr>
                                        <p:cTn id="18" dur="500" fill="hold"/>
                                        <p:tgtEl>
                                          <p:spTgt spid="8344"/>
                                        </p:tgtEl>
                                        <p:attrNameLst>
                                          <p:attrName>ppt_w</p:attrName>
                                        </p:attrNameLst>
                                      </p:cBhvr>
                                      <p:tavLst>
                                        <p:tav tm="0">
                                          <p:val>
                                            <p:fltVal val="0"/>
                                          </p:val>
                                        </p:tav>
                                        <p:tav tm="100000">
                                          <p:val>
                                            <p:strVal val="#ppt_w"/>
                                          </p:val>
                                        </p:tav>
                                      </p:tavLst>
                                    </p:anim>
                                    <p:anim calcmode="lin" valueType="num">
                                      <p:cBhvr>
                                        <p:cTn id="19" dur="500" fill="hold"/>
                                        <p:tgtEl>
                                          <p:spTgt spid="8344"/>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1" presetClass="emph" presetSubtype="0" fill="hold" grpId="1" nodeType="afterEffect">
                                  <p:stCondLst>
                                    <p:cond delay="0"/>
                                  </p:stCondLst>
                                  <p:childTnLst>
                                    <p:animClr clrSpc="hsl" dir="cw">
                                      <p:cBhvr override="childStyle">
                                        <p:cTn id="22" dur="500" fill="hold"/>
                                        <p:tgtEl>
                                          <p:spTgt spid="8343"/>
                                        </p:tgtEl>
                                        <p:attrNameLst>
                                          <p:attrName>style.color</p:attrName>
                                        </p:attrNameLst>
                                      </p:cBhvr>
                                      <p:by>
                                        <p:hsl h="7200000" s="0" l="0"/>
                                      </p:by>
                                    </p:animClr>
                                    <p:animClr clrSpc="hsl" dir="cw">
                                      <p:cBhvr>
                                        <p:cTn id="23" dur="500" fill="hold"/>
                                        <p:tgtEl>
                                          <p:spTgt spid="8343"/>
                                        </p:tgtEl>
                                        <p:attrNameLst>
                                          <p:attrName>fillcolor</p:attrName>
                                        </p:attrNameLst>
                                      </p:cBhvr>
                                      <p:by>
                                        <p:hsl h="7200000" s="0" l="0"/>
                                      </p:by>
                                    </p:animClr>
                                    <p:animClr clrSpc="hsl" dir="cw">
                                      <p:cBhvr>
                                        <p:cTn id="24" dur="500" fill="hold"/>
                                        <p:tgtEl>
                                          <p:spTgt spid="8343"/>
                                        </p:tgtEl>
                                        <p:attrNameLst>
                                          <p:attrName>stroke.color</p:attrName>
                                        </p:attrNameLst>
                                      </p:cBhvr>
                                      <p:by>
                                        <p:hsl h="7200000" s="0" l="0"/>
                                      </p:by>
                                    </p:animClr>
                                    <p:set>
                                      <p:cBhvr>
                                        <p:cTn id="25" dur="500" fill="hold"/>
                                        <p:tgtEl>
                                          <p:spTgt spid="8343"/>
                                        </p:tgtEl>
                                        <p:attrNameLst>
                                          <p:attrName>fill.type</p:attrName>
                                        </p:attrNameLst>
                                      </p:cBhvr>
                                      <p:to>
                                        <p:strVal val="solid"/>
                                      </p:to>
                                    </p:set>
                                  </p:childTnLst>
                                </p:cTn>
                              </p:par>
                              <p:par>
                                <p:cTn id="26" presetID="21" presetClass="emph" presetSubtype="0" fill="hold" grpId="1" nodeType="withEffect">
                                  <p:stCondLst>
                                    <p:cond delay="0"/>
                                  </p:stCondLst>
                                  <p:childTnLst>
                                    <p:animClr clrSpc="hsl" dir="cw">
                                      <p:cBhvr override="childStyle">
                                        <p:cTn id="27" dur="500" fill="hold"/>
                                        <p:tgtEl>
                                          <p:spTgt spid="8344"/>
                                        </p:tgtEl>
                                        <p:attrNameLst>
                                          <p:attrName>style.color</p:attrName>
                                        </p:attrNameLst>
                                      </p:cBhvr>
                                      <p:by>
                                        <p:hsl h="7200000" s="0" l="0"/>
                                      </p:by>
                                    </p:animClr>
                                    <p:animClr clrSpc="hsl" dir="cw">
                                      <p:cBhvr>
                                        <p:cTn id="28" dur="500" fill="hold"/>
                                        <p:tgtEl>
                                          <p:spTgt spid="8344"/>
                                        </p:tgtEl>
                                        <p:attrNameLst>
                                          <p:attrName>fillcolor</p:attrName>
                                        </p:attrNameLst>
                                      </p:cBhvr>
                                      <p:by>
                                        <p:hsl h="7200000" s="0" l="0"/>
                                      </p:by>
                                    </p:animClr>
                                    <p:animClr clrSpc="hsl" dir="cw">
                                      <p:cBhvr>
                                        <p:cTn id="29" dur="500" fill="hold"/>
                                        <p:tgtEl>
                                          <p:spTgt spid="8344"/>
                                        </p:tgtEl>
                                        <p:attrNameLst>
                                          <p:attrName>stroke.color</p:attrName>
                                        </p:attrNameLst>
                                      </p:cBhvr>
                                      <p:by>
                                        <p:hsl h="7200000" s="0" l="0"/>
                                      </p:by>
                                    </p:animClr>
                                    <p:set>
                                      <p:cBhvr>
                                        <p:cTn id="30" dur="500" fill="hold"/>
                                        <p:tgtEl>
                                          <p:spTgt spid="8344"/>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8345"/>
                                        </p:tgtEl>
                                        <p:attrNameLst>
                                          <p:attrName>style.visibility</p:attrName>
                                        </p:attrNameLst>
                                      </p:cBhvr>
                                      <p:to>
                                        <p:strVal val="visible"/>
                                      </p:to>
                                    </p:set>
                                    <p:animEffect transition="in" filter="wheel(4)">
                                      <p:cBhvr>
                                        <p:cTn id="35" dur="1000"/>
                                        <p:tgtEl>
                                          <p:spTgt spid="8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2" grpId="0"/>
      <p:bldP spid="8343" grpId="0" animBg="1"/>
      <p:bldP spid="8343" grpId="1" animBg="1"/>
      <p:bldP spid="8344" grpId="0" animBg="1"/>
      <p:bldP spid="8344" grpId="1" animBg="1"/>
      <p:bldP spid="834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9040F79-4511-465B-83FC-70DE6589F5AA}"/>
              </a:ext>
            </a:extLst>
          </p:cNvPr>
          <p:cNvPicPr>
            <a:picLocks noChangeAspect="1"/>
          </p:cNvPicPr>
          <p:nvPr/>
        </p:nvPicPr>
        <p:blipFill>
          <a:blip r:embed="rId2"/>
          <a:stretch>
            <a:fillRect/>
          </a:stretch>
        </p:blipFill>
        <p:spPr>
          <a:xfrm>
            <a:off x="1640998" y="172244"/>
            <a:ext cx="8356442" cy="6515100"/>
          </a:xfrm>
          <a:prstGeom prst="rect">
            <a:avLst/>
          </a:prstGeom>
        </p:spPr>
      </p:pic>
    </p:spTree>
    <p:extLst>
      <p:ext uri="{BB962C8B-B14F-4D97-AF65-F5344CB8AC3E}">
        <p14:creationId xmlns:p14="http://schemas.microsoft.com/office/powerpoint/2010/main" val="223496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ài văn tả mẹ: 33 bài văn mẫu hay tả về mẹ giúp con đạt điểm cao">
            <a:extLst>
              <a:ext uri="{FF2B5EF4-FFF2-40B4-BE49-F238E27FC236}">
                <a16:creationId xmlns:a16="http://schemas.microsoft.com/office/drawing/2014/main" xmlns="" id="{295BE705-74C9-4B71-BCBA-E82FEC150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124528"/>
            <a:ext cx="7599876" cy="716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0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2" name="Picture 4" descr="Tả cô giáo của em lớp 5 | Tuyển tập những bài văn tả cô giáo lớp 5">
            <a:extLst>
              <a:ext uri="{FF2B5EF4-FFF2-40B4-BE49-F238E27FC236}">
                <a16:creationId xmlns:a16="http://schemas.microsoft.com/office/drawing/2014/main" xmlns="" id="{6C0C2E42-8687-49A0-8230-181CA2498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306" y="75248"/>
            <a:ext cx="7543800"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80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xmlns=""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4">
            <a:extLst>
              <a:ext uri="{FF2B5EF4-FFF2-40B4-BE49-F238E27FC236}">
                <a16:creationId xmlns:a16="http://schemas.microsoft.com/office/drawing/2014/main" xmlns="" id="{0B041429-64D7-4EE0-8D2A-9FE214D778F0}"/>
              </a:ext>
            </a:extLst>
          </p:cNvPr>
          <p:cNvSpPr txBox="1"/>
          <p:nvPr/>
        </p:nvSpPr>
        <p:spPr>
          <a:xfrm>
            <a:off x="4868748" y="524515"/>
            <a:ext cx="2452916" cy="707886"/>
          </a:xfrm>
          <a:prstGeom prst="rect">
            <a:avLst/>
          </a:prstGeom>
          <a:noFill/>
        </p:spPr>
        <p:txBody>
          <a:bodyPr wrap="none" rtlCol="0">
            <a:spAutoFit/>
          </a:bodyPr>
          <a:lstStyle/>
          <a:p>
            <a:pPr algn="ctr"/>
            <a:r>
              <a:rPr lang="en-US" altLang="zh-CN" sz="40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Khởi</a:t>
            </a:r>
            <a:r>
              <a:rPr lang="en-US" altLang="zh-CN" sz="40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0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động</a:t>
            </a:r>
            <a:endParaRPr lang="en-US" altLang="zh-CN" sz="40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 name="Cloud 1">
            <a:extLst>
              <a:ext uri="{FF2B5EF4-FFF2-40B4-BE49-F238E27FC236}">
                <a16:creationId xmlns:a16="http://schemas.microsoft.com/office/drawing/2014/main" xmlns="" id="{5BB5C88B-6F6B-4A26-85B9-0A1A2F3DFEDB}"/>
              </a:ext>
            </a:extLst>
          </p:cNvPr>
          <p:cNvSpPr/>
          <p:nvPr/>
        </p:nvSpPr>
        <p:spPr>
          <a:xfrm>
            <a:off x="2895600" y="1706880"/>
            <a:ext cx="7498080" cy="286512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1">
                    <a:lumMod val="50000"/>
                  </a:schemeClr>
                </a:solidFill>
                <a:latin typeface="Times New Roman" panose="02020603050405020304" pitchFamily="18" charset="0"/>
                <a:cs typeface="Times New Roman" panose="02020603050405020304" pitchFamily="18" charset="0"/>
              </a:rPr>
              <a:t>Nêu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cấu</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tạo</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500867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74" y="2989094"/>
            <a:ext cx="2530835" cy="3657124"/>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525" y="2496517"/>
            <a:ext cx="3099984" cy="427159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7199" y="5972070"/>
            <a:ext cx="3180936" cy="674149"/>
          </a:xfrm>
          <a:prstGeom prst="rect">
            <a:avLst/>
          </a:prstGeom>
        </p:spPr>
      </p:pic>
      <p:grpSp>
        <p:nvGrpSpPr>
          <p:cNvPr id="3" name="Group 2">
            <a:extLst>
              <a:ext uri="{FF2B5EF4-FFF2-40B4-BE49-F238E27FC236}">
                <a16:creationId xmlns:a16="http://schemas.microsoft.com/office/drawing/2014/main" xmlns="" id="{A465D357-0CEA-4CE0-9B89-E6515D52DC66}"/>
              </a:ext>
            </a:extLst>
          </p:cNvPr>
          <p:cNvGrpSpPr/>
          <p:nvPr/>
        </p:nvGrpSpPr>
        <p:grpSpPr>
          <a:xfrm>
            <a:off x="2283556" y="349823"/>
            <a:ext cx="9357875" cy="5500357"/>
            <a:chOff x="2283556" y="349823"/>
            <a:chExt cx="9357875" cy="5500357"/>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556" y="349823"/>
              <a:ext cx="7623300" cy="5278541"/>
            </a:xfrm>
            <a:prstGeom prst="rect">
              <a:avLst/>
            </a:prstGeom>
          </p:spPr>
        </p:pic>
        <p:sp>
          <p:nvSpPr>
            <p:cNvPr id="14" name="Rectangle 3"/>
            <p:cNvSpPr txBox="1">
              <a:spLocks noChangeArrowheads="1"/>
            </p:cNvSpPr>
            <p:nvPr/>
          </p:nvSpPr>
          <p:spPr>
            <a:xfrm>
              <a:off x="3412903" y="1777185"/>
              <a:ext cx="8228528" cy="4072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xmlns="" id="{947871C4-1903-487A-82E4-0DC8B27BF71F}"/>
              </a:ext>
            </a:extLst>
          </p:cNvPr>
          <p:cNvGrpSpPr/>
          <p:nvPr/>
        </p:nvGrpSpPr>
        <p:grpSpPr>
          <a:xfrm>
            <a:off x="1176103" y="53569"/>
            <a:ext cx="3587375" cy="955839"/>
            <a:chOff x="1806724" y="146695"/>
            <a:chExt cx="3587375" cy="955839"/>
          </a:xfrm>
        </p:grpSpPr>
        <p:sp>
          <p:nvSpPr>
            <p:cNvPr id="13" name="文本框 12"/>
            <p:cNvSpPr txBox="1"/>
            <p:nvPr/>
          </p:nvSpPr>
          <p:spPr>
            <a:xfrm>
              <a:off x="1806724" y="216898"/>
              <a:ext cx="3587375" cy="830889"/>
            </a:xfrm>
            <a:prstGeom prst="rect">
              <a:avLst/>
            </a:prstGeom>
            <a:noFill/>
          </p:spPr>
          <p:txBody>
            <a:bodyPr wrap="none" rtlCol="0">
              <a:spAutoFit/>
            </a:bodyPr>
            <a:lstStyle/>
            <a:p>
              <a:pPr algn="ctr"/>
              <a:r>
                <a:rPr lang="en-US" altLang="zh-CN"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Rounded Rectangle 8"/>
            <p:cNvSpPr/>
            <p:nvPr/>
          </p:nvSpPr>
          <p:spPr>
            <a:xfrm>
              <a:off x="1807783" y="146695"/>
              <a:ext cx="3490891" cy="955839"/>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72A870D-1E66-47C0-8BB4-DA4BF5900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4">
            <a:extLst>
              <a:ext uri="{FF2B5EF4-FFF2-40B4-BE49-F238E27FC236}">
                <a16:creationId xmlns:a16="http://schemas.microsoft.com/office/drawing/2014/main" xmlns="" id="{2E7C26CF-303F-4920-8039-DBF3754167CD}"/>
              </a:ext>
            </a:extLst>
          </p:cNvPr>
          <p:cNvSpPr txBox="1"/>
          <p:nvPr/>
        </p:nvSpPr>
        <p:spPr>
          <a:xfrm>
            <a:off x="3917577" y="1823450"/>
            <a:ext cx="4647426"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Cảm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ơn</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các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con</a:t>
            </a:r>
          </a:p>
        </p:txBody>
      </p:sp>
      <p:sp>
        <p:nvSpPr>
          <p:cNvPr id="14" name="TextBox 4">
            <a:extLst>
              <a:ext uri="{FF2B5EF4-FFF2-40B4-BE49-F238E27FC236}">
                <a16:creationId xmlns:a16="http://schemas.microsoft.com/office/drawing/2014/main" xmlns="" id="{DB2B201F-A51A-4E2E-806C-53F2BFC7C432}"/>
              </a:ext>
            </a:extLst>
          </p:cNvPr>
          <p:cNvSpPr txBox="1"/>
          <p:nvPr/>
        </p:nvSpPr>
        <p:spPr>
          <a:xfrm>
            <a:off x="2734566" y="2997746"/>
            <a:ext cx="7013459" cy="923330"/>
          </a:xfrm>
          <a:prstGeom prst="rect">
            <a:avLst/>
          </a:prstGeom>
          <a:noFill/>
        </p:spPr>
        <p:txBody>
          <a:bodyPr wrap="none" rtlCol="0">
            <a:spAutoFit/>
          </a:bodyPr>
          <a:lstStyle/>
          <a:p>
            <a:pPr algn="ct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đã</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tham</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gia</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vào</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học</a:t>
            </a:r>
            <a:r>
              <a:rPr lang="en-US" altLang="zh-CN" sz="54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p>
        </p:txBody>
      </p:sp>
      <p:sp>
        <p:nvSpPr>
          <p:cNvPr id="64" name="矩形 63">
            <a:extLst>
              <a:ext uri="{FF2B5EF4-FFF2-40B4-BE49-F238E27FC236}">
                <a16:creationId xmlns:a16="http://schemas.microsoft.com/office/drawing/2014/main" xmlns="" id="{74985483-1BCA-4F9E-86C5-AB29DD2AB9C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000" fill="hold"/>
                                        <p:tgtEl>
                                          <p:spTgt spid="64"/>
                                        </p:tgtEl>
                                        <p:attrNameLst>
                                          <p:attrName>ppt_w</p:attrName>
                                        </p:attrNameLst>
                                      </p:cBhvr>
                                      <p:tavLst>
                                        <p:tav tm="0">
                                          <p:val>
                                            <p:fltVal val="0"/>
                                          </p:val>
                                        </p:tav>
                                        <p:tav tm="100000">
                                          <p:val>
                                            <p:strVal val="#ppt_w"/>
                                          </p:val>
                                        </p:tav>
                                      </p:tavLst>
                                    </p:anim>
                                    <p:anim calcmode="lin" valueType="num">
                                      <p:cBhvr>
                                        <p:cTn id="12" dur="1000" fill="hold"/>
                                        <p:tgtEl>
                                          <p:spTgt spid="64"/>
                                        </p:tgtEl>
                                        <p:attrNameLst>
                                          <p:attrName>ppt_h</p:attrName>
                                        </p:attrNameLst>
                                      </p:cBhvr>
                                      <p:tavLst>
                                        <p:tav tm="0">
                                          <p:val>
                                            <p:fltVal val="0"/>
                                          </p:val>
                                        </p:tav>
                                        <p:tav tm="100000">
                                          <p:val>
                                            <p:strVal val="#ppt_h"/>
                                          </p:val>
                                        </p:tav>
                                      </p:tavLst>
                                    </p:anim>
                                    <p:animEffect transition="in" filter="fade">
                                      <p:cBhvr>
                                        <p:cTn id="13" dur="1000"/>
                                        <p:tgtEl>
                                          <p:spTgt spid="64"/>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xmlns=""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xmlns="" id="{94957BAC-E8A6-4F14-A214-2F30710D29DB}"/>
              </a:ext>
            </a:extLst>
          </p:cNvPr>
          <p:cNvSpPr txBox="1"/>
          <p:nvPr/>
        </p:nvSpPr>
        <p:spPr>
          <a:xfrm>
            <a:off x="3261717" y="2361930"/>
            <a:ext cx="6040436" cy="1569660"/>
          </a:xfrm>
          <a:prstGeom prst="rect">
            <a:avLst/>
          </a:prstGeom>
          <a:noFill/>
        </p:spPr>
        <p:txBody>
          <a:bodyPr wrap="none" rtlCol="0">
            <a:spAutoFit/>
          </a:bodyPr>
          <a:lstStyle/>
          <a:p>
            <a:pPr algn="ct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dirty="0" err="1">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dirty="0">
                <a:solidFill>
                  <a:srgbClr val="F7885E"/>
                </a:solidFill>
                <a:latin typeface="Times New Roman" panose="02020603050405020304" pitchFamily="18" charset="0"/>
                <a:ea typeface="华康海报体W12(P)" panose="040B0C00000000000000" pitchFamily="82" charset="-122"/>
                <a:cs typeface="Times New Roman" panose="02020603050405020304" pitchFamily="18" charset="0"/>
              </a:rPr>
              <a:t> – T1)</a:t>
            </a:r>
          </a:p>
        </p:txBody>
      </p:sp>
      <p:sp>
        <p:nvSpPr>
          <p:cNvPr id="57" name="矩形 56">
            <a:extLst>
              <a:ext uri="{FF2B5EF4-FFF2-40B4-BE49-F238E27FC236}">
                <a16:creationId xmlns:a16="http://schemas.microsoft.com/office/drawing/2014/main" xmlns=""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xmlns=""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226122331"/>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750"/>
                                        <p:tgtEl>
                                          <p:spTgt spid="58"/>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ppt_w</p:attrName>
                                        </p:attrNameLst>
                                      </p:cBhvr>
                                      <p:tavLst>
                                        <p:tav tm="0">
                                          <p:val>
                                            <p:fltVal val="0"/>
                                          </p:val>
                                        </p:tav>
                                        <p:tav tm="100000">
                                          <p:val>
                                            <p:strVal val="#ppt_w"/>
                                          </p:val>
                                        </p:tav>
                                      </p:tavLst>
                                    </p:anim>
                                    <p:anim calcmode="lin" valueType="num">
                                      <p:cBhvr>
                                        <p:cTn id="12" dur="1000" fill="hold"/>
                                        <p:tgtEl>
                                          <p:spTgt spid="57"/>
                                        </p:tgtEl>
                                        <p:attrNameLst>
                                          <p:attrName>ppt_h</p:attrName>
                                        </p:attrNameLst>
                                      </p:cBhvr>
                                      <p:tavLst>
                                        <p:tav tm="0">
                                          <p:val>
                                            <p:fltVal val="0"/>
                                          </p:val>
                                        </p:tav>
                                        <p:tav tm="100000">
                                          <p:val>
                                            <p:strVal val="#ppt_h"/>
                                          </p:val>
                                        </p:tav>
                                      </p:tavLst>
                                    </p:anim>
                                    <p:animEffect transition="in" filter="fade">
                                      <p:cBhvr>
                                        <p:cTn id="13" dur="1000"/>
                                        <p:tgtEl>
                                          <p:spTgt spid="57"/>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59"/>
                </p:tgtEl>
              </p:cMediaNode>
            </p:audio>
          </p:childTnLst>
        </p:cTn>
      </p:par>
    </p:tnLst>
    <p:bldLst>
      <p:bldP spid="5"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0BA9D526-5288-47C5-9F69-522AB3F8C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35" name="矩形 34">
            <a:extLst>
              <a:ext uri="{FF2B5EF4-FFF2-40B4-BE49-F238E27FC236}">
                <a16:creationId xmlns:a16="http://schemas.microsoft.com/office/drawing/2014/main" xmlns="" id="{C6E3854C-F7B5-48CB-97F0-373CDCA50529}"/>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xmlns="" id="{CAC34435-6DA2-4E0A-AB93-F49C9AF93FF1}"/>
              </a:ext>
            </a:extLst>
          </p:cNvPr>
          <p:cNvGrpSpPr/>
          <p:nvPr/>
        </p:nvGrpSpPr>
        <p:grpSpPr>
          <a:xfrm>
            <a:off x="4093208" y="1584959"/>
            <a:ext cx="7743192" cy="3226813"/>
            <a:chOff x="5824727" y="2411900"/>
            <a:chExt cx="2720427" cy="3174491"/>
          </a:xfrm>
        </p:grpSpPr>
        <p:sp>
          <p:nvSpPr>
            <p:cNvPr id="37" name="Rectangle 39">
              <a:extLst>
                <a:ext uri="{FF2B5EF4-FFF2-40B4-BE49-F238E27FC236}">
                  <a16:creationId xmlns:a16="http://schemas.microsoft.com/office/drawing/2014/main" xmlns="" id="{6A801C9D-0994-4F6F-B3DF-9275E1D9C208}"/>
                </a:ext>
              </a:extLst>
            </p:cNvPr>
            <p:cNvSpPr>
              <a:spLocks noChangeArrowheads="1"/>
            </p:cNvSpPr>
            <p:nvPr/>
          </p:nvSpPr>
          <p:spPr bwMode="auto">
            <a:xfrm>
              <a:off x="6210853" y="2411900"/>
              <a:ext cx="2334301" cy="1937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Xác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định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những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trong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mẫu</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Thấy</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mối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quan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hệ</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giữa</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với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tính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cách</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a:t>
              </a:r>
            </a:p>
          </p:txBody>
        </p:sp>
        <p:grpSp>
          <p:nvGrpSpPr>
            <p:cNvPr id="39" name="组合 38">
              <a:extLst>
                <a:ext uri="{FF2B5EF4-FFF2-40B4-BE49-F238E27FC236}">
                  <a16:creationId xmlns:a16="http://schemas.microsoft.com/office/drawing/2014/main" xmlns="" id="{E9F23E28-6BC8-4344-B5BF-8978B639FF12}"/>
                </a:ext>
              </a:extLst>
            </p:cNvPr>
            <p:cNvGrpSpPr/>
            <p:nvPr/>
          </p:nvGrpSpPr>
          <p:grpSpPr>
            <a:xfrm>
              <a:off x="5824727" y="2474325"/>
              <a:ext cx="307746" cy="307746"/>
              <a:chOff x="4923349" y="1475317"/>
              <a:chExt cx="305414" cy="305414"/>
            </a:xfrm>
            <a:solidFill>
              <a:srgbClr val="E94E60"/>
            </a:solidFill>
          </p:grpSpPr>
          <p:sp>
            <p:nvSpPr>
              <p:cNvPr id="55" name="椭圆 54">
                <a:extLst>
                  <a:ext uri="{FF2B5EF4-FFF2-40B4-BE49-F238E27FC236}">
                    <a16:creationId xmlns:a16="http://schemas.microsoft.com/office/drawing/2014/main" xmlns="" id="{02651268-16A1-41AB-934D-9CD94B9BF93A}"/>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6" name="椭圆 55">
                <a:extLst>
                  <a:ext uri="{FF2B5EF4-FFF2-40B4-BE49-F238E27FC236}">
                    <a16:creationId xmlns:a16="http://schemas.microsoft.com/office/drawing/2014/main" xmlns="" id="{7602164C-1741-4B1F-AC36-BC997FDC179F}"/>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grpSp>
        <p:sp>
          <p:nvSpPr>
            <p:cNvPr id="46" name="Rectangle 39">
              <a:extLst>
                <a:ext uri="{FF2B5EF4-FFF2-40B4-BE49-F238E27FC236}">
                  <a16:creationId xmlns:a16="http://schemas.microsoft.com/office/drawing/2014/main" xmlns="" id="{386EAE69-39E0-4E34-999A-950486F41E5A}"/>
                </a:ext>
              </a:extLst>
            </p:cNvPr>
            <p:cNvSpPr>
              <a:spLocks noChangeArrowheads="1"/>
            </p:cNvSpPr>
            <p:nvPr/>
          </p:nvSpPr>
          <p:spPr bwMode="auto">
            <a:xfrm>
              <a:off x="6217903" y="4617476"/>
              <a:ext cx="2327251" cy="9689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Font typeface="Arial" pitchFamily="34" charset="0"/>
                <a:buNone/>
              </a:pP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Lập</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dàn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ý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cho</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mà</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thường</a:t>
              </a:r>
              <a:r>
                <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rPr>
                <a:t>gặp</a:t>
              </a:r>
              <a:endParaRPr lang="en-US" altLang="zh-CN" sz="3200" dirty="0">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48" name="组合 47">
              <a:extLst>
                <a:ext uri="{FF2B5EF4-FFF2-40B4-BE49-F238E27FC236}">
                  <a16:creationId xmlns:a16="http://schemas.microsoft.com/office/drawing/2014/main" xmlns="" id="{FF080487-8AA7-48EB-BB7B-FD8DF772112B}"/>
                </a:ext>
              </a:extLst>
            </p:cNvPr>
            <p:cNvGrpSpPr/>
            <p:nvPr/>
          </p:nvGrpSpPr>
          <p:grpSpPr>
            <a:xfrm>
              <a:off x="5824727" y="4675576"/>
              <a:ext cx="307746" cy="307746"/>
              <a:chOff x="4923349" y="1475317"/>
              <a:chExt cx="305414" cy="305414"/>
            </a:xfrm>
            <a:solidFill>
              <a:srgbClr val="E94E60"/>
            </a:solidFill>
          </p:grpSpPr>
          <p:sp>
            <p:nvSpPr>
              <p:cNvPr id="49" name="椭圆 48">
                <a:extLst>
                  <a:ext uri="{FF2B5EF4-FFF2-40B4-BE49-F238E27FC236}">
                    <a16:creationId xmlns:a16="http://schemas.microsoft.com/office/drawing/2014/main" xmlns="" id="{0EC67FCF-6828-45D5-97AD-F8D69E6C9020}"/>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0" name="椭圆 49">
                <a:extLst>
                  <a:ext uri="{FF2B5EF4-FFF2-40B4-BE49-F238E27FC236}">
                    <a16:creationId xmlns:a16="http://schemas.microsoft.com/office/drawing/2014/main" xmlns="" id="{90C7848A-C6C3-4E8F-ACA1-6F6141406422}"/>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7885E"/>
                  </a:solidFill>
                  <a:latin typeface="华文新魏" panose="02010800040101010101" pitchFamily="2" charset="-122"/>
                  <a:ea typeface="华文新魏" panose="02010800040101010101" pitchFamily="2" charset="-122"/>
                </a:endParaRPr>
              </a:p>
            </p:txBody>
          </p:sp>
        </p:grpSp>
      </p:grpSp>
      <p:grpSp>
        <p:nvGrpSpPr>
          <p:cNvPr id="57" name="组合 56">
            <a:extLst>
              <a:ext uri="{FF2B5EF4-FFF2-40B4-BE49-F238E27FC236}">
                <a16:creationId xmlns:a16="http://schemas.microsoft.com/office/drawing/2014/main" xmlns="" id="{55C77A45-8F9E-4AF9-A0A6-094ACA24AC02}"/>
              </a:ext>
            </a:extLst>
          </p:cNvPr>
          <p:cNvGrpSpPr/>
          <p:nvPr/>
        </p:nvGrpSpPr>
        <p:grpSpPr>
          <a:xfrm>
            <a:off x="1263245" y="2571054"/>
            <a:ext cx="2923930" cy="758042"/>
            <a:chOff x="2514865" y="4477355"/>
            <a:chExt cx="2179011" cy="564920"/>
          </a:xfrm>
        </p:grpSpPr>
        <p:sp>
          <p:nvSpPr>
            <p:cNvPr id="61" name="TextBox 4">
              <a:extLst>
                <a:ext uri="{FF2B5EF4-FFF2-40B4-BE49-F238E27FC236}">
                  <a16:creationId xmlns:a16="http://schemas.microsoft.com/office/drawing/2014/main" xmlns="" id="{6D8030D8-C31E-49F1-A90A-340B36CB63CC}"/>
                </a:ext>
              </a:extLst>
            </p:cNvPr>
            <p:cNvSpPr txBox="1"/>
            <p:nvPr/>
          </p:nvSpPr>
          <p:spPr>
            <a:xfrm>
              <a:off x="2916252" y="4560606"/>
              <a:ext cx="1370459" cy="481669"/>
            </a:xfrm>
            <a:prstGeom prst="rect">
              <a:avLst/>
            </a:prstGeom>
            <a:noFill/>
          </p:spPr>
          <p:txBody>
            <a:bodyPr wrap="none" rtlCol="0">
              <a:spAutoFit/>
            </a:bodyPr>
            <a:lstStyle/>
            <a:p>
              <a:pPr algn="ct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Mục</a:t>
              </a:r>
              <a:r>
                <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6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tiêu</a:t>
              </a:r>
              <a:endParaRPr lang="en-US" altLang="zh-CN" sz="36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9" name="TextBox 4">
              <a:extLst>
                <a:ext uri="{FF2B5EF4-FFF2-40B4-BE49-F238E27FC236}">
                  <a16:creationId xmlns:a16="http://schemas.microsoft.com/office/drawing/2014/main" xmlns="" id="{CD3E5FA4-6FFF-47EE-B420-31658EF98973}"/>
                </a:ext>
              </a:extLst>
            </p:cNvPr>
            <p:cNvSpPr txBox="1"/>
            <p:nvPr/>
          </p:nvSpPr>
          <p:spPr>
            <a:xfrm>
              <a:off x="2514865"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sp>
          <p:nvSpPr>
            <p:cNvPr id="60" name="TextBox 4">
              <a:extLst>
                <a:ext uri="{FF2B5EF4-FFF2-40B4-BE49-F238E27FC236}">
                  <a16:creationId xmlns:a16="http://schemas.microsoft.com/office/drawing/2014/main" xmlns="" id="{857DE838-B33C-4F7C-9C06-1ADDEC37F72B}"/>
                </a:ext>
              </a:extLst>
            </p:cNvPr>
            <p:cNvSpPr txBox="1"/>
            <p:nvPr/>
          </p:nvSpPr>
          <p:spPr>
            <a:xfrm flipH="1">
              <a:off x="4173979" y="4477355"/>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grpSp>
      <p:grpSp>
        <p:nvGrpSpPr>
          <p:cNvPr id="63" name="组合 62">
            <a:extLst>
              <a:ext uri="{FF2B5EF4-FFF2-40B4-BE49-F238E27FC236}">
                <a16:creationId xmlns:a16="http://schemas.microsoft.com/office/drawing/2014/main" xmlns="" id="{605B4A93-7101-446B-8BE0-3AFB7E081352}"/>
              </a:ext>
            </a:extLst>
          </p:cNvPr>
          <p:cNvGrpSpPr/>
          <p:nvPr/>
        </p:nvGrpSpPr>
        <p:grpSpPr>
          <a:xfrm>
            <a:off x="1474781" y="3382628"/>
            <a:ext cx="2512162" cy="137495"/>
            <a:chOff x="1839287" y="5184146"/>
            <a:chExt cx="2767715" cy="95254"/>
          </a:xfrm>
        </p:grpSpPr>
        <p:grpSp>
          <p:nvGrpSpPr>
            <p:cNvPr id="64" name="组合 63">
              <a:extLst>
                <a:ext uri="{FF2B5EF4-FFF2-40B4-BE49-F238E27FC236}">
                  <a16:creationId xmlns:a16="http://schemas.microsoft.com/office/drawing/2014/main" xmlns="" id="{3844681C-F114-4BE6-943F-65EE13D7CCD5}"/>
                </a:ext>
              </a:extLst>
            </p:cNvPr>
            <p:cNvGrpSpPr/>
            <p:nvPr/>
          </p:nvGrpSpPr>
          <p:grpSpPr>
            <a:xfrm>
              <a:off x="2591031" y="5184150"/>
              <a:ext cx="2015971" cy="95250"/>
              <a:chOff x="2425983" y="5170170"/>
              <a:chExt cx="2015971" cy="156210"/>
            </a:xfrm>
          </p:grpSpPr>
          <p:grpSp>
            <p:nvGrpSpPr>
              <p:cNvPr id="76" name="组合 75">
                <a:extLst>
                  <a:ext uri="{FF2B5EF4-FFF2-40B4-BE49-F238E27FC236}">
                    <a16:creationId xmlns:a16="http://schemas.microsoft.com/office/drawing/2014/main" xmlns="" id="{408235C2-1E7B-431D-AC84-1FECFB405AA7}"/>
                  </a:ext>
                </a:extLst>
              </p:cNvPr>
              <p:cNvGrpSpPr/>
              <p:nvPr/>
            </p:nvGrpSpPr>
            <p:grpSpPr>
              <a:xfrm>
                <a:off x="2425983" y="5179695"/>
                <a:ext cx="1009343" cy="146685"/>
                <a:chOff x="2425983" y="5179695"/>
                <a:chExt cx="1009343" cy="146685"/>
              </a:xfrm>
            </p:grpSpPr>
            <p:grpSp>
              <p:nvGrpSpPr>
                <p:cNvPr id="92" name="组合 91">
                  <a:extLst>
                    <a:ext uri="{FF2B5EF4-FFF2-40B4-BE49-F238E27FC236}">
                      <a16:creationId xmlns:a16="http://schemas.microsoft.com/office/drawing/2014/main" xmlns="" id="{DB21C740-ED13-4EA0-86DB-C4D8F9141AA1}"/>
                    </a:ext>
                  </a:extLst>
                </p:cNvPr>
                <p:cNvGrpSpPr/>
                <p:nvPr/>
              </p:nvGrpSpPr>
              <p:grpSpPr>
                <a:xfrm>
                  <a:off x="2425983" y="5186045"/>
                  <a:ext cx="504518" cy="140335"/>
                  <a:chOff x="2425983" y="5186045"/>
                  <a:chExt cx="504518" cy="140335"/>
                </a:xfrm>
              </p:grpSpPr>
              <p:grpSp>
                <p:nvGrpSpPr>
                  <p:cNvPr id="100" name="组合 99">
                    <a:extLst>
                      <a:ext uri="{FF2B5EF4-FFF2-40B4-BE49-F238E27FC236}">
                        <a16:creationId xmlns:a16="http://schemas.microsoft.com/office/drawing/2014/main" xmlns="" id="{C56D7486-B527-4E0A-AC4E-D806E09CDB99}"/>
                      </a:ext>
                    </a:extLst>
                  </p:cNvPr>
                  <p:cNvGrpSpPr/>
                  <p:nvPr/>
                </p:nvGrpSpPr>
                <p:grpSpPr>
                  <a:xfrm>
                    <a:off x="2425983" y="5189220"/>
                    <a:ext cx="253693" cy="137160"/>
                    <a:chOff x="2425983" y="5189220"/>
                    <a:chExt cx="253693" cy="137160"/>
                  </a:xfrm>
                </p:grpSpPr>
                <p:cxnSp>
                  <p:nvCxnSpPr>
                    <p:cNvPr id="104" name="直接连接符 103">
                      <a:extLst>
                        <a:ext uri="{FF2B5EF4-FFF2-40B4-BE49-F238E27FC236}">
                          <a16:creationId xmlns:a16="http://schemas.microsoft.com/office/drawing/2014/main" xmlns="" id="{26330D60-6A56-45F0-888C-B74E95F01EB4}"/>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xmlns="" id="{2C921645-79D3-4FD6-B23E-F693799BBC6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101" name="组合 100">
                    <a:extLst>
                      <a:ext uri="{FF2B5EF4-FFF2-40B4-BE49-F238E27FC236}">
                        <a16:creationId xmlns:a16="http://schemas.microsoft.com/office/drawing/2014/main" xmlns="" id="{61FB4294-F565-426B-9F64-34171AF82896}"/>
                      </a:ext>
                    </a:extLst>
                  </p:cNvPr>
                  <p:cNvGrpSpPr/>
                  <p:nvPr/>
                </p:nvGrpSpPr>
                <p:grpSpPr>
                  <a:xfrm>
                    <a:off x="2676808" y="5186045"/>
                    <a:ext cx="253693" cy="137160"/>
                    <a:chOff x="2425983" y="5189220"/>
                    <a:chExt cx="253693" cy="137160"/>
                  </a:xfrm>
                </p:grpSpPr>
                <p:cxnSp>
                  <p:nvCxnSpPr>
                    <p:cNvPr id="102" name="直接连接符 101">
                      <a:extLst>
                        <a:ext uri="{FF2B5EF4-FFF2-40B4-BE49-F238E27FC236}">
                          <a16:creationId xmlns:a16="http://schemas.microsoft.com/office/drawing/2014/main" xmlns="" id="{4D8E9762-7FA2-43C7-A10E-3709AAD0AC58}"/>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xmlns="" id="{39CDA4AA-E988-4B4D-87A2-2DE966B63F2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93" name="组合 92">
                  <a:extLst>
                    <a:ext uri="{FF2B5EF4-FFF2-40B4-BE49-F238E27FC236}">
                      <a16:creationId xmlns:a16="http://schemas.microsoft.com/office/drawing/2014/main" xmlns="" id="{1D7FF1D0-1CBC-4437-8827-417E93A9D8F8}"/>
                    </a:ext>
                  </a:extLst>
                </p:cNvPr>
                <p:cNvGrpSpPr/>
                <p:nvPr/>
              </p:nvGrpSpPr>
              <p:grpSpPr>
                <a:xfrm>
                  <a:off x="2930808" y="5179695"/>
                  <a:ext cx="504518" cy="140335"/>
                  <a:chOff x="2425983" y="5186045"/>
                  <a:chExt cx="504518" cy="140335"/>
                </a:xfrm>
              </p:grpSpPr>
              <p:grpSp>
                <p:nvGrpSpPr>
                  <p:cNvPr id="94" name="组合 93">
                    <a:extLst>
                      <a:ext uri="{FF2B5EF4-FFF2-40B4-BE49-F238E27FC236}">
                        <a16:creationId xmlns:a16="http://schemas.microsoft.com/office/drawing/2014/main" xmlns="" id="{21424741-9A82-40B0-B174-3F9ADF4F2764}"/>
                      </a:ext>
                    </a:extLst>
                  </p:cNvPr>
                  <p:cNvGrpSpPr/>
                  <p:nvPr/>
                </p:nvGrpSpPr>
                <p:grpSpPr>
                  <a:xfrm>
                    <a:off x="2425983" y="5189220"/>
                    <a:ext cx="253693" cy="137160"/>
                    <a:chOff x="2425983" y="5189220"/>
                    <a:chExt cx="253693" cy="137160"/>
                  </a:xfrm>
                </p:grpSpPr>
                <p:cxnSp>
                  <p:nvCxnSpPr>
                    <p:cNvPr id="98" name="直接连接符 97">
                      <a:extLst>
                        <a:ext uri="{FF2B5EF4-FFF2-40B4-BE49-F238E27FC236}">
                          <a16:creationId xmlns:a16="http://schemas.microsoft.com/office/drawing/2014/main" xmlns="" id="{B8A333BB-6EBD-4037-A133-61C0199671EE}"/>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xmlns="" id="{B3C9DC6A-0A4D-4707-9BE8-BA0FC51C9097}"/>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xmlns="" id="{8A29C631-B7BD-4789-90CC-32473E0135D6}"/>
                      </a:ext>
                    </a:extLst>
                  </p:cNvPr>
                  <p:cNvGrpSpPr/>
                  <p:nvPr/>
                </p:nvGrpSpPr>
                <p:grpSpPr>
                  <a:xfrm>
                    <a:off x="2676808" y="5186045"/>
                    <a:ext cx="253693" cy="137160"/>
                    <a:chOff x="2425983" y="5189220"/>
                    <a:chExt cx="253693" cy="137160"/>
                  </a:xfrm>
                </p:grpSpPr>
                <p:cxnSp>
                  <p:nvCxnSpPr>
                    <p:cNvPr id="96" name="直接连接符 95">
                      <a:extLst>
                        <a:ext uri="{FF2B5EF4-FFF2-40B4-BE49-F238E27FC236}">
                          <a16:creationId xmlns:a16="http://schemas.microsoft.com/office/drawing/2014/main" xmlns="" id="{2978B843-23FA-4453-B237-CC70BB1DA7F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xmlns="" id="{9B021610-7F08-43DC-9B1D-D1ACE73EC3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nvGrpSpPr>
              <p:cNvPr id="77" name="组合 76">
                <a:extLst>
                  <a:ext uri="{FF2B5EF4-FFF2-40B4-BE49-F238E27FC236}">
                    <a16:creationId xmlns:a16="http://schemas.microsoft.com/office/drawing/2014/main" xmlns="" id="{254DC550-E7E8-4115-8699-28C89136C091}"/>
                  </a:ext>
                </a:extLst>
              </p:cNvPr>
              <p:cNvGrpSpPr/>
              <p:nvPr/>
            </p:nvGrpSpPr>
            <p:grpSpPr>
              <a:xfrm>
                <a:off x="3432611" y="5170170"/>
                <a:ext cx="1009343" cy="146685"/>
                <a:chOff x="2425983" y="5179695"/>
                <a:chExt cx="1009343" cy="146685"/>
              </a:xfrm>
            </p:grpSpPr>
            <p:grpSp>
              <p:nvGrpSpPr>
                <p:cNvPr id="78" name="组合 77">
                  <a:extLst>
                    <a:ext uri="{FF2B5EF4-FFF2-40B4-BE49-F238E27FC236}">
                      <a16:creationId xmlns:a16="http://schemas.microsoft.com/office/drawing/2014/main" xmlns="" id="{5B3E3196-5DD9-443D-A6F1-36489AFD4531}"/>
                    </a:ext>
                  </a:extLst>
                </p:cNvPr>
                <p:cNvGrpSpPr/>
                <p:nvPr/>
              </p:nvGrpSpPr>
              <p:grpSpPr>
                <a:xfrm>
                  <a:off x="2425983" y="5186045"/>
                  <a:ext cx="504518" cy="140335"/>
                  <a:chOff x="2425983" y="5186045"/>
                  <a:chExt cx="504518" cy="140335"/>
                </a:xfrm>
              </p:grpSpPr>
              <p:grpSp>
                <p:nvGrpSpPr>
                  <p:cNvPr id="86" name="组合 85">
                    <a:extLst>
                      <a:ext uri="{FF2B5EF4-FFF2-40B4-BE49-F238E27FC236}">
                        <a16:creationId xmlns:a16="http://schemas.microsoft.com/office/drawing/2014/main" xmlns="" id="{58340FF8-805C-4F71-A3CF-D528ADCCD411}"/>
                      </a:ext>
                    </a:extLst>
                  </p:cNvPr>
                  <p:cNvGrpSpPr/>
                  <p:nvPr/>
                </p:nvGrpSpPr>
                <p:grpSpPr>
                  <a:xfrm>
                    <a:off x="2425983" y="5189220"/>
                    <a:ext cx="253693" cy="137160"/>
                    <a:chOff x="2425983" y="5189220"/>
                    <a:chExt cx="253693" cy="137160"/>
                  </a:xfrm>
                </p:grpSpPr>
                <p:cxnSp>
                  <p:nvCxnSpPr>
                    <p:cNvPr id="90" name="直接连接符 89">
                      <a:extLst>
                        <a:ext uri="{FF2B5EF4-FFF2-40B4-BE49-F238E27FC236}">
                          <a16:creationId xmlns:a16="http://schemas.microsoft.com/office/drawing/2014/main" xmlns="" id="{FFABC373-55BD-4B66-87D8-7D2FFAA576C5}"/>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xmlns="" id="{0AE5B5F8-0F44-4916-B4DF-BAC0FEA50FD9}"/>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7" name="组合 86">
                    <a:extLst>
                      <a:ext uri="{FF2B5EF4-FFF2-40B4-BE49-F238E27FC236}">
                        <a16:creationId xmlns:a16="http://schemas.microsoft.com/office/drawing/2014/main" xmlns="" id="{419EF4CF-4BA1-4629-BE1F-456C058E1322}"/>
                      </a:ext>
                    </a:extLst>
                  </p:cNvPr>
                  <p:cNvGrpSpPr/>
                  <p:nvPr/>
                </p:nvGrpSpPr>
                <p:grpSpPr>
                  <a:xfrm>
                    <a:off x="2676808" y="5186045"/>
                    <a:ext cx="253693" cy="137160"/>
                    <a:chOff x="2425983" y="5189220"/>
                    <a:chExt cx="253693" cy="137160"/>
                  </a:xfrm>
                </p:grpSpPr>
                <p:cxnSp>
                  <p:nvCxnSpPr>
                    <p:cNvPr id="88" name="直接连接符 87">
                      <a:extLst>
                        <a:ext uri="{FF2B5EF4-FFF2-40B4-BE49-F238E27FC236}">
                          <a16:creationId xmlns:a16="http://schemas.microsoft.com/office/drawing/2014/main" xmlns="" id="{6C1F6B89-D6BA-4717-82DC-6435D408896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xmlns="" id="{4A6FEE04-4962-420A-9596-384907F184CD}"/>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79" name="组合 78">
                  <a:extLst>
                    <a:ext uri="{FF2B5EF4-FFF2-40B4-BE49-F238E27FC236}">
                      <a16:creationId xmlns:a16="http://schemas.microsoft.com/office/drawing/2014/main" xmlns="" id="{EB33F9E1-2AC9-44B3-9631-73B31FA573C0}"/>
                    </a:ext>
                  </a:extLst>
                </p:cNvPr>
                <p:cNvGrpSpPr/>
                <p:nvPr/>
              </p:nvGrpSpPr>
              <p:grpSpPr>
                <a:xfrm>
                  <a:off x="2930808" y="5179695"/>
                  <a:ext cx="504518" cy="140335"/>
                  <a:chOff x="2425983" y="5186045"/>
                  <a:chExt cx="504518" cy="140335"/>
                </a:xfrm>
              </p:grpSpPr>
              <p:grpSp>
                <p:nvGrpSpPr>
                  <p:cNvPr id="80" name="组合 79">
                    <a:extLst>
                      <a:ext uri="{FF2B5EF4-FFF2-40B4-BE49-F238E27FC236}">
                        <a16:creationId xmlns:a16="http://schemas.microsoft.com/office/drawing/2014/main" xmlns="" id="{768E6D97-122C-48B6-85E2-6D4364DC9C91}"/>
                      </a:ext>
                    </a:extLst>
                  </p:cNvPr>
                  <p:cNvGrpSpPr/>
                  <p:nvPr/>
                </p:nvGrpSpPr>
                <p:grpSpPr>
                  <a:xfrm>
                    <a:off x="2425983" y="5189220"/>
                    <a:ext cx="253693" cy="137160"/>
                    <a:chOff x="2425983" y="5189220"/>
                    <a:chExt cx="253693" cy="137160"/>
                  </a:xfrm>
                </p:grpSpPr>
                <p:cxnSp>
                  <p:nvCxnSpPr>
                    <p:cNvPr id="84" name="直接连接符 83">
                      <a:extLst>
                        <a:ext uri="{FF2B5EF4-FFF2-40B4-BE49-F238E27FC236}">
                          <a16:creationId xmlns:a16="http://schemas.microsoft.com/office/drawing/2014/main" xmlns="" id="{66D3F490-7F6D-4CE4-9909-64344FA13AC1}"/>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xmlns="" id="{8E394D78-521F-4680-8323-50CD68FF6514}"/>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1" name="组合 80">
                    <a:extLst>
                      <a:ext uri="{FF2B5EF4-FFF2-40B4-BE49-F238E27FC236}">
                        <a16:creationId xmlns:a16="http://schemas.microsoft.com/office/drawing/2014/main" xmlns="" id="{85BE85EC-1151-43BF-95F5-4D5918B742BB}"/>
                      </a:ext>
                    </a:extLst>
                  </p:cNvPr>
                  <p:cNvGrpSpPr/>
                  <p:nvPr/>
                </p:nvGrpSpPr>
                <p:grpSpPr>
                  <a:xfrm>
                    <a:off x="2676808" y="5186045"/>
                    <a:ext cx="253693" cy="137160"/>
                    <a:chOff x="2425983" y="5189220"/>
                    <a:chExt cx="253693" cy="137160"/>
                  </a:xfrm>
                </p:grpSpPr>
                <p:cxnSp>
                  <p:nvCxnSpPr>
                    <p:cNvPr id="82" name="直接连接符 81">
                      <a:extLst>
                        <a:ext uri="{FF2B5EF4-FFF2-40B4-BE49-F238E27FC236}">
                          <a16:creationId xmlns:a16="http://schemas.microsoft.com/office/drawing/2014/main" xmlns="" id="{91792A22-F969-415F-BE2E-BBF86C5CF2E2}"/>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xmlns="" id="{6EB41A3C-8A11-4612-B619-A86C6F95365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grpSp>
          <p:nvGrpSpPr>
            <p:cNvPr id="65" name="组合 64">
              <a:extLst>
                <a:ext uri="{FF2B5EF4-FFF2-40B4-BE49-F238E27FC236}">
                  <a16:creationId xmlns:a16="http://schemas.microsoft.com/office/drawing/2014/main" xmlns="" id="{00763642-2C96-441D-9BDF-89C3A776E29C}"/>
                </a:ext>
              </a:extLst>
            </p:cNvPr>
            <p:cNvGrpSpPr/>
            <p:nvPr/>
          </p:nvGrpSpPr>
          <p:grpSpPr>
            <a:xfrm>
              <a:off x="1839287" y="5184146"/>
              <a:ext cx="758518" cy="87506"/>
              <a:chOff x="2676808" y="5179695"/>
              <a:chExt cx="758518" cy="143510"/>
            </a:xfrm>
          </p:grpSpPr>
          <p:grpSp>
            <p:nvGrpSpPr>
              <p:cNvPr id="66" name="组合 65">
                <a:extLst>
                  <a:ext uri="{FF2B5EF4-FFF2-40B4-BE49-F238E27FC236}">
                    <a16:creationId xmlns:a16="http://schemas.microsoft.com/office/drawing/2014/main" xmlns="" id="{50DA46B3-FEC9-47C3-96A1-5ECBA9BB34B4}"/>
                  </a:ext>
                </a:extLst>
              </p:cNvPr>
              <p:cNvGrpSpPr/>
              <p:nvPr/>
            </p:nvGrpSpPr>
            <p:grpSpPr>
              <a:xfrm>
                <a:off x="2676808" y="5186045"/>
                <a:ext cx="253693" cy="137160"/>
                <a:chOff x="2425983" y="5189220"/>
                <a:chExt cx="253693" cy="137160"/>
              </a:xfrm>
            </p:grpSpPr>
            <p:cxnSp>
              <p:nvCxnSpPr>
                <p:cNvPr id="74" name="直接连接符 73">
                  <a:extLst>
                    <a:ext uri="{FF2B5EF4-FFF2-40B4-BE49-F238E27FC236}">
                      <a16:creationId xmlns:a16="http://schemas.microsoft.com/office/drawing/2014/main" xmlns="" id="{BBFD002D-21B2-40AE-90BF-0872B53720AF}"/>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xmlns="" id="{13A05D76-B19B-43A6-860F-590F7E23A6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a16="http://schemas.microsoft.com/office/drawing/2014/main" xmlns="" id="{60081575-6CEB-46D0-8930-90DB11D648F0}"/>
                  </a:ext>
                </a:extLst>
              </p:cNvPr>
              <p:cNvGrpSpPr/>
              <p:nvPr/>
            </p:nvGrpSpPr>
            <p:grpSpPr>
              <a:xfrm>
                <a:off x="2930808" y="5179695"/>
                <a:ext cx="504518" cy="140335"/>
                <a:chOff x="2425983" y="5186045"/>
                <a:chExt cx="504518" cy="140335"/>
              </a:xfrm>
            </p:grpSpPr>
            <p:grpSp>
              <p:nvGrpSpPr>
                <p:cNvPr id="68" name="组合 67">
                  <a:extLst>
                    <a:ext uri="{FF2B5EF4-FFF2-40B4-BE49-F238E27FC236}">
                      <a16:creationId xmlns:a16="http://schemas.microsoft.com/office/drawing/2014/main" xmlns="" id="{C9EEBF7B-BBB6-49C8-88E6-2AF604608A9F}"/>
                    </a:ext>
                  </a:extLst>
                </p:cNvPr>
                <p:cNvGrpSpPr/>
                <p:nvPr/>
              </p:nvGrpSpPr>
              <p:grpSpPr>
                <a:xfrm>
                  <a:off x="2425983" y="5189220"/>
                  <a:ext cx="253693" cy="137160"/>
                  <a:chOff x="2425983" y="5189220"/>
                  <a:chExt cx="253693" cy="137160"/>
                </a:xfrm>
              </p:grpSpPr>
              <p:cxnSp>
                <p:nvCxnSpPr>
                  <p:cNvPr id="72" name="直接连接符 71">
                    <a:extLst>
                      <a:ext uri="{FF2B5EF4-FFF2-40B4-BE49-F238E27FC236}">
                        <a16:creationId xmlns:a16="http://schemas.microsoft.com/office/drawing/2014/main" xmlns="" id="{9B6ACC4F-83FB-4C20-9C71-F61AE0A5F34C}"/>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xmlns="" id="{9E88735F-9CD9-43B0-8FC0-9386633A7AAF}"/>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xmlns="" id="{09D98CF4-2EEC-4711-8E2A-2428993115A7}"/>
                    </a:ext>
                  </a:extLst>
                </p:cNvPr>
                <p:cNvGrpSpPr/>
                <p:nvPr/>
              </p:nvGrpSpPr>
              <p:grpSpPr>
                <a:xfrm>
                  <a:off x="2676808" y="5186045"/>
                  <a:ext cx="253693" cy="137160"/>
                  <a:chOff x="2425983" y="5189220"/>
                  <a:chExt cx="253693" cy="137160"/>
                </a:xfrm>
              </p:grpSpPr>
              <p:cxnSp>
                <p:nvCxnSpPr>
                  <p:cNvPr id="70" name="直接连接符 69">
                    <a:extLst>
                      <a:ext uri="{FF2B5EF4-FFF2-40B4-BE49-F238E27FC236}">
                        <a16:creationId xmlns:a16="http://schemas.microsoft.com/office/drawing/2014/main" xmlns="" id="{3B59D779-477F-448B-8143-A36B924B407B}"/>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xmlns="" id="{65836F16-DBF0-41FD-B708-E0F7D16D8A13}"/>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animEffect transition="in" filter="fade">
                                      <p:cBhvr>
                                        <p:cTn id="13" dur="1000"/>
                                        <p:tgtEl>
                                          <p:spTgt spid="35"/>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750"/>
                                        <p:tgtEl>
                                          <p:spTgt spid="63"/>
                                        </p:tgtEl>
                                      </p:cBhvr>
                                    </p:animEffect>
                                  </p:childTnLst>
                                </p:cTn>
                              </p:par>
                            </p:childTnLst>
                          </p:cTn>
                        </p:par>
                        <p:par>
                          <p:cTn id="18" fill="hold">
                            <p:stCondLst>
                              <p:cond delay="2500"/>
                            </p:stCondLst>
                            <p:childTnLst>
                              <p:par>
                                <p:cTn id="19" presetID="2" presetClass="entr" presetSubtype="1"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ppt_x"/>
                                          </p:val>
                                        </p:tav>
                                        <p:tav tm="100000">
                                          <p:val>
                                            <p:strVal val="#ppt_x"/>
                                          </p:val>
                                        </p:tav>
                                      </p:tavLst>
                                    </p:anim>
                                    <p:anim calcmode="lin" valueType="num">
                                      <p:cBhvr additive="base">
                                        <p:cTn id="22" dur="75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xmlns=""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xmlns="" id="{16C4E301-10AC-4FF0-AAD7-9503CAB5CA30}"/>
              </a:ext>
            </a:extLst>
          </p:cNvPr>
          <p:cNvGrpSpPr/>
          <p:nvPr/>
        </p:nvGrpSpPr>
        <p:grpSpPr>
          <a:xfrm>
            <a:off x="4599077" y="2536967"/>
            <a:ext cx="3196619" cy="792257"/>
            <a:chOff x="1177981" y="3328777"/>
            <a:chExt cx="3196619" cy="792257"/>
          </a:xfrm>
        </p:grpSpPr>
        <p:sp>
          <p:nvSpPr>
            <p:cNvPr id="62" name="文本框 12">
              <a:extLst>
                <a:ext uri="{FF2B5EF4-FFF2-40B4-BE49-F238E27FC236}">
                  <a16:creationId xmlns:a16="http://schemas.microsoft.com/office/drawing/2014/main" xmlns="" id="{EB9D9F2C-1CB1-4DF9-8F52-3784963180E3}"/>
                </a:ext>
              </a:extLst>
            </p:cNvPr>
            <p:cNvSpPr txBox="1"/>
            <p:nvPr/>
          </p:nvSpPr>
          <p:spPr>
            <a:xfrm>
              <a:off x="1501114" y="3328777"/>
              <a:ext cx="2518638" cy="769441"/>
            </a:xfrm>
            <a:prstGeom prst="rect">
              <a:avLst/>
            </a:prstGeom>
            <a:noFill/>
          </p:spPr>
          <p:txBody>
            <a:bodyPr wrap="none" rtlCol="0">
              <a:spAutoFit/>
            </a:bodyPr>
            <a:lstStyle/>
            <a:p>
              <a:pPr algn="ct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Khám</a:t>
              </a:r>
              <a:r>
                <a:rPr lang="en-US" altLang="zh-CN"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dirty="0" err="1">
                  <a:solidFill>
                    <a:srgbClr val="F7885E"/>
                  </a:solidFill>
                  <a:latin typeface="Times New Roman" panose="02020603050405020304" pitchFamily="18" charset="0"/>
                  <a:ea typeface="华文新魏" panose="02010800040101010101" pitchFamily="2" charset="-122"/>
                  <a:cs typeface="Times New Roman" panose="02020603050405020304" pitchFamily="18" charset="0"/>
                </a:rPr>
                <a:t>phá</a:t>
              </a:r>
              <a:endParaRPr lang="zh-CN" altLang="en-US" sz="4400" dirty="0">
                <a:solidFill>
                  <a:srgbClr val="F7885E"/>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4" name="矩形 63">
              <a:extLst>
                <a:ext uri="{FF2B5EF4-FFF2-40B4-BE49-F238E27FC236}">
                  <a16:creationId xmlns:a16="http://schemas.microsoft.com/office/drawing/2014/main" xmlns="" id="{D27CCDD0-9244-4EC8-9889-FB2E2B9EAB94}"/>
                </a:ext>
              </a:extLst>
            </p:cNvPr>
            <p:cNvSpPr/>
            <p:nvPr/>
          </p:nvSpPr>
          <p:spPr>
            <a:xfrm flipV="1">
              <a:off x="1177981" y="4075315"/>
              <a:ext cx="3196619" cy="45719"/>
            </a:xfrm>
            <a:prstGeom prst="rect">
              <a:avLst/>
            </a:prstGeom>
            <a:solidFill>
              <a:srgbClr val="F788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474747"/>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53">
            <a:extLst>
              <a:ext uri="{FF2B5EF4-FFF2-40B4-BE49-F238E27FC236}">
                <a16:creationId xmlns:a16="http://schemas.microsoft.com/office/drawing/2014/main" xmlns="" id="{56F6F4C1-1DE9-4D95-958F-4AB6A4BB1B0C}"/>
              </a:ext>
            </a:extLst>
          </p:cNvPr>
          <p:cNvSpPr txBox="1">
            <a:spLocks noChangeArrowheads="1"/>
          </p:cNvSpPr>
          <p:nvPr/>
        </p:nvSpPr>
        <p:spPr bwMode="auto">
          <a:xfrm>
            <a:off x="1367057" y="377355"/>
            <a:ext cx="8050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Chọn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hai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sau</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endParaRPr lang="en-US" alt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0" name="Picture 3">
            <a:extLst>
              <a:ext uri="{FF2B5EF4-FFF2-40B4-BE49-F238E27FC236}">
                <a16:creationId xmlns:a16="http://schemas.microsoft.com/office/drawing/2014/main" xmlns="" id="{860C406C-1262-401B-9D9C-8387A164B7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13" y="2073959"/>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C18532B6-419D-4643-94C0-FD892E7A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994" y="896467"/>
            <a:ext cx="3941271" cy="533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extLst>
              <a:ext uri="{FF2B5EF4-FFF2-40B4-BE49-F238E27FC236}">
                <a16:creationId xmlns:a16="http://schemas.microsoft.com/office/drawing/2014/main" xmlns="" id="{ECC01115-B9D4-4554-B32B-47EB3F8C2548}"/>
              </a:ext>
            </a:extLst>
          </p:cNvPr>
          <p:cNvSpPr txBox="1"/>
          <p:nvPr/>
        </p:nvSpPr>
        <p:spPr>
          <a:xfrm>
            <a:off x="609600" y="1162169"/>
            <a:ext cx="11176000" cy="4355038"/>
          </a:xfrm>
          <a:prstGeom prst="rect">
            <a:avLst/>
          </a:prstGeom>
          <a:noFill/>
        </p:spPr>
        <p:txBody>
          <a:bodyPr wrap="square">
            <a:spAutoFit/>
          </a:bodyPr>
          <a:lstStyle/>
          <a:p>
            <a:pPr eaLnBrk="1" hangingPunct="1">
              <a:spcBef>
                <a:spcPts val="600"/>
              </a:spcBef>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Đọc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Mác-xim</a:t>
            </a:r>
            <a:r>
              <a:rPr lang="en-US" altLang="en-US" sz="2800" dirty="0">
                <a:latin typeface="Times New Roman" panose="02020603050405020304" pitchFamily="18" charset="0"/>
                <a:cs typeface="Times New Roman" panose="02020603050405020304" pitchFamily="18" charset="0"/>
              </a:rPr>
              <a:t> Go-</a:t>
            </a:r>
            <a:r>
              <a:rPr lang="en-US" altLang="en-US" sz="2800" dirty="0" err="1">
                <a:latin typeface="Times New Roman" panose="02020603050405020304" pitchFamily="18" charset="0"/>
                <a:cs typeface="Times New Roman" panose="02020603050405020304" pitchFamily="18" charset="0"/>
              </a:rPr>
              <a:t>rơ</a:t>
            </a:r>
            <a:r>
              <a:rPr lang="en-US" altLang="en-US" sz="2800" dirty="0">
                <a:latin typeface="Times New Roman" panose="02020603050405020304" pitchFamily="18" charset="0"/>
                <a:cs typeface="Times New Roman" panose="02020603050405020304" pitchFamily="18" charset="0"/>
              </a:rPr>
              <a:t>-ki </a:t>
            </a:r>
            <a:r>
              <a:rPr lang="en-US" altLang="en-US" sz="2800" dirty="0" err="1">
                <a:latin typeface="Times New Roman" panose="02020603050405020304" pitchFamily="18" charset="0"/>
                <a:cs typeface="Times New Roman" panose="02020603050405020304" pitchFamily="18" charset="0"/>
              </a:rPr>
              <a:t>vừa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Đọan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2060234"/>
      </p:ext>
    </p:extLst>
  </p:cSld>
  <p:clrMapOvr>
    <a:masterClrMapping/>
  </p:clrMapOvr>
  <p:transition spd="slow"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par>
                                <p:cTn id="15" presetID="14" presetClass="entr" presetSubtype="1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499"/>
                                          </p:stCondLst>
                                        </p:cTn>
                                        <p:tgtEl>
                                          <p:spTgt spid="4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4994540" y="98271"/>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xmlns=""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613" y="1902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9E261BA7-95C0-4C4B-8692-A792DC0CCE86}"/>
              </a:ext>
            </a:extLst>
          </p:cNvPr>
          <p:cNvSpPr txBox="1"/>
          <p:nvPr/>
        </p:nvSpPr>
        <p:spPr>
          <a:xfrm>
            <a:off x="2712720" y="4866640"/>
            <a:ext cx="251968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SGK tr 122-123</a:t>
            </a:r>
          </a:p>
        </p:txBody>
      </p:sp>
    </p:spTree>
    <p:extLst>
      <p:ext uri="{BB962C8B-B14F-4D97-AF65-F5344CB8AC3E}">
        <p14:creationId xmlns:p14="http://schemas.microsoft.com/office/powerpoint/2010/main" val="32315806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C8CB1AE-F0FE-40C2-A08F-F04BC8EFB40D}"/>
              </a:ext>
            </a:extLst>
          </p:cNvPr>
          <p:cNvSpPr txBox="1">
            <a:spLocks noChangeArrowheads="1"/>
          </p:cNvSpPr>
          <p:nvPr/>
        </p:nvSpPr>
        <p:spPr>
          <a:xfrm>
            <a:off x="5065986" y="2946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xmlns=""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54672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6641001-42A3-46B4-BA5F-616DC60DCE99}"/>
              </a:ext>
            </a:extLst>
          </p:cNvPr>
          <p:cNvSpPr>
            <a:spLocks noChangeArrowheads="1"/>
          </p:cNvSpPr>
          <p:nvPr/>
        </p:nvSpPr>
        <p:spPr bwMode="auto">
          <a:xfrm>
            <a:off x="-332553" y="196543"/>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xmlns=""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113" y="1775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7">
            <a:extLst>
              <a:ext uri="{FF2B5EF4-FFF2-40B4-BE49-F238E27FC236}">
                <a16:creationId xmlns:a16="http://schemas.microsoft.com/office/drawing/2014/main" xmlns="" id="{BC659F04-BE24-4DF5-92DF-F23B9FBFBF9D}"/>
              </a:ext>
            </a:extLst>
          </p:cNvPr>
          <p:cNvSpPr txBox="1">
            <a:spLocks noChangeArrowheads="1"/>
          </p:cNvSpPr>
          <p:nvPr/>
        </p:nvSpPr>
        <p:spPr bwMode="auto">
          <a:xfrm>
            <a:off x="6529113" y="982970"/>
            <a:ext cx="5634947" cy="489364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400" b="1" u="sng" dirty="0" err="1">
                <a:solidFill>
                  <a:srgbClr val="8C6E4C"/>
                </a:solidFill>
                <a:latin typeface="Times New Roman" panose="02020603050405020304" pitchFamily="18" charset="0"/>
                <a:cs typeface="Times New Roman" panose="02020603050405020304" pitchFamily="18" charset="0"/>
              </a:rPr>
              <a:t>Gợi</a:t>
            </a:r>
            <a:r>
              <a:rPr lang="en-US" altLang="en-US" sz="2400" b="1" u="sng" dirty="0">
                <a:solidFill>
                  <a:srgbClr val="8C6E4C"/>
                </a:solidFill>
                <a:latin typeface="Times New Roman" panose="02020603050405020304" pitchFamily="18" charset="0"/>
                <a:cs typeface="Times New Roman" panose="02020603050405020304" pitchFamily="18" charset="0"/>
              </a:rPr>
              <a:t> ý: </a:t>
            </a:r>
          </a:p>
          <a:p>
            <a:pPr eaLnBrk="1" hangingPunct="1"/>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chính</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2:</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1và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565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5909</TotalTime>
  <Words>2374</Words>
  <Application>Microsoft Office PowerPoint</Application>
  <PresentationFormat>Custom</PresentationFormat>
  <Paragraphs>132</Paragraphs>
  <Slides>21</Slides>
  <Notes>12</Notes>
  <HiddenSlides>0</HiddenSlides>
  <MMClips>2</MMClips>
  <ScaleCrop>false</ScaleCrop>
  <HeadingPairs>
    <vt:vector size="4" baseType="variant">
      <vt:variant>
        <vt:lpstr>Theme</vt:lpstr>
      </vt:variant>
      <vt:variant>
        <vt:i4>10</vt:i4>
      </vt:variant>
      <vt:variant>
        <vt:lpstr>Slide Titles</vt:lpstr>
      </vt:variant>
      <vt:variant>
        <vt:i4>21</vt:i4>
      </vt:variant>
    </vt:vector>
  </HeadingPairs>
  <TitlesOfParts>
    <vt:vector size="31" baseType="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vu dang</cp:lastModifiedBy>
  <cp:revision>3204</cp:revision>
  <dcterms:created xsi:type="dcterms:W3CDTF">2015-12-01T09:06:39Z</dcterms:created>
  <dcterms:modified xsi:type="dcterms:W3CDTF">2022-12-01T09:18:39Z</dcterms:modified>
</cp:coreProperties>
</file>