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3" r:id="rId5"/>
    <p:sldId id="271" r:id="rId6"/>
    <p:sldId id="273" r:id="rId7"/>
    <p:sldId id="272" r:id="rId8"/>
    <p:sldId id="261" r:id="rId9"/>
    <p:sldId id="274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</a:p>
          <a:p>
            <a:pPr algn="ctr"/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26064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TRƯỜNG TIỂU HỌC NGÔ GIA TỰ</a:t>
            </a: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88169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661" y="2866160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oveIsLikeAFlower-Danbi_3w7nv">
            <a:hlinkClick r:id="" action="ppaction://media"/>
            <a:extLst>
              <a:ext uri="{FF2B5EF4-FFF2-40B4-BE49-F238E27FC236}">
                <a16:creationId xmlns:a16="http://schemas.microsoft.com/office/drawing/2014/main" id="{BB68F8C1-F868-A115-DD23-47170B7C7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3789040"/>
            <a:ext cx="487363" cy="487363"/>
          </a:xfrm>
          <a:prstGeom prst="rect">
            <a:avLst/>
          </a:prstGeom>
        </p:spPr>
      </p:pic>
      <p:pic>
        <p:nvPicPr>
          <p:cNvPr id="6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D22C26C5-0319-2538-7F7C-E18053E2E7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4581128"/>
            <a:ext cx="487363" cy="487363"/>
          </a:xfrm>
          <a:prstGeom prst="rect">
            <a:avLst/>
          </a:prstGeom>
        </p:spPr>
      </p:pic>
      <p:pic>
        <p:nvPicPr>
          <p:cNvPr id="7" name="Winterstory-EricChiryoku_6qfe">
            <a:hlinkClick r:id="" action="ppaction://media"/>
            <a:extLst>
              <a:ext uri="{FF2B5EF4-FFF2-40B4-BE49-F238E27FC236}">
                <a16:creationId xmlns:a16="http://schemas.microsoft.com/office/drawing/2014/main" id="{4FFE51F5-FC3B-501D-84E4-9AC08EFDF2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40"/>
    </mc:Choice>
    <mc:Fallback>
      <p:transition spd="slow" advTm="23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615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DẠNG HÌNH KHỐI CỦA CÁC CON VẬT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6488" b="2915"/>
          <a:stretch/>
        </p:blipFill>
        <p:spPr>
          <a:xfrm>
            <a:off x="971600" y="1556792"/>
            <a:ext cx="7128792" cy="51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642965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1578317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7544" y="1213009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548680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: CHÚ MÈO CON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299843" cy="3551825"/>
          </a:xfrm>
          <a:prstGeom prst="rect">
            <a:avLst/>
          </a:prstGeom>
        </p:spPr>
      </p:pic>
      <p:pic>
        <p:nvPicPr>
          <p:cNvPr id="2" name="ChuMeoConLongTrangTinh-BeThaoVan-6929194">
            <a:hlinkClick r:id="" action="ppaction://media"/>
            <a:extLst>
              <a:ext uri="{FF2B5EF4-FFF2-40B4-BE49-F238E27FC236}">
                <a16:creationId xmlns:a16="http://schemas.microsoft.com/office/drawing/2014/main" id="{DC52809E-007F-95A6-7667-C593C16F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230"/>
    </mc:Choice>
    <mc:Fallback>
      <p:transition spd="slow" advTm="28523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33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GIA ĐÌNH NHỎ</a:t>
            </a: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84" y="3982638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972281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3" y="1527057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526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KHÁM PHÁ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3708" y="769059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MỘT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2C9465-2572-681B-AC43-DE1331991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7708"/>
            <a:ext cx="3749444" cy="2812083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1CEEBF-A530-B669-04F3-6F868C6D74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183114" cy="3555816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21FF9C8-6492-9F8E-5258-9A9683E43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0" y="1313424"/>
            <a:ext cx="348151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9D6ECFF-6CDB-D3D7-D0D4-F42BC01E65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8273738" cy="522406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C37CF1-74F3-30BB-4B4E-32897F22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vẽ</a:t>
            </a:r>
            <a:r>
              <a:rPr lang="en-US" sz="4000" dirty="0"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solidFill>
                  <a:srgbClr val="FF0000"/>
                </a:solidFill>
              </a:rPr>
              <a:t>mèo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0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B4A4-4ADB-B982-F420-B972E756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vẽ</a:t>
            </a:r>
            <a:r>
              <a:rPr lang="en-US" sz="4000" dirty="0"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solidFill>
                  <a:srgbClr val="FF0000"/>
                </a:solidFill>
              </a:rPr>
              <a:t>mèo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C36594-602E-94F4-871E-3D7BC76260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887029" cy="5112568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47D0221-E296-F7D3-59ED-263763257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1" y="1772816"/>
            <a:ext cx="2880320" cy="38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60648"/>
            <a:ext cx="5703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322458-00D6-6728-D824-2E34346EA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0922"/>
            <a:ext cx="3312368" cy="248427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04130A9-D04F-02AA-10CE-5B47763756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4" y="1107449"/>
            <a:ext cx="3240358" cy="2430268"/>
          </a:xfr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1F710EB3-9E83-4E46-0B20-04938412E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72" y="3717032"/>
            <a:ext cx="3577407" cy="2685200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CE001148-D1FB-889D-FA6B-91DE475E7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7" y="3689969"/>
            <a:ext cx="3577407" cy="26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8003BD9-0B29-B086-2FD1-755FFFB1A0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2963"/>
            <a:ext cx="3225597" cy="2419198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524F90A-F14A-5C82-2835-2546A400D3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1" y="776351"/>
            <a:ext cx="3346602" cy="2509952"/>
          </a:xfr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A8C76E72-410B-0A78-8D9A-9BB45575D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38" y="3377504"/>
            <a:ext cx="2454920" cy="3273227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86FE70E-BAB9-DF45-0836-B17F6C68F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616" y="116632"/>
            <a:ext cx="670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F78C2310-6B06-087B-0840-7628A7407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66" y="3669406"/>
            <a:ext cx="39719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172</Words>
  <Application>Microsoft Office PowerPoint</Application>
  <PresentationFormat>On-screen Show (4:3)</PresentationFormat>
  <Paragraphs>31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vẽ con mèo</vt:lpstr>
      <vt:lpstr>Cách vẽ con mèo</vt:lpstr>
      <vt:lpstr>PowerPoint Presentation</vt:lpstr>
      <vt:lpstr>SẢN PHẨM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Hoàng Minh Trang</cp:lastModifiedBy>
  <cp:revision>38</cp:revision>
  <dcterms:created xsi:type="dcterms:W3CDTF">2021-07-16T14:18:37Z</dcterms:created>
  <dcterms:modified xsi:type="dcterms:W3CDTF">2022-12-01T05:14:03Z</dcterms:modified>
</cp:coreProperties>
</file>