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7" r:id="rId5"/>
    <p:sldId id="338" r:id="rId6"/>
    <p:sldId id="339" r:id="rId7"/>
    <p:sldId id="332" r:id="rId8"/>
    <p:sldId id="336" r:id="rId9"/>
    <p:sldId id="334" r:id="rId10"/>
    <p:sldId id="33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8" d="100"/>
          <a:sy n="78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2.emf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uốn l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quanh s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 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43901" y="1668552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964141" y="1697727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204420" y="1693310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74381" y="3721726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21476" y="3715694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401131" y="3715694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9398" y="568331"/>
            <a:ext cx="7189414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600" b="1" dirty="0">
                <a:solidFill>
                  <a:srgbClr val="00B0F0"/>
                </a:solidFill>
                <a:latin typeface="HP001 4 hàng" panose="020B0603050302020204" pitchFamily="34" charset="0"/>
              </a:rPr>
              <a:t>Nghe – viết đúng chính tả 3 khổ thơ đầu của bài. </a:t>
            </a:r>
            <a:endParaRPr lang="en-US" sz="3600" b="1" dirty="0">
              <a:solidFill>
                <a:srgbClr val="00B0F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7000" y="2185893"/>
            <a:ext cx="7189414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600" b="1" dirty="0">
                <a:solidFill>
                  <a:srgbClr val="00B0F0"/>
                </a:solidFill>
                <a:latin typeface="HP001 4 hàng" panose="020B0603050302020204" pitchFamily="34" charset="0"/>
              </a:rPr>
              <a:t>Trình bày đúng khổ thơ, biết viết hoa chữ cái đầu tên bài thơ và đầu các dòng thơ. </a:t>
            </a:r>
            <a:endParaRPr lang="en-US" sz="3600" b="1" dirty="0">
              <a:solidFill>
                <a:srgbClr val="00B0F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7000" y="4167136"/>
            <a:ext cx="7189414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600" b="1" dirty="0">
                <a:solidFill>
                  <a:srgbClr val="00B0F0"/>
                </a:solidFill>
                <a:latin typeface="HP001 4 hàng" panose="020B0603050302020204" pitchFamily="34" charset="0"/>
              </a:rPr>
              <a:t>Làm đúng các bài tập chính tả phân biệt da/ gia, s/ x.</a:t>
            </a:r>
            <a:endParaRPr lang="en-US" sz="3600" b="1" dirty="0">
              <a:solidFill>
                <a:srgbClr val="00B0F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F3041-1203-784B-6689-96F6BF37F39B}"/>
              </a:ext>
            </a:extLst>
          </p:cNvPr>
          <p:cNvSpPr txBox="1"/>
          <p:nvPr/>
        </p:nvSpPr>
        <p:spPr>
          <a:xfrm>
            <a:off x="803188" y="1383951"/>
            <a:ext cx="1519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cầu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đạt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9634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Ghép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với các tiếng sau để tạo thành từ ngữ đúng.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cưa lửa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23420" y="445342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30700" y="448710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643</Words>
  <Application>Microsoft Office PowerPoint</Application>
  <PresentationFormat>Widescreen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Tuyết Nguyễn thi</cp:lastModifiedBy>
  <cp:revision>186</cp:revision>
  <dcterms:created xsi:type="dcterms:W3CDTF">2021-06-02T14:23:54Z</dcterms:created>
  <dcterms:modified xsi:type="dcterms:W3CDTF">2022-11-26T15:07:09Z</dcterms:modified>
</cp:coreProperties>
</file>