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343" r:id="rId4"/>
    <p:sldId id="346" r:id="rId5"/>
    <p:sldId id="348" r:id="rId6"/>
    <p:sldId id="344" r:id="rId7"/>
    <p:sldId id="259" r:id="rId8"/>
    <p:sldId id="382" r:id="rId9"/>
    <p:sldId id="260" r:id="rId10"/>
    <p:sldId id="336" r:id="rId11"/>
    <p:sldId id="383" r:id="rId12"/>
    <p:sldId id="376" r:id="rId13"/>
    <p:sldId id="263" r:id="rId14"/>
    <p:sldId id="282" r:id="rId15"/>
    <p:sldId id="283" r:id="rId16"/>
    <p:sldId id="284" r:id="rId17"/>
    <p:sldId id="384" r:id="rId18"/>
    <p:sldId id="264" r:id="rId19"/>
    <p:sldId id="372" r:id="rId20"/>
    <p:sldId id="272" r:id="rId21"/>
    <p:sldId id="338" r:id="rId22"/>
    <p:sldId id="396" r:id="rId23"/>
    <p:sldId id="397" r:id="rId24"/>
    <p:sldId id="398" r:id="rId25"/>
    <p:sldId id="339" r:id="rId26"/>
    <p:sldId id="274" r:id="rId27"/>
    <p:sldId id="390" r:id="rId28"/>
    <p:sldId id="391" r:id="rId29"/>
    <p:sldId id="392" r:id="rId30"/>
    <p:sldId id="393" r:id="rId31"/>
    <p:sldId id="394" r:id="rId32"/>
    <p:sldId id="395" r:id="rId33"/>
    <p:sldId id="275" r:id="rId34"/>
    <p:sldId id="389" r:id="rId35"/>
    <p:sldId id="277" r:id="rId36"/>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4" autoAdjust="0"/>
    <p:restoredTop sz="90214" autoAdjust="0"/>
  </p:normalViewPr>
  <p:slideViewPr>
    <p:cSldViewPr>
      <p:cViewPr varScale="1">
        <p:scale>
          <a:sx n="76" d="100"/>
          <a:sy n="76" d="100"/>
        </p:scale>
        <p:origin x="686" y="53"/>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04-Dec-21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19</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20</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21</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22</a:t>
            </a:fld>
            <a:endParaRPr lang="en-US"/>
          </a:p>
        </p:txBody>
      </p:sp>
    </p:spTree>
    <p:extLst>
      <p:ext uri="{BB962C8B-B14F-4D97-AF65-F5344CB8AC3E}">
        <p14:creationId xmlns:p14="http://schemas.microsoft.com/office/powerpoint/2010/main" val="1038275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25</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Chim bìm</a:t>
            </a:r>
            <a:r>
              <a:rPr lang="en-US" baseline="0" smtClean="0"/>
              <a:t> bịp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367700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Thầy</a:t>
            </a:r>
            <a:r>
              <a:rPr lang="en-US" baseline="0" smtClean="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7</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13</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04-Dec-21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04-Dec-21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04-Dec-21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04-Dec-21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04-Dec-21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04-Dec-21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04-Dec-21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04-Dec-21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04-Dec-21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04-Dec-21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04-Dec-21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04-Dec-21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8.png"/><Relationship Id="rId5" Type="http://schemas.openxmlformats.org/officeDocument/2006/relationships/image" Target="../media/image5.jpeg"/><Relationship Id="rId10" Type="http://schemas.openxmlformats.org/officeDocument/2006/relationships/slide" Target="slide7.xml"/><Relationship Id="rId4" Type="http://schemas.openxmlformats.org/officeDocument/2006/relationships/slide" Target="slide3.xml"/><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3.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4.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8104"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kẹp</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6028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nẹp</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5981289"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nếp</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624926"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ep</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4077558"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ep</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562169"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êp</a:t>
            </a:r>
            <a:endParaRPr lang="en-US" sz="6600">
              <a:solidFill>
                <a:srgbClr val="FF000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85457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xếp</a:t>
            </a:r>
            <a:endParaRPr lang="en-US" sz="66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9111594"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êp</a:t>
            </a:r>
            <a:endParaRPr lang="en-US" sz="6600">
              <a:solidFill>
                <a:srgbClr val="FF0000"/>
              </a:solidFill>
              <a:latin typeface="Arial-Rounded" pitchFamily="34" charset="0"/>
              <a:ea typeface="Arial-Rounded" pitchFamily="34" charset="0"/>
              <a:cs typeface="Arial-Rounded" pitchFamily="34" charset="0"/>
            </a:endParaRPr>
          </a:p>
        </p:txBody>
      </p:sp>
      <p:pic>
        <p:nvPicPr>
          <p:cNvPr id="3074" name="Picture 2" descr="Kẹp sắt đen 51mm – Văn Phòng Xa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3944" y="457200"/>
            <a:ext cx="4406759" cy="44067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ẸP NHỰA PVC CHỮ V ỐP GÓ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889" y="91440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ơ lược về nếp sáp và nếp cái hoa vàng | Cung cấp nếp từ nhà má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6644" y="547117"/>
            <a:ext cx="5341527" cy="40061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ách gấp quần áo không bị nhăn khi đi du lịch cực đơn giản – Phan Nguyễ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8119" y="547117"/>
            <a:ext cx="62865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074"/>
                                        </p:tgtEl>
                                      </p:cBhvr>
                                    </p:animEffect>
                                    <p:set>
                                      <p:cBhvr>
                                        <p:cTn id="17" dur="1" fill="hold">
                                          <p:stCondLst>
                                            <p:cond delay="499"/>
                                          </p:stCondLst>
                                        </p:cTn>
                                        <p:tgtEl>
                                          <p:spTgt spid="307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076"/>
                                        </p:tgtEl>
                                      </p:cBhvr>
                                    </p:animEffect>
                                    <p:set>
                                      <p:cBhvr>
                                        <p:cTn id="32" dur="1" fill="hold">
                                          <p:stCondLst>
                                            <p:cond delay="499"/>
                                          </p:stCondLst>
                                        </p:cTn>
                                        <p:tgtEl>
                                          <p:spTgt spid="307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078"/>
                                        </p:tgtEl>
                                        <p:attrNameLst>
                                          <p:attrName>style.visibility</p:attrName>
                                        </p:attrNameLst>
                                      </p:cBhvr>
                                      <p:to>
                                        <p:strVal val="visible"/>
                                      </p:to>
                                    </p:set>
                                    <p:animEffect transition="in" filter="fade">
                                      <p:cBhvr>
                                        <p:cTn id="50" dur="500"/>
                                        <p:tgtEl>
                                          <p:spTgt spid="307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078"/>
                                        </p:tgtEl>
                                      </p:cBhvr>
                                    </p:animEffect>
                                    <p:set>
                                      <p:cBhvr>
                                        <p:cTn id="55" dur="1" fill="hold">
                                          <p:stCondLst>
                                            <p:cond delay="499"/>
                                          </p:stCondLst>
                                        </p:cTn>
                                        <p:tgtEl>
                                          <p:spTgt spid="307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80"/>
                                        </p:tgtEl>
                                        <p:attrNameLst>
                                          <p:attrName>style.visibility</p:attrName>
                                        </p:attrNameLst>
                                      </p:cBhvr>
                                      <p:to>
                                        <p:strVal val="visible"/>
                                      </p:to>
                                    </p:set>
                                    <p:animEffect transition="in" filter="fade">
                                      <p:cBhvr>
                                        <p:cTn id="65" dur="500"/>
                                        <p:tgtEl>
                                          <p:spTgt spid="308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3080"/>
                                        </p:tgtEl>
                                      </p:cBhvr>
                                    </p:animEffect>
                                    <p:set>
                                      <p:cBhvr>
                                        <p:cTn id="70" dur="1" fill="hold">
                                          <p:stCondLst>
                                            <p:cond delay="499"/>
                                          </p:stCondLst>
                                        </p:cTn>
                                        <p:tgtEl>
                                          <p:spTgt spid="308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8104"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kịp</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6028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nhịp</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5981289"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búp</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624926"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ip</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4318136"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ip</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592149"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up</a:t>
            </a:r>
            <a:endParaRPr lang="en-US" sz="6600">
              <a:solidFill>
                <a:srgbClr val="FF000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85457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giúp</a:t>
            </a:r>
            <a:endParaRPr lang="en-US" sz="66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9231514"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up</a:t>
            </a:r>
            <a:endParaRPr lang="en-US" sz="6600">
              <a:solidFill>
                <a:srgbClr val="FF0000"/>
              </a:solidFill>
              <a:latin typeface="Arial-Rounded" pitchFamily="34" charset="0"/>
              <a:ea typeface="Arial-Rounded" pitchFamily="34" charset="0"/>
              <a:cs typeface="Arial-Rounded" pitchFamily="34" charset="0"/>
            </a:endParaRPr>
          </a:p>
        </p:txBody>
      </p:sp>
      <p:pic>
        <p:nvPicPr>
          <p:cNvPr id="5122" name="Picture 2" descr="Nối nhịp cầu vu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919" y="424435"/>
            <a:ext cx="5445044" cy="40422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a Sen Nụ Búp - Ảnh miễn phí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347" y="207041"/>
            <a:ext cx="5687658" cy="42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22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122"/>
                                        </p:tgtEl>
                                      </p:cBhvr>
                                    </p:animEffect>
                                    <p:set>
                                      <p:cBhvr>
                                        <p:cTn id="22" dur="1" fill="hold">
                                          <p:stCondLst>
                                            <p:cond delay="499"/>
                                          </p:stCondLst>
                                        </p:cTn>
                                        <p:tgtEl>
                                          <p:spTgt spid="51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fade">
                                      <p:cBhvr>
                                        <p:cTn id="40" dur="500"/>
                                        <p:tgtEl>
                                          <p:spTgt spid="51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5124"/>
                                        </p:tgtEl>
                                      </p:cBhvr>
                                    </p:animEffect>
                                    <p:set>
                                      <p:cBhvr>
                                        <p:cTn id="45" dur="1" fill="hold">
                                          <p:stCondLst>
                                            <p:cond delay="499"/>
                                          </p:stCondLst>
                                        </p:cTn>
                                        <p:tgtEl>
                                          <p:spTgt spid="512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55575" y="-1447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1295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itle 1"/>
          <p:cNvSpPr txBox="1">
            <a:spLocks/>
          </p:cNvSpPr>
          <p:nvPr/>
        </p:nvSpPr>
        <p:spPr>
          <a:xfrm>
            <a:off x="-861592" y="4294409"/>
            <a:ext cx="439357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kịp</a:t>
            </a:r>
            <a:endParaRPr lang="en-US" sz="96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2375161" y="4214884"/>
            <a:ext cx="3994160"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nhịp</a:t>
            </a:r>
            <a:endParaRPr lang="en-US" sz="9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5079356" y="4262109"/>
            <a:ext cx="439357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búp</a:t>
            </a:r>
            <a:endParaRPr lang="en-US" sz="9600">
              <a:solidFill>
                <a:srgbClr val="0070C0"/>
              </a:solidFill>
              <a:latin typeface="Arial-Rounded" pitchFamily="34" charset="0"/>
              <a:ea typeface="Arial-Rounded" pitchFamily="34" charset="0"/>
              <a:cs typeface="Arial-Rounded" pitchFamily="34" charset="0"/>
            </a:endParaRPr>
          </a:p>
        </p:txBody>
      </p:sp>
      <p:sp>
        <p:nvSpPr>
          <p:cNvPr id="43" name="Title 1"/>
          <p:cNvSpPr txBox="1">
            <a:spLocks/>
          </p:cNvSpPr>
          <p:nvPr/>
        </p:nvSpPr>
        <p:spPr>
          <a:xfrm>
            <a:off x="100198" y="4118125"/>
            <a:ext cx="300087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ip</a:t>
            </a:r>
            <a:endParaRPr lang="en-US" sz="9600">
              <a:solidFill>
                <a:srgbClr val="FF000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3537568" y="4038600"/>
            <a:ext cx="300087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ip</a:t>
            </a:r>
            <a:endParaRPr lang="en-US" sz="9600">
              <a:solidFill>
                <a:srgbClr val="FF000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6107256" y="4085825"/>
            <a:ext cx="300087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up</a:t>
            </a:r>
            <a:endParaRPr lang="en-US" sz="9600">
              <a:solidFill>
                <a:srgbClr val="FF0000"/>
              </a:solidFill>
              <a:latin typeface="Arial-Rounded" pitchFamily="34" charset="0"/>
              <a:ea typeface="Arial-Rounded" pitchFamily="34" charset="0"/>
              <a:cs typeface="Arial-Rounded" pitchFamily="34" charset="0"/>
            </a:endParaRPr>
          </a:p>
        </p:txBody>
      </p:sp>
      <p:sp>
        <p:nvSpPr>
          <p:cNvPr id="46" name="Title 1"/>
          <p:cNvSpPr txBox="1">
            <a:spLocks/>
          </p:cNvSpPr>
          <p:nvPr/>
        </p:nvSpPr>
        <p:spPr>
          <a:xfrm>
            <a:off x="8205376" y="4184327"/>
            <a:ext cx="439357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giúp</a:t>
            </a:r>
            <a:endParaRPr lang="en-US" sz="9600">
              <a:solidFill>
                <a:srgbClr val="0070C0"/>
              </a:solidFill>
              <a:latin typeface="Arial-Rounded" pitchFamily="34" charset="0"/>
              <a:ea typeface="Arial-Rounded" pitchFamily="34" charset="0"/>
              <a:cs typeface="Arial-Rounded" pitchFamily="34" charset="0"/>
            </a:endParaRPr>
          </a:p>
        </p:txBody>
      </p:sp>
      <p:sp>
        <p:nvSpPr>
          <p:cNvPr id="47" name="Title 1"/>
          <p:cNvSpPr txBox="1">
            <a:spLocks/>
          </p:cNvSpPr>
          <p:nvPr/>
        </p:nvSpPr>
        <p:spPr>
          <a:xfrm>
            <a:off x="9362784" y="4008043"/>
            <a:ext cx="300087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up</a:t>
            </a:r>
            <a:endParaRPr lang="en-US" sz="9600">
              <a:solidFill>
                <a:srgbClr val="FF0000"/>
              </a:solidFill>
              <a:latin typeface="Arial-Rounded" pitchFamily="34" charset="0"/>
              <a:ea typeface="Arial-Rounded" pitchFamily="34" charset="0"/>
              <a:cs typeface="Arial-Rounded" pitchFamily="34" charset="0"/>
            </a:endParaRPr>
          </a:p>
        </p:txBody>
      </p:sp>
      <p:sp>
        <p:nvSpPr>
          <p:cNvPr id="48" name="Title 1"/>
          <p:cNvSpPr txBox="1">
            <a:spLocks/>
          </p:cNvSpPr>
          <p:nvPr/>
        </p:nvSpPr>
        <p:spPr>
          <a:xfrm>
            <a:off x="-861592" y="2195189"/>
            <a:ext cx="439357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kẹp</a:t>
            </a:r>
            <a:endParaRPr lang="en-US" sz="9600">
              <a:solidFill>
                <a:srgbClr val="0070C0"/>
              </a:solidFill>
              <a:latin typeface="Arial-Rounded" pitchFamily="34" charset="0"/>
              <a:ea typeface="Arial-Rounded" pitchFamily="34" charset="0"/>
              <a:cs typeface="Arial-Rounded" pitchFamily="34" charset="0"/>
            </a:endParaRPr>
          </a:p>
        </p:txBody>
      </p:sp>
      <p:sp>
        <p:nvSpPr>
          <p:cNvPr id="49" name="Title 1"/>
          <p:cNvSpPr txBox="1">
            <a:spLocks/>
          </p:cNvSpPr>
          <p:nvPr/>
        </p:nvSpPr>
        <p:spPr>
          <a:xfrm>
            <a:off x="2223200" y="2148049"/>
            <a:ext cx="3994160"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nẹp</a:t>
            </a:r>
            <a:endParaRPr lang="en-US" sz="9600">
              <a:solidFill>
                <a:srgbClr val="0070C0"/>
              </a:solidFill>
              <a:latin typeface="Arial-Rounded" pitchFamily="34" charset="0"/>
              <a:ea typeface="Arial-Rounded" pitchFamily="34" charset="0"/>
              <a:cs typeface="Arial-Rounded" pitchFamily="34" charset="0"/>
            </a:endParaRPr>
          </a:p>
        </p:txBody>
      </p:sp>
      <p:sp>
        <p:nvSpPr>
          <p:cNvPr id="50" name="Title 1"/>
          <p:cNvSpPr txBox="1">
            <a:spLocks/>
          </p:cNvSpPr>
          <p:nvPr/>
        </p:nvSpPr>
        <p:spPr>
          <a:xfrm>
            <a:off x="4952272" y="2175185"/>
            <a:ext cx="439357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nếp</a:t>
            </a:r>
            <a:endParaRPr lang="en-US" sz="9600">
              <a:solidFill>
                <a:srgbClr val="0070C0"/>
              </a:solidFill>
              <a:latin typeface="Arial-Rounded" pitchFamily="34" charset="0"/>
              <a:ea typeface="Arial-Rounded" pitchFamily="34" charset="0"/>
              <a:cs typeface="Arial-Rounded" pitchFamily="34" charset="0"/>
            </a:endParaRPr>
          </a:p>
        </p:txBody>
      </p:sp>
      <p:sp>
        <p:nvSpPr>
          <p:cNvPr id="51" name="Title 1"/>
          <p:cNvSpPr txBox="1">
            <a:spLocks/>
          </p:cNvSpPr>
          <p:nvPr/>
        </p:nvSpPr>
        <p:spPr>
          <a:xfrm>
            <a:off x="100014" y="2011528"/>
            <a:ext cx="300087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ep</a:t>
            </a:r>
            <a:endParaRPr lang="en-US" sz="9600">
              <a:solidFill>
                <a:srgbClr val="FF0000"/>
              </a:solidFill>
              <a:latin typeface="Arial-Rounded" pitchFamily="34" charset="0"/>
              <a:ea typeface="Arial-Rounded" pitchFamily="34" charset="0"/>
              <a:cs typeface="Arial-Rounded" pitchFamily="34" charset="0"/>
            </a:endParaRPr>
          </a:p>
        </p:txBody>
      </p:sp>
      <p:sp>
        <p:nvSpPr>
          <p:cNvPr id="52" name="Title 1"/>
          <p:cNvSpPr txBox="1">
            <a:spLocks/>
          </p:cNvSpPr>
          <p:nvPr/>
        </p:nvSpPr>
        <p:spPr>
          <a:xfrm>
            <a:off x="3044866" y="1971765"/>
            <a:ext cx="300087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ep</a:t>
            </a:r>
            <a:endParaRPr lang="en-US" sz="9600">
              <a:solidFill>
                <a:srgbClr val="FF0000"/>
              </a:solidFill>
              <a:latin typeface="Arial-Rounded" pitchFamily="34" charset="0"/>
              <a:ea typeface="Arial-Rounded" pitchFamily="34" charset="0"/>
              <a:cs typeface="Arial-Rounded" pitchFamily="34" charset="0"/>
            </a:endParaRPr>
          </a:p>
        </p:txBody>
      </p:sp>
      <p:sp>
        <p:nvSpPr>
          <p:cNvPr id="53" name="Title 1"/>
          <p:cNvSpPr txBox="1">
            <a:spLocks/>
          </p:cNvSpPr>
          <p:nvPr/>
        </p:nvSpPr>
        <p:spPr>
          <a:xfrm>
            <a:off x="5989718" y="1995521"/>
            <a:ext cx="300087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êp</a:t>
            </a:r>
            <a:endParaRPr lang="en-US" sz="9600">
              <a:solidFill>
                <a:srgbClr val="FF0000"/>
              </a:solidFill>
              <a:latin typeface="Arial-Rounded" pitchFamily="34" charset="0"/>
              <a:ea typeface="Arial-Rounded" pitchFamily="34" charset="0"/>
              <a:cs typeface="Arial-Rounded" pitchFamily="34" charset="0"/>
            </a:endParaRPr>
          </a:p>
        </p:txBody>
      </p:sp>
      <p:sp>
        <p:nvSpPr>
          <p:cNvPr id="54" name="Title 1"/>
          <p:cNvSpPr txBox="1">
            <a:spLocks/>
          </p:cNvSpPr>
          <p:nvPr/>
        </p:nvSpPr>
        <p:spPr>
          <a:xfrm>
            <a:off x="8256317" y="2177163"/>
            <a:ext cx="439357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xếp</a:t>
            </a:r>
            <a:endParaRPr lang="en-US" sz="9600">
              <a:solidFill>
                <a:srgbClr val="0070C0"/>
              </a:solidFill>
              <a:latin typeface="Arial-Rounded" pitchFamily="34" charset="0"/>
              <a:ea typeface="Arial-Rounded" pitchFamily="34" charset="0"/>
              <a:cs typeface="Arial-Rounded" pitchFamily="34" charset="0"/>
            </a:endParaRPr>
          </a:p>
        </p:txBody>
      </p:sp>
      <p:sp>
        <p:nvSpPr>
          <p:cNvPr id="55" name="Title 1"/>
          <p:cNvSpPr txBox="1">
            <a:spLocks/>
          </p:cNvSpPr>
          <p:nvPr/>
        </p:nvSpPr>
        <p:spPr>
          <a:xfrm>
            <a:off x="9252247" y="2000474"/>
            <a:ext cx="300087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êp</a:t>
            </a:r>
            <a:endParaRPr lang="en-US" sz="9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26665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7" grpId="0"/>
      <p:bldP spid="51" grpId="0"/>
      <p:bldP spid="52" grpId="0"/>
      <p:bldP spid="53"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971924" y="58128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kịp</a:t>
            </a:r>
            <a:endParaRPr lang="en-US" sz="66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3602836" y="58343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nhịp</a:t>
            </a:r>
            <a:endParaRPr lang="en-US" sz="66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5981289" y="58306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búp</a:t>
            </a:r>
            <a:endParaRPr lang="en-US" sz="66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1518746" y="56365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ip</a:t>
            </a:r>
            <a:endParaRPr lang="en-US" sz="6600">
              <a:solidFill>
                <a:srgbClr val="FF000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4318136" y="5658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ip</a:t>
            </a:r>
            <a:endParaRPr lang="en-US" sz="6600">
              <a:solidFill>
                <a:srgbClr val="FF000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6592149" y="56543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up</a:t>
            </a:r>
            <a:endParaRPr lang="en-US" sz="6600">
              <a:solidFill>
                <a:srgbClr val="FF000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8545704" y="58333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giúp</a:t>
            </a:r>
            <a:endParaRPr lang="en-US" sz="66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9231514" y="56570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up</a:t>
            </a:r>
            <a:endParaRPr lang="en-US" sz="6600">
              <a:solidFill>
                <a:srgbClr val="FF000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1078104" y="47460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kẹp</a:t>
            </a:r>
            <a:endParaRPr lang="en-US" sz="66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3602836" y="47675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nẹp</a:t>
            </a:r>
            <a:endParaRPr lang="en-US" sz="66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5981289" y="47638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nếp</a:t>
            </a:r>
            <a:endParaRPr lang="en-US" sz="6600">
              <a:solidFill>
                <a:srgbClr val="0070C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1624926" y="45697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ep</a:t>
            </a:r>
            <a:endParaRPr lang="en-US" sz="66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4077558" y="4591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ep</a:t>
            </a:r>
            <a:endParaRPr lang="en-US" sz="6600">
              <a:solidFill>
                <a:srgbClr val="FF000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6562169" y="45875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êp</a:t>
            </a:r>
            <a:endParaRPr lang="en-US" sz="66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8545704" y="47665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xếp</a:t>
            </a:r>
            <a:endParaRPr lang="en-US" sz="6600">
              <a:solidFill>
                <a:srgbClr val="0070C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9111594" y="45902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êp</a:t>
            </a:r>
            <a:endParaRPr lang="en-US" sz="6600">
              <a:solidFill>
                <a:srgbClr val="FF0000"/>
              </a:solidFill>
              <a:latin typeface="Arial-Rounded" pitchFamily="34" charset="0"/>
              <a:ea typeface="Arial-Rounded" pitchFamily="34" charset="0"/>
              <a:cs typeface="Arial-Rounded" pitchFamily="34" charset="0"/>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726" y="-54013"/>
            <a:ext cx="7881215" cy="507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đôi dép</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268949"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ep</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1 Đôi Dép Đi Trong Nhà Chống Trượt Hình Ngựa Một Sừng | Shopee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817" y="135659"/>
            <a:ext cx="4301292" cy="430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đ</a:t>
            </a:r>
            <a:r>
              <a:rPr lang="en-US" sz="9600" smtClean="0">
                <a:solidFill>
                  <a:srgbClr val="0070C0"/>
                </a:solidFill>
                <a:latin typeface="Arial-Rounded" pitchFamily="34" charset="0"/>
                <a:ea typeface="Arial-Rounded" pitchFamily="34" charset="0"/>
                <a:cs typeface="Arial-Rounded" pitchFamily="34" charset="0"/>
              </a:rPr>
              <a:t>ầu bếp</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6544965" y="5452570"/>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ê</a:t>
            </a:r>
            <a:r>
              <a:rPr lang="en-US" sz="9600" smtClean="0">
                <a:solidFill>
                  <a:srgbClr val="FF0000"/>
                </a:solidFill>
                <a:latin typeface="Arial-Rounded" pitchFamily="34" charset="0"/>
                <a:ea typeface="Arial-Rounded" pitchFamily="34" charset="0"/>
                <a:cs typeface="Arial-Rounded" pitchFamily="34" charset="0"/>
              </a:rPr>
              <a:t>p</a:t>
            </a:r>
            <a:endParaRPr lang="en-US" sz="9600">
              <a:solidFill>
                <a:srgbClr val="FF0000"/>
              </a:solidFill>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1129" b="89899" l="1500" r="98167">
                        <a14:foregroundMark x1="47583" y1="42602" x2="57583" y2="50743"/>
                        <a14:foregroundMark x1="45667" y1="51872" x2="50000" y2="54070"/>
                        <a14:foregroundMark x1="56750" y1="13725" x2="64917" y2="16280"/>
                      </a14:backgroundRemoval>
                    </a14:imgEffect>
                  </a14:imgLayer>
                </a14:imgProps>
              </a:ext>
            </a:extLst>
          </a:blip>
          <a:stretch>
            <a:fillRect/>
          </a:stretch>
        </p:blipFill>
        <p:spPr>
          <a:xfrm>
            <a:off x="2956719" y="609600"/>
            <a:ext cx="6053910" cy="4419600"/>
          </a:xfrm>
          <a:prstGeom prst="rect">
            <a:avLst/>
          </a:prstGeom>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633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bìm bịp</a:t>
            </a:r>
            <a:endParaRPr lang="en-US" sz="96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358261" y="5561425"/>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i</a:t>
            </a:r>
            <a:r>
              <a:rPr lang="en-US" sz="9600" smtClean="0">
                <a:solidFill>
                  <a:srgbClr val="FF0000"/>
                </a:solidFill>
                <a:latin typeface="Arial-Rounded" pitchFamily="34" charset="0"/>
                <a:ea typeface="Arial-Rounded" pitchFamily="34" charset="0"/>
                <a:cs typeface="Arial-Rounded" pitchFamily="34" charset="0"/>
              </a:rPr>
              <a:t>p</a:t>
            </a:r>
            <a:endParaRPr lang="en-US" sz="9600">
              <a:solidFill>
                <a:srgbClr val="FF0000"/>
              </a:solidFill>
              <a:latin typeface="Arial-Rounded" pitchFamily="34" charset="0"/>
              <a:ea typeface="Arial-Rounded" pitchFamily="34" charset="0"/>
              <a:cs typeface="Arial-Rounded" pitchFamily="34" charset="0"/>
            </a:endParaRPr>
          </a:p>
        </p:txBody>
      </p:sp>
      <p:pic>
        <p:nvPicPr>
          <p:cNvPr id="5" name="Picture 2" descr="Cần bán chim bìm bịp tự nhiên làm thuốc hoặc ăn thịt | 5gi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950" y="328534"/>
            <a:ext cx="4999173" cy="476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633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búp sen</a:t>
            </a:r>
            <a:endParaRPr lang="en-US" sz="96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4162179" y="5561425"/>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up</a:t>
            </a:r>
            <a:endParaRPr lang="en-US" sz="9600">
              <a:solidFill>
                <a:srgbClr val="FF0000"/>
              </a:solidFill>
              <a:latin typeface="Arial-Rounded" pitchFamily="34" charset="0"/>
              <a:ea typeface="Arial-Rounded" pitchFamily="34" charset="0"/>
              <a:cs typeface="Arial-Rounded" pitchFamily="34" charset="0"/>
            </a:endParaRPr>
          </a:p>
        </p:txBody>
      </p:sp>
      <p:pic>
        <p:nvPicPr>
          <p:cNvPr id="6" name="Picture 4" descr="Hoa Sen Nụ Búp - Ảnh miễn phí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389" y="396313"/>
            <a:ext cx="6256424"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95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75428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bìm bịp</a:t>
            </a:r>
            <a:endParaRPr lang="en-US" sz="54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188991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đầu bếp</a:t>
            </a:r>
            <a:endParaRPr lang="en-US" sz="54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1100932" y="4719095"/>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đôi dép</a:t>
            </a:r>
            <a:endParaRPr lang="en-US" sz="5400">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7681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búp sen</a:t>
            </a:r>
            <a:endParaRPr lang="en-US" sz="5400">
              <a:solidFill>
                <a:srgbClr val="0070C0"/>
              </a:solidFill>
              <a:latin typeface="Arial-Rounded" pitchFamily="34" charset="0"/>
              <a:ea typeface="Arial-Rounded" pitchFamily="34" charset="0"/>
              <a:cs typeface="Arial-Rounded" pitchFamily="34" charset="0"/>
            </a:endParaRPr>
          </a:p>
        </p:txBody>
      </p:sp>
      <p:pic>
        <p:nvPicPr>
          <p:cNvPr id="18" name="Picture 4" descr="Hoa Sen Nụ Búp - Ảnh miễn phí trên Pixab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0380" y="2128555"/>
            <a:ext cx="2931739" cy="21988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ần bán chim bìm bịp tự nhiên làm thuốc hoặc ăn thịt | 5gi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2538" y="2150421"/>
            <a:ext cx="2209800" cy="22056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 Đôi Dép Đi Trong Nhà Chống Trượt Hình Ngựa Một Sừng | Shopee Việt N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04" y="2150420"/>
            <a:ext cx="2205669" cy="22056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Đầu bếp Võ Quốc và niềm đam mê bất tận với món ăn Việt - Sài Gòn Tiếp Thị"/>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624943" y="2150421"/>
            <a:ext cx="1791776" cy="220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54289" y="556845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bìm bịp</a:t>
            </a:r>
            <a:endParaRPr lang="en-US" sz="54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1889919" y="556845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đầu bếp</a:t>
            </a:r>
            <a:endParaRPr lang="en-US" sz="54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100932" y="557285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đôi dép</a:t>
            </a:r>
            <a:endParaRPr lang="en-US" sz="54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7681119" y="556845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búp sen</a:t>
            </a:r>
            <a:endParaRPr lang="en-US" sz="5400">
              <a:solidFill>
                <a:srgbClr val="0070C0"/>
              </a:solidFill>
              <a:latin typeface="Arial-Rounded" pitchFamily="34" charset="0"/>
              <a:ea typeface="Arial-Rounded" pitchFamily="34" charset="0"/>
              <a:cs typeface="Arial-Rounded" pitchFamily="34"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257" y="-152400"/>
            <a:ext cx="8287799" cy="588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22656" t="15495" b="10314"/>
          <a:stretch/>
        </p:blipFill>
        <p:spPr>
          <a:xfrm>
            <a:off x="6119754" y="3786533"/>
            <a:ext cx="2257734" cy="2777836"/>
          </a:xfrm>
          <a:prstGeom prst="rect">
            <a:avLst/>
          </a:prstGeom>
        </p:spPr>
      </p:pic>
      <p:pic>
        <p:nvPicPr>
          <p:cNvPr id="13" name="Picture 12">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b="8529"/>
          <a:stretch/>
        </p:blipFill>
        <p:spPr>
          <a:xfrm>
            <a:off x="3490119" y="1381329"/>
            <a:ext cx="1928094" cy="2194400"/>
          </a:xfrm>
          <a:prstGeom prst="rect">
            <a:avLst/>
          </a:prstGeom>
        </p:spPr>
      </p:pic>
      <p:pic>
        <p:nvPicPr>
          <p:cNvPr id="16" name="Picture 15">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b="9664"/>
          <a:stretch/>
        </p:blipFill>
        <p:spPr>
          <a:xfrm>
            <a:off x="3197601" y="3803548"/>
            <a:ext cx="2922153" cy="3032390"/>
          </a:xfrm>
          <a:prstGeom prst="rect">
            <a:avLst/>
          </a:prstGeom>
        </p:spPr>
      </p:pic>
      <p:pic>
        <p:nvPicPr>
          <p:cNvPr id="18" name="Picture 17">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t="-328" b="7833"/>
          <a:stretch/>
        </p:blipFill>
        <p:spPr>
          <a:xfrm>
            <a:off x="6233319" y="1219200"/>
            <a:ext cx="1916570" cy="2378300"/>
          </a:xfrm>
          <a:prstGeom prst="rect">
            <a:avLst/>
          </a:prstGeom>
          <a:ln>
            <a:noFill/>
          </a:ln>
        </p:spPr>
      </p:pic>
      <p:pic>
        <p:nvPicPr>
          <p:cNvPr id="3074" name="Picture 2">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696775" y="278015"/>
            <a:ext cx="3021944" cy="94118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6"/>
                                        </p:tgtEl>
                                        <p:attrNameLst>
                                          <p:attrName>ppt_x</p:attrName>
                                        </p:attrNameLst>
                                      </p:cBhvr>
                                      <p:tavLst>
                                        <p:tav tm="0">
                                          <p:val>
                                            <p:strVal val="ppt_x"/>
                                          </p:val>
                                        </p:tav>
                                        <p:tav tm="100000">
                                          <p:val>
                                            <p:strVal val="ppt_x"/>
                                          </p:val>
                                        </p:tav>
                                      </p:tavLst>
                                    </p:anim>
                                    <p:anim calcmode="lin" valueType="num">
                                      <p:cBhvr additive="base">
                                        <p:cTn id="21" dur="500"/>
                                        <p:tgtEl>
                                          <p:spTgt spid="16"/>
                                        </p:tgtEl>
                                        <p:attrNameLst>
                                          <p:attrName>ppt_y</p:attrName>
                                        </p:attrNameLst>
                                      </p:cBhvr>
                                      <p:tavLst>
                                        <p:tav tm="0">
                                          <p:val>
                                            <p:strVal val="ppt_y"/>
                                          </p:val>
                                        </p:tav>
                                        <p:tav tm="100000">
                                          <p:val>
                                            <p:strVal val="1+ppt_h/2"/>
                                          </p:val>
                                        </p:tav>
                                      </p:tavLst>
                                    </p:anim>
                                    <p:set>
                                      <p:cBhvr>
                                        <p:cTn id="22"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8"/>
                                        </p:tgtEl>
                                        <p:attrNameLst>
                                          <p:attrName>ppt_x</p:attrName>
                                        </p:attrNameLst>
                                      </p:cBhvr>
                                      <p:tavLst>
                                        <p:tav tm="0">
                                          <p:val>
                                            <p:strVal val="ppt_x"/>
                                          </p:val>
                                        </p:tav>
                                        <p:tav tm="100000">
                                          <p:val>
                                            <p:strVal val="ppt_x"/>
                                          </p:val>
                                        </p:tav>
                                      </p:tavLst>
                                    </p:anim>
                                    <p:anim calcmode="lin" valueType="num">
                                      <p:cBhvr additive="base">
                                        <p:cTn id="28" dur="500"/>
                                        <p:tgtEl>
                                          <p:spTgt spid="18"/>
                                        </p:tgtEl>
                                        <p:attrNameLst>
                                          <p:attrName>ppt_y</p:attrName>
                                        </p:attrNameLst>
                                      </p:cBhvr>
                                      <p:tavLst>
                                        <p:tav tm="0">
                                          <p:val>
                                            <p:strVal val="ppt_y"/>
                                          </p:val>
                                        </p:tav>
                                        <p:tav tm="100000">
                                          <p:val>
                                            <p:strVal val="1+ppt_h/2"/>
                                          </p:val>
                                        </p:tav>
                                      </p:tavLst>
                                    </p:anim>
                                    <p:set>
                                      <p:cBhvr>
                                        <p:cTn id="2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6755" t="2630" r="10133" b="63934"/>
          <a:stretch/>
        </p:blipFill>
        <p:spPr>
          <a:xfrm>
            <a:off x="1888851" y="0"/>
            <a:ext cx="6797950" cy="3969954"/>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Rounded MT Bold" pitchFamily="34" charset="0"/>
                  <a:ea typeface="Arial-Rounded" pitchFamily="34" charset="0"/>
                  <a:cs typeface="Arial-Rounded" pitchFamily="34" charset="0"/>
                </a:rPr>
                <a:t>4</a:t>
              </a:r>
            </a:p>
          </p:txBody>
        </p:sp>
      </p:grpSp>
      <p:sp>
        <p:nvSpPr>
          <p:cNvPr id="25" name="Title 1"/>
          <p:cNvSpPr txBox="1">
            <a:spLocks/>
          </p:cNvSpPr>
          <p:nvPr/>
        </p:nvSpPr>
        <p:spPr>
          <a:xfrm>
            <a:off x="247650" y="4337536"/>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solidFill>
                  <a:srgbClr val="0070C0"/>
                </a:solidFill>
                <a:latin typeface="Arial-Rounded" pitchFamily="34" charset="0"/>
                <a:ea typeface="Arial-Rounded" pitchFamily="34" charset="0"/>
                <a:cs typeface="Arial-Rounded" pitchFamily="34" charset="0"/>
              </a:rPr>
              <a:t>	Dịp nghỉ lễ, nhà Hà có chú Tư và cô Lan đến chơi. Mẹ nấu súp gà, cơm nếp và rán cá chép. Hà giúp mẹ rửa rau quả và sắp xếp bát đĩa. Bố thì dọn dẹp nhà cửa. Nhà Hà hôm nay thật là vui.</a:t>
            </a:r>
          </a:p>
        </p:txBody>
      </p:sp>
      <p:cxnSp>
        <p:nvCxnSpPr>
          <p:cNvPr id="32" name="Straight Connector 31"/>
          <p:cNvCxnSpPr/>
          <p:nvPr/>
        </p:nvCxnSpPr>
        <p:spPr>
          <a:xfrm>
            <a:off x="1280319" y="4785731"/>
            <a:ext cx="7059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669683" y="5412067"/>
            <a:ext cx="8480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850111" y="4883364"/>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58901" y="4056265"/>
            <a:ext cx="336349" cy="3274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1</a:t>
            </a:r>
            <a:endParaRPr lang="en-US" sz="20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1686060" y="4721986"/>
            <a:ext cx="336349" cy="3274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2</a:t>
            </a:r>
            <a:endParaRPr lang="en-US" sz="20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1536645" y="4883365"/>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990547" y="5439110"/>
            <a:ext cx="117307"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70596" y="5207570"/>
            <a:ext cx="336349" cy="3274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3</a:t>
            </a:r>
            <a:endParaRPr lang="en-US" sz="20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10616907" y="5404049"/>
            <a:ext cx="9818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0990547" y="5412067"/>
            <a:ext cx="336349" cy="3274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itchFamily="34" charset="0"/>
                <a:ea typeface="Arial-Rounded" pitchFamily="34" charset="0"/>
                <a:cs typeface="Arial" pitchFamily="34" charset="0"/>
              </a:rPr>
              <a:t>4</a:t>
            </a:r>
          </a:p>
        </p:txBody>
      </p:sp>
      <p:cxnSp>
        <p:nvCxnSpPr>
          <p:cNvPr id="20" name="Straight Connector 19"/>
          <p:cNvCxnSpPr/>
          <p:nvPr/>
        </p:nvCxnSpPr>
        <p:spPr>
          <a:xfrm flipH="1">
            <a:off x="5121590" y="6037606"/>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39745" y="6037606"/>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174250" y="5990729"/>
            <a:ext cx="7909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60882" y="6646188"/>
            <a:ext cx="9023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1812471" y="6037606"/>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140032" y="5826990"/>
            <a:ext cx="336349" cy="3274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5</a:t>
            </a:r>
            <a:endParaRPr lang="en-US" sz="2000" b="1">
              <a:solidFill>
                <a:schemeClr val="tx1"/>
              </a:solidFill>
              <a:latin typeface="Arial" pitchFamily="34" charset="0"/>
              <a:ea typeface="Arial-Rounded" pitchFamily="34" charset="0"/>
              <a:cs typeface="Arial" pitchFamily="34" charset="0"/>
            </a:endParaRPr>
          </a:p>
        </p:txBody>
      </p:sp>
      <p:cxnSp>
        <p:nvCxnSpPr>
          <p:cNvPr id="28" name="Straight Connector 27"/>
          <p:cNvCxnSpPr/>
          <p:nvPr/>
        </p:nvCxnSpPr>
        <p:spPr>
          <a:xfrm>
            <a:off x="6919119" y="5389389"/>
            <a:ext cx="9818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8"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3520" y="304800"/>
            <a:ext cx="312420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dịp</a:t>
            </a:r>
          </a:p>
        </p:txBody>
      </p:sp>
      <p:sp>
        <p:nvSpPr>
          <p:cNvPr id="7" name="Title 1"/>
          <p:cNvSpPr txBox="1">
            <a:spLocks/>
          </p:cNvSpPr>
          <p:nvPr/>
        </p:nvSpPr>
        <p:spPr>
          <a:xfrm>
            <a:off x="4175920" y="325408"/>
            <a:ext cx="327659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súp</a:t>
            </a:r>
            <a:endParaRPr lang="en-US" sz="9600">
              <a:solidFill>
                <a:schemeClr val="bg1"/>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289719" y="4267200"/>
            <a:ext cx="486323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s</a:t>
            </a:r>
            <a:r>
              <a:rPr lang="en-US" sz="9600" smtClean="0">
                <a:solidFill>
                  <a:schemeClr val="bg1"/>
                </a:solidFill>
                <a:latin typeface="Arial-Rounded" pitchFamily="34" charset="0"/>
                <a:ea typeface="Arial-Rounded" pitchFamily="34" charset="0"/>
                <a:cs typeface="Arial-Rounded" pitchFamily="34" charset="0"/>
              </a:rPr>
              <a:t>ắp xếp</a:t>
            </a:r>
          </a:p>
        </p:txBody>
      </p:sp>
      <p:sp>
        <p:nvSpPr>
          <p:cNvPr id="6" name="Title 1"/>
          <p:cNvSpPr txBox="1">
            <a:spLocks/>
          </p:cNvSpPr>
          <p:nvPr/>
        </p:nvSpPr>
        <p:spPr>
          <a:xfrm>
            <a:off x="6842919" y="2311400"/>
            <a:ext cx="297903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giúp</a:t>
            </a:r>
          </a:p>
        </p:txBody>
      </p:sp>
      <p:sp>
        <p:nvSpPr>
          <p:cNvPr id="8" name="Title 1"/>
          <p:cNvSpPr txBox="1">
            <a:spLocks/>
          </p:cNvSpPr>
          <p:nvPr/>
        </p:nvSpPr>
        <p:spPr>
          <a:xfrm>
            <a:off x="6690519" y="4297652"/>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dọn dẹp</a:t>
            </a:r>
          </a:p>
        </p:txBody>
      </p:sp>
      <p:sp>
        <p:nvSpPr>
          <p:cNvPr id="9" name="Title 1"/>
          <p:cNvSpPr txBox="1">
            <a:spLocks/>
          </p:cNvSpPr>
          <p:nvPr/>
        </p:nvSpPr>
        <p:spPr>
          <a:xfrm>
            <a:off x="289719" y="2286000"/>
            <a:ext cx="525780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c</a:t>
            </a:r>
            <a:r>
              <a:rPr lang="en-US" sz="9600" smtClean="0">
                <a:solidFill>
                  <a:schemeClr val="bg1"/>
                </a:solidFill>
                <a:latin typeface="Arial-Rounded" pitchFamily="34" charset="0"/>
                <a:ea typeface="Arial-Rounded" pitchFamily="34" charset="0"/>
                <a:cs typeface="Arial-Rounded" pitchFamily="34" charset="0"/>
              </a:rPr>
              <a:t>á chép</a:t>
            </a:r>
          </a:p>
        </p:txBody>
      </p:sp>
      <p:sp>
        <p:nvSpPr>
          <p:cNvPr id="11" name="Title 1"/>
          <p:cNvSpPr txBox="1">
            <a:spLocks/>
          </p:cNvSpPr>
          <p:nvPr/>
        </p:nvSpPr>
        <p:spPr>
          <a:xfrm>
            <a:off x="8671719" y="322916"/>
            <a:ext cx="289560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n</a:t>
            </a:r>
            <a:r>
              <a:rPr lang="en-US" sz="9600" smtClean="0">
                <a:solidFill>
                  <a:schemeClr val="bg1"/>
                </a:solidFill>
                <a:latin typeface="Arial-Rounded" pitchFamily="34" charset="0"/>
                <a:ea typeface="Arial-Rounded" pitchFamily="34" charset="0"/>
                <a:cs typeface="Arial-Rounded" pitchFamily="34" charset="0"/>
              </a:rPr>
              <a:t>ếp</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1281" y="5633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Rounded MT Bold" pitchFamily="34" charset="0"/>
                  <a:ea typeface="Arial-Rounded" pitchFamily="34" charset="0"/>
                  <a:cs typeface="Arial-Rounded" pitchFamily="34" charset="0"/>
                </a:rPr>
                <a:t>4</a:t>
              </a:r>
            </a:p>
          </p:txBody>
        </p:sp>
      </p:grpSp>
      <p:sp>
        <p:nvSpPr>
          <p:cNvPr id="25" name="Title 1"/>
          <p:cNvSpPr txBox="1">
            <a:spLocks/>
          </p:cNvSpPr>
          <p:nvPr/>
        </p:nvSpPr>
        <p:spPr>
          <a:xfrm>
            <a:off x="271249" y="254361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6000" smtClean="0">
                <a:solidFill>
                  <a:srgbClr val="0070C0"/>
                </a:solidFill>
                <a:latin typeface="Arial-Rounded" pitchFamily="34" charset="0"/>
                <a:ea typeface="Arial-Rounded" pitchFamily="34" charset="0"/>
                <a:cs typeface="Arial-Rounded" pitchFamily="34" charset="0"/>
              </a:rPr>
              <a:t>	Dịp nghỉ lễ, nhà Hà có chú Tư và cô Lan đến chơi. </a:t>
            </a:r>
            <a:r>
              <a:rPr lang="en-US" sz="6000" smtClean="0">
                <a:latin typeface="Arial-Rounded" pitchFamily="34" charset="0"/>
                <a:ea typeface="Arial-Rounded" pitchFamily="34" charset="0"/>
                <a:cs typeface="Arial-Rounded" pitchFamily="34" charset="0"/>
              </a:rPr>
              <a:t>Mẹ nấu súp gà, cơm nếp và rán cá chép. </a:t>
            </a:r>
            <a:r>
              <a:rPr lang="en-US" sz="6000" smtClean="0">
                <a:solidFill>
                  <a:srgbClr val="7030A0"/>
                </a:solidFill>
                <a:latin typeface="Arial-Rounded" pitchFamily="34" charset="0"/>
                <a:ea typeface="Arial-Rounded" pitchFamily="34" charset="0"/>
                <a:cs typeface="Arial-Rounded" pitchFamily="34" charset="0"/>
              </a:rPr>
              <a:t>Hà giúp mẹ rửa rau quả và sắp xếp bát đĩa. </a:t>
            </a:r>
            <a:r>
              <a:rPr lang="en-US" sz="6000" smtClean="0">
                <a:solidFill>
                  <a:srgbClr val="00B050"/>
                </a:solidFill>
                <a:latin typeface="Arial-Rounded" pitchFamily="34" charset="0"/>
                <a:ea typeface="Arial-Rounded" pitchFamily="34" charset="0"/>
                <a:cs typeface="Arial-Rounded" pitchFamily="34" charset="0"/>
              </a:rPr>
              <a:t>Bố thì dọn dẹp nhà cửa. </a:t>
            </a:r>
            <a:r>
              <a:rPr lang="en-US" sz="6000" smtClean="0">
                <a:solidFill>
                  <a:schemeClr val="accent6">
                    <a:lumMod val="75000"/>
                  </a:schemeClr>
                </a:solidFill>
                <a:latin typeface="Arial-Rounded" pitchFamily="34" charset="0"/>
                <a:ea typeface="Arial-Rounded" pitchFamily="34" charset="0"/>
                <a:cs typeface="Arial-Rounded" pitchFamily="34" charset="0"/>
              </a:rPr>
              <a:t>Nhà Hà hôm nay thật là vui.</a:t>
            </a:r>
          </a:p>
        </p:txBody>
      </p:sp>
      <p:cxnSp>
        <p:nvCxnSpPr>
          <p:cNvPr id="11" name="Straight Connector 10"/>
          <p:cNvCxnSpPr/>
          <p:nvPr/>
        </p:nvCxnSpPr>
        <p:spPr>
          <a:xfrm flipH="1">
            <a:off x="8824119" y="3055731"/>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23119" y="997517"/>
            <a:ext cx="336349" cy="3274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1</a:t>
            </a:r>
            <a:endParaRPr lang="en-US" sz="20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6137946" y="1694714"/>
            <a:ext cx="336349" cy="3274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2</a:t>
            </a:r>
            <a:endParaRPr lang="en-US" sz="20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5981016" y="2043801"/>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813939" y="4790460"/>
            <a:ext cx="117307"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900925" y="2722042"/>
            <a:ext cx="336349" cy="3274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3</a:t>
            </a:r>
            <a:endParaRPr lang="en-US" sz="2000" b="1">
              <a:solidFill>
                <a:schemeClr val="tx1"/>
              </a:solidFill>
              <a:latin typeface="Arial" pitchFamily="34" charset="0"/>
              <a:ea typeface="Arial-Rounded" pitchFamily="34" charset="0"/>
              <a:cs typeface="Arial" pitchFamily="34" charset="0"/>
            </a:endParaRPr>
          </a:p>
        </p:txBody>
      </p:sp>
      <p:sp>
        <p:nvSpPr>
          <p:cNvPr id="18" name="Oval 17"/>
          <p:cNvSpPr/>
          <p:nvPr/>
        </p:nvSpPr>
        <p:spPr>
          <a:xfrm>
            <a:off x="202884" y="4516212"/>
            <a:ext cx="288827" cy="2742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itchFamily="34" charset="0"/>
                <a:ea typeface="Arial-Rounded" pitchFamily="34" charset="0"/>
                <a:cs typeface="Arial" pitchFamily="34" charset="0"/>
              </a:rPr>
              <a:t>4</a:t>
            </a:r>
          </a:p>
        </p:txBody>
      </p:sp>
      <p:cxnSp>
        <p:nvCxnSpPr>
          <p:cNvPr id="20" name="Straight Connector 19"/>
          <p:cNvCxnSpPr/>
          <p:nvPr/>
        </p:nvCxnSpPr>
        <p:spPr>
          <a:xfrm flipH="1">
            <a:off x="6538119" y="5665476"/>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1846402" y="3959584"/>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951706" y="4501986"/>
            <a:ext cx="336349" cy="3274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5</a:t>
            </a:r>
            <a:endParaRPr lang="en-US" sz="20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810760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28119" y="304800"/>
            <a:ext cx="5791200" cy="4781725"/>
          </a:xfrm>
          <a:prstGeom prst="rect">
            <a:avLst/>
          </a:prstGeom>
        </p:spPr>
      </p:pic>
      <p:sp>
        <p:nvSpPr>
          <p:cNvPr id="5" name="Title 1"/>
          <p:cNvSpPr txBox="1">
            <a:spLocks/>
          </p:cNvSpPr>
          <p:nvPr/>
        </p:nvSpPr>
        <p:spPr>
          <a:xfrm>
            <a:off x="3337719" y="5334000"/>
            <a:ext cx="441960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s</a:t>
            </a:r>
            <a:r>
              <a:rPr lang="en-US" sz="9600" smtClean="0">
                <a:solidFill>
                  <a:schemeClr val="bg1"/>
                </a:solidFill>
                <a:latin typeface="Arial-Rounded" pitchFamily="34" charset="0"/>
                <a:ea typeface="Arial-Rounded" pitchFamily="34" charset="0"/>
                <a:cs typeface="Arial-Rounded" pitchFamily="34" charset="0"/>
              </a:rPr>
              <a:t>úp gà</a:t>
            </a:r>
            <a:endParaRPr lang="en-US" sz="96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879912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37719" y="5334000"/>
            <a:ext cx="579120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c</a:t>
            </a:r>
            <a:r>
              <a:rPr lang="en-US" sz="9600" smtClean="0">
                <a:solidFill>
                  <a:schemeClr val="bg1"/>
                </a:solidFill>
                <a:latin typeface="Arial-Rounded" pitchFamily="34" charset="0"/>
                <a:ea typeface="Arial-Rounded" pitchFamily="34" charset="0"/>
                <a:cs typeface="Arial-Rounded" pitchFamily="34" charset="0"/>
              </a:rPr>
              <a:t>ơm nếp</a:t>
            </a:r>
            <a:endParaRPr lang="en-US" sz="9600">
              <a:solidFill>
                <a:schemeClr val="bg1"/>
              </a:solidFill>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a:blip r:embed="rId2"/>
          <a:stretch>
            <a:fillRect/>
          </a:stretch>
        </p:blipFill>
        <p:spPr>
          <a:xfrm>
            <a:off x="3156842" y="838200"/>
            <a:ext cx="4781354" cy="3581400"/>
          </a:xfrm>
          <a:prstGeom prst="rect">
            <a:avLst/>
          </a:prstGeom>
        </p:spPr>
      </p:pic>
    </p:spTree>
    <p:extLst>
      <p:ext uri="{BB962C8B-B14F-4D97-AF65-F5344CB8AC3E}">
        <p14:creationId xmlns:p14="http://schemas.microsoft.com/office/powerpoint/2010/main" val="4021298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solidFill>
                  <a:srgbClr val="0070C0"/>
                </a:solidFill>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Dịp nghỉ lễ, nhà Hà có chú Tư và cô Lan đến chơi. Mẹ nấu súp gà, cơm nếp và rán cá chép. Hà giúp mẹ rửa rau quả và sắp xếp bát đĩa. Bố thì dọn dẹp nhà cửa. Nhà Hà hôm nay thật là vui.</a:t>
            </a:r>
          </a:p>
        </p:txBody>
      </p:sp>
      <p:cxnSp>
        <p:nvCxnSpPr>
          <p:cNvPr id="47" name="Straight Connector 46"/>
          <p:cNvCxnSpPr/>
          <p:nvPr/>
        </p:nvCxnSpPr>
        <p:spPr>
          <a:xfrm>
            <a:off x="1280319" y="1564668"/>
            <a:ext cx="104634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35110" y="2286000"/>
            <a:ext cx="37646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33671" y="539825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Dịp nghỉ lễ, nhà Hà có ai đến chơi?</a:t>
            </a:r>
            <a:endParaRPr lang="en-US" sz="4400">
              <a:latin typeface="Arial-Rounded" pitchFamily="34" charset="0"/>
              <a:ea typeface="Arial-Rounded" pitchFamily="34" charset="0"/>
              <a:cs typeface="Arial-Rounded" pitchFamily="34" charset="0"/>
            </a:endParaRPr>
          </a:p>
        </p:txBody>
      </p:sp>
      <p:sp>
        <p:nvSpPr>
          <p:cNvPr id="15" name="Rounded Rectangle 14"/>
          <p:cNvSpPr/>
          <p:nvPr/>
        </p:nvSpPr>
        <p:spPr>
          <a:xfrm>
            <a:off x="433671" y="5391667"/>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Arial-Rounded" pitchFamily="34" charset="0"/>
                <a:ea typeface="Arial-Rounded" pitchFamily="34" charset="0"/>
                <a:cs typeface="Arial-Rounded" pitchFamily="34" charset="0"/>
              </a:rPr>
              <a:t>Mẹ Hà nấu món gì?</a:t>
            </a:r>
            <a:endParaRPr lang="en-US" sz="5400">
              <a:latin typeface="Arial-Rounded" pitchFamily="34" charset="0"/>
              <a:ea typeface="Arial-Rounded" pitchFamily="34" charset="0"/>
              <a:cs typeface="Arial-Rounded" pitchFamily="34" charset="0"/>
            </a:endParaRPr>
          </a:p>
        </p:txBody>
      </p:sp>
      <p:cxnSp>
        <p:nvCxnSpPr>
          <p:cNvPr id="18" name="Straight Connector 17"/>
          <p:cNvCxnSpPr/>
          <p:nvPr/>
        </p:nvCxnSpPr>
        <p:spPr>
          <a:xfrm>
            <a:off x="4629746" y="2286000"/>
            <a:ext cx="42705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387434" y="2286000"/>
            <a:ext cx="23488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80319" y="2971800"/>
            <a:ext cx="3733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433520" y="5348849"/>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Arial-Rounded" pitchFamily="34" charset="0"/>
                <a:ea typeface="Arial-Rounded" pitchFamily="34" charset="0"/>
                <a:cs typeface="Arial-Rounded" pitchFamily="34" charset="0"/>
              </a:rPr>
              <a:t>Hà giúp mẹ làm gì?</a:t>
            </a:r>
            <a:endParaRPr lang="en-US" sz="5400">
              <a:latin typeface="Arial-Rounded" pitchFamily="34" charset="0"/>
              <a:ea typeface="Arial-Rounded" pitchFamily="34" charset="0"/>
              <a:cs typeface="Arial-Rounded" pitchFamily="34" charset="0"/>
            </a:endParaRPr>
          </a:p>
        </p:txBody>
      </p:sp>
      <p:cxnSp>
        <p:nvCxnSpPr>
          <p:cNvPr id="28" name="Straight Connector 27"/>
          <p:cNvCxnSpPr/>
          <p:nvPr/>
        </p:nvCxnSpPr>
        <p:spPr>
          <a:xfrm>
            <a:off x="5471319" y="3017520"/>
            <a:ext cx="62724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9586" y="3733800"/>
            <a:ext cx="69081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33369" y="534226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latin typeface="Arial-Rounded" pitchFamily="34" charset="0"/>
                <a:ea typeface="Arial-Rounded" pitchFamily="34" charset="0"/>
                <a:cs typeface="Arial-Rounded" pitchFamily="34" charset="0"/>
              </a:rPr>
              <a:t>Bố Hà làm gì?</a:t>
            </a:r>
            <a:endParaRPr lang="en-US" sz="6600">
              <a:latin typeface="Arial-Rounded" pitchFamily="34" charset="0"/>
              <a:ea typeface="Arial-Rounded" pitchFamily="34" charset="0"/>
              <a:cs typeface="Arial-Rounded" pitchFamily="34" charset="0"/>
            </a:endParaRPr>
          </a:p>
        </p:txBody>
      </p:sp>
      <p:cxnSp>
        <p:nvCxnSpPr>
          <p:cNvPr id="32" name="Straight Connector 31"/>
          <p:cNvCxnSpPr/>
          <p:nvPr/>
        </p:nvCxnSpPr>
        <p:spPr>
          <a:xfrm>
            <a:off x="7496502" y="3756660"/>
            <a:ext cx="42841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35110" y="4495800"/>
            <a:ext cx="23168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1"/>
                                        </p:tgtEl>
                                      </p:cBhvr>
                                    </p:animEffect>
                                    <p:set>
                                      <p:cBhvr>
                                        <p:cTn id="23" dur="1" fill="hold">
                                          <p:stCondLst>
                                            <p:cond delay="499"/>
                                          </p:stCondLst>
                                        </p:cTn>
                                        <p:tgtEl>
                                          <p:spTgt spid="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3"/>
                                        </p:tgtEl>
                                      </p:cBhvr>
                                    </p:animEffect>
                                    <p:set>
                                      <p:cBhvr>
                                        <p:cTn id="9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7"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5</a:t>
              </a:r>
            </a:p>
          </p:txBody>
        </p:sp>
      </p:grpSp>
      <p:sp>
        <p:nvSpPr>
          <p:cNvPr id="6" name="Title 1"/>
          <p:cNvSpPr txBox="1">
            <a:spLocks/>
          </p:cNvSpPr>
          <p:nvPr/>
        </p:nvSpPr>
        <p:spPr>
          <a:xfrm>
            <a:off x="2804319" y="943705"/>
            <a:ext cx="62975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Khi nhà có khách</a:t>
            </a:r>
            <a:endParaRPr lang="en-US" sz="6000">
              <a:solidFill>
                <a:srgbClr val="0070C0"/>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8797"/>
          <a:stretch/>
        </p:blipFill>
        <p:spPr>
          <a:xfrm>
            <a:off x="2024689" y="1737360"/>
            <a:ext cx="8179279" cy="4892040"/>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023" y="-52326"/>
            <a:ext cx="2537661" cy="149098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255" y="1338721"/>
            <a:ext cx="7231796" cy="4697656"/>
          </a:xfrm>
          <a:prstGeom prst="rect">
            <a:avLst/>
          </a:prstGeom>
        </p:spPr>
      </p:pic>
    </p:spTree>
    <p:extLst>
      <p:ext uri="{BB962C8B-B14F-4D97-AF65-F5344CB8AC3E}">
        <p14:creationId xmlns:p14="http://schemas.microsoft.com/office/powerpoint/2010/main" val="4207499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023" y="-52326"/>
            <a:ext cx="2537661" cy="1490988"/>
          </a:xfrm>
          <a:prstGeom prst="rect">
            <a:avLst/>
          </a:prstGeom>
        </p:spPr>
      </p:pic>
      <p:pic>
        <p:nvPicPr>
          <p:cNvPr id="3" name="EP">
            <a:hlinkClick r:id="" action="ppaction://media"/>
            <a:extLst>
              <a:ext uri="{FF2B5EF4-FFF2-40B4-BE49-F238E27FC236}">
                <a16:creationId xmlns:a16="http://schemas.microsoft.com/office/drawing/2014/main" id="{382EB5F6-6102-4176-8D49-C583E4A6499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39233" y="1148656"/>
            <a:ext cx="9083372" cy="4560689"/>
          </a:xfrm>
          <a:prstGeom prst="rect">
            <a:avLst/>
          </a:prstGeom>
        </p:spPr>
      </p:pic>
    </p:spTree>
    <p:extLst>
      <p:ext uri="{BB962C8B-B14F-4D97-AF65-F5344CB8AC3E}">
        <p14:creationId xmlns:p14="http://schemas.microsoft.com/office/powerpoint/2010/main" val="3429591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023" y="-52326"/>
            <a:ext cx="2537661" cy="1490988"/>
          </a:xfrm>
          <a:prstGeom prst="rect">
            <a:avLst/>
          </a:prstGeom>
        </p:spPr>
      </p:pic>
      <p:pic>
        <p:nvPicPr>
          <p:cNvPr id="4" name="ÊP">
            <a:hlinkClick r:id="" action="ppaction://media"/>
            <a:extLst>
              <a:ext uri="{FF2B5EF4-FFF2-40B4-BE49-F238E27FC236}">
                <a16:creationId xmlns:a16="http://schemas.microsoft.com/office/drawing/2014/main" id="{40929F45-43B5-4E84-8C6C-D28E1F6ADD5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39233" y="1148656"/>
            <a:ext cx="9083372" cy="4560689"/>
          </a:xfrm>
          <a:prstGeom prst="rect">
            <a:avLst/>
          </a:prstGeom>
        </p:spPr>
      </p:pic>
    </p:spTree>
    <p:extLst>
      <p:ext uri="{BB962C8B-B14F-4D97-AF65-F5344CB8AC3E}">
        <p14:creationId xmlns:p14="http://schemas.microsoft.com/office/powerpoint/2010/main" val="1234447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956719" y="2667000"/>
            <a:ext cx="5791200"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a:latin typeface="Arial-Rounded" pitchFamily="34" charset="0"/>
                <a:ea typeface="Arial-Rounded" pitchFamily="34" charset="0"/>
                <a:cs typeface="Arial-Rounded" pitchFamily="34" charset="0"/>
              </a:rPr>
              <a:t>g</a:t>
            </a:r>
            <a:r>
              <a:rPr lang="en-US" sz="11500" smtClean="0">
                <a:latin typeface="Arial-Rounded" pitchFamily="34" charset="0"/>
                <a:ea typeface="Arial-Rounded" pitchFamily="34" charset="0"/>
                <a:cs typeface="Arial-Rounded" pitchFamily="34" charset="0"/>
              </a:rPr>
              <a:t>om góp</a:t>
            </a:r>
          </a:p>
          <a:p>
            <a:pPr algn="ctr"/>
            <a:r>
              <a:rPr lang="en-US" sz="11500">
                <a:latin typeface="Arial-Rounded" pitchFamily="34" charset="0"/>
                <a:ea typeface="Arial-Rounded" pitchFamily="34" charset="0"/>
                <a:cs typeface="Arial-Rounded" pitchFamily="34" charset="0"/>
              </a:rPr>
              <a:t>g</a:t>
            </a:r>
            <a:r>
              <a:rPr lang="en-US" sz="11500" smtClean="0">
                <a:latin typeface="Arial-Rounded" pitchFamily="34" charset="0"/>
                <a:ea typeface="Arial-Rounded" pitchFamily="34" charset="0"/>
                <a:cs typeface="Arial-Rounded" pitchFamily="34" charset="0"/>
              </a:rPr>
              <a:t>ặp gỡ</a:t>
            </a:r>
          </a:p>
          <a:p>
            <a:pPr algn="ctr"/>
            <a:r>
              <a:rPr lang="en-US" sz="11500">
                <a:latin typeface="Arial-Rounded" pitchFamily="34" charset="0"/>
                <a:ea typeface="Arial-Rounded" pitchFamily="34" charset="0"/>
                <a:cs typeface="Arial-Rounded" pitchFamily="34" charset="0"/>
              </a:rPr>
              <a:t>x</a:t>
            </a:r>
            <a:r>
              <a:rPr lang="en-US" sz="11500" smtClean="0">
                <a:latin typeface="Arial-Rounded" pitchFamily="34" charset="0"/>
                <a:ea typeface="Arial-Rounded" pitchFamily="34" charset="0"/>
                <a:cs typeface="Arial-Rounded" pitchFamily="34" charset="0"/>
              </a:rPr>
              <a:t>e đạp</a:t>
            </a:r>
            <a:endParaRPr lang="en-US" sz="115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58362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023" y="-52326"/>
            <a:ext cx="2537661" cy="1490988"/>
          </a:xfrm>
          <a:prstGeom prst="rect">
            <a:avLst/>
          </a:prstGeom>
        </p:spPr>
      </p:pic>
      <p:pic>
        <p:nvPicPr>
          <p:cNvPr id="4" name="Picture 3">
            <a:extLst>
              <a:ext uri="{FF2B5EF4-FFF2-40B4-BE49-F238E27FC236}">
                <a16:creationId xmlns:a16="http://schemas.microsoft.com/office/drawing/2014/main" id="{924FA7D6-64A3-470D-A7AA-C8CCC7007274}"/>
              </a:ext>
            </a:extLst>
          </p:cNvPr>
          <p:cNvPicPr>
            <a:picLocks noChangeAspect="1"/>
          </p:cNvPicPr>
          <p:nvPr/>
        </p:nvPicPr>
        <p:blipFill>
          <a:blip r:embed="rId3"/>
          <a:stretch>
            <a:fillRect/>
          </a:stretch>
        </p:blipFill>
        <p:spPr>
          <a:xfrm>
            <a:off x="2218517" y="1438662"/>
            <a:ext cx="7724804" cy="4550963"/>
          </a:xfrm>
          <a:prstGeom prst="rect">
            <a:avLst/>
          </a:prstGeom>
        </p:spPr>
      </p:pic>
    </p:spTree>
    <p:extLst>
      <p:ext uri="{BB962C8B-B14F-4D97-AF65-F5344CB8AC3E}">
        <p14:creationId xmlns:p14="http://schemas.microsoft.com/office/powerpoint/2010/main" val="3827052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023" y="-52326"/>
            <a:ext cx="2537661" cy="1490988"/>
          </a:xfrm>
          <a:prstGeom prst="rect">
            <a:avLst/>
          </a:prstGeom>
        </p:spPr>
      </p:pic>
      <p:pic>
        <p:nvPicPr>
          <p:cNvPr id="3" name="Picture 2">
            <a:extLst>
              <a:ext uri="{FF2B5EF4-FFF2-40B4-BE49-F238E27FC236}">
                <a16:creationId xmlns:a16="http://schemas.microsoft.com/office/drawing/2014/main" id="{036B9A90-91B8-4DAF-BD58-A86EC7FD5644}"/>
              </a:ext>
            </a:extLst>
          </p:cNvPr>
          <p:cNvPicPr>
            <a:picLocks noChangeAspect="1"/>
          </p:cNvPicPr>
          <p:nvPr/>
        </p:nvPicPr>
        <p:blipFill>
          <a:blip r:embed="rId3"/>
          <a:stretch>
            <a:fillRect/>
          </a:stretch>
        </p:blipFill>
        <p:spPr>
          <a:xfrm>
            <a:off x="999925" y="1438662"/>
            <a:ext cx="10161988" cy="4576402"/>
          </a:xfrm>
          <a:prstGeom prst="rect">
            <a:avLst/>
          </a:prstGeom>
        </p:spPr>
      </p:pic>
    </p:spTree>
    <p:extLst>
      <p:ext uri="{BB962C8B-B14F-4D97-AF65-F5344CB8AC3E}">
        <p14:creationId xmlns:p14="http://schemas.microsoft.com/office/powerpoint/2010/main" val="1584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023" y="-52326"/>
            <a:ext cx="2537661" cy="1490988"/>
          </a:xfrm>
          <a:prstGeom prst="rect">
            <a:avLst/>
          </a:prstGeom>
        </p:spPr>
      </p:pic>
      <p:pic>
        <p:nvPicPr>
          <p:cNvPr id="4" name="Picture 3">
            <a:extLst>
              <a:ext uri="{FF2B5EF4-FFF2-40B4-BE49-F238E27FC236}">
                <a16:creationId xmlns:a16="http://schemas.microsoft.com/office/drawing/2014/main" id="{BA57FE29-1611-4B44-A1BE-D56954568E15}"/>
              </a:ext>
            </a:extLst>
          </p:cNvPr>
          <p:cNvPicPr>
            <a:picLocks noChangeAspect="1"/>
          </p:cNvPicPr>
          <p:nvPr/>
        </p:nvPicPr>
        <p:blipFill>
          <a:blip r:embed="rId3"/>
          <a:stretch>
            <a:fillRect/>
          </a:stretch>
        </p:blipFill>
        <p:spPr>
          <a:xfrm>
            <a:off x="1428778" y="1500241"/>
            <a:ext cx="9304283" cy="4359134"/>
          </a:xfrm>
          <a:prstGeom prst="rect">
            <a:avLst/>
          </a:prstGeom>
        </p:spPr>
      </p:pic>
    </p:spTree>
    <p:extLst>
      <p:ext uri="{BB962C8B-B14F-4D97-AF65-F5344CB8AC3E}">
        <p14:creationId xmlns:p14="http://schemas.microsoft.com/office/powerpoint/2010/main" val="3050634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Dịp nghỉ lễ, nhà Hà có chú Tư và cô Lan đến chơi. Mẹ nấu súp gà, cơm nếp và rán cá chép. Hà giúp mẹ rửa rau quả và sắp xếp bát đĩa. Bố thì dọn dẹp nhà cửa. Nhà Hà hôm nay thật là vui.</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19" y="71308"/>
            <a:ext cx="9747713" cy="467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469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37319" y="2362200"/>
            <a:ext cx="11658600"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7200" smtClean="0">
              <a:latin typeface="Arial-Rounded" pitchFamily="34" charset="0"/>
              <a:ea typeface="Arial-Rounded" pitchFamily="34" charset="0"/>
              <a:cs typeface="Arial-Rounded" pitchFamily="34" charset="0"/>
            </a:endParaRPr>
          </a:p>
          <a:p>
            <a:r>
              <a:rPr lang="en-US" sz="7200" smtClean="0">
                <a:latin typeface="Arial-Rounded" pitchFamily="34" charset="0"/>
                <a:ea typeface="Arial-Rounded" pitchFamily="34" charset="0"/>
                <a:cs typeface="Arial-Rounded" pitchFamily="34" charset="0"/>
              </a:rPr>
              <a:t>   Trời xám xịt, mưa sầm sập như trút. Sấm sét ì ầm xa xa. </a:t>
            </a:r>
            <a:endParaRPr lang="en-US" sz="7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57772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19" y="533400"/>
            <a:ext cx="1593088" cy="1600200"/>
          </a:xfrm>
          <a:prstGeom prst="rect">
            <a:avLst/>
          </a:prstGeom>
        </p:spPr>
      </p:pic>
      <p:sp>
        <p:nvSpPr>
          <p:cNvPr id="4" name="Title 1"/>
          <p:cNvSpPr txBox="1">
            <a:spLocks/>
          </p:cNvSpPr>
          <p:nvPr/>
        </p:nvSpPr>
        <p:spPr>
          <a:xfrm>
            <a:off x="605396" y="2590800"/>
            <a:ext cx="11658600"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7200" smtClean="0">
              <a:latin typeface="Arial-Rounded" pitchFamily="34" charset="0"/>
              <a:ea typeface="Arial-Rounded" pitchFamily="34" charset="0"/>
              <a:cs typeface="Arial-Rounded" pitchFamily="34" charset="0"/>
            </a:endParaRPr>
          </a:p>
          <a:p>
            <a:r>
              <a:rPr lang="en-US" sz="7200" smtClean="0">
                <a:latin typeface="Arial-Rounded" pitchFamily="34" charset="0"/>
                <a:ea typeface="Arial-Rounded" pitchFamily="34" charset="0"/>
                <a:cs typeface="Arial-Rounded" pitchFamily="34" charset="0"/>
              </a:rPr>
              <a:t>Một lúc sau, mưa lộp độp rồi dứt hẳn. Mặt trời ló khỏi chân mây.  </a:t>
            </a:r>
            <a:endParaRPr lang="en-US" sz="7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03022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880519" y="2819400"/>
            <a:ext cx="5791200"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a:latin typeface="Arial-Rounded" pitchFamily="34" charset="0"/>
                <a:ea typeface="Arial-Rounded" pitchFamily="34" charset="0"/>
                <a:cs typeface="Arial-Rounded" pitchFamily="34" charset="0"/>
              </a:rPr>
              <a:t>t</a:t>
            </a:r>
            <a:r>
              <a:rPr lang="en-US" sz="11500" smtClean="0">
                <a:latin typeface="Arial-Rounded" pitchFamily="34" charset="0"/>
                <a:ea typeface="Arial-Rounded" pitchFamily="34" charset="0"/>
                <a:cs typeface="Arial-Rounded" pitchFamily="34" charset="0"/>
              </a:rPr>
              <a:t>ia chớp</a:t>
            </a:r>
          </a:p>
          <a:p>
            <a:pPr algn="ctr"/>
            <a:r>
              <a:rPr lang="en-US" sz="11500">
                <a:latin typeface="Arial-Rounded" pitchFamily="34" charset="0"/>
                <a:ea typeface="Arial-Rounded" pitchFamily="34" charset="0"/>
                <a:cs typeface="Arial-Rounded" pitchFamily="34" charset="0"/>
              </a:rPr>
              <a:t>n</a:t>
            </a:r>
            <a:r>
              <a:rPr lang="en-US" sz="11500" smtClean="0">
                <a:latin typeface="Arial-Rounded" pitchFamily="34" charset="0"/>
                <a:ea typeface="Arial-Rounded" pitchFamily="34" charset="0"/>
                <a:cs typeface="Arial-Rounded" pitchFamily="34" charset="0"/>
              </a:rPr>
              <a:t>ết na</a:t>
            </a:r>
          </a:p>
          <a:p>
            <a:pPr algn="ctr"/>
            <a:r>
              <a:rPr lang="en-US" sz="11500">
                <a:latin typeface="Arial-Rounded" pitchFamily="34" charset="0"/>
                <a:ea typeface="Arial-Rounded" pitchFamily="34" charset="0"/>
                <a:cs typeface="Arial-Rounded" pitchFamily="34" charset="0"/>
              </a:rPr>
              <a:t>t</a:t>
            </a:r>
            <a:r>
              <a:rPr lang="en-US" sz="11500" smtClean="0">
                <a:latin typeface="Arial-Rounded" pitchFamily="34" charset="0"/>
                <a:ea typeface="Arial-Rounded" pitchFamily="34" charset="0"/>
                <a:cs typeface="Arial-Rounded" pitchFamily="34" charset="0"/>
              </a:rPr>
              <a:t>ấp nập</a:t>
            </a:r>
            <a:endParaRPr lang="en-US" sz="115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22848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71178"/>
          <a:stretch/>
        </p:blipFill>
        <p:spPr>
          <a:xfrm>
            <a:off x="-40914" y="-158193"/>
            <a:ext cx="11721661" cy="4844001"/>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FFC000"/>
                </a:solidFill>
                <a:latin typeface=".VnCooper" pitchFamily="34" charset="0"/>
                <a:ea typeface="Arial-Rounded" pitchFamily="34" charset="0"/>
                <a:cs typeface="Arial-Rounded" pitchFamily="34" charset="0"/>
              </a:rPr>
              <a:t>56</a:t>
            </a:r>
            <a:endParaRPr lang="en-US" sz="5300" b="1">
              <a:solidFill>
                <a:srgbClr val="FFC00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e</a:t>
            </a:r>
            <a:r>
              <a:rPr lang="en-US" sz="8800" b="1" smtClean="0">
                <a:solidFill>
                  <a:schemeClr val="bg1"/>
                </a:solidFill>
                <a:latin typeface="Arial-Rounded" pitchFamily="34" charset="0"/>
                <a:ea typeface="Arial-Rounded" pitchFamily="34" charset="0"/>
                <a:cs typeface="Arial-Rounded" pitchFamily="34" charset="0"/>
              </a:rPr>
              <a:t>p  êp  ip  up</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739858"/>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
        <p:nvSpPr>
          <p:cNvPr id="34" name="Title 1"/>
          <p:cNvSpPr txBox="1">
            <a:spLocks/>
          </p:cNvSpPr>
          <p:nvPr/>
        </p:nvSpPr>
        <p:spPr>
          <a:xfrm>
            <a:off x="139595" y="5105400"/>
            <a:ext cx="11334989"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smtClean="0">
                <a:solidFill>
                  <a:srgbClr val="0070C0"/>
                </a:solidFill>
                <a:latin typeface="Arial-Rounded" pitchFamily="34" charset="0"/>
                <a:ea typeface="Arial-Rounded" pitchFamily="34" charset="0"/>
                <a:cs typeface="Arial-Rounded" pitchFamily="34" charset="0"/>
              </a:rPr>
              <a:t>	Trong bếp, lũ cún con múp míp nép vào bên mẹ.</a:t>
            </a:r>
            <a:endParaRPr lang="en-US" sz="5000" b="1">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2651919" y="4648200"/>
            <a:ext cx="193941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solidFill>
                  <a:srgbClr val="FF0000"/>
                </a:solidFill>
                <a:latin typeface="Arial-Rounded" pitchFamily="34" charset="0"/>
                <a:ea typeface="Arial-Rounded" pitchFamily="34" charset="0"/>
                <a:cs typeface="Arial-Rounded" pitchFamily="34" charset="0"/>
              </a:rPr>
              <a:t>êp</a:t>
            </a:r>
            <a:endParaRPr lang="en-US" sz="5000" b="1">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10085109" y="4648200"/>
            <a:ext cx="193941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solidFill>
                  <a:srgbClr val="FF0000"/>
                </a:solidFill>
                <a:latin typeface="Arial-Rounded" pitchFamily="34" charset="0"/>
                <a:ea typeface="Arial-Rounded" pitchFamily="34" charset="0"/>
                <a:cs typeface="Arial-Rounded" pitchFamily="34" charset="0"/>
              </a:rPr>
              <a:t>ep</a:t>
            </a:r>
            <a:endParaRPr lang="en-US" sz="5000" b="1">
              <a:solidFill>
                <a:srgbClr val="FF000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7826305" y="4648200"/>
            <a:ext cx="1302614"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u</a:t>
            </a:r>
            <a:r>
              <a:rPr lang="en-US" sz="5000" b="1" smtClean="0">
                <a:solidFill>
                  <a:srgbClr val="FF0000"/>
                </a:solidFill>
                <a:latin typeface="Arial-Rounded" pitchFamily="34" charset="0"/>
                <a:ea typeface="Arial-Rounded" pitchFamily="34" charset="0"/>
                <a:cs typeface="Arial-Rounded" pitchFamily="34" charset="0"/>
              </a:rPr>
              <a:t>p</a:t>
            </a:r>
            <a:endParaRPr lang="en-US" sz="5000" b="1">
              <a:solidFill>
                <a:srgbClr val="FF0000"/>
              </a:solidFill>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1097"/>
          <a:stretch/>
        </p:blipFill>
        <p:spPr bwMode="auto">
          <a:xfrm>
            <a:off x="8900319" y="5257800"/>
            <a:ext cx="1938337" cy="88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par>
                                <p:cTn id="12" presetID="10" presetClass="entr" presetSubtype="0"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80">
                                          <p:stCondLst>
                                            <p:cond delay="0"/>
                                          </p:stCondLst>
                                        </p:cTn>
                                        <p:tgtEl>
                                          <p:spTgt spid="28"/>
                                        </p:tgtEl>
                                      </p:cBhvr>
                                    </p:animEffect>
                                    <p:anim calcmode="lin" valueType="num">
                                      <p:cBhvr>
                                        <p:cTn id="2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1" dur="26">
                                          <p:stCondLst>
                                            <p:cond delay="650"/>
                                          </p:stCondLst>
                                        </p:cTn>
                                        <p:tgtEl>
                                          <p:spTgt spid="28"/>
                                        </p:tgtEl>
                                      </p:cBhvr>
                                      <p:to x="100000" y="60000"/>
                                    </p:animScale>
                                    <p:animScale>
                                      <p:cBhvr>
                                        <p:cTn id="32" dur="166" decel="50000">
                                          <p:stCondLst>
                                            <p:cond delay="676"/>
                                          </p:stCondLst>
                                        </p:cTn>
                                        <p:tgtEl>
                                          <p:spTgt spid="28"/>
                                        </p:tgtEl>
                                      </p:cBhvr>
                                      <p:to x="100000" y="100000"/>
                                    </p:animScale>
                                    <p:animScale>
                                      <p:cBhvr>
                                        <p:cTn id="33" dur="26">
                                          <p:stCondLst>
                                            <p:cond delay="1312"/>
                                          </p:stCondLst>
                                        </p:cTn>
                                        <p:tgtEl>
                                          <p:spTgt spid="28"/>
                                        </p:tgtEl>
                                      </p:cBhvr>
                                      <p:to x="100000" y="80000"/>
                                    </p:animScale>
                                    <p:animScale>
                                      <p:cBhvr>
                                        <p:cTn id="34" dur="166" decel="50000">
                                          <p:stCondLst>
                                            <p:cond delay="1338"/>
                                          </p:stCondLst>
                                        </p:cTn>
                                        <p:tgtEl>
                                          <p:spTgt spid="28"/>
                                        </p:tgtEl>
                                      </p:cBhvr>
                                      <p:to x="100000" y="100000"/>
                                    </p:animScale>
                                    <p:animScale>
                                      <p:cBhvr>
                                        <p:cTn id="35" dur="26">
                                          <p:stCondLst>
                                            <p:cond delay="1642"/>
                                          </p:stCondLst>
                                        </p:cTn>
                                        <p:tgtEl>
                                          <p:spTgt spid="28"/>
                                        </p:tgtEl>
                                      </p:cBhvr>
                                      <p:to x="100000" y="90000"/>
                                    </p:animScale>
                                    <p:animScale>
                                      <p:cBhvr>
                                        <p:cTn id="36" dur="166" decel="50000">
                                          <p:stCondLst>
                                            <p:cond delay="1668"/>
                                          </p:stCondLst>
                                        </p:cTn>
                                        <p:tgtEl>
                                          <p:spTgt spid="28"/>
                                        </p:tgtEl>
                                      </p:cBhvr>
                                      <p:to x="100000" y="100000"/>
                                    </p:animScale>
                                    <p:animScale>
                                      <p:cBhvr>
                                        <p:cTn id="37" dur="26">
                                          <p:stCondLst>
                                            <p:cond delay="1808"/>
                                          </p:stCondLst>
                                        </p:cTn>
                                        <p:tgtEl>
                                          <p:spTgt spid="28"/>
                                        </p:tgtEl>
                                      </p:cBhvr>
                                      <p:to x="100000" y="95000"/>
                                    </p:animScale>
                                    <p:animScale>
                                      <p:cBhvr>
                                        <p:cTn id="38" dur="166" decel="50000">
                                          <p:stCondLst>
                                            <p:cond delay="1834"/>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down)">
                                      <p:cBhvr>
                                        <p:cTn id="41" dur="580">
                                          <p:stCondLst>
                                            <p:cond delay="0"/>
                                          </p:stCondLst>
                                        </p:cTn>
                                        <p:tgtEl>
                                          <p:spTgt spid="32"/>
                                        </p:tgtEl>
                                      </p:cBhvr>
                                    </p:animEffect>
                                    <p:anim calcmode="lin" valueType="num">
                                      <p:cBhvr>
                                        <p:cTn id="42"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7" dur="26">
                                          <p:stCondLst>
                                            <p:cond delay="650"/>
                                          </p:stCondLst>
                                        </p:cTn>
                                        <p:tgtEl>
                                          <p:spTgt spid="32"/>
                                        </p:tgtEl>
                                      </p:cBhvr>
                                      <p:to x="100000" y="60000"/>
                                    </p:animScale>
                                    <p:animScale>
                                      <p:cBhvr>
                                        <p:cTn id="48" dur="166" decel="50000">
                                          <p:stCondLst>
                                            <p:cond delay="676"/>
                                          </p:stCondLst>
                                        </p:cTn>
                                        <p:tgtEl>
                                          <p:spTgt spid="32"/>
                                        </p:tgtEl>
                                      </p:cBhvr>
                                      <p:to x="100000" y="100000"/>
                                    </p:animScale>
                                    <p:animScale>
                                      <p:cBhvr>
                                        <p:cTn id="49" dur="26">
                                          <p:stCondLst>
                                            <p:cond delay="1312"/>
                                          </p:stCondLst>
                                        </p:cTn>
                                        <p:tgtEl>
                                          <p:spTgt spid="32"/>
                                        </p:tgtEl>
                                      </p:cBhvr>
                                      <p:to x="100000" y="80000"/>
                                    </p:animScale>
                                    <p:animScale>
                                      <p:cBhvr>
                                        <p:cTn id="50" dur="166" decel="50000">
                                          <p:stCondLst>
                                            <p:cond delay="1338"/>
                                          </p:stCondLst>
                                        </p:cTn>
                                        <p:tgtEl>
                                          <p:spTgt spid="32"/>
                                        </p:tgtEl>
                                      </p:cBhvr>
                                      <p:to x="100000" y="100000"/>
                                    </p:animScale>
                                    <p:animScale>
                                      <p:cBhvr>
                                        <p:cTn id="51" dur="26">
                                          <p:stCondLst>
                                            <p:cond delay="1642"/>
                                          </p:stCondLst>
                                        </p:cTn>
                                        <p:tgtEl>
                                          <p:spTgt spid="32"/>
                                        </p:tgtEl>
                                      </p:cBhvr>
                                      <p:to x="100000" y="90000"/>
                                    </p:animScale>
                                    <p:animScale>
                                      <p:cBhvr>
                                        <p:cTn id="52" dur="166" decel="50000">
                                          <p:stCondLst>
                                            <p:cond delay="1668"/>
                                          </p:stCondLst>
                                        </p:cTn>
                                        <p:tgtEl>
                                          <p:spTgt spid="32"/>
                                        </p:tgtEl>
                                      </p:cBhvr>
                                      <p:to x="100000" y="100000"/>
                                    </p:animScale>
                                    <p:animScale>
                                      <p:cBhvr>
                                        <p:cTn id="53" dur="26">
                                          <p:stCondLst>
                                            <p:cond delay="1808"/>
                                          </p:stCondLst>
                                        </p:cTn>
                                        <p:tgtEl>
                                          <p:spTgt spid="32"/>
                                        </p:tgtEl>
                                      </p:cBhvr>
                                      <p:to x="100000" y="95000"/>
                                    </p:animScale>
                                    <p:animScale>
                                      <p:cBhvr>
                                        <p:cTn id="54" dur="166" decel="50000">
                                          <p:stCondLst>
                                            <p:cond delay="1834"/>
                                          </p:stCondLst>
                                        </p:cTn>
                                        <p:tgtEl>
                                          <p:spTgt spid="32"/>
                                        </p:tgtEl>
                                      </p:cBhvr>
                                      <p:to x="100000" y="100000"/>
                                    </p:animScale>
                                  </p:childTnLst>
                                </p:cTn>
                              </p:par>
                              <p:par>
                                <p:cTn id="55" presetID="22" presetClass="entr" presetSubtype="8"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P spid="34" grpId="0"/>
      <p:bldP spid="35" grpId="0"/>
      <p:bldP spid="17"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5" name="TextBox 4"/>
          <p:cNvSpPr txBox="1"/>
          <p:nvPr/>
        </p:nvSpPr>
        <p:spPr>
          <a:xfrm>
            <a:off x="480219" y="3546768"/>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ep</a:t>
            </a:r>
            <a:endParaRPr lang="en-US" sz="11500">
              <a:latin typeface="Arial-Rounded" pitchFamily="34" charset="0"/>
              <a:ea typeface="Arial-Rounded" pitchFamily="34" charset="0"/>
              <a:cs typeface="Arial-Rounded" pitchFamily="34" charset="0"/>
            </a:endParaRPr>
          </a:p>
        </p:txBody>
      </p:sp>
      <p:sp>
        <p:nvSpPr>
          <p:cNvPr id="6" name="TextBox 5"/>
          <p:cNvSpPr txBox="1"/>
          <p:nvPr/>
        </p:nvSpPr>
        <p:spPr>
          <a:xfrm>
            <a:off x="3356769" y="3546768"/>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êp</a:t>
            </a:r>
            <a:endParaRPr lang="en-US" sz="11500">
              <a:latin typeface="Arial-Rounded" pitchFamily="34" charset="0"/>
              <a:ea typeface="Arial-Rounded" pitchFamily="34" charset="0"/>
              <a:cs typeface="Arial-Rounded" pitchFamily="34" charset="0"/>
            </a:endParaRPr>
          </a:p>
        </p:txBody>
      </p:sp>
      <p:sp>
        <p:nvSpPr>
          <p:cNvPr id="7" name="TextBox 6"/>
          <p:cNvSpPr txBox="1"/>
          <p:nvPr/>
        </p:nvSpPr>
        <p:spPr>
          <a:xfrm>
            <a:off x="6237288" y="3546768"/>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ip</a:t>
            </a:r>
            <a:endParaRPr lang="en-US" sz="11500">
              <a:latin typeface="Arial-Rounded" pitchFamily="34" charset="0"/>
              <a:ea typeface="Arial-Rounded" pitchFamily="34" charset="0"/>
              <a:cs typeface="Arial-Rounded" pitchFamily="34" charset="0"/>
            </a:endParaRPr>
          </a:p>
        </p:txBody>
      </p:sp>
      <p:sp>
        <p:nvSpPr>
          <p:cNvPr id="8" name="TextBox 7"/>
          <p:cNvSpPr txBox="1"/>
          <p:nvPr/>
        </p:nvSpPr>
        <p:spPr>
          <a:xfrm>
            <a:off x="846229" y="3546768"/>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p</a:t>
            </a:r>
            <a:endParaRPr lang="en-US" sz="11500">
              <a:solidFill>
                <a:srgbClr val="FF0000"/>
              </a:solidFill>
              <a:latin typeface="Arial-Rounded" pitchFamily="34" charset="0"/>
              <a:ea typeface="Arial-Rounded" pitchFamily="34" charset="0"/>
              <a:cs typeface="Arial-Rounded" pitchFamily="34" charset="0"/>
            </a:endParaRPr>
          </a:p>
        </p:txBody>
      </p:sp>
      <p:sp>
        <p:nvSpPr>
          <p:cNvPr id="9" name="TextBox 8"/>
          <p:cNvSpPr txBox="1"/>
          <p:nvPr/>
        </p:nvSpPr>
        <p:spPr>
          <a:xfrm>
            <a:off x="3726839" y="3546768"/>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p</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6382508" y="3546768"/>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p</a:t>
            </a:r>
            <a:endParaRPr lang="en-US" sz="11500">
              <a:solidFill>
                <a:srgbClr val="FF0000"/>
              </a:solidFill>
              <a:latin typeface="Arial-Rounded" pitchFamily="34" charset="0"/>
              <a:ea typeface="Arial-Rounded" pitchFamily="34" charset="0"/>
              <a:cs typeface="Arial-Rounded" pitchFamily="34" charset="0"/>
            </a:endParaRPr>
          </a:p>
        </p:txBody>
      </p:sp>
      <p:sp>
        <p:nvSpPr>
          <p:cNvPr id="11" name="TextBox 10"/>
          <p:cNvSpPr txBox="1"/>
          <p:nvPr/>
        </p:nvSpPr>
        <p:spPr>
          <a:xfrm>
            <a:off x="76109" y="3546768"/>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e</a:t>
            </a:r>
            <a:endParaRPr lang="en-US" sz="11500">
              <a:solidFill>
                <a:srgbClr val="7030A0"/>
              </a:solidFill>
              <a:latin typeface="Arial-Rounded" pitchFamily="34" charset="0"/>
              <a:ea typeface="Arial-Rounded" pitchFamily="34" charset="0"/>
              <a:cs typeface="Arial-Rounded" pitchFamily="34" charset="0"/>
            </a:endParaRPr>
          </a:p>
        </p:txBody>
      </p:sp>
      <p:sp>
        <p:nvSpPr>
          <p:cNvPr id="12" name="TextBox 11"/>
          <p:cNvSpPr txBox="1"/>
          <p:nvPr/>
        </p:nvSpPr>
        <p:spPr>
          <a:xfrm>
            <a:off x="2952659" y="3546768"/>
            <a:ext cx="2552700" cy="1862048"/>
          </a:xfrm>
          <a:prstGeom prst="rect">
            <a:avLst/>
          </a:prstGeom>
          <a:noFill/>
        </p:spPr>
        <p:txBody>
          <a:bodyPr wrap="square" rtlCol="0">
            <a:spAutoFit/>
          </a:bodyPr>
          <a:lstStyle/>
          <a:p>
            <a:pPr algn="ctr"/>
            <a:r>
              <a:rPr lang="en-US" sz="11500">
                <a:solidFill>
                  <a:srgbClr val="00B0F0"/>
                </a:solidFill>
                <a:latin typeface="Arial-Rounded" pitchFamily="34" charset="0"/>
                <a:ea typeface="Arial-Rounded" pitchFamily="34" charset="0"/>
                <a:cs typeface="Arial-Rounded" pitchFamily="34" charset="0"/>
              </a:rPr>
              <a:t>ê</a:t>
            </a:r>
          </a:p>
        </p:txBody>
      </p:sp>
      <p:sp>
        <p:nvSpPr>
          <p:cNvPr id="13" name="TextBox 12"/>
          <p:cNvSpPr txBox="1"/>
          <p:nvPr/>
        </p:nvSpPr>
        <p:spPr>
          <a:xfrm>
            <a:off x="5829209" y="3546768"/>
            <a:ext cx="2552700" cy="1862048"/>
          </a:xfrm>
          <a:prstGeom prst="rect">
            <a:avLst/>
          </a:prstGeom>
          <a:noFill/>
        </p:spPr>
        <p:txBody>
          <a:bodyPr wrap="square" rtlCol="0">
            <a:spAutoFit/>
          </a:bodyPr>
          <a:lstStyle/>
          <a:p>
            <a:pPr algn="ctr"/>
            <a:r>
              <a:rPr lang="en-US" sz="11500" smtClean="0">
                <a:solidFill>
                  <a:srgbClr val="FFFF00"/>
                </a:solidFill>
                <a:latin typeface="Arial-Rounded" pitchFamily="34" charset="0"/>
                <a:ea typeface="Arial-Rounded" pitchFamily="34" charset="0"/>
                <a:cs typeface="Arial-Rounded" pitchFamily="34" charset="0"/>
              </a:rPr>
              <a:t>i</a:t>
            </a:r>
            <a:endParaRPr lang="en-US" sz="11500">
              <a:solidFill>
                <a:srgbClr val="FFFF00"/>
              </a:solidFill>
              <a:latin typeface="Arial-Rounded" pitchFamily="34" charset="0"/>
              <a:ea typeface="Arial-Rounded" pitchFamily="34" charset="0"/>
              <a:cs typeface="Arial-Rounded" pitchFamily="34" charset="0"/>
            </a:endParaRPr>
          </a:p>
        </p:txBody>
      </p:sp>
      <p:sp>
        <p:nvSpPr>
          <p:cNvPr id="14" name="TextBox 13"/>
          <p:cNvSpPr txBox="1"/>
          <p:nvPr/>
        </p:nvSpPr>
        <p:spPr>
          <a:xfrm>
            <a:off x="9151938" y="3546768"/>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up</a:t>
            </a:r>
            <a:endParaRPr lang="en-US" sz="11500">
              <a:latin typeface="Arial-Rounded" pitchFamily="34" charset="0"/>
              <a:ea typeface="Arial-Rounded" pitchFamily="34" charset="0"/>
              <a:cs typeface="Arial-Rounded" pitchFamily="34" charset="0"/>
            </a:endParaRPr>
          </a:p>
        </p:txBody>
      </p:sp>
      <p:sp>
        <p:nvSpPr>
          <p:cNvPr id="15" name="TextBox 14"/>
          <p:cNvSpPr txBox="1"/>
          <p:nvPr/>
        </p:nvSpPr>
        <p:spPr>
          <a:xfrm>
            <a:off x="9551988" y="3546768"/>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p</a:t>
            </a:r>
            <a:endParaRPr lang="en-US" sz="11500">
              <a:solidFill>
                <a:srgbClr val="FF0000"/>
              </a:solidFill>
              <a:latin typeface="Arial-Rounded" pitchFamily="34" charset="0"/>
              <a:ea typeface="Arial-Rounded" pitchFamily="34" charset="0"/>
              <a:cs typeface="Arial-Rounded" pitchFamily="34" charset="0"/>
            </a:endParaRPr>
          </a:p>
        </p:txBody>
      </p:sp>
      <p:sp>
        <p:nvSpPr>
          <p:cNvPr id="16" name="TextBox 15"/>
          <p:cNvSpPr txBox="1"/>
          <p:nvPr/>
        </p:nvSpPr>
        <p:spPr>
          <a:xfrm>
            <a:off x="8736716" y="3546768"/>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u</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59565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n</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ep</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271442"/>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n</a:t>
            </a:r>
            <a:r>
              <a:rPr lang="en-US" sz="8800">
                <a:solidFill>
                  <a:srgbClr val="FF0000"/>
                </a:solidFill>
                <a:latin typeface="Arial-Rounded" pitchFamily="34" charset="0"/>
                <a:ea typeface="Arial-Rounded" pitchFamily="34" charset="0"/>
                <a:cs typeface="Arial-Rounded" pitchFamily="34" charset="0"/>
              </a:rPr>
              <a:t>e</a:t>
            </a:r>
            <a:r>
              <a:rPr lang="en-US" sz="8800" smtClean="0">
                <a:solidFill>
                  <a:srgbClr val="FF0000"/>
                </a:solidFill>
                <a:latin typeface="Arial-Rounded" pitchFamily="34" charset="0"/>
                <a:ea typeface="Arial-Rounded" pitchFamily="34" charset="0"/>
                <a:cs typeface="Arial-Rounded" pitchFamily="34" charset="0"/>
              </a:rPr>
              <a:t>p</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2</a:t>
              </a:r>
            </a:p>
          </p:txBody>
        </p:sp>
      </p:grpSp>
      <p:sp>
        <p:nvSpPr>
          <p:cNvPr id="24" name="Title 1"/>
          <p:cNvSpPr txBox="1">
            <a:spLocks/>
          </p:cNvSpPr>
          <p:nvPr/>
        </p:nvSpPr>
        <p:spPr>
          <a:xfrm>
            <a:off x="1963787"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ep</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145872"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ê</a:t>
            </a:r>
            <a:r>
              <a:rPr lang="en-US" sz="8800" smtClean="0">
                <a:solidFill>
                  <a:srgbClr val="FF0000"/>
                </a:solidFill>
                <a:latin typeface="Arial-Rounded" pitchFamily="34" charset="0"/>
                <a:ea typeface="Arial-Rounded" pitchFamily="34" charset="0"/>
                <a:cs typeface="Arial-Rounded" pitchFamily="34" charset="0"/>
              </a:rPr>
              <a:t>p</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447928" y="475746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6246228"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i</a:t>
            </a:r>
            <a:r>
              <a:rPr lang="en-US" sz="8800" smtClean="0">
                <a:solidFill>
                  <a:srgbClr val="FF0000"/>
                </a:solidFill>
                <a:latin typeface="Arial-Rounded" pitchFamily="34" charset="0"/>
                <a:ea typeface="Arial-Rounded" pitchFamily="34" charset="0"/>
                <a:cs typeface="Arial-Rounded" pitchFamily="34" charset="0"/>
              </a:rPr>
              <a:t>p</a:t>
            </a:r>
            <a:endParaRPr lang="en-US" sz="88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076839"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up</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4043</TotalTime>
  <Words>287</Words>
  <Application>Microsoft Office PowerPoint</Application>
  <PresentationFormat>Custom</PresentationFormat>
  <Paragraphs>166</Paragraphs>
  <Slides>35</Slides>
  <Notes>17</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.VnArial</vt:lpstr>
      <vt:lpstr>.VnCooper</vt:lpstr>
      <vt:lpstr>Arial</vt:lpstr>
      <vt:lpstr>Arial Rounded MT Bold</vt:lpstr>
      <vt:lpstr>Arial-Rounded</vt:lpstr>
      <vt:lpstr>Arrus-Black</vt:lpstr>
      <vt:lpstr>AvantGarde</vt:lpstr>
      <vt:lpstr>Bandit</vt:lpstr>
      <vt:lpstr>Calibri</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517</cp:revision>
  <dcterms:created xsi:type="dcterms:W3CDTF">2021-05-08T14:00:55Z</dcterms:created>
  <dcterms:modified xsi:type="dcterms:W3CDTF">2021-12-04T09:45:02Z</dcterms:modified>
</cp:coreProperties>
</file>