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9" r:id="rId3"/>
    <p:sldMasterId id="2147483713" r:id="rId4"/>
  </p:sldMasterIdLst>
  <p:notesMasterIdLst>
    <p:notesMasterId r:id="rId22"/>
  </p:notesMasterIdLst>
  <p:handoutMasterIdLst>
    <p:handoutMasterId r:id="rId23"/>
  </p:handoutMasterIdLst>
  <p:sldIdLst>
    <p:sldId id="256" r:id="rId5"/>
    <p:sldId id="2007577095" r:id="rId6"/>
    <p:sldId id="2007577120" r:id="rId7"/>
    <p:sldId id="307" r:id="rId8"/>
    <p:sldId id="266" r:id="rId9"/>
    <p:sldId id="2007577118" r:id="rId10"/>
    <p:sldId id="2007577117" r:id="rId11"/>
    <p:sldId id="265" r:id="rId12"/>
    <p:sldId id="2007577097" r:id="rId13"/>
    <p:sldId id="268" r:id="rId14"/>
    <p:sldId id="2007577116" r:id="rId15"/>
    <p:sldId id="269" r:id="rId16"/>
    <p:sldId id="2007577105" r:id="rId17"/>
    <p:sldId id="270" r:id="rId18"/>
    <p:sldId id="2007577122" r:id="rId19"/>
    <p:sldId id="2007577094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B38B0-F465-49DC-8978-B12C9945A34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F6038-2EE8-4B61-8454-36D94BA77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22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68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9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C5FB5F-1174-4E9A-8D84-D8A657616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11F28F-A51C-4301-892D-4D09753C1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D2AC87-213E-412B-A8BF-A2E1BF03A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30F5D-2BA1-4FC2-AA5C-C48624A6F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43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AB0FE0-4DD6-4CBC-AEBE-A0FF7B730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1E80C-FF99-4631-BD12-386499BEA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EE6D40-11D3-4986-B947-CB89E06BA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6CD68-FEC9-45DA-BFCC-33CA73E40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122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9865C7-C9F3-4E63-B562-88E851147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7B45ED-DC6D-494C-9E52-555BAB6A5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EF15C-4653-45F2-8A37-7C969E830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32248-78DD-4927-BB8F-589A063B5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70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C8570-7385-40E7-9C85-A63803D82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59C5C-0FC3-4ABB-8514-E19BADFFB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7C9AB-C115-4522-B716-0A5F2FA4E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137A6-82CA-4C38-9FDF-B7F02209C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82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D2B90A-89D4-46F8-AB76-96D15CDC1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9F7255-C48B-4873-9B85-CB36F7BB6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293BAE-4D35-4AEC-84D8-F20D0AC8C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C0116-2361-4563-A646-38658EE8D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80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5F8E26-4E90-4775-AB08-B62EDD95C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E924F4-9978-475E-9277-27B3A1B2E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52E1DB-AA47-472A-B001-2C6AAAC36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2AFCC-8D5C-4321-8D3A-8C4EF7D13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175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727FED2-3696-46B2-AB98-33BC5BF8A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DDBB54-8559-48E6-9FC7-10E7FF908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7B7042-82CB-47B1-9D34-145D84D62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CD238-2E89-4FC5-B17A-62D3579A9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107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60486-D5BE-41CB-BEC4-7F2F843E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4AA9E1-F459-4CF9-9D22-040F52807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9B70C-93F5-4317-B6DC-EE5BFEAF9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827EE-1B78-40EA-9BE5-43E72B0C9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233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946DD-0312-40B9-9CC9-727A20059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A305D-6E23-4D6A-ACDA-6A38296FE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6176A-FA42-43E8-8973-BCB9A5143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564A7-7AF1-4CCB-BCFF-AB64B844B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072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9A7DA4-DEED-4CD3-B9EB-EDEE5D970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2130A1-2886-4774-B8B1-5B9CA0DB7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0B7058-2E58-4F86-9400-3C19B9227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68563-4E45-4E52-BE60-2F88F07D8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510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441FE-E563-44D7-8A85-EA3924AB3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B21CF-097F-4A2C-9382-21E878891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5BA8BA-5F04-47C5-AB17-F761B6C7B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9291-B503-46CC-88FC-8E1BA4FAA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868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AAB774-D61B-4DE1-BE28-ACB4991B3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3083E0-AFBF-463E-89A6-7D5EBAD2E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98A998-6EA2-4490-9909-6CAE46D9D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76D73-66E2-42C7-97AA-782196F3B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823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6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0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0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91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6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87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76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5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4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11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1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18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6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08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33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6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299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48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50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1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7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843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578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7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3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48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69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FD1C42-F5CC-4276-9C89-38E8C6111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B293B7C-D5BD-4620-B568-47C4C1580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1F3AEB-6E09-4ED7-8823-CE58ED826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71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92949" y="637994"/>
            <a:ext cx="11452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Toán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74686" y="621412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2" name="组合 23"/>
          <p:cNvGrpSpPr/>
          <p:nvPr/>
        </p:nvGrpSpPr>
        <p:grpSpPr>
          <a:xfrm>
            <a:off x="-11723" y="6172197"/>
            <a:ext cx="12203723" cy="784416"/>
            <a:chOff x="-17585" y="5729324"/>
            <a:chExt cx="12203723" cy="1123362"/>
          </a:xfrm>
        </p:grpSpPr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6" name="Flowchart: Document 45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7720" y="1474526"/>
            <a:ext cx="3586293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a. AB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9 cm.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8607" y="3463388"/>
            <a:ext cx="3972770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b. CD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12 cm.</a:t>
            </a:r>
          </a:p>
        </p:txBody>
      </p:sp>
      <p:sp>
        <p:nvSpPr>
          <p:cNvPr id="89" name="Oval 88"/>
          <p:cNvSpPr/>
          <p:nvPr/>
        </p:nvSpPr>
        <p:spPr>
          <a:xfrm>
            <a:off x="604322" y="241988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35123" y="2506974"/>
            <a:ext cx="9480331" cy="893379"/>
            <a:chOff x="3196229" y="3187211"/>
            <a:chExt cx="9480331" cy="893379"/>
          </a:xfrm>
        </p:grpSpPr>
        <p:sp>
          <p:nvSpPr>
            <p:cNvPr id="91" name="Rectangle 9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125" name="Oval 124"/>
          <p:cNvSpPr/>
          <p:nvPr/>
        </p:nvSpPr>
        <p:spPr>
          <a:xfrm>
            <a:off x="5949197" y="2419885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7" y="1580613"/>
            <a:ext cx="1064109" cy="1064109"/>
          </a:xfrm>
          <a:prstGeom prst="rect">
            <a:avLst/>
          </a:prstGeom>
        </p:spPr>
      </p:pic>
      <p:cxnSp>
        <p:nvCxnSpPr>
          <p:cNvPr id="127" name="Straight Connector 126"/>
          <p:cNvCxnSpPr/>
          <p:nvPr/>
        </p:nvCxnSpPr>
        <p:spPr>
          <a:xfrm>
            <a:off x="649606" y="2474315"/>
            <a:ext cx="5299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636977" y="47167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467778" y="4803856"/>
            <a:ext cx="9480331" cy="893379"/>
            <a:chOff x="3196229" y="3187211"/>
            <a:chExt cx="9480331" cy="893379"/>
          </a:xfrm>
        </p:grpSpPr>
        <p:sp>
          <p:nvSpPr>
            <p:cNvPr id="131" name="Rectangle 13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165" name="Oval 164"/>
          <p:cNvSpPr/>
          <p:nvPr/>
        </p:nvSpPr>
        <p:spPr>
          <a:xfrm>
            <a:off x="7767113" y="4716767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8" y="3875315"/>
            <a:ext cx="1064109" cy="1064109"/>
          </a:xfrm>
          <a:prstGeom prst="rect">
            <a:avLst/>
          </a:prstGeom>
        </p:spPr>
      </p:pic>
      <p:cxnSp>
        <p:nvCxnSpPr>
          <p:cNvPr id="167" name="Straight Connector 166"/>
          <p:cNvCxnSpPr>
            <a:endCxn id="165" idx="5"/>
          </p:cNvCxnSpPr>
          <p:nvPr/>
        </p:nvCxnSpPr>
        <p:spPr>
          <a:xfrm>
            <a:off x="682261" y="4771196"/>
            <a:ext cx="7149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09691" y="2727908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832698" y="271402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984119" y="2029859"/>
            <a:ext cx="106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 cm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26818" y="505830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671102" y="503377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915362" y="4349093"/>
            <a:ext cx="122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12 cm</a:t>
            </a:r>
          </a:p>
        </p:txBody>
      </p:sp>
    </p:spTree>
    <p:extLst>
      <p:ext uri="{BB962C8B-B14F-4D97-AF65-F5344CB8AC3E}">
        <p14:creationId xmlns:p14="http://schemas.microsoft.com/office/powerpoint/2010/main" val="24991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4418 -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8619 4.44444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8" grpId="0" animBg="1"/>
      <p:bldP spid="49" grpId="0" animBg="1"/>
      <p:bldP spid="89" grpId="0" animBg="1"/>
      <p:bldP spid="125" grpId="0" animBg="1"/>
      <p:bldP spid="129" grpId="0" animBg="1"/>
      <p:bldP spid="165" grpId="0" animBg="1"/>
      <p:bldP spid="169" grpId="0"/>
      <p:bldP spid="170" grpId="0"/>
      <p:bldP spid="171" grpId="0"/>
      <p:bldP spid="172" grpId="0"/>
      <p:bldP spid="173" grpId="0"/>
      <p:bldP spid="1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54526C-77BA-46CE-B7C8-180F5DD5198F}"/>
              </a:ext>
            </a:extLst>
          </p:cNvPr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5DAA66-D50C-42A9-A324-5E22B8215A0B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7CB601-2913-4E6F-9CE2-1FB91A11640D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DC2E9B-F58A-495E-B78F-9670EFFEB143}"/>
              </a:ext>
            </a:extLst>
          </p:cNvPr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D237B3-F91D-40A2-A39F-E6B1814BFBE3}"/>
                </a:ext>
              </a:extLst>
            </p:cNvPr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76CFB7-EA3C-4FCB-844E-30123199992B}"/>
                </a:ext>
              </a:extLst>
            </p:cNvPr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4779C6-57C3-443A-8A1A-D0F21D6DFB73}"/>
                </a:ext>
              </a:extLst>
            </p:cNvPr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631F78-F859-4527-A644-936AEC705AED}"/>
                </a:ext>
              </a:extLst>
            </p:cNvPr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09DC00-D624-470D-80F7-14D84E836877}"/>
                </a:ext>
              </a:extLst>
            </p:cNvPr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8FEF6E-4DD3-4EBD-84D2-6464A5A15D23}"/>
                </a:ext>
              </a:extLst>
            </p:cNvPr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A4DA44-0936-4DD0-89DA-14C227ECCE86}"/>
                </a:ext>
              </a:extLst>
            </p:cNvPr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4ACC0F-1971-4C01-94DD-22F3DE7B1853}"/>
                </a:ext>
              </a:extLst>
            </p:cNvPr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96B771-E60D-46E0-92C7-29D2455A7E12}"/>
                </a:ext>
              </a:extLst>
            </p:cNvPr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FDC887-134B-4374-ACB1-521141619EEE}"/>
                </a:ext>
              </a:extLst>
            </p:cNvPr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1929CC-8BFA-4640-8F67-5399CED0BA97}"/>
                </a:ext>
              </a:extLst>
            </p:cNvPr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E49C24-2157-40F3-A704-4249C276387A}"/>
                </a:ext>
              </a:extLst>
            </p:cNvPr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6DCD9F-9487-47AE-8CCF-2CEFFD1CE1E6}"/>
                </a:ext>
              </a:extLst>
            </p:cNvPr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65380A-4AF8-4AA0-8259-926A9973A1B9}"/>
                </a:ext>
              </a:extLst>
            </p:cNvPr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638C1A-3DFE-494F-BCDC-293360B2B55D}"/>
                </a:ext>
              </a:extLst>
            </p:cNvPr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F7AADF8-8939-4F9E-8FAA-6B73B3B37D0D}"/>
              </a:ext>
            </a:extLst>
          </p:cNvPr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9FA9B5-A2AE-419A-A228-13244B52595D}"/>
              </a:ext>
            </a:extLst>
          </p:cNvPr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5C2F70-589C-4AC5-A127-D3E311C70ACD}"/>
              </a:ext>
            </a:extLst>
          </p:cNvPr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AAD1C7-5686-4FF4-8AE0-7003231FC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6" y="48564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686" y="621412"/>
            <a:ext cx="66255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860286"/>
            <a:ext cx="12203723" cy="1081084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Flowchart: Document 9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95139" y="1685041"/>
            <a:ext cx="4884440" cy="691303"/>
            <a:chOff x="1295139" y="1685041"/>
            <a:chExt cx="4884440" cy="691303"/>
          </a:xfrm>
        </p:grpSpPr>
        <p:grpSp>
          <p:nvGrpSpPr>
            <p:cNvPr id="2" name="Group 1"/>
            <p:cNvGrpSpPr/>
            <p:nvPr/>
          </p:nvGrpSpPr>
          <p:grpSpPr>
            <a:xfrm>
              <a:off x="1671117" y="2017113"/>
              <a:ext cx="4245430" cy="359231"/>
              <a:chOff x="1671117" y="2017113"/>
              <a:chExt cx="4245430" cy="359231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671117" y="20171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40347" y="23001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744687" y="2061598"/>
                <a:ext cx="4119715" cy="26897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295139" y="1685041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96364" y="1831703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37888" y="3874164"/>
            <a:ext cx="7206336" cy="76203"/>
            <a:chOff x="1137888" y="3874164"/>
            <a:chExt cx="7206336" cy="76203"/>
          </a:xfrm>
        </p:grpSpPr>
        <p:sp>
          <p:nvSpPr>
            <p:cNvPr id="52" name="Oval 51"/>
            <p:cNvSpPr/>
            <p:nvPr/>
          </p:nvSpPr>
          <p:spPr>
            <a:xfrm>
              <a:off x="1137888" y="3874167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268024" y="3874164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53" idx="5"/>
            </p:cNvCxnSpPr>
            <p:nvPr/>
          </p:nvCxnSpPr>
          <p:spPr>
            <a:xfrm>
              <a:off x="1183172" y="3928593"/>
              <a:ext cx="71498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42031" y="3423868"/>
            <a:ext cx="48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18468" y="3328875"/>
            <a:ext cx="38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9821146" y="1941184"/>
            <a:ext cx="124387" cy="2476977"/>
            <a:chOff x="10939731" y="1941184"/>
            <a:chExt cx="124387" cy="2476977"/>
          </a:xfrm>
        </p:grpSpPr>
        <p:sp>
          <p:nvSpPr>
            <p:cNvPr id="69" name="Oval 68"/>
            <p:cNvSpPr/>
            <p:nvPr/>
          </p:nvSpPr>
          <p:spPr>
            <a:xfrm>
              <a:off x="10939731" y="1941184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0950088" y="4304131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9809508" y="3205835"/>
              <a:ext cx="237744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9688836" y="1471230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664744" y="4443836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3789" y="1674290"/>
            <a:ext cx="1304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 cm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71864" y="3450599"/>
            <a:ext cx="1882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985878" y="2887680"/>
            <a:ext cx="1282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6222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20FACC-CAD1-46E2-8B3D-B3B1A5C56C90}"/>
              </a:ext>
            </a:extLst>
          </p:cNvPr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3" name="Freeform 1">
              <a:extLst>
                <a:ext uri="{FF2B5EF4-FFF2-40B4-BE49-F238E27FC236}">
                  <a16:creationId xmlns:a16="http://schemas.microsoft.com/office/drawing/2014/main" id="{1A7DE2CF-673C-40C5-B3D7-6DC9150293B2}"/>
                </a:ext>
              </a:extLst>
            </p:cNvPr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CD06EA-E0E3-4DA2-82B1-35A621FD2F3C}"/>
                </a:ext>
              </a:extLst>
            </p:cNvPr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DA2FD1B-AF82-4C8D-AF6F-A541994DEB1E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D16FA8-4C9A-49CC-B727-0F5E809986F1}"/>
                  </a:ext>
                </a:extLst>
              </p:cNvPr>
              <p:cNvCxnSpPr>
                <a:stCxn id="20" idx="0"/>
                <a:endCxn id="20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9B575D4-96B8-4D49-B6DD-D534950BBB92}"/>
                  </a:ext>
                </a:extLst>
              </p:cNvPr>
              <p:cNvCxnSpPr>
                <a:stCxn id="20" idx="1"/>
                <a:endCxn id="20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EB6239-8FB4-404B-9BAF-0747375276FF}"/>
                </a:ext>
              </a:extLst>
            </p:cNvPr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6AAC49-6D5F-4B07-A89D-D21CA0EBF8F2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BB6F14-C86D-4B4B-8396-BE5617A8F59C}"/>
                  </a:ext>
                </a:extLst>
              </p:cNvPr>
              <p:cNvCxnSpPr>
                <a:stCxn id="17" idx="0"/>
                <a:endCxn id="17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2D91182-3E1A-4C8B-90EA-769370AAFF30}"/>
                  </a:ext>
                </a:extLst>
              </p:cNvPr>
              <p:cNvCxnSpPr>
                <a:stCxn id="17" idx="1"/>
                <a:endCxn id="17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70D2AA-647C-4A1A-8E7C-E2A9AC7FD7AD}"/>
                </a:ext>
              </a:extLst>
            </p:cNvPr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0D3EB9-5D2E-43E9-A6EE-2409318B6097}"/>
                </a:ext>
              </a:extLst>
            </p:cNvPr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955B96-5DB1-4B88-A8BB-5304F5102981}"/>
                </a:ext>
              </a:extLst>
            </p:cNvPr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DEC15F-294F-42F2-9428-4CD0985096DC}"/>
                </a:ext>
              </a:extLst>
            </p:cNvPr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A7DD3B-0ECB-423F-9552-E55B3DB1CC43}"/>
                </a:ext>
              </a:extLst>
            </p:cNvPr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C9A475-1879-4A49-B64B-3C55D9121315}"/>
                </a:ext>
              </a:extLst>
            </p:cNvPr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00EB9D-42DF-4102-BCC7-EFF9B93A5FA5}"/>
                </a:ext>
              </a:extLst>
            </p:cNvPr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973BC4-3B03-4CB8-BF4A-E2BD05049597}"/>
                </a:ext>
              </a:extLst>
            </p:cNvPr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B1CA09-888E-4F5D-A2B3-5CA5A7F4710C}"/>
                </a:ext>
              </a:extLst>
            </p:cNvPr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552409-3767-49A4-82F8-9EFC50194429}"/>
                </a:ext>
              </a:extLst>
            </p:cNvPr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273B6E-2B82-44FA-B7AF-F8DDA5A87370}"/>
                </a:ext>
              </a:extLst>
            </p:cNvPr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A7F27C-3369-4A65-8626-A8759865DB87}"/>
              </a:ext>
            </a:extLst>
          </p:cNvPr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5EEEC4-C682-48C2-81EF-F72B6DFC5DBD}"/>
                </a:ext>
              </a:extLst>
            </p:cNvPr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vậy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vở</a:t>
              </a:r>
              <a:endParaRPr lang="en-US" sz="2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E817A3-38FF-4F68-8216-39882688CCEA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DB19617-52A0-4355-9B09-9EE2524B7BF3}"/>
              </a:ext>
            </a:extLst>
          </p:cNvPr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4127E-31D8-46B0-BC68-3D4578BF3E05}"/>
              </a:ext>
            </a:extLst>
          </p:cNvPr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4CEE5F-3115-4AD2-A1A3-FC61BDA69AE8}"/>
              </a:ext>
            </a:extLst>
          </p:cNvPr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004706-3CFA-476F-ACA0-102BD548876B}"/>
              </a:ext>
            </a:extLst>
          </p:cNvPr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C59DD3-DEDB-4352-9C2E-AABD2FB3378D}"/>
              </a:ext>
            </a:extLst>
          </p:cNvPr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4686" y="51168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AB, CD, GH, MN, NP: </a:t>
            </a:r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44714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86" y="107274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31" t="25951" r="36677" b="12304"/>
          <a:stretch/>
        </p:blipFill>
        <p:spPr>
          <a:xfrm>
            <a:off x="3401569" y="1695796"/>
            <a:ext cx="4279392" cy="51622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5400000">
            <a:off x="495131" y="4867065"/>
            <a:ext cx="5429265" cy="837774"/>
            <a:chOff x="3124978" y="3187211"/>
            <a:chExt cx="9742984" cy="591291"/>
          </a:xfrm>
        </p:grpSpPr>
        <p:sp>
          <p:nvSpPr>
            <p:cNvPr id="15" name="Rectangle 14"/>
            <p:cNvSpPr/>
            <p:nvPr/>
          </p:nvSpPr>
          <p:spPr>
            <a:xfrm>
              <a:off x="3196229" y="3187212"/>
              <a:ext cx="9480330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922327" y="2202872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AB = 12 cm</a:t>
            </a:r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1939849" y="6194371"/>
            <a:ext cx="5429265" cy="837774"/>
            <a:chOff x="3124978" y="3187211"/>
            <a:chExt cx="9742984" cy="591291"/>
          </a:xfrm>
        </p:grpSpPr>
        <p:sp>
          <p:nvSpPr>
            <p:cNvPr id="51" name="Rectangle 50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922327" y="281942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CD =   8 cm</a:t>
            </a:r>
          </a:p>
        </p:txBody>
      </p:sp>
      <p:grpSp>
        <p:nvGrpSpPr>
          <p:cNvPr id="86" name="Group 85"/>
          <p:cNvGrpSpPr/>
          <p:nvPr/>
        </p:nvGrpSpPr>
        <p:grpSpPr>
          <a:xfrm rot="5400000">
            <a:off x="3189460" y="4871285"/>
            <a:ext cx="5429265" cy="837774"/>
            <a:chOff x="3124978" y="3187211"/>
            <a:chExt cx="9742984" cy="591291"/>
          </a:xfrm>
        </p:grpSpPr>
        <p:sp>
          <p:nvSpPr>
            <p:cNvPr id="87" name="Rectangle 86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922326" y="3330580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GH =   8 cm</a:t>
            </a:r>
          </a:p>
        </p:txBody>
      </p:sp>
      <p:grpSp>
        <p:nvGrpSpPr>
          <p:cNvPr id="122" name="Group 121"/>
          <p:cNvGrpSpPr/>
          <p:nvPr/>
        </p:nvGrpSpPr>
        <p:grpSpPr>
          <a:xfrm rot="2599810">
            <a:off x="4686879" y="3493377"/>
            <a:ext cx="5429265" cy="837774"/>
            <a:chOff x="3124978" y="3187211"/>
            <a:chExt cx="9742984" cy="591291"/>
          </a:xfrm>
        </p:grpSpPr>
        <p:sp>
          <p:nvSpPr>
            <p:cNvPr id="123" name="Rectangle 122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8879054" y="388357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MN =   7 cm</a:t>
            </a:r>
          </a:p>
        </p:txBody>
      </p:sp>
      <p:grpSp>
        <p:nvGrpSpPr>
          <p:cNvPr id="158" name="Group 157"/>
          <p:cNvGrpSpPr/>
          <p:nvPr/>
        </p:nvGrpSpPr>
        <p:grpSpPr>
          <a:xfrm rot="5400000">
            <a:off x="4349270" y="5529757"/>
            <a:ext cx="5429265" cy="837774"/>
            <a:chOff x="3124978" y="3187211"/>
            <a:chExt cx="9742984" cy="591291"/>
          </a:xfrm>
        </p:grpSpPr>
        <p:sp>
          <p:nvSpPr>
            <p:cNvPr id="159" name="Rectangle 158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8974143" y="4376221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NP =   10 cm</a:t>
            </a:r>
          </a:p>
        </p:txBody>
      </p:sp>
    </p:spTree>
    <p:extLst>
      <p:ext uri="{BB962C8B-B14F-4D97-AF65-F5344CB8AC3E}">
        <p14:creationId xmlns:p14="http://schemas.microsoft.com/office/powerpoint/2010/main" val="35025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5" grpId="0"/>
      <p:bldP spid="121" grpId="0"/>
      <p:bldP spid="157" grpId="0"/>
      <p:bldP spid="1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3060" y="2030413"/>
            <a:ext cx="3176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954107"/>
          </a:xfrm>
          <a:prstGeom prst="rect">
            <a:avLst/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4232418"/>
            <a:ext cx="5467039" cy="954107"/>
          </a:xfrm>
          <a:prstGeom prst="rect">
            <a:avLst/>
          </a:prstGeom>
          <a:ln w="38100">
            <a:solidFill>
              <a:srgbClr val="00B0F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2. Vẽ được đoạn thẳng có độ dài cho trước.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161890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971551"/>
            <a:ext cx="10515600" cy="2184210"/>
          </a:xfrm>
        </p:spPr>
        <p:txBody>
          <a:bodyPr>
            <a:normAutofit fontScale="90000"/>
          </a:bodyPr>
          <a:lstStyle/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Hoạt động tiếp nối</a:t>
            </a:r>
            <a:b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</a:br>
            <a:r>
              <a:rPr lang="en-US" b="1">
                <a:latin typeface="UTM Avo" panose="02040603050506020204" pitchFamily="18" charset="0"/>
              </a:rPr>
              <a:t>- Hoàn thành bài.</a:t>
            </a:r>
            <a:br>
              <a:rPr lang="en-US" b="1">
                <a:latin typeface="UTM Avo" panose="02040603050506020204" pitchFamily="18" charset="0"/>
              </a:rPr>
            </a:br>
            <a:r>
              <a:rPr lang="en-US" b="1">
                <a:latin typeface="UTM Avo" panose="02040603050506020204" pitchFamily="18" charset="0"/>
              </a:rPr>
              <a:t>- Chuẩn bị bài sau.</a:t>
            </a:r>
            <a:endParaRPr lang="en-US" sz="6600" b="1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0CAC61-0DB5-464C-8A36-201E06F8AA9D}"/>
              </a:ext>
            </a:extLst>
          </p:cNvPr>
          <p:cNvSpPr txBox="1"/>
          <p:nvPr/>
        </p:nvSpPr>
        <p:spPr>
          <a:xfrm>
            <a:off x="2428875" y="811532"/>
            <a:ext cx="8518658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14892" y="2599328"/>
            <a:ext cx="9505508" cy="1501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27: THỰC HÀNH GẤP, CẮT, GHÉP, XẾP HÌNH. VẼ ĐOẠN THẲNG</a:t>
            </a:r>
            <a:endParaRPr lang="vi-VN" sz="4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LÀM QUEN VỚI HÌNH PHẲNG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</a:rPr>
              <a:t>TIẾT 2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CER\Desktop\z2739584165868_8468b643b01bdb47973278d60c7d934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67" y="0"/>
            <a:ext cx="124619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9682" y="95535"/>
            <a:ext cx="10358651" cy="1478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00" b="1" dirty="0">
                <a:solidFill>
                  <a:prstClr val="white"/>
                </a:solidFill>
                <a:latin typeface="HP001 4 hàng" pitchFamily="34" charset="0"/>
              </a:rPr>
            </a:br>
            <a:r>
              <a:rPr lang="en-US" sz="3600" b="1" err="1">
                <a:solidFill>
                  <a:prstClr val="white"/>
                </a:solidFill>
                <a:latin typeface="HP001 4 hàng" pitchFamily="34" charset="0"/>
              </a:rPr>
              <a:t>Thứ</a:t>
            </a:r>
            <a:r>
              <a:rPr lang="en-US" sz="3600" b="1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vi-VN" sz="3600" b="1">
                <a:solidFill>
                  <a:prstClr val="white"/>
                </a:solidFill>
                <a:latin typeface="HP001 4 hàng" pitchFamily="34" charset="0"/>
              </a:rPr>
              <a:t>ba </a:t>
            </a:r>
            <a:r>
              <a:rPr lang="en-US" sz="3600" b="1">
                <a:solidFill>
                  <a:prstClr val="white"/>
                </a:solidFill>
                <a:latin typeface="HP001 4 hàng" pitchFamily="34" charset="0"/>
              </a:rPr>
              <a:t>ngày 1</a:t>
            </a:r>
            <a:r>
              <a:rPr lang="vi-VN" sz="3600" b="1">
                <a:solidFill>
                  <a:prstClr val="white"/>
                </a:solidFill>
                <a:latin typeface="HP001 4 hàng" pitchFamily="34" charset="0"/>
              </a:rPr>
              <a:t>4</a:t>
            </a:r>
            <a:r>
              <a:rPr lang="en-US" sz="3600" b="1">
                <a:solidFill>
                  <a:prstClr val="white"/>
                </a:solidFill>
                <a:latin typeface="HP001 4 hàng" pitchFamily="34" charset="0"/>
              </a:rPr>
              <a:t> tháng </a:t>
            </a:r>
            <a:r>
              <a:rPr lang="vi-VN" sz="3600" b="1">
                <a:solidFill>
                  <a:prstClr val="white"/>
                </a:solidFill>
                <a:latin typeface="HP001 4 hàng" pitchFamily="34" charset="0"/>
              </a:rPr>
              <a:t>1</a:t>
            </a:r>
            <a:r>
              <a:rPr lang="en-US" sz="3600" b="1">
                <a:solidFill>
                  <a:prstClr val="white"/>
                </a:solidFill>
                <a:latin typeface="HP001 4 hàng" pitchFamily="34" charset="0"/>
              </a:rPr>
              <a:t>2 năm 2021 </a:t>
            </a:r>
            <a:b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2869" y="1327777"/>
            <a:ext cx="3022134" cy="1257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prstClr val="white"/>
                </a:solidFill>
                <a:latin typeface="HP001 4 hàng" pitchFamily="34" charset="0"/>
              </a:rPr>
              <a:t>Toán</a:t>
            </a:r>
            <a:br>
              <a:rPr lang="en-US" sz="3200" b="1" dirty="0">
                <a:solidFill>
                  <a:prstClr val="white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1940" y="2055935"/>
            <a:ext cx="3488692" cy="1257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>
                <a:solidFill>
                  <a:srgbClr val="FFFF00"/>
                </a:solidFill>
                <a:latin typeface="HP001 4 hàng" pitchFamily="34" charset="0"/>
              </a:rPr>
              <a:t>Vẽ đoạn thẳng             </a:t>
            </a:r>
            <a:endParaRPr lang="en-US" sz="34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3060" y="2030413"/>
            <a:ext cx="3176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954107"/>
          </a:xfrm>
          <a:prstGeom prst="rect">
            <a:avLst/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4232418"/>
            <a:ext cx="5467039" cy="954107"/>
          </a:xfrm>
          <a:prstGeom prst="rect">
            <a:avLst/>
          </a:prstGeom>
          <a:ln w="38100">
            <a:solidFill>
              <a:srgbClr val="00B0F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2. Vẽ được đoạn thẳng có độ dài cho trước.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161890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4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F121A-F617-469D-AD34-1D3F60318FD6}"/>
              </a:ext>
            </a:extLst>
          </p:cNvPr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28492-0B77-49B1-82F8-C6906A1B7A69}"/>
              </a:ext>
            </a:extLst>
          </p:cNvPr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8C9F6-C372-4EE1-943D-01B002E9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5" name="Picture 8" descr="Cartoon pencil Royalty Free Vector Image - VectorStock">
            <a:extLst>
              <a:ext uri="{FF2B5EF4-FFF2-40B4-BE49-F238E27FC236}">
                <a16:creationId xmlns:a16="http://schemas.microsoft.com/office/drawing/2014/main" id="{40701825-85F5-4493-8578-78F1C0CA7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957BE4-7522-4ACF-8D3C-EC3614CE8F8D}"/>
              </a:ext>
            </a:extLst>
          </p:cNvPr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17CBEE-F637-4D98-885F-C3806B8AE70D}"/>
              </a:ext>
            </a:extLst>
          </p:cNvPr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artoon pencil Royalty Free Vector Image - VectorStock">
            <a:extLst>
              <a:ext uri="{FF2B5EF4-FFF2-40B4-BE49-F238E27FC236}">
                <a16:creationId xmlns:a16="http://schemas.microsoft.com/office/drawing/2014/main" id="{F0760D04-C281-402F-89FE-71D0E4EDB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2E340-D0A5-4583-89F0-CEE800E7F735}"/>
              </a:ext>
            </a:extLst>
          </p:cNvPr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9E6F3F-B774-467E-84DD-3D361ED65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8" y="59651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0056" y="449949"/>
            <a:ext cx="38152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 cm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7876"/>
            <a:ext cx="2116381" cy="85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47" y="1336101"/>
            <a:ext cx="3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Chấm</a:t>
            </a:r>
            <a:r>
              <a:rPr lang="en-US" sz="2800" dirty="0"/>
              <a:t> 1 </a:t>
            </a:r>
            <a:r>
              <a:rPr lang="en-US" sz="2800" dirty="0" err="1"/>
              <a:t>điểm</a:t>
            </a:r>
            <a:r>
              <a:rPr lang="en-US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799" y="3699618"/>
            <a:ext cx="11130455" cy="2911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046" y="1875811"/>
            <a:ext cx="1197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0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trùng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046" y="24035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3: </a:t>
            </a:r>
            <a:r>
              <a:rPr lang="en-US" sz="2800" dirty="0" err="1"/>
              <a:t>Chấm</a:t>
            </a:r>
            <a:r>
              <a:rPr lang="en-US" sz="2800" dirty="0"/>
              <a:t> 1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7 cm.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046" y="29057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4: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ta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7cm.</a:t>
            </a:r>
          </a:p>
        </p:txBody>
      </p:sp>
      <p:sp>
        <p:nvSpPr>
          <p:cNvPr id="11" name="Oval 10"/>
          <p:cNvSpPr/>
          <p:nvPr/>
        </p:nvSpPr>
        <p:spPr>
          <a:xfrm>
            <a:off x="849086" y="497477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9887" y="5061857"/>
            <a:ext cx="9480331" cy="893379"/>
            <a:chOff x="3196229" y="3187211"/>
            <a:chExt cx="9480331" cy="893379"/>
          </a:xfrm>
        </p:grpSpPr>
        <p:sp>
          <p:nvSpPr>
            <p:cNvPr id="13" name="Rectangle 12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5007423" y="497476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" y="4135496"/>
            <a:ext cx="1064109" cy="1064109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894370" y="5029198"/>
            <a:ext cx="41605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34415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/>
      <p:bldP spid="10" grpId="0"/>
      <p:bldP spid="11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524</Words>
  <Application>Microsoft Office PowerPoint</Application>
  <PresentationFormat>Widescreen</PresentationFormat>
  <Paragraphs>225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等线</vt:lpstr>
      <vt:lpstr>Microsoft YaHei</vt:lpstr>
      <vt:lpstr>Arial</vt:lpstr>
      <vt:lpstr>Arial-Rounded</vt:lpstr>
      <vt:lpstr>Calibri</vt:lpstr>
      <vt:lpstr>Calibri Light</vt:lpstr>
      <vt:lpstr>HP001 4 hàng</vt:lpstr>
      <vt:lpstr>iCiel Crocante</vt:lpstr>
      <vt:lpstr>Times New Roman</vt:lpstr>
      <vt:lpstr>UTM Avo</vt:lpstr>
      <vt:lpstr>UTM Avo</vt:lpstr>
      <vt:lpstr>Office Theme</vt:lpstr>
      <vt:lpstr>5_Office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tiếp nối - Hoàn thành bài. - Chuẩn bị bài sau.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Dang Quyet</cp:lastModifiedBy>
  <cp:revision>39</cp:revision>
  <dcterms:created xsi:type="dcterms:W3CDTF">2021-07-24T01:07:49Z</dcterms:created>
  <dcterms:modified xsi:type="dcterms:W3CDTF">2022-12-11T09:07:47Z</dcterms:modified>
</cp:coreProperties>
</file>