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  <p:sldMasterId id="2147483712" r:id="rId4"/>
  </p:sldMasterIdLst>
  <p:notesMasterIdLst>
    <p:notesMasterId r:id="rId32"/>
  </p:notesMasterIdLst>
  <p:handoutMasterIdLst>
    <p:handoutMasterId r:id="rId33"/>
  </p:handout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007577095" r:id="rId17"/>
    <p:sldId id="2007577096" r:id="rId18"/>
    <p:sldId id="307" r:id="rId19"/>
    <p:sldId id="266" r:id="rId20"/>
    <p:sldId id="2007577099" r:id="rId21"/>
    <p:sldId id="2007577110" r:id="rId22"/>
    <p:sldId id="2007577111" r:id="rId23"/>
    <p:sldId id="2007577112" r:id="rId24"/>
    <p:sldId id="260" r:id="rId25"/>
    <p:sldId id="2007577113" r:id="rId26"/>
    <p:sldId id="2007577114" r:id="rId27"/>
    <p:sldId id="2007577115" r:id="rId28"/>
    <p:sldId id="2007577117" r:id="rId29"/>
    <p:sldId id="2007577094" r:id="rId30"/>
    <p:sldId id="2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2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191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2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85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0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0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6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3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9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3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35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3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8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94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2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96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54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1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18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4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7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86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4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2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44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1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5F9C-3E2A-425D-AF8E-662927850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9C25-4B31-4BFB-A618-16F9543ED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gif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gif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slide" Target="slide5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2.wav"/><Relationship Id="rId7" Type="http://schemas.openxmlformats.org/officeDocument/2006/relationships/image" Target="../media/image67.png"/><Relationship Id="rId12" Type="http://schemas.openxmlformats.org/officeDocument/2006/relationships/image" Target="../media/image64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51.gif"/><Relationship Id="rId2" Type="http://schemas.openxmlformats.org/officeDocument/2006/relationships/image" Target="../media/image43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gif"/><Relationship Id="rId11" Type="http://schemas.openxmlformats.org/officeDocument/2006/relationships/image" Target="../media/image48.gif"/><Relationship Id="rId5" Type="http://schemas.openxmlformats.org/officeDocument/2006/relationships/slide" Target="slide12.xml"/><Relationship Id="rId15" Type="http://schemas.openxmlformats.org/officeDocument/2006/relationships/image" Target="../media/image50.gif"/><Relationship Id="rId10" Type="http://schemas.openxmlformats.org/officeDocument/2006/relationships/slide" Target="slide10.xml"/><Relationship Id="rId4" Type="http://schemas.openxmlformats.org/officeDocument/2006/relationships/image" Target="../media/image44.gif"/><Relationship Id="rId9" Type="http://schemas.openxmlformats.org/officeDocument/2006/relationships/image" Target="../media/image47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gif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gif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gif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92949" y="637994"/>
            <a:ext cx="11452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Toán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5218682" y="349544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58711" y="21444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197936" y="2471057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333500" y="1409700"/>
            <a:ext cx="620667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đẹp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này!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14892" y="2599328"/>
            <a:ext cx="9505508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27: THỰC HÀNH GẤP, CẮT, GHÉP, XẾP HÌNH. VẼ ĐOẠN THẲNG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CER\Desktop\z2739584165868_8468b643b01bdb47973278d60c7d934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7" y="0"/>
            <a:ext cx="12461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9682" y="95535"/>
            <a:ext cx="10358651" cy="14781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itchFamily="34" charset="0"/>
              </a:rPr>
              <a:t>hai</a:t>
            </a: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b="1" err="1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US" sz="3600" b="1">
                <a:solidFill>
                  <a:prstClr val="white"/>
                </a:solidFill>
                <a:latin typeface="HP001 4 hàng" pitchFamily="34" charset="0"/>
              </a:rPr>
              <a:t> 13 tháng </a:t>
            </a:r>
            <a:r>
              <a:rPr lang="vi-VN" sz="3600" b="1">
                <a:solidFill>
                  <a:prstClr val="white"/>
                </a:solidFill>
                <a:latin typeface="HP001 4 hàng" pitchFamily="34" charset="0"/>
              </a:rPr>
              <a:t>1</a:t>
            </a:r>
            <a:r>
              <a:rPr lang="en-US" sz="3600" b="1">
                <a:solidFill>
                  <a:prstClr val="white"/>
                </a:solidFill>
                <a:latin typeface="HP001 4 hàng" pitchFamily="34" charset="0"/>
              </a:rPr>
              <a:t>2 năm 2021 </a:t>
            </a:r>
            <a:b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                </a:t>
            </a:r>
            <a:b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         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52869" y="1327777"/>
            <a:ext cx="3022134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prstClr val="white"/>
                </a:solidFill>
                <a:latin typeface="HP001 4 hàng" pitchFamily="34" charset="0"/>
              </a:rPr>
              <a:t>Toán</a:t>
            </a:r>
            <a:br>
              <a:rPr lang="en-US" sz="32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                </a:t>
            </a:r>
            <a:b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          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9682" y="1586700"/>
            <a:ext cx="7243693" cy="125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400" b="1">
                <a:solidFill>
                  <a:srgbClr val="FFFF00"/>
                </a:solidFill>
                <a:latin typeface="HP001 4 hàng" pitchFamily="34" charset="0"/>
              </a:rPr>
            </a:br>
            <a:r>
              <a:rPr lang="en-US" sz="3400" b="1">
                <a:solidFill>
                  <a:srgbClr val="FFFF00"/>
                </a:solidFill>
                <a:latin typeface="HP001 4 hàng" pitchFamily="34" charset="0"/>
              </a:rPr>
              <a:t>Thực hành gấp, cắt, ghép, xếp hình.</a:t>
            </a:r>
            <a:endParaRPr lang="en-US" sz="3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81" y="240104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7332" y="1823171"/>
            <a:ext cx="286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5602" y="2331892"/>
            <a:ext cx="5762603" cy="530594"/>
          </a:xfrm>
          <a:prstGeom prst="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1.Nhận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8401" y="4909139"/>
            <a:ext cx="5859387" cy="991618"/>
          </a:xfrm>
          <a:prstGeom prst="rect">
            <a:avLst/>
          </a:prstGeom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3.Thực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483" y="2928980"/>
            <a:ext cx="501119" cy="448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F767F-926B-C0D6-3968-BB07B7ADFCF4}"/>
              </a:ext>
            </a:extLst>
          </p:cNvPr>
          <p:cNvSpPr txBox="1"/>
          <p:nvPr/>
        </p:nvSpPr>
        <p:spPr>
          <a:xfrm>
            <a:off x="3345601" y="2913795"/>
            <a:ext cx="5762603" cy="1913665"/>
          </a:xfrm>
          <a:prstGeom prst="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4EA2EBF1-029D-256C-ACF0-7A21D0A6C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82" y="4909139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err="1"/>
                <a:t>hình</a:t>
              </a:r>
              <a:r>
                <a:rPr lang="en-US" sz="2800"/>
                <a:t> chữ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9" y="30880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29977"/>
            <a:ext cx="10575572" cy="1478418"/>
            <a:chOff x="857087" y="417039"/>
            <a:chExt cx="9990457" cy="14784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506542" y="417039"/>
              <a:ext cx="9341002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dirty="0" err="1"/>
                <a:t>Gấp</a:t>
              </a:r>
              <a:r>
                <a:rPr lang="en-US" sz="3200" dirty="0"/>
                <a:t> </a:t>
              </a:r>
              <a:r>
                <a:rPr lang="en-US" sz="3200" dirty="0" err="1"/>
                <a:t>rồi</a:t>
              </a:r>
              <a:r>
                <a:rPr lang="en-US" sz="3200" dirty="0"/>
                <a:t> </a:t>
              </a:r>
              <a:r>
                <a:rPr lang="en-US" sz="3200" dirty="0" err="1"/>
                <a:t>cắt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vuông</a:t>
              </a:r>
              <a:r>
                <a:rPr lang="en-US" sz="3200" dirty="0"/>
                <a:t> </a:t>
              </a:r>
              <a:r>
                <a:rPr lang="en-US" sz="3200" err="1"/>
                <a:t>thành</a:t>
              </a:r>
              <a:r>
                <a:rPr lang="en-US" sz="3200"/>
                <a:t> bốn </a:t>
              </a:r>
              <a:r>
                <a:rPr lang="en-US" sz="3200" dirty="0" err="1"/>
                <a:t>hình</a:t>
              </a:r>
              <a:r>
                <a:rPr lang="en-US" sz="3200" dirty="0"/>
                <a:t> tam </a:t>
              </a:r>
              <a:r>
                <a:rPr lang="en-US" sz="3200" dirty="0" err="1"/>
                <a:t>giác</a:t>
              </a:r>
              <a:r>
                <a:rPr lang="en-US" sz="32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/>
                <a:t>2</a:t>
              </a:r>
              <a:endParaRPr lang="en-US" sz="4000" b="1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>
            <a:cxnSpLocks/>
          </p:cNvCxnSpPr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ED2BA4-DA93-4DF7-8CFA-E43875EBE669}"/>
              </a:ext>
            </a:extLst>
          </p:cNvPr>
          <p:cNvCxnSpPr>
            <a:cxnSpLocks/>
          </p:cNvCxnSpPr>
          <p:nvPr/>
        </p:nvCxnSpPr>
        <p:spPr>
          <a:xfrm>
            <a:off x="4720698" y="2927312"/>
            <a:ext cx="406800" cy="4007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Scissors cartoon Royalty Free Vector Image - VectorStock">
            <a:extLst>
              <a:ext uri="{FF2B5EF4-FFF2-40B4-BE49-F238E27FC236}">
                <a16:creationId xmlns:a16="http://schemas.microsoft.com/office/drawing/2014/main" id="{2A34F2A8-0303-45D7-8A0C-9EF6B7A77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7477480">
            <a:off x="8174783" y="1305177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cissors cartoon Royalty Free Vector Image - VectorStock">
            <a:extLst>
              <a:ext uri="{FF2B5EF4-FFF2-40B4-BE49-F238E27FC236}">
                <a16:creationId xmlns:a16="http://schemas.microsoft.com/office/drawing/2014/main" id="{AECB0D9B-11AA-4941-B00F-E13EAB5C6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12907504">
            <a:off x="10339460" y="1224569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37 L 0.17292 0.2953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371 L -0.15742 0.2900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2010926" y="-201226"/>
            <a:ext cx="7723624" cy="37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8"/>
            <a:ext cx="1219200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626" y="1112970"/>
            <a:ext cx="124053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74048" y="2041917"/>
            <a:ext cx="3516086" cy="17743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406560" y="2041917"/>
            <a:ext cx="3516086" cy="17743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074050" y="3970658"/>
            <a:ext cx="3516086" cy="17743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06560" y="3970658"/>
            <a:ext cx="3516086" cy="17743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3894077" y="2638348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2984744" y="2638347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>
            <a:off x="4337857" y="2457140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>
            <a:off x="2545093" y="2460434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>
            <a:off x="7242083" y="2638346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2660963">
            <a:off x="7685864" y="2452655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5400000">
            <a:off x="8142951" y="2618298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8080516">
            <a:off x="8335656" y="3076761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 rot="18899420">
            <a:off x="2540963" y="4484131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18899420">
            <a:off x="3796164" y="4484131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8899420">
            <a:off x="3167103" y="4484132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rot="8123533">
            <a:off x="3167118" y="4480827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8899420">
            <a:off x="6824301" y="4540714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 rot="16200000">
            <a:off x="7277042" y="4724534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6200000">
            <a:off x="8175489" y="4724533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/>
          <p:cNvSpPr/>
          <p:nvPr/>
        </p:nvSpPr>
        <p:spPr>
          <a:xfrm rot="18899420">
            <a:off x="8631691" y="4551076"/>
            <a:ext cx="887561" cy="887561"/>
          </a:xfrm>
          <a:prstGeom prst="rtTriangl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2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6" grpId="0" animBg="1"/>
      <p:bldP spid="27" grpId="0" animBg="1"/>
      <p:bldP spid="29" grpId="0" animBg="1"/>
      <p:bldP spid="29" grpId="1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624489" y="527057"/>
            <a:ext cx="10943021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81" y="240104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7332" y="1823171"/>
            <a:ext cx="286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5602" y="2331892"/>
            <a:ext cx="5762603" cy="530594"/>
          </a:xfrm>
          <a:prstGeom prst="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1.Nhận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8401" y="4909139"/>
            <a:ext cx="5859387" cy="991618"/>
          </a:xfrm>
          <a:prstGeom prst="rect">
            <a:avLst/>
          </a:prstGeom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3.Thực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483" y="2928980"/>
            <a:ext cx="501119" cy="448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F767F-926B-C0D6-3968-BB07B7ADFCF4}"/>
              </a:ext>
            </a:extLst>
          </p:cNvPr>
          <p:cNvSpPr txBox="1"/>
          <p:nvPr/>
        </p:nvSpPr>
        <p:spPr>
          <a:xfrm>
            <a:off x="3345601" y="2913795"/>
            <a:ext cx="5762603" cy="1913665"/>
          </a:xfrm>
          <a:prstGeom prst="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4EA2EBF1-029D-256C-ACF0-7A21D0A6C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82" y="4909139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433" y="820547"/>
            <a:ext cx="10515600" cy="1325563"/>
          </a:xfrm>
        </p:spPr>
        <p:txBody>
          <a:bodyPr>
            <a:normAutofit/>
          </a:bodyPr>
          <a:lstStyle/>
          <a:p>
            <a:r>
              <a:rPr lang="vi-VN" sz="6600" b="1">
                <a:solidFill>
                  <a:srgbClr val="0070C0"/>
                </a:solidFill>
                <a:latin typeface="UTM Avo" panose="02040603050506020204" pitchFamily="18" charset="0"/>
              </a:rPr>
              <a:t>Hoạt động tiếp nối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407427-C2C0-422C-A973-F09E30DA428D}"/>
              </a:ext>
            </a:extLst>
          </p:cNvPr>
          <p:cNvSpPr txBox="1">
            <a:spLocks/>
          </p:cNvSpPr>
          <p:nvPr/>
        </p:nvSpPr>
        <p:spPr>
          <a:xfrm>
            <a:off x="3807333" y="2182622"/>
            <a:ext cx="5012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>
                <a:latin typeface="UTM Avo" panose="02040603050506020204" pitchFamily="18" charset="0"/>
              </a:rPr>
              <a:t>- Về ôn lại bài.</a:t>
            </a:r>
          </a:p>
          <a:p>
            <a:r>
              <a:rPr lang="vi-VN" sz="4000" b="1">
                <a:latin typeface="UTM Avo" panose="02040603050506020204" pitchFamily="18" charset="0"/>
              </a:rPr>
              <a:t>- Chuẩn bị bài sau.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42556" y="1796973"/>
            <a:ext cx="9183189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2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1450"/>
            <a:ext cx="121920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bắt cóc hết sinh vật biển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03674"/>
            <a:ext cx="59912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432176" y="567827"/>
            <a:ext cx="312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3"/>
            <a:ext cx="130628" cy="825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284993" y="1747158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279321" y="811353"/>
            <a:ext cx="337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812734" y="4037806"/>
            <a:ext cx="4102100" cy="25511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433763" y="593893"/>
            <a:ext cx="336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275808" y="1609556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93711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88917" y="747782"/>
            <a:ext cx="3235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7|0.7|0.8|2.6|2.4|2.4|0.8|0.8|0.9|1.1|0.7|2.3|0.7|0.7|0.8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451</Words>
  <Application>Microsoft Office PowerPoint</Application>
  <PresentationFormat>Widescreen</PresentationFormat>
  <Paragraphs>67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iCiel Crocante</vt:lpstr>
      <vt:lpstr>Impact</vt:lpstr>
      <vt:lpstr>Times New Roman</vt:lpstr>
      <vt:lpstr>Utm AVO</vt:lpstr>
      <vt:lpstr>Utm AVO</vt:lpstr>
      <vt:lpstr>Office Theme</vt:lpstr>
      <vt:lpstr>5_Office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tiếp nối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Quyet</cp:lastModifiedBy>
  <cp:revision>34</cp:revision>
  <dcterms:created xsi:type="dcterms:W3CDTF">2021-07-24T01:07:49Z</dcterms:created>
  <dcterms:modified xsi:type="dcterms:W3CDTF">2022-12-11T09:12:09Z</dcterms:modified>
</cp:coreProperties>
</file>