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89" r:id="rId4"/>
    <p:sldId id="303" r:id="rId5"/>
    <p:sldId id="273" r:id="rId6"/>
    <p:sldId id="260" r:id="rId7"/>
    <p:sldId id="279" r:id="rId8"/>
    <p:sldId id="278" r:id="rId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C40"/>
    <a:srgbClr val="BCF2EF"/>
    <a:srgbClr val="DCF8F7"/>
    <a:srgbClr val="FFE285"/>
    <a:srgbClr val="FFD85D"/>
    <a:srgbClr val="CAF1F2"/>
    <a:srgbClr val="FF972F"/>
    <a:srgbClr val="97E232"/>
    <a:srgbClr val="FFFF9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5" d="100"/>
          <a:sy n="65" d="100"/>
        </p:scale>
        <p:origin x="360" y="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6483" y="170382"/>
            <a:ext cx="11275125" cy="661749"/>
            <a:chOff x="559883" y="346364"/>
            <a:chExt cx="11275125" cy="661749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con ong nào chứa phép tính có kết quả bằng 4?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18495" r="6890" b="47742"/>
          <a:stretch/>
        </p:blipFill>
        <p:spPr>
          <a:xfrm>
            <a:off x="2051819" y="1447800"/>
            <a:ext cx="8487321" cy="5105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372962">
            <a:off x="3456221" y="177847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6411670">
            <a:off x="9394509" y="303934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4133944">
            <a:off x="6198297" y="4129263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5852083">
            <a:off x="4622303" y="388272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12" y="1204722"/>
            <a:ext cx="11931578" cy="49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804319" y="1415844"/>
            <a:ext cx="1826281" cy="914400"/>
          </a:xfrm>
          <a:prstGeom prst="roundRect">
            <a:avLst/>
          </a:prstGeom>
          <a:solidFill>
            <a:srgbClr val="BC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  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824086" y="1553004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65920" y="3051590"/>
            <a:ext cx="2146548" cy="914400"/>
          </a:xfrm>
          <a:prstGeom prst="roundRect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10 -  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715492" y="318875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787346" y="4572000"/>
            <a:ext cx="1951407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877119" y="470916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727823" y="1981200"/>
            <a:ext cx="1951407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817596" y="211836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457676" y="3508790"/>
            <a:ext cx="1881043" cy="914400"/>
          </a:xfrm>
          <a:prstGeom prst="roundRect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8 -  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484882" y="364595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506269" y="4709160"/>
            <a:ext cx="1951407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604291" y="484115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824086" y="1553004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560761" y="332591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885286" y="470916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807431" y="211836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484882" y="365217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8604209" y="483009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15708" r="6683" b="26667"/>
          <a:stretch/>
        </p:blipFill>
        <p:spPr>
          <a:xfrm>
            <a:off x="3244396" y="-1"/>
            <a:ext cx="5749246" cy="5601847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259239" y="254416"/>
            <a:ext cx="822960" cy="82296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719" y="5199126"/>
            <a:ext cx="108966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Tìm kết quả phép tính ghi trên mỗi quả bưởi.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719" y="5884926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Có mấy quả bưởi ghi phép tính có kết quả bằng 5?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548316" y="2971800"/>
            <a:ext cx="914400" cy="612648"/>
          </a:xfrm>
          <a:prstGeom prst="wedgeEllipseCallout">
            <a:avLst>
              <a:gd name="adj1" fmla="val -103091"/>
              <a:gd name="adj2" fmla="val -939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9196413" y="2057400"/>
            <a:ext cx="914400" cy="612648"/>
          </a:xfrm>
          <a:prstGeom prst="wedgeEllipseCallout">
            <a:avLst>
              <a:gd name="adj1" fmla="val -240188"/>
              <a:gd name="adj2" fmla="val -530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775751" y="1119716"/>
            <a:ext cx="914400" cy="612648"/>
          </a:xfrm>
          <a:prstGeom prst="wedgeEllipseCallout">
            <a:avLst>
              <a:gd name="adj1" fmla="val -114382"/>
              <a:gd name="adj2" fmla="val 384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8993642" y="3585038"/>
            <a:ext cx="914400" cy="612648"/>
          </a:xfrm>
          <a:prstGeom prst="wedgeEllipseCallout">
            <a:avLst>
              <a:gd name="adj1" fmla="val -295027"/>
              <a:gd name="adj2" fmla="val -1589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8106325" y="359572"/>
            <a:ext cx="914400" cy="612648"/>
          </a:xfrm>
          <a:prstGeom prst="wedgeEllipseCallout">
            <a:avLst>
              <a:gd name="adj1" fmla="val -175672"/>
              <a:gd name="adj2" fmla="val 528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3076832" y="3413570"/>
            <a:ext cx="914400" cy="612648"/>
          </a:xfrm>
          <a:prstGeom prst="wedgeEllipseCallout">
            <a:avLst>
              <a:gd name="adj1" fmla="val 195295"/>
              <a:gd name="adj2" fmla="val -1108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2651919" y="1784211"/>
            <a:ext cx="914400" cy="612648"/>
          </a:xfrm>
          <a:prstGeom prst="wedgeEllipseCallout">
            <a:avLst>
              <a:gd name="adj1" fmla="val 95295"/>
              <a:gd name="adj2" fmla="val 47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2651919" y="972220"/>
            <a:ext cx="914400" cy="612648"/>
          </a:xfrm>
          <a:prstGeom prst="wedgeEllipseCallout">
            <a:avLst>
              <a:gd name="adj1" fmla="val 198521"/>
              <a:gd name="adj2" fmla="val 673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3261519" y="359572"/>
            <a:ext cx="914400" cy="612648"/>
          </a:xfrm>
          <a:prstGeom prst="wedgeEllipseCallout">
            <a:avLst>
              <a:gd name="adj1" fmla="val 198521"/>
              <a:gd name="adj2" fmla="val 673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4241954" y="53248"/>
            <a:ext cx="914400" cy="612648"/>
          </a:xfrm>
          <a:prstGeom prst="wedgeEllipseCallout">
            <a:avLst>
              <a:gd name="adj1" fmla="val 174327"/>
              <a:gd name="adj2" fmla="val 841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3534032" y="2757857"/>
            <a:ext cx="914400" cy="612648"/>
          </a:xfrm>
          <a:prstGeom prst="wedgeEllipseCallout">
            <a:avLst>
              <a:gd name="adj1" fmla="val 175940"/>
              <a:gd name="adj2" fmla="val -1276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105</Words>
  <Application>Microsoft Office PowerPoint</Application>
  <PresentationFormat>Custom</PresentationFormat>
  <Paragraphs>47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284</cp:revision>
  <dcterms:created xsi:type="dcterms:W3CDTF">2021-05-23T10:25:42Z</dcterms:created>
  <dcterms:modified xsi:type="dcterms:W3CDTF">2021-12-12T01:13:22Z</dcterms:modified>
</cp:coreProperties>
</file>