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31"/>
  </p:notesMasterIdLst>
  <p:sldIdLst>
    <p:sldId id="285" r:id="rId3"/>
    <p:sldId id="2642" r:id="rId4"/>
    <p:sldId id="2643" r:id="rId5"/>
    <p:sldId id="2644" r:id="rId6"/>
    <p:sldId id="283" r:id="rId7"/>
    <p:sldId id="259" r:id="rId8"/>
    <p:sldId id="2645" r:id="rId9"/>
    <p:sldId id="260" r:id="rId10"/>
    <p:sldId id="288" r:id="rId11"/>
    <p:sldId id="289" r:id="rId12"/>
    <p:sldId id="266" r:id="rId13"/>
    <p:sldId id="286" r:id="rId14"/>
    <p:sldId id="292" r:id="rId15"/>
    <p:sldId id="2646" r:id="rId16"/>
    <p:sldId id="293" r:id="rId17"/>
    <p:sldId id="265" r:id="rId18"/>
    <p:sldId id="267" r:id="rId19"/>
    <p:sldId id="264" r:id="rId20"/>
    <p:sldId id="269" r:id="rId21"/>
    <p:sldId id="270" r:id="rId22"/>
    <p:sldId id="271" r:id="rId23"/>
    <p:sldId id="272" r:id="rId24"/>
    <p:sldId id="273" r:id="rId25"/>
    <p:sldId id="276" r:id="rId26"/>
    <p:sldId id="277" r:id="rId27"/>
    <p:sldId id="287" r:id="rId28"/>
    <p:sldId id="2647" r:id="rId29"/>
    <p:sldId id="2639"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86" d="100"/>
          <a:sy n="86" d="100"/>
        </p:scale>
        <p:origin x="738"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tableStyles" Target="tableStyles.xml"/><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1A89063-0ECD-405B-92F3-927DF1FB41F6}" type="datetimeFigureOut">
              <a:rPr lang="en-US" smtClean="0"/>
              <a:t>9/6/2023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5273DB2-D272-4215-9FD4-DDAF308D6AAF}" type="slidenum">
              <a:rPr lang="en-US" smtClean="0"/>
              <a:t>‹#›</a:t>
            </a:fld>
            <a:endParaRPr lang="en-US"/>
          </a:p>
        </p:txBody>
      </p:sp>
    </p:spTree>
    <p:extLst>
      <p:ext uri="{BB962C8B-B14F-4D97-AF65-F5344CB8AC3E}">
        <p14:creationId xmlns:p14="http://schemas.microsoft.com/office/powerpoint/2010/main" val="35884532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5273DB2-D272-4215-9FD4-DDAF308D6AAF}" type="slidenum">
              <a:rPr lang="en-US" smtClean="0"/>
              <a:t>3</a:t>
            </a:fld>
            <a:endParaRPr lang="en-US"/>
          </a:p>
        </p:txBody>
      </p:sp>
    </p:spTree>
    <p:extLst>
      <p:ext uri="{BB962C8B-B14F-4D97-AF65-F5344CB8AC3E}">
        <p14:creationId xmlns:p14="http://schemas.microsoft.com/office/powerpoint/2010/main" val="29629621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243E86-6114-4060-A48B-F3D06F70B09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482566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F01F3D-A7C3-48FB-9771-0A990BDEB1C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34ED4D8-DFC2-4CC6-9253-D82E709C0E7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654EE53-0FF6-425F-850E-AFA8458F3B9F}"/>
              </a:ext>
            </a:extLst>
          </p:cNvPr>
          <p:cNvSpPr>
            <a:spLocks noGrp="1"/>
          </p:cNvSpPr>
          <p:nvPr>
            <p:ph type="dt" sz="half" idx="10"/>
          </p:nvPr>
        </p:nvSpPr>
        <p:spPr/>
        <p:txBody>
          <a:bodyPr/>
          <a:lstStyle/>
          <a:p>
            <a:fld id="{85C7E95F-8D29-44F6-9A11-3FC753C0199D}" type="datetimeFigureOut">
              <a:rPr lang="en-US" smtClean="0"/>
              <a:t>9/6/2023</a:t>
            </a:fld>
            <a:endParaRPr lang="en-US"/>
          </a:p>
        </p:txBody>
      </p:sp>
      <p:sp>
        <p:nvSpPr>
          <p:cNvPr id="5" name="Footer Placeholder 4">
            <a:extLst>
              <a:ext uri="{FF2B5EF4-FFF2-40B4-BE49-F238E27FC236}">
                <a16:creationId xmlns:a16="http://schemas.microsoft.com/office/drawing/2014/main" id="{A4BFA8D1-B728-4100-B8C2-02777523538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38D705B-B544-4ADC-8C74-61F03878247D}"/>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39613580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09B715-C689-4CB6-BE8A-67122D217C4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5B266F6-F869-4256-8A1C-61ECE23459E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2BD6F47-D002-48FE-96F9-B22E4988BBAA}"/>
              </a:ext>
            </a:extLst>
          </p:cNvPr>
          <p:cNvSpPr>
            <a:spLocks noGrp="1"/>
          </p:cNvSpPr>
          <p:nvPr>
            <p:ph type="dt" sz="half" idx="10"/>
          </p:nvPr>
        </p:nvSpPr>
        <p:spPr/>
        <p:txBody>
          <a:bodyPr/>
          <a:lstStyle/>
          <a:p>
            <a:fld id="{85C7E95F-8D29-44F6-9A11-3FC753C0199D}" type="datetimeFigureOut">
              <a:rPr lang="en-US" smtClean="0"/>
              <a:t>9/6/2023</a:t>
            </a:fld>
            <a:endParaRPr lang="en-US"/>
          </a:p>
        </p:txBody>
      </p:sp>
      <p:sp>
        <p:nvSpPr>
          <p:cNvPr id="5" name="Footer Placeholder 4">
            <a:extLst>
              <a:ext uri="{FF2B5EF4-FFF2-40B4-BE49-F238E27FC236}">
                <a16:creationId xmlns:a16="http://schemas.microsoft.com/office/drawing/2014/main" id="{AA083998-11CA-4CCC-9104-66E80AA6AFF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31A683A-97EA-4C52-AC0F-85A70721D473}"/>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8835042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85BD74B-4156-4731-9440-420ACFDD3DE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2D4A735-0664-48A1-B490-A11DF767B94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76C098D-AD81-4419-8AA5-E65613B8E80D}"/>
              </a:ext>
            </a:extLst>
          </p:cNvPr>
          <p:cNvSpPr>
            <a:spLocks noGrp="1"/>
          </p:cNvSpPr>
          <p:nvPr>
            <p:ph type="dt" sz="half" idx="10"/>
          </p:nvPr>
        </p:nvSpPr>
        <p:spPr/>
        <p:txBody>
          <a:bodyPr/>
          <a:lstStyle/>
          <a:p>
            <a:fld id="{85C7E95F-8D29-44F6-9A11-3FC753C0199D}" type="datetimeFigureOut">
              <a:rPr lang="en-US" smtClean="0"/>
              <a:t>9/6/2023</a:t>
            </a:fld>
            <a:endParaRPr lang="en-US"/>
          </a:p>
        </p:txBody>
      </p:sp>
      <p:sp>
        <p:nvSpPr>
          <p:cNvPr id="5" name="Footer Placeholder 4">
            <a:extLst>
              <a:ext uri="{FF2B5EF4-FFF2-40B4-BE49-F238E27FC236}">
                <a16:creationId xmlns:a16="http://schemas.microsoft.com/office/drawing/2014/main" id="{A6295976-A016-462F-B21B-F36BEB68FB4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1EC5BD-4552-48B0-AC3D-960A77582C6A}"/>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8247252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2023/9/6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024739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1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2023/9/6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0508028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2023/9/6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820717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2023/9/6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4252050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2023/9/6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7669529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2023/9/6</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9522679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2023/9/6</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217829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2023/9/6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9145678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F5BA67-2AFB-49B2-BDD2-ACA514A93A3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71EBCFA-C1D6-4C86-95A9-35ACC4F3118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D88829-27E0-4006-BC7D-8D16C27CC562}"/>
              </a:ext>
            </a:extLst>
          </p:cNvPr>
          <p:cNvSpPr>
            <a:spLocks noGrp="1"/>
          </p:cNvSpPr>
          <p:nvPr>
            <p:ph type="dt" sz="half" idx="10"/>
          </p:nvPr>
        </p:nvSpPr>
        <p:spPr/>
        <p:txBody>
          <a:bodyPr/>
          <a:lstStyle/>
          <a:p>
            <a:fld id="{85C7E95F-8D29-44F6-9A11-3FC753C0199D}" type="datetimeFigureOut">
              <a:rPr lang="en-US" smtClean="0"/>
              <a:t>9/6/2023</a:t>
            </a:fld>
            <a:endParaRPr lang="en-US"/>
          </a:p>
        </p:txBody>
      </p:sp>
      <p:sp>
        <p:nvSpPr>
          <p:cNvPr id="5" name="Footer Placeholder 4">
            <a:extLst>
              <a:ext uri="{FF2B5EF4-FFF2-40B4-BE49-F238E27FC236}">
                <a16:creationId xmlns:a16="http://schemas.microsoft.com/office/drawing/2014/main" id="{DAB60AB1-8BF9-4C3F-BD5D-8D5ECC10A14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B3CD42A-3C6A-43D4-958A-67C4A7A168D5}"/>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10936639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23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2023/9/6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8306268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22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2023/9/6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9841494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21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2023/9/6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8774593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20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2023/9/6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0596248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19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2023/9/6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5770997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18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2023/9/6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3471311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17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2023/9/6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7462120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16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2023/9/6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5210079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15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2023/9/6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1488558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14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2023/9/6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0863993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C085AB-6FF9-4259-A83B-AA2D4DE3A22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D80764C-2E69-4751-ABA2-D1953C1DE4F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AC6681F-0CBC-498D-997D-49CB021DB456}"/>
              </a:ext>
            </a:extLst>
          </p:cNvPr>
          <p:cNvSpPr>
            <a:spLocks noGrp="1"/>
          </p:cNvSpPr>
          <p:nvPr>
            <p:ph type="dt" sz="half" idx="10"/>
          </p:nvPr>
        </p:nvSpPr>
        <p:spPr/>
        <p:txBody>
          <a:bodyPr/>
          <a:lstStyle/>
          <a:p>
            <a:fld id="{85C7E95F-8D29-44F6-9A11-3FC753C0199D}" type="datetimeFigureOut">
              <a:rPr lang="en-US" smtClean="0"/>
              <a:t>9/6/2023</a:t>
            </a:fld>
            <a:endParaRPr lang="en-US"/>
          </a:p>
        </p:txBody>
      </p:sp>
      <p:sp>
        <p:nvSpPr>
          <p:cNvPr id="5" name="Footer Placeholder 4">
            <a:extLst>
              <a:ext uri="{FF2B5EF4-FFF2-40B4-BE49-F238E27FC236}">
                <a16:creationId xmlns:a16="http://schemas.microsoft.com/office/drawing/2014/main" id="{0DA12F67-8852-495B-853B-2AFC97A8CAD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6571BC1-19C1-43C1-9E5A-E02C7195A146}"/>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127165530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13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2023/9/6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8076746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12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2023/9/6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8231054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11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2023/9/6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7787361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10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2023/9/6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8624983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9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2023/9/6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8842231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8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2023/9/6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416673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7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2023/9/6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5557565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6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2023/9/6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6478039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5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2023/9/6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640263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4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2023/9/6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4125455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259813-28BA-49CC-9D69-60FFBACB40A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04FEA95-182C-4170-A7D3-9E68E04DC75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BFB73BA-CE13-4FB3-8869-A4EE497ADAE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0A9A7D8-A8C3-44D6-884C-64F720BFB787}"/>
              </a:ext>
            </a:extLst>
          </p:cNvPr>
          <p:cNvSpPr>
            <a:spLocks noGrp="1"/>
          </p:cNvSpPr>
          <p:nvPr>
            <p:ph type="dt" sz="half" idx="10"/>
          </p:nvPr>
        </p:nvSpPr>
        <p:spPr/>
        <p:txBody>
          <a:bodyPr/>
          <a:lstStyle/>
          <a:p>
            <a:fld id="{85C7E95F-8D29-44F6-9A11-3FC753C0199D}" type="datetimeFigureOut">
              <a:rPr lang="en-US" smtClean="0"/>
              <a:t>9/6/2023</a:t>
            </a:fld>
            <a:endParaRPr lang="en-US"/>
          </a:p>
        </p:txBody>
      </p:sp>
      <p:sp>
        <p:nvSpPr>
          <p:cNvPr id="6" name="Footer Placeholder 5">
            <a:extLst>
              <a:ext uri="{FF2B5EF4-FFF2-40B4-BE49-F238E27FC236}">
                <a16:creationId xmlns:a16="http://schemas.microsoft.com/office/drawing/2014/main" id="{0D35AC3D-AC0E-453F-B448-32FBFE093D5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02EFEE7-62E9-4606-B9AC-F61D97926471}"/>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324937507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3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2023/9/6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7374896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2023/9/6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8825045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2023/9/6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4209925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2023/9/6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6626167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2023/9/6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105472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2023/9/6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1338899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2023/9/6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6440779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9951F4-13A7-4A38-BD9A-E352AEA0B2E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F3FD97B-A27C-47C1-BDC9-16AB0227EE7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F7672EF-A509-4F4C-ADF4-F2D42C1BBBF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C238A9D-287C-4BD5-82EC-AEE3EF585A6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BE48322-CD20-4C31-9F0B-26EDE8244F2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34BC92B-205E-405F-8974-A94CBE91138F}"/>
              </a:ext>
            </a:extLst>
          </p:cNvPr>
          <p:cNvSpPr>
            <a:spLocks noGrp="1"/>
          </p:cNvSpPr>
          <p:nvPr>
            <p:ph type="dt" sz="half" idx="10"/>
          </p:nvPr>
        </p:nvSpPr>
        <p:spPr/>
        <p:txBody>
          <a:bodyPr/>
          <a:lstStyle/>
          <a:p>
            <a:fld id="{85C7E95F-8D29-44F6-9A11-3FC753C0199D}" type="datetimeFigureOut">
              <a:rPr lang="en-US" smtClean="0"/>
              <a:t>9/6/2023</a:t>
            </a:fld>
            <a:endParaRPr lang="en-US"/>
          </a:p>
        </p:txBody>
      </p:sp>
      <p:sp>
        <p:nvSpPr>
          <p:cNvPr id="8" name="Footer Placeholder 7">
            <a:extLst>
              <a:ext uri="{FF2B5EF4-FFF2-40B4-BE49-F238E27FC236}">
                <a16:creationId xmlns:a16="http://schemas.microsoft.com/office/drawing/2014/main" id="{EDD490BD-3EE7-4B2B-927E-E67476EC640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E7CF40E-42EA-4DF7-BB4E-F8588DB99D49}"/>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39340344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8A2879-C45B-4B11-965F-93E11C6E43E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E242231-0B78-4659-9DF9-F1538B5213E5}"/>
              </a:ext>
            </a:extLst>
          </p:cNvPr>
          <p:cNvSpPr>
            <a:spLocks noGrp="1"/>
          </p:cNvSpPr>
          <p:nvPr>
            <p:ph type="dt" sz="half" idx="10"/>
          </p:nvPr>
        </p:nvSpPr>
        <p:spPr/>
        <p:txBody>
          <a:bodyPr/>
          <a:lstStyle/>
          <a:p>
            <a:fld id="{85C7E95F-8D29-44F6-9A11-3FC753C0199D}" type="datetimeFigureOut">
              <a:rPr lang="en-US" smtClean="0"/>
              <a:t>9/6/2023</a:t>
            </a:fld>
            <a:endParaRPr lang="en-US"/>
          </a:p>
        </p:txBody>
      </p:sp>
      <p:sp>
        <p:nvSpPr>
          <p:cNvPr id="4" name="Footer Placeholder 3">
            <a:extLst>
              <a:ext uri="{FF2B5EF4-FFF2-40B4-BE49-F238E27FC236}">
                <a16:creationId xmlns:a16="http://schemas.microsoft.com/office/drawing/2014/main" id="{51257342-136F-42ED-8BA3-5127650F2D4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BF497F1-8DD5-4C8D-9E56-09FBD12E7CA8}"/>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14789972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6DCF76E-9E0E-4D8A-876B-A30A5C502A67}"/>
              </a:ext>
            </a:extLst>
          </p:cNvPr>
          <p:cNvSpPr>
            <a:spLocks noGrp="1"/>
          </p:cNvSpPr>
          <p:nvPr>
            <p:ph type="dt" sz="half" idx="10"/>
          </p:nvPr>
        </p:nvSpPr>
        <p:spPr/>
        <p:txBody>
          <a:bodyPr/>
          <a:lstStyle/>
          <a:p>
            <a:fld id="{85C7E95F-8D29-44F6-9A11-3FC753C0199D}" type="datetimeFigureOut">
              <a:rPr lang="en-US" smtClean="0"/>
              <a:t>9/6/2023</a:t>
            </a:fld>
            <a:endParaRPr lang="en-US"/>
          </a:p>
        </p:txBody>
      </p:sp>
      <p:sp>
        <p:nvSpPr>
          <p:cNvPr id="3" name="Footer Placeholder 2">
            <a:extLst>
              <a:ext uri="{FF2B5EF4-FFF2-40B4-BE49-F238E27FC236}">
                <a16:creationId xmlns:a16="http://schemas.microsoft.com/office/drawing/2014/main" id="{A4CF81E9-D846-4CC6-800E-4105FBCE063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F715AC5-3068-4BB1-A1C3-43871ABF4604}"/>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21503607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DDFD21-AEFB-456F-A1D7-0B052A0DA7C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7BCDD1E-9041-460F-8033-50FCA3E361A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C4282A9-EBBB-4FA7-9371-2D6B8C728DD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D0A2DC3-3E60-4238-B99A-443B2EE1FDDA}"/>
              </a:ext>
            </a:extLst>
          </p:cNvPr>
          <p:cNvSpPr>
            <a:spLocks noGrp="1"/>
          </p:cNvSpPr>
          <p:nvPr>
            <p:ph type="dt" sz="half" idx="10"/>
          </p:nvPr>
        </p:nvSpPr>
        <p:spPr/>
        <p:txBody>
          <a:bodyPr/>
          <a:lstStyle/>
          <a:p>
            <a:fld id="{85C7E95F-8D29-44F6-9A11-3FC753C0199D}" type="datetimeFigureOut">
              <a:rPr lang="en-US" smtClean="0"/>
              <a:t>9/6/2023</a:t>
            </a:fld>
            <a:endParaRPr lang="en-US"/>
          </a:p>
        </p:txBody>
      </p:sp>
      <p:sp>
        <p:nvSpPr>
          <p:cNvPr id="6" name="Footer Placeholder 5">
            <a:extLst>
              <a:ext uri="{FF2B5EF4-FFF2-40B4-BE49-F238E27FC236}">
                <a16:creationId xmlns:a16="http://schemas.microsoft.com/office/drawing/2014/main" id="{7D4A6206-31B6-4514-854B-CF4B6F59EC6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6CE9177-0FA4-45D9-AE32-D03636685E14}"/>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11270989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89FBBF-6208-42BF-B050-1E239A9EAEF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AF00049-8F05-4FEC-B8A0-E3112499738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4052221-DAA0-46DA-9960-20918231D22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2313A99-D2FB-4AC8-8384-84E1A3C70AFF}"/>
              </a:ext>
            </a:extLst>
          </p:cNvPr>
          <p:cNvSpPr>
            <a:spLocks noGrp="1"/>
          </p:cNvSpPr>
          <p:nvPr>
            <p:ph type="dt" sz="half" idx="10"/>
          </p:nvPr>
        </p:nvSpPr>
        <p:spPr/>
        <p:txBody>
          <a:bodyPr/>
          <a:lstStyle/>
          <a:p>
            <a:fld id="{85C7E95F-8D29-44F6-9A11-3FC753C0199D}" type="datetimeFigureOut">
              <a:rPr lang="en-US" smtClean="0"/>
              <a:t>9/6/2023</a:t>
            </a:fld>
            <a:endParaRPr lang="en-US"/>
          </a:p>
        </p:txBody>
      </p:sp>
      <p:sp>
        <p:nvSpPr>
          <p:cNvPr id="6" name="Footer Placeholder 5">
            <a:extLst>
              <a:ext uri="{FF2B5EF4-FFF2-40B4-BE49-F238E27FC236}">
                <a16:creationId xmlns:a16="http://schemas.microsoft.com/office/drawing/2014/main" id="{043D7FF3-3304-4CE5-8140-C9CD8A28D0A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2957C3B-4E7A-413C-B37A-0FB338ADC389}"/>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7974232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21" Type="http://schemas.openxmlformats.org/officeDocument/2006/relationships/slideLayout" Target="../slideLayouts/slideLayout32.xml"/><Relationship Id="rId34" Type="http://schemas.openxmlformats.org/officeDocument/2006/relationships/slideLayout" Target="../slideLayouts/slideLayout45.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33" Type="http://schemas.openxmlformats.org/officeDocument/2006/relationships/slideLayout" Target="../slideLayouts/slideLayout44.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29" Type="http://schemas.openxmlformats.org/officeDocument/2006/relationships/slideLayout" Target="../slideLayouts/slideLayout40.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32" Type="http://schemas.openxmlformats.org/officeDocument/2006/relationships/slideLayout" Target="../slideLayouts/slideLayout43.xml"/><Relationship Id="rId37" Type="http://schemas.openxmlformats.org/officeDocument/2006/relationships/image" Target="../media/image1.png"/><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slideLayout" Target="../slideLayouts/slideLayout39.xml"/><Relationship Id="rId36" Type="http://schemas.openxmlformats.org/officeDocument/2006/relationships/theme" Target="../theme/theme2.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31" Type="http://schemas.openxmlformats.org/officeDocument/2006/relationships/slideLayout" Target="../slideLayouts/slideLayout42.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slideLayout" Target="../slideLayouts/slideLayout38.xml"/><Relationship Id="rId30" Type="http://schemas.openxmlformats.org/officeDocument/2006/relationships/slideLayout" Target="../slideLayouts/slideLayout41.xml"/><Relationship Id="rId35" Type="http://schemas.openxmlformats.org/officeDocument/2006/relationships/slideLayout" Target="../slideLayouts/slideLayout46.xml"/><Relationship Id="rId8" Type="http://schemas.openxmlformats.org/officeDocument/2006/relationships/slideLayout" Target="../slideLayouts/slideLayout19.xml"/><Relationship Id="rId3"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2B48F59-1371-4449-A9A3-6CB2DA250AE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F095782-9359-428A-8CAB-4F2A6CFC32A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DEC4EDF-DF7D-493A-95A9-AAF7C9654BA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5C7E95F-8D29-44F6-9A11-3FC753C0199D}" type="datetimeFigureOut">
              <a:rPr lang="en-US" smtClean="0"/>
              <a:t>9/6/2023</a:t>
            </a:fld>
            <a:endParaRPr lang="en-US"/>
          </a:p>
        </p:txBody>
      </p:sp>
      <p:sp>
        <p:nvSpPr>
          <p:cNvPr id="5" name="Footer Placeholder 4">
            <a:extLst>
              <a:ext uri="{FF2B5EF4-FFF2-40B4-BE49-F238E27FC236}">
                <a16:creationId xmlns:a16="http://schemas.microsoft.com/office/drawing/2014/main" id="{20646165-4FC5-46F0-B5F1-D1FC692F632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9B38CF4-CFAD-4DE4-94C6-591965F7135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6299FC0-8477-4EF3-851F-BE60BFE90856}" type="slidenum">
              <a:rPr lang="en-US" smtClean="0"/>
              <a:t>‹#›</a:t>
            </a:fld>
            <a:endParaRPr lang="en-US"/>
          </a:p>
        </p:txBody>
      </p:sp>
    </p:spTree>
    <p:extLst>
      <p:ext uri="{BB962C8B-B14F-4D97-AF65-F5344CB8AC3E}">
        <p14:creationId xmlns:p14="http://schemas.microsoft.com/office/powerpoint/2010/main" val="235216165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2023/9/6</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pic>
        <p:nvPicPr>
          <p:cNvPr id="10" name="Picture 9" descr="Shape&#10;&#10;Description automatically generated with medium confidence">
            <a:extLst>
              <a:ext uri="{FF2B5EF4-FFF2-40B4-BE49-F238E27FC236}">
                <a16:creationId xmlns:a16="http://schemas.microsoft.com/office/drawing/2014/main" id="{566C19C9-26F8-40EB-919C-D72884BA4255}"/>
              </a:ext>
            </a:extLst>
          </p:cNvPr>
          <p:cNvPicPr>
            <a:picLocks noChangeAspect="1"/>
          </p:cNvPicPr>
          <p:nvPr userDrawn="1"/>
        </p:nvPicPr>
        <p:blipFill>
          <a:blip r:embed="rId37">
            <a:extLst>
              <a:ext uri="{28A0092B-C50C-407E-A947-70E740481C1C}">
                <a14:useLocalDpi xmlns:a14="http://schemas.microsoft.com/office/drawing/2010/main" val="0"/>
              </a:ext>
            </a:extLst>
          </a:blip>
          <a:stretch>
            <a:fillRect/>
          </a:stretch>
        </p:blipFill>
        <p:spPr>
          <a:xfrm>
            <a:off x="5086648" y="8877449"/>
            <a:ext cx="3752552" cy="3752552"/>
          </a:xfrm>
          <a:prstGeom prst="rect">
            <a:avLst/>
          </a:prstGeom>
        </p:spPr>
      </p:pic>
    </p:spTree>
    <p:extLst>
      <p:ext uri="{BB962C8B-B14F-4D97-AF65-F5344CB8AC3E}">
        <p14:creationId xmlns:p14="http://schemas.microsoft.com/office/powerpoint/2010/main" val="181259418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17.png"/><Relationship Id="rId7" Type="http://schemas.microsoft.com/office/2007/relationships/hdphoto" Target="../media/hdphoto4.wdp"/><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18.png"/><Relationship Id="rId4" Type="http://schemas.openxmlformats.org/officeDocument/2006/relationships/image" Target="../media/image30.png"/></Relationships>
</file>

<file path=ppt/slides/_rels/slide11.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4.png"/><Relationship Id="rId7" Type="http://schemas.openxmlformats.org/officeDocument/2006/relationships/image" Target="../media/image32.png"/><Relationship Id="rId2" Type="http://schemas.openxmlformats.org/officeDocument/2006/relationships/image" Target="../media/image33.png"/><Relationship Id="rId1" Type="http://schemas.openxmlformats.org/officeDocument/2006/relationships/slideLayout" Target="../slideLayouts/slideLayout2.xml"/><Relationship Id="rId6" Type="http://schemas.microsoft.com/office/2007/relationships/hdphoto" Target="../media/hdphoto4.wdp"/><Relationship Id="rId5" Type="http://schemas.openxmlformats.org/officeDocument/2006/relationships/image" Target="../media/image31.png"/><Relationship Id="rId4" Type="http://schemas.openxmlformats.org/officeDocument/2006/relationships/image" Target="../media/image35.png"/><Relationship Id="rId9" Type="http://schemas.microsoft.com/office/2007/relationships/hdphoto" Target="../media/hdphoto5.wdp"/></Relationships>
</file>

<file path=ppt/slides/_rels/slide12.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4.png"/><Relationship Id="rId7" Type="http://schemas.openxmlformats.org/officeDocument/2006/relationships/image" Target="../media/image32.png"/><Relationship Id="rId2" Type="http://schemas.openxmlformats.org/officeDocument/2006/relationships/image" Target="../media/image33.png"/><Relationship Id="rId1" Type="http://schemas.openxmlformats.org/officeDocument/2006/relationships/slideLayout" Target="../slideLayouts/slideLayout2.xml"/><Relationship Id="rId6" Type="http://schemas.microsoft.com/office/2007/relationships/hdphoto" Target="../media/hdphoto4.wdp"/><Relationship Id="rId5" Type="http://schemas.openxmlformats.org/officeDocument/2006/relationships/image" Target="../media/image31.png"/><Relationship Id="rId4" Type="http://schemas.openxmlformats.org/officeDocument/2006/relationships/image" Target="../media/image35.png"/><Relationship Id="rId9" Type="http://schemas.openxmlformats.org/officeDocument/2006/relationships/image" Target="../media/image38.png"/></Relationships>
</file>

<file path=ppt/slides/_rels/slide13.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17.png"/><Relationship Id="rId7" Type="http://schemas.microsoft.com/office/2007/relationships/hdphoto" Target="../media/hdphoto4.wdp"/><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18.png"/><Relationship Id="rId4" Type="http://schemas.openxmlformats.org/officeDocument/2006/relationships/image" Target="../media/image30.png"/></Relationships>
</file>

<file path=ppt/slides/_rels/slide1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15.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17.png"/><Relationship Id="rId7" Type="http://schemas.microsoft.com/office/2007/relationships/hdphoto" Target="../media/hdphoto4.wdp"/><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18.png"/><Relationship Id="rId4" Type="http://schemas.openxmlformats.org/officeDocument/2006/relationships/image" Target="../media/image30.png"/></Relationships>
</file>

<file path=ppt/slides/_rels/slide16.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21.png"/><Relationship Id="rId7" Type="http://schemas.openxmlformats.org/officeDocument/2006/relationships/image" Target="../media/image23.png"/><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43.png"/><Relationship Id="rId4" Type="http://schemas.openxmlformats.org/officeDocument/2006/relationships/image" Target="../media/image42.png"/></Relationships>
</file>

<file path=ppt/slides/_rels/slide17.xml.rels><?xml version="1.0" encoding="UTF-8" standalone="yes"?>
<Relationships xmlns="http://schemas.openxmlformats.org/package/2006/relationships"><Relationship Id="rId8" Type="http://schemas.openxmlformats.org/officeDocument/2006/relationships/image" Target="../media/image47.emf"/><Relationship Id="rId3" Type="http://schemas.openxmlformats.org/officeDocument/2006/relationships/image" Target="../media/image37.png"/><Relationship Id="rId7" Type="http://schemas.openxmlformats.org/officeDocument/2006/relationships/image" Target="../media/image46.emf"/><Relationship Id="rId2" Type="http://schemas.openxmlformats.org/officeDocument/2006/relationships/image" Target="../media/image45.png"/><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43.png"/><Relationship Id="rId10" Type="http://schemas.openxmlformats.org/officeDocument/2006/relationships/image" Target="../media/image49.svg"/><Relationship Id="rId4" Type="http://schemas.openxmlformats.org/officeDocument/2006/relationships/image" Target="../media/image42.png"/><Relationship Id="rId9" Type="http://schemas.openxmlformats.org/officeDocument/2006/relationships/image" Target="../media/image48.png"/></Relationships>
</file>

<file path=ppt/slides/_rels/slide18.xml.rels><?xml version="1.0" encoding="UTF-8" standalone="yes"?>
<Relationships xmlns="http://schemas.openxmlformats.org/package/2006/relationships"><Relationship Id="rId3" Type="http://schemas.openxmlformats.org/officeDocument/2006/relationships/image" Target="../media/image49.png"/><Relationship Id="rId7" Type="http://schemas.microsoft.com/office/2007/relationships/hdphoto" Target="../media/hdphoto6.wdp"/><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46.emf"/><Relationship Id="rId4" Type="http://schemas.openxmlformats.org/officeDocument/2006/relationships/image" Target="../media/image16.png"/></Relationships>
</file>

<file path=ppt/slides/_rels/slide19.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image" Target="../media/image49.png"/><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image" Target="../media/image16.png"/><Relationship Id="rId4" Type="http://schemas.openxmlformats.org/officeDocument/2006/relationships/image" Target="../media/image51.emf"/></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49.png"/><Relationship Id="rId1" Type="http://schemas.openxmlformats.org/officeDocument/2006/relationships/slideLayout" Target="../slideLayouts/slideLayout2.xml"/><Relationship Id="rId5" Type="http://schemas.openxmlformats.org/officeDocument/2006/relationships/image" Target="../media/image54.png"/><Relationship Id="rId4" Type="http://schemas.microsoft.com/office/2007/relationships/hdphoto" Target="../media/hdphoto7.wdp"/></Relationships>
</file>

<file path=ppt/slides/_rels/slide21.xml.rels><?xml version="1.0" encoding="UTF-8" standalone="yes"?>
<Relationships xmlns="http://schemas.openxmlformats.org/package/2006/relationships"><Relationship Id="rId3" Type="http://schemas.openxmlformats.org/officeDocument/2006/relationships/image" Target="../media/image55.png"/><Relationship Id="rId7" Type="http://schemas.microsoft.com/office/2007/relationships/hdphoto" Target="../media/hdphoto8.wdp"/><Relationship Id="rId2" Type="http://schemas.openxmlformats.org/officeDocument/2006/relationships/image" Target="../media/image33.png"/><Relationship Id="rId1" Type="http://schemas.openxmlformats.org/officeDocument/2006/relationships/slideLayout" Target="../slideLayouts/slideLayout2.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59.png"/><Relationship Id="rId1" Type="http://schemas.openxmlformats.org/officeDocument/2006/relationships/slideLayout" Target="../slideLayouts/slideLayout2.xml"/><Relationship Id="rId5" Type="http://schemas.openxmlformats.org/officeDocument/2006/relationships/image" Target="../media/image47.emf"/><Relationship Id="rId4" Type="http://schemas.openxmlformats.org/officeDocument/2006/relationships/image" Target="../media/image46.emf"/></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60.png"/><Relationship Id="rId5" Type="http://schemas.openxmlformats.org/officeDocument/2006/relationships/image" Target="../media/image23.png"/><Relationship Id="rId4" Type="http://schemas.openxmlformats.org/officeDocument/2006/relationships/image" Target="../media/image22.png"/></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61.png"/><Relationship Id="rId1" Type="http://schemas.openxmlformats.org/officeDocument/2006/relationships/slideLayout" Target="../slideLayouts/slideLayout2.xml"/><Relationship Id="rId6" Type="http://schemas.openxmlformats.org/officeDocument/2006/relationships/image" Target="../media/image62.png"/><Relationship Id="rId5" Type="http://schemas.openxmlformats.org/officeDocument/2006/relationships/image" Target="../media/image32.png"/><Relationship Id="rId4" Type="http://schemas.microsoft.com/office/2007/relationships/hdphoto" Target="../media/hdphoto4.wdp"/></Relationships>
</file>

<file path=ppt/slides/_rels/slide25.xml.rels><?xml version="1.0" encoding="UTF-8" standalone="yes"?>
<Relationships xmlns="http://schemas.openxmlformats.org/package/2006/relationships"><Relationship Id="rId8" Type="http://schemas.openxmlformats.org/officeDocument/2006/relationships/image" Target="../media/image66.png"/><Relationship Id="rId13" Type="http://schemas.microsoft.com/office/2007/relationships/hdphoto" Target="../media/hdphoto11.wdp"/><Relationship Id="rId18" Type="http://schemas.openxmlformats.org/officeDocument/2006/relationships/image" Target="../media/image71.png"/><Relationship Id="rId3" Type="http://schemas.openxmlformats.org/officeDocument/2006/relationships/slideLayout" Target="../slideLayouts/slideLayout2.xml"/><Relationship Id="rId7" Type="http://schemas.openxmlformats.org/officeDocument/2006/relationships/image" Target="../media/image65.png"/><Relationship Id="rId12" Type="http://schemas.openxmlformats.org/officeDocument/2006/relationships/image" Target="../media/image68.png"/><Relationship Id="rId17" Type="http://schemas.microsoft.com/office/2007/relationships/hdphoto" Target="../media/hdphoto13.wdp"/><Relationship Id="rId2" Type="http://schemas.openxmlformats.org/officeDocument/2006/relationships/audio" Target="../media/media1.mp3"/><Relationship Id="rId16" Type="http://schemas.openxmlformats.org/officeDocument/2006/relationships/image" Target="../media/image70.png"/><Relationship Id="rId1" Type="http://schemas.microsoft.com/office/2007/relationships/media" Target="../media/media1.mp3"/><Relationship Id="rId6" Type="http://schemas.microsoft.com/office/2007/relationships/hdphoto" Target="../media/hdphoto4.wdp"/><Relationship Id="rId11" Type="http://schemas.microsoft.com/office/2007/relationships/hdphoto" Target="../media/hdphoto10.wdp"/><Relationship Id="rId5" Type="http://schemas.openxmlformats.org/officeDocument/2006/relationships/image" Target="../media/image64.png"/><Relationship Id="rId15" Type="http://schemas.microsoft.com/office/2007/relationships/hdphoto" Target="../media/hdphoto12.wdp"/><Relationship Id="rId10" Type="http://schemas.openxmlformats.org/officeDocument/2006/relationships/image" Target="../media/image67.png"/><Relationship Id="rId4" Type="http://schemas.openxmlformats.org/officeDocument/2006/relationships/image" Target="../media/image63.png"/><Relationship Id="rId9" Type="http://schemas.microsoft.com/office/2007/relationships/hdphoto" Target="../media/hdphoto9.wdp"/><Relationship Id="rId14" Type="http://schemas.openxmlformats.org/officeDocument/2006/relationships/image" Target="../media/image69.png"/></Relationships>
</file>

<file path=ppt/slides/_rels/slide26.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65.png"/><Relationship Id="rId7" Type="http://schemas.microsoft.com/office/2007/relationships/hdphoto" Target="../media/hdphoto12.wdp"/><Relationship Id="rId2" Type="http://schemas.openxmlformats.org/officeDocument/2006/relationships/image" Target="../media/image63.png"/><Relationship Id="rId1" Type="http://schemas.openxmlformats.org/officeDocument/2006/relationships/slideLayout" Target="../slideLayouts/slideLayout2.xml"/><Relationship Id="rId6" Type="http://schemas.openxmlformats.org/officeDocument/2006/relationships/image" Target="../media/image69.png"/><Relationship Id="rId5" Type="http://schemas.microsoft.com/office/2007/relationships/hdphoto" Target="../media/hdphoto10.wdp"/><Relationship Id="rId4" Type="http://schemas.openxmlformats.org/officeDocument/2006/relationships/image" Target="../media/image67.png"/><Relationship Id="rId9" Type="http://schemas.microsoft.com/office/2007/relationships/hdphoto" Target="../media/hdphoto9.wdp"/></Relationships>
</file>

<file path=ppt/slides/_rels/slide27.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image" Target="../media/image72.jpg"/><Relationship Id="rId1" Type="http://schemas.openxmlformats.org/officeDocument/2006/relationships/slideLayout" Target="../slideLayouts/slideLayout2.xml"/><Relationship Id="rId5" Type="http://schemas.openxmlformats.org/officeDocument/2006/relationships/image" Target="../media/image75.jpg"/><Relationship Id="rId4" Type="http://schemas.openxmlformats.org/officeDocument/2006/relationships/image" Target="../media/image74.jpg"/></Relationships>
</file>

<file path=ppt/slides/_rels/slide28.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slideLayout" Target="../slideLayouts/slideLayout19.xml"/><Relationship Id="rId1" Type="http://schemas.openxmlformats.org/officeDocument/2006/relationships/tags" Target="../tags/tag1.xml"/><Relationship Id="rId5" Type="http://schemas.openxmlformats.org/officeDocument/2006/relationships/image" Target="../media/image78.png"/><Relationship Id="rId4" Type="http://schemas.openxmlformats.org/officeDocument/2006/relationships/image" Target="../media/image77.png"/></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audio" Target="../media/audio2.wav"/><Relationship Id="rId7"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slide" Target="slide2.xml"/><Relationship Id="rId5" Type="http://schemas.openxmlformats.org/officeDocument/2006/relationships/image" Target="../media/image11.png"/><Relationship Id="rId10" Type="http://schemas.openxmlformats.org/officeDocument/2006/relationships/image" Target="../media/image15.gif"/><Relationship Id="rId4" Type="http://schemas.openxmlformats.org/officeDocument/2006/relationships/audio" Target="../media/audio3.wav"/><Relationship Id="rId9" Type="http://schemas.openxmlformats.org/officeDocument/2006/relationships/image" Target="../media/image14.png"/></Relationships>
</file>

<file path=ppt/slides/_rels/slide4.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audio" Target="../media/audio3.wav"/><Relationship Id="rId7" Type="http://schemas.openxmlformats.org/officeDocument/2006/relationships/image" Target="../media/image13.png"/><Relationship Id="rId2" Type="http://schemas.openxmlformats.org/officeDocument/2006/relationships/audio" Target="../media/audio2.wav"/><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slide" Target="slide2.xml"/><Relationship Id="rId4" Type="http://schemas.openxmlformats.org/officeDocument/2006/relationships/image" Target="../media/image11.png"/><Relationship Id="rId9" Type="http://schemas.openxmlformats.org/officeDocument/2006/relationships/image" Target="../media/image15.gif"/></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25.jpeg"/><Relationship Id="rId5" Type="http://schemas.openxmlformats.org/officeDocument/2006/relationships/image" Target="../media/image23.png"/><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6.png"/><Relationship Id="rId7" Type="http://schemas.microsoft.com/office/2007/relationships/hdphoto" Target="../media/hdphoto2.wdp"/><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28.png"/><Relationship Id="rId5" Type="http://schemas.microsoft.com/office/2007/relationships/hdphoto" Target="../media/hdphoto1.wdp"/><Relationship Id="rId4" Type="http://schemas.openxmlformats.org/officeDocument/2006/relationships/image" Target="../media/image27.png"/><Relationship Id="rId9" Type="http://schemas.microsoft.com/office/2007/relationships/hdphoto" Target="../media/hdphoto3.wdp"/></Relationships>
</file>

<file path=ppt/slides/_rels/slide9.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17.png"/><Relationship Id="rId7" Type="http://schemas.microsoft.com/office/2007/relationships/hdphoto" Target="../media/hdphoto4.wdp"/><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18.png"/><Relationship Id="rId4"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2000" t="-3000" r="-13000" b="-11000"/>
          </a:stretch>
        </a:blipFill>
        <a:effectLst/>
      </p:bgPr>
    </p:bg>
    <p:spTree>
      <p:nvGrpSpPr>
        <p:cNvPr id="1" name=""/>
        <p:cNvGrpSpPr/>
        <p:nvPr/>
      </p:nvGrpSpPr>
      <p:grpSpPr>
        <a:xfrm>
          <a:off x="0" y="0"/>
          <a:ext cx="0" cy="0"/>
          <a:chOff x="0" y="0"/>
          <a:chExt cx="0" cy="0"/>
        </a:xfrm>
      </p:grpSpPr>
      <p:pic>
        <p:nvPicPr>
          <p:cNvPr id="5" name="Picture 4" descr="A picture containing vector graphics&#10;&#10;Description automatically generated">
            <a:extLst>
              <a:ext uri="{FF2B5EF4-FFF2-40B4-BE49-F238E27FC236}">
                <a16:creationId xmlns:a16="http://schemas.microsoft.com/office/drawing/2014/main" id="{C765786C-5C5F-4879-802C-896B5E7EB1D1}"/>
              </a:ext>
            </a:extLst>
          </p:cNvPr>
          <p:cNvPicPr>
            <a:picLocks noChangeAspect="1"/>
          </p:cNvPicPr>
          <p:nvPr/>
        </p:nvPicPr>
        <p:blipFill rotWithShape="1">
          <a:blip r:embed="rId3">
            <a:extLst>
              <a:ext uri="{28A0092B-C50C-407E-A947-70E740481C1C}">
                <a14:useLocalDpi xmlns:a14="http://schemas.microsoft.com/office/drawing/2010/main" val="0"/>
              </a:ext>
            </a:extLst>
          </a:blip>
          <a:srcRect l="25722" t="48798" r="60877" b="27834"/>
          <a:stretch/>
        </p:blipFill>
        <p:spPr>
          <a:xfrm>
            <a:off x="-4209947" y="4502332"/>
            <a:ext cx="1532587" cy="1448092"/>
          </a:xfrm>
          <a:prstGeom prst="rect">
            <a:avLst/>
          </a:prstGeom>
        </p:spPr>
      </p:pic>
      <p:grpSp>
        <p:nvGrpSpPr>
          <p:cNvPr id="6" name="Graphic 8">
            <a:extLst>
              <a:ext uri="{FF2B5EF4-FFF2-40B4-BE49-F238E27FC236}">
                <a16:creationId xmlns:a16="http://schemas.microsoft.com/office/drawing/2014/main" id="{8FFE7388-2A59-492F-8711-528D5015A549}"/>
              </a:ext>
            </a:extLst>
          </p:cNvPr>
          <p:cNvGrpSpPr/>
          <p:nvPr/>
        </p:nvGrpSpPr>
        <p:grpSpPr>
          <a:xfrm>
            <a:off x="1400515" y="205364"/>
            <a:ext cx="1282980" cy="849135"/>
            <a:chOff x="1281316" y="462830"/>
            <a:chExt cx="721810" cy="483865"/>
          </a:xfrm>
        </p:grpSpPr>
        <p:sp>
          <p:nvSpPr>
            <p:cNvPr id="7" name="Freeform: Shape 6">
              <a:extLst>
                <a:ext uri="{FF2B5EF4-FFF2-40B4-BE49-F238E27FC236}">
                  <a16:creationId xmlns:a16="http://schemas.microsoft.com/office/drawing/2014/main" id="{16241C71-71BB-4502-9469-C5D3165E44B8}"/>
                </a:ext>
              </a:extLst>
            </p:cNvPr>
            <p:cNvSpPr/>
            <p:nvPr/>
          </p:nvSpPr>
          <p:spPr>
            <a:xfrm>
              <a:off x="1579754" y="547323"/>
              <a:ext cx="283283" cy="342792"/>
            </a:xfrm>
            <a:custGeom>
              <a:avLst/>
              <a:gdLst>
                <a:gd name="connsiteX0" fmla="*/ 149622 w 283283"/>
                <a:gd name="connsiteY0" fmla="*/ 339806 h 342792"/>
                <a:gd name="connsiteX1" fmla="*/ 154003 w 283283"/>
                <a:gd name="connsiteY1" fmla="*/ 338948 h 342792"/>
                <a:gd name="connsiteX2" fmla="*/ 239062 w 283283"/>
                <a:gd name="connsiteY2" fmla="*/ 332090 h 342792"/>
                <a:gd name="connsiteX3" fmla="*/ 280305 w 283283"/>
                <a:gd name="connsiteY3" fmla="*/ 320184 h 342792"/>
                <a:gd name="connsiteX4" fmla="*/ 282686 w 283283"/>
                <a:gd name="connsiteY4" fmla="*/ 316565 h 342792"/>
                <a:gd name="connsiteX5" fmla="*/ 282591 w 283283"/>
                <a:gd name="connsiteY5" fmla="*/ 307992 h 342792"/>
                <a:gd name="connsiteX6" fmla="*/ 273828 w 283283"/>
                <a:gd name="connsiteY6" fmla="*/ 292847 h 342792"/>
                <a:gd name="connsiteX7" fmla="*/ 249063 w 283283"/>
                <a:gd name="connsiteY7" fmla="*/ 282656 h 342792"/>
                <a:gd name="connsiteX8" fmla="*/ 210201 w 283283"/>
                <a:gd name="connsiteY8" fmla="*/ 285132 h 342792"/>
                <a:gd name="connsiteX9" fmla="*/ 170958 w 283283"/>
                <a:gd name="connsiteY9" fmla="*/ 299134 h 342792"/>
                <a:gd name="connsiteX10" fmla="*/ 226298 w 283283"/>
                <a:gd name="connsiteY10" fmla="*/ 241222 h 342792"/>
                <a:gd name="connsiteX11" fmla="*/ 225346 w 283283"/>
                <a:gd name="connsiteY11" fmla="*/ 188072 h 342792"/>
                <a:gd name="connsiteX12" fmla="*/ 204676 w 283283"/>
                <a:gd name="connsiteY12" fmla="*/ 164927 h 342792"/>
                <a:gd name="connsiteX13" fmla="*/ 200771 w 283283"/>
                <a:gd name="connsiteY13" fmla="*/ 157592 h 342792"/>
                <a:gd name="connsiteX14" fmla="*/ 191341 w 283283"/>
                <a:gd name="connsiteY14" fmla="*/ 124541 h 342792"/>
                <a:gd name="connsiteX15" fmla="*/ 185436 w 283283"/>
                <a:gd name="connsiteY15" fmla="*/ 105872 h 342792"/>
                <a:gd name="connsiteX16" fmla="*/ 167624 w 283283"/>
                <a:gd name="connsiteY16" fmla="*/ 121207 h 342792"/>
                <a:gd name="connsiteX17" fmla="*/ 155527 w 283283"/>
                <a:gd name="connsiteY17" fmla="*/ 137780 h 342792"/>
                <a:gd name="connsiteX18" fmla="*/ 137811 w 283283"/>
                <a:gd name="connsiteY18" fmla="*/ 162355 h 342792"/>
                <a:gd name="connsiteX19" fmla="*/ 127524 w 283283"/>
                <a:gd name="connsiteY19" fmla="*/ 119397 h 342792"/>
                <a:gd name="connsiteX20" fmla="*/ 120475 w 283283"/>
                <a:gd name="connsiteY20" fmla="*/ 68248 h 342792"/>
                <a:gd name="connsiteX21" fmla="*/ 128381 w 283283"/>
                <a:gd name="connsiteY21" fmla="*/ 33291 h 342792"/>
                <a:gd name="connsiteX22" fmla="*/ 117903 w 283283"/>
                <a:gd name="connsiteY22" fmla="*/ 8240 h 342792"/>
                <a:gd name="connsiteX23" fmla="*/ 82375 w 283283"/>
                <a:gd name="connsiteY23" fmla="*/ 29957 h 342792"/>
                <a:gd name="connsiteX24" fmla="*/ 53610 w 283283"/>
                <a:gd name="connsiteY24" fmla="*/ 88441 h 342792"/>
                <a:gd name="connsiteX25" fmla="*/ 51038 w 283283"/>
                <a:gd name="connsiteY25" fmla="*/ 93013 h 342792"/>
                <a:gd name="connsiteX26" fmla="*/ 25987 w 283283"/>
                <a:gd name="connsiteY26" fmla="*/ 91203 h 342792"/>
                <a:gd name="connsiteX27" fmla="*/ 8938 w 283283"/>
                <a:gd name="connsiteY27" fmla="*/ 151592 h 342792"/>
                <a:gd name="connsiteX28" fmla="*/ 13605 w 283283"/>
                <a:gd name="connsiteY28" fmla="*/ 159116 h 342792"/>
                <a:gd name="connsiteX29" fmla="*/ 52467 w 283283"/>
                <a:gd name="connsiteY29" fmla="*/ 188549 h 342792"/>
                <a:gd name="connsiteX30" fmla="*/ 85328 w 283283"/>
                <a:gd name="connsiteY30" fmla="*/ 227125 h 342792"/>
                <a:gd name="connsiteX31" fmla="*/ 64278 w 283283"/>
                <a:gd name="connsiteY31" fmla="*/ 210266 h 342792"/>
                <a:gd name="connsiteX32" fmla="*/ 45228 w 283283"/>
                <a:gd name="connsiteY32" fmla="*/ 188930 h 342792"/>
                <a:gd name="connsiteX33" fmla="*/ 14748 w 283283"/>
                <a:gd name="connsiteY33" fmla="*/ 216266 h 342792"/>
                <a:gd name="connsiteX34" fmla="*/ 14652 w 283283"/>
                <a:gd name="connsiteY34" fmla="*/ 248747 h 342792"/>
                <a:gd name="connsiteX35" fmla="*/ 15796 w 283283"/>
                <a:gd name="connsiteY35" fmla="*/ 253128 h 342792"/>
                <a:gd name="connsiteX36" fmla="*/ 13319 w 283283"/>
                <a:gd name="connsiteY36" fmla="*/ 253985 h 342792"/>
                <a:gd name="connsiteX37" fmla="*/ 7985 w 283283"/>
                <a:gd name="connsiteY37" fmla="*/ 287704 h 342792"/>
                <a:gd name="connsiteX38" fmla="*/ 47323 w 283283"/>
                <a:gd name="connsiteY38" fmla="*/ 296562 h 342792"/>
                <a:gd name="connsiteX39" fmla="*/ 52276 w 283283"/>
                <a:gd name="connsiteY39" fmla="*/ 301896 h 342792"/>
                <a:gd name="connsiteX40" fmla="*/ 119713 w 283283"/>
                <a:gd name="connsiteY40" fmla="*/ 302182 h 342792"/>
                <a:gd name="connsiteX41" fmla="*/ 135048 w 283283"/>
                <a:gd name="connsiteY41" fmla="*/ 304182 h 342792"/>
                <a:gd name="connsiteX42" fmla="*/ 127619 w 283283"/>
                <a:gd name="connsiteY42" fmla="*/ 320851 h 342792"/>
                <a:gd name="connsiteX43" fmla="*/ 118570 w 283283"/>
                <a:gd name="connsiteY43" fmla="*/ 337139 h 342792"/>
                <a:gd name="connsiteX44" fmla="*/ 124190 w 283283"/>
                <a:gd name="connsiteY44" fmla="*/ 342282 h 342792"/>
                <a:gd name="connsiteX45" fmla="*/ 149622 w 283283"/>
                <a:gd name="connsiteY45" fmla="*/ 339806 h 342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283283" h="342792">
                  <a:moveTo>
                    <a:pt x="149622" y="339806"/>
                  </a:moveTo>
                  <a:cubicBezTo>
                    <a:pt x="151146" y="339806"/>
                    <a:pt x="152574" y="339520"/>
                    <a:pt x="154003" y="338948"/>
                  </a:cubicBezTo>
                  <a:cubicBezTo>
                    <a:pt x="181530" y="325423"/>
                    <a:pt x="210963" y="338948"/>
                    <a:pt x="239062" y="332090"/>
                  </a:cubicBezTo>
                  <a:cubicBezTo>
                    <a:pt x="252968" y="328661"/>
                    <a:pt x="268113" y="330852"/>
                    <a:pt x="280305" y="320184"/>
                  </a:cubicBezTo>
                  <a:cubicBezTo>
                    <a:pt x="281067" y="318946"/>
                    <a:pt x="281829" y="317708"/>
                    <a:pt x="282686" y="316565"/>
                  </a:cubicBezTo>
                  <a:cubicBezTo>
                    <a:pt x="283543" y="313707"/>
                    <a:pt x="283448" y="310850"/>
                    <a:pt x="282591" y="307992"/>
                  </a:cubicBezTo>
                  <a:cubicBezTo>
                    <a:pt x="279543" y="303039"/>
                    <a:pt x="275257" y="298848"/>
                    <a:pt x="273828" y="292847"/>
                  </a:cubicBezTo>
                  <a:cubicBezTo>
                    <a:pt x="269827" y="276845"/>
                    <a:pt x="261445" y="274940"/>
                    <a:pt x="249063" y="282656"/>
                  </a:cubicBezTo>
                  <a:cubicBezTo>
                    <a:pt x="236585" y="290371"/>
                    <a:pt x="223917" y="294371"/>
                    <a:pt x="210201" y="285132"/>
                  </a:cubicBezTo>
                  <a:cubicBezTo>
                    <a:pt x="191627" y="272654"/>
                    <a:pt x="186484" y="299134"/>
                    <a:pt x="170958" y="299134"/>
                  </a:cubicBezTo>
                  <a:cubicBezTo>
                    <a:pt x="195627" y="286561"/>
                    <a:pt x="205152" y="257795"/>
                    <a:pt x="226298" y="241222"/>
                  </a:cubicBezTo>
                  <a:cubicBezTo>
                    <a:pt x="242872" y="228173"/>
                    <a:pt x="242681" y="201407"/>
                    <a:pt x="225346" y="188072"/>
                  </a:cubicBezTo>
                  <a:cubicBezTo>
                    <a:pt x="216868" y="181595"/>
                    <a:pt x="208772" y="175690"/>
                    <a:pt x="204676" y="164927"/>
                  </a:cubicBezTo>
                  <a:cubicBezTo>
                    <a:pt x="203533" y="162355"/>
                    <a:pt x="202200" y="159974"/>
                    <a:pt x="200771" y="157592"/>
                  </a:cubicBezTo>
                  <a:cubicBezTo>
                    <a:pt x="195342" y="147401"/>
                    <a:pt x="186865" y="138447"/>
                    <a:pt x="191341" y="124541"/>
                  </a:cubicBezTo>
                  <a:cubicBezTo>
                    <a:pt x="193818" y="117111"/>
                    <a:pt x="196961" y="107777"/>
                    <a:pt x="185436" y="105872"/>
                  </a:cubicBezTo>
                  <a:cubicBezTo>
                    <a:pt x="175244" y="104157"/>
                    <a:pt x="170672" y="112253"/>
                    <a:pt x="167624" y="121207"/>
                  </a:cubicBezTo>
                  <a:cubicBezTo>
                    <a:pt x="165243" y="128065"/>
                    <a:pt x="168958" y="137399"/>
                    <a:pt x="155527" y="137780"/>
                  </a:cubicBezTo>
                  <a:cubicBezTo>
                    <a:pt x="149241" y="137971"/>
                    <a:pt x="148193" y="155211"/>
                    <a:pt x="137811" y="162355"/>
                  </a:cubicBezTo>
                  <a:cubicBezTo>
                    <a:pt x="145336" y="143686"/>
                    <a:pt x="139525" y="127208"/>
                    <a:pt x="127524" y="119397"/>
                  </a:cubicBezTo>
                  <a:cubicBezTo>
                    <a:pt x="103997" y="103967"/>
                    <a:pt x="112189" y="87107"/>
                    <a:pt x="120475" y="68248"/>
                  </a:cubicBezTo>
                  <a:cubicBezTo>
                    <a:pt x="125333" y="57294"/>
                    <a:pt x="124666" y="44721"/>
                    <a:pt x="128381" y="33291"/>
                  </a:cubicBezTo>
                  <a:cubicBezTo>
                    <a:pt x="132096" y="21861"/>
                    <a:pt x="126381" y="14051"/>
                    <a:pt x="117903" y="8240"/>
                  </a:cubicBezTo>
                  <a:cubicBezTo>
                    <a:pt x="86566" y="-5285"/>
                    <a:pt x="88662" y="-4809"/>
                    <a:pt x="82375" y="29957"/>
                  </a:cubicBezTo>
                  <a:cubicBezTo>
                    <a:pt x="78470" y="51389"/>
                    <a:pt x="78851" y="78249"/>
                    <a:pt x="53610" y="88441"/>
                  </a:cubicBezTo>
                  <a:cubicBezTo>
                    <a:pt x="51991" y="89108"/>
                    <a:pt x="53038" y="95870"/>
                    <a:pt x="51038" y="93013"/>
                  </a:cubicBezTo>
                  <a:cubicBezTo>
                    <a:pt x="42561" y="80726"/>
                    <a:pt x="30845" y="75773"/>
                    <a:pt x="25987" y="91203"/>
                  </a:cubicBezTo>
                  <a:cubicBezTo>
                    <a:pt x="19796" y="110920"/>
                    <a:pt x="-16494" y="121683"/>
                    <a:pt x="8938" y="151592"/>
                  </a:cubicBezTo>
                  <a:cubicBezTo>
                    <a:pt x="13795" y="151592"/>
                    <a:pt x="15033" y="154354"/>
                    <a:pt x="13605" y="159116"/>
                  </a:cubicBezTo>
                  <a:cubicBezTo>
                    <a:pt x="17224" y="183786"/>
                    <a:pt x="33893" y="186548"/>
                    <a:pt x="52467" y="188549"/>
                  </a:cubicBezTo>
                  <a:cubicBezTo>
                    <a:pt x="84471" y="191978"/>
                    <a:pt x="84471" y="192644"/>
                    <a:pt x="85328" y="227125"/>
                  </a:cubicBezTo>
                  <a:cubicBezTo>
                    <a:pt x="73707" y="227696"/>
                    <a:pt x="62468" y="221410"/>
                    <a:pt x="64278" y="210266"/>
                  </a:cubicBezTo>
                  <a:cubicBezTo>
                    <a:pt x="67516" y="189882"/>
                    <a:pt x="57991" y="187025"/>
                    <a:pt x="45228" y="188930"/>
                  </a:cubicBezTo>
                  <a:cubicBezTo>
                    <a:pt x="30845" y="191120"/>
                    <a:pt x="14272" y="194835"/>
                    <a:pt x="14748" y="216266"/>
                  </a:cubicBezTo>
                  <a:cubicBezTo>
                    <a:pt x="15033" y="227220"/>
                    <a:pt x="10462" y="238174"/>
                    <a:pt x="14652" y="248747"/>
                  </a:cubicBezTo>
                  <a:cubicBezTo>
                    <a:pt x="16462" y="249604"/>
                    <a:pt x="16939" y="251128"/>
                    <a:pt x="15796" y="253128"/>
                  </a:cubicBezTo>
                  <a:cubicBezTo>
                    <a:pt x="15510" y="253700"/>
                    <a:pt x="14557" y="253985"/>
                    <a:pt x="13319" y="253985"/>
                  </a:cubicBezTo>
                  <a:cubicBezTo>
                    <a:pt x="-969" y="262939"/>
                    <a:pt x="4556" y="275512"/>
                    <a:pt x="7985" y="287704"/>
                  </a:cubicBezTo>
                  <a:cubicBezTo>
                    <a:pt x="18081" y="306944"/>
                    <a:pt x="35226" y="288085"/>
                    <a:pt x="47323" y="296562"/>
                  </a:cubicBezTo>
                  <a:cubicBezTo>
                    <a:pt x="48657" y="298753"/>
                    <a:pt x="50276" y="300563"/>
                    <a:pt x="52276" y="301896"/>
                  </a:cubicBezTo>
                  <a:cubicBezTo>
                    <a:pt x="74755" y="313231"/>
                    <a:pt x="97329" y="303611"/>
                    <a:pt x="119713" y="302182"/>
                  </a:cubicBezTo>
                  <a:cubicBezTo>
                    <a:pt x="125143" y="301896"/>
                    <a:pt x="130857" y="292371"/>
                    <a:pt x="135048" y="304182"/>
                  </a:cubicBezTo>
                  <a:cubicBezTo>
                    <a:pt x="138097" y="312850"/>
                    <a:pt x="133905" y="317231"/>
                    <a:pt x="127619" y="320851"/>
                  </a:cubicBezTo>
                  <a:cubicBezTo>
                    <a:pt x="121523" y="324280"/>
                    <a:pt x="116665" y="328471"/>
                    <a:pt x="118570" y="337139"/>
                  </a:cubicBezTo>
                  <a:cubicBezTo>
                    <a:pt x="119808" y="339615"/>
                    <a:pt x="121714" y="341330"/>
                    <a:pt x="124190" y="342282"/>
                  </a:cubicBezTo>
                  <a:cubicBezTo>
                    <a:pt x="132858" y="344092"/>
                    <a:pt x="141049" y="340568"/>
                    <a:pt x="149622" y="339806"/>
                  </a:cubicBezTo>
                  <a:close/>
                </a:path>
              </a:pathLst>
            </a:custGeom>
            <a:solidFill>
              <a:srgbClr val="AADADD"/>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Freeform: Shape 7">
              <a:extLst>
                <a:ext uri="{FF2B5EF4-FFF2-40B4-BE49-F238E27FC236}">
                  <a16:creationId xmlns:a16="http://schemas.microsoft.com/office/drawing/2014/main" id="{C5EAB765-33C5-44BE-AB74-C0519EB8D60D}"/>
                </a:ext>
              </a:extLst>
            </p:cNvPr>
            <p:cNvSpPr/>
            <p:nvPr/>
          </p:nvSpPr>
          <p:spPr>
            <a:xfrm>
              <a:off x="1866250" y="653348"/>
              <a:ext cx="135886" cy="218873"/>
            </a:xfrm>
            <a:custGeom>
              <a:avLst/>
              <a:gdLst>
                <a:gd name="connsiteX0" fmla="*/ 56197 w 135886"/>
                <a:gd name="connsiteY0" fmla="*/ 203681 h 218873"/>
                <a:gd name="connsiteX1" fmla="*/ 95536 w 135886"/>
                <a:gd name="connsiteY1" fmla="*/ 172344 h 218873"/>
                <a:gd name="connsiteX2" fmla="*/ 134303 w 135886"/>
                <a:gd name="connsiteY2" fmla="*/ 119576 h 218873"/>
                <a:gd name="connsiteX3" fmla="*/ 135255 w 135886"/>
                <a:gd name="connsiteY3" fmla="*/ 108146 h 218873"/>
                <a:gd name="connsiteX4" fmla="*/ 132778 w 135886"/>
                <a:gd name="connsiteY4" fmla="*/ 87572 h 218873"/>
                <a:gd name="connsiteX5" fmla="*/ 134112 w 135886"/>
                <a:gd name="connsiteY5" fmla="*/ 57282 h 218873"/>
                <a:gd name="connsiteX6" fmla="*/ 106204 w 135886"/>
                <a:gd name="connsiteY6" fmla="*/ 15372 h 218873"/>
                <a:gd name="connsiteX7" fmla="*/ 94488 w 135886"/>
                <a:gd name="connsiteY7" fmla="*/ 3275 h 218873"/>
                <a:gd name="connsiteX8" fmla="*/ 87535 w 135886"/>
                <a:gd name="connsiteY8" fmla="*/ 227 h 218873"/>
                <a:gd name="connsiteX9" fmla="*/ 65341 w 135886"/>
                <a:gd name="connsiteY9" fmla="*/ 12610 h 218873"/>
                <a:gd name="connsiteX10" fmla="*/ 76009 w 135886"/>
                <a:gd name="connsiteY10" fmla="*/ 33374 h 218873"/>
                <a:gd name="connsiteX11" fmla="*/ 105347 w 135886"/>
                <a:gd name="connsiteY11" fmla="*/ 105669 h 218873"/>
                <a:gd name="connsiteX12" fmla="*/ 62198 w 135886"/>
                <a:gd name="connsiteY12" fmla="*/ 156437 h 218873"/>
                <a:gd name="connsiteX13" fmla="*/ 42196 w 135886"/>
                <a:gd name="connsiteY13" fmla="*/ 164153 h 218873"/>
                <a:gd name="connsiteX14" fmla="*/ 0 w 135886"/>
                <a:gd name="connsiteY14" fmla="*/ 202729 h 218873"/>
                <a:gd name="connsiteX15" fmla="*/ 25051 w 135886"/>
                <a:gd name="connsiteY15" fmla="*/ 217683 h 218873"/>
                <a:gd name="connsiteX16" fmla="*/ 56197 w 135886"/>
                <a:gd name="connsiteY16" fmla="*/ 203681 h 218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5886" h="218873">
                  <a:moveTo>
                    <a:pt x="56197" y="203681"/>
                  </a:moveTo>
                  <a:cubicBezTo>
                    <a:pt x="69247" y="193204"/>
                    <a:pt x="82010" y="182060"/>
                    <a:pt x="95536" y="172344"/>
                  </a:cubicBezTo>
                  <a:cubicBezTo>
                    <a:pt x="113919" y="159295"/>
                    <a:pt x="121825" y="137578"/>
                    <a:pt x="134303" y="119576"/>
                  </a:cubicBezTo>
                  <a:cubicBezTo>
                    <a:pt x="136684" y="116147"/>
                    <a:pt x="135826" y="112146"/>
                    <a:pt x="135255" y="108146"/>
                  </a:cubicBezTo>
                  <a:cubicBezTo>
                    <a:pt x="134207" y="101288"/>
                    <a:pt x="133636" y="94430"/>
                    <a:pt x="132778" y="87572"/>
                  </a:cubicBezTo>
                  <a:cubicBezTo>
                    <a:pt x="121920" y="76904"/>
                    <a:pt x="122872" y="66807"/>
                    <a:pt x="134112" y="57282"/>
                  </a:cubicBezTo>
                  <a:cubicBezTo>
                    <a:pt x="130112" y="39089"/>
                    <a:pt x="120777" y="25278"/>
                    <a:pt x="106204" y="15372"/>
                  </a:cubicBezTo>
                  <a:cubicBezTo>
                    <a:pt x="101727" y="12324"/>
                    <a:pt x="98393" y="7371"/>
                    <a:pt x="94488" y="3275"/>
                  </a:cubicBezTo>
                  <a:cubicBezTo>
                    <a:pt x="92488" y="1275"/>
                    <a:pt x="90202" y="323"/>
                    <a:pt x="87535" y="227"/>
                  </a:cubicBezTo>
                  <a:cubicBezTo>
                    <a:pt x="77819" y="-630"/>
                    <a:pt x="69151" y="418"/>
                    <a:pt x="65341" y="12610"/>
                  </a:cubicBezTo>
                  <a:cubicBezTo>
                    <a:pt x="61722" y="24326"/>
                    <a:pt x="69532" y="27469"/>
                    <a:pt x="76009" y="33374"/>
                  </a:cubicBezTo>
                  <a:cubicBezTo>
                    <a:pt x="96393" y="51948"/>
                    <a:pt x="103537" y="77951"/>
                    <a:pt x="105347" y="105669"/>
                  </a:cubicBezTo>
                  <a:cubicBezTo>
                    <a:pt x="106680" y="125767"/>
                    <a:pt x="80677" y="155866"/>
                    <a:pt x="62198" y="156437"/>
                  </a:cubicBezTo>
                  <a:cubicBezTo>
                    <a:pt x="54483" y="156723"/>
                    <a:pt x="47720" y="157866"/>
                    <a:pt x="42196" y="164153"/>
                  </a:cubicBezTo>
                  <a:cubicBezTo>
                    <a:pt x="35433" y="186536"/>
                    <a:pt x="9144" y="183488"/>
                    <a:pt x="0" y="202729"/>
                  </a:cubicBezTo>
                  <a:cubicBezTo>
                    <a:pt x="4191" y="216064"/>
                    <a:pt x="12382" y="221493"/>
                    <a:pt x="25051" y="217683"/>
                  </a:cubicBezTo>
                  <a:cubicBezTo>
                    <a:pt x="36290" y="215588"/>
                    <a:pt x="41243" y="196442"/>
                    <a:pt x="56197" y="203681"/>
                  </a:cubicBezTo>
                  <a:close/>
                </a:path>
              </a:pathLst>
            </a:custGeom>
            <a:solidFill>
              <a:srgbClr val="7AC8C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Freeform: Shape 8">
              <a:extLst>
                <a:ext uri="{FF2B5EF4-FFF2-40B4-BE49-F238E27FC236}">
                  <a16:creationId xmlns:a16="http://schemas.microsoft.com/office/drawing/2014/main" id="{68F9CAA1-2A0E-45AB-B7AA-D28A7C3F6472}"/>
                </a:ext>
              </a:extLst>
            </p:cNvPr>
            <p:cNvSpPr/>
            <p:nvPr/>
          </p:nvSpPr>
          <p:spPr>
            <a:xfrm>
              <a:off x="1429052" y="462830"/>
              <a:ext cx="278372" cy="87104"/>
            </a:xfrm>
            <a:custGeom>
              <a:avLst/>
              <a:gdLst>
                <a:gd name="connsiteX0" fmla="*/ 188214 w 278372"/>
                <a:gd name="connsiteY0" fmla="*/ 817 h 87104"/>
                <a:gd name="connsiteX1" fmla="*/ 183071 w 278372"/>
                <a:gd name="connsiteY1" fmla="*/ 1293 h 87104"/>
                <a:gd name="connsiteX2" fmla="*/ 176403 w 278372"/>
                <a:gd name="connsiteY2" fmla="*/ 5198 h 87104"/>
                <a:gd name="connsiteX3" fmla="*/ 106108 w 278372"/>
                <a:gd name="connsiteY3" fmla="*/ 3674 h 87104"/>
                <a:gd name="connsiteX4" fmla="*/ 38291 w 278372"/>
                <a:gd name="connsiteY4" fmla="*/ 27106 h 87104"/>
                <a:gd name="connsiteX5" fmla="*/ 5905 w 278372"/>
                <a:gd name="connsiteY5" fmla="*/ 61872 h 87104"/>
                <a:gd name="connsiteX6" fmla="*/ 0 w 278372"/>
                <a:gd name="connsiteY6" fmla="*/ 78731 h 87104"/>
                <a:gd name="connsiteX7" fmla="*/ 17812 w 278372"/>
                <a:gd name="connsiteY7" fmla="*/ 86637 h 87104"/>
                <a:gd name="connsiteX8" fmla="*/ 94107 w 278372"/>
                <a:gd name="connsiteY8" fmla="*/ 38631 h 87104"/>
                <a:gd name="connsiteX9" fmla="*/ 154781 w 278372"/>
                <a:gd name="connsiteY9" fmla="*/ 38536 h 87104"/>
                <a:gd name="connsiteX10" fmla="*/ 222980 w 278372"/>
                <a:gd name="connsiteY10" fmla="*/ 42917 h 87104"/>
                <a:gd name="connsiteX11" fmla="*/ 270320 w 278372"/>
                <a:gd name="connsiteY11" fmla="*/ 54062 h 87104"/>
                <a:gd name="connsiteX12" fmla="*/ 277273 w 278372"/>
                <a:gd name="connsiteY12" fmla="*/ 50156 h 87104"/>
                <a:gd name="connsiteX13" fmla="*/ 276892 w 278372"/>
                <a:gd name="connsiteY13" fmla="*/ 42441 h 87104"/>
                <a:gd name="connsiteX14" fmla="*/ 276892 w 278372"/>
                <a:gd name="connsiteY14" fmla="*/ 42441 h 87104"/>
                <a:gd name="connsiteX15" fmla="*/ 266510 w 278372"/>
                <a:gd name="connsiteY15" fmla="*/ 39203 h 87104"/>
                <a:gd name="connsiteX16" fmla="*/ 215360 w 278372"/>
                <a:gd name="connsiteY16" fmla="*/ 12056 h 87104"/>
                <a:gd name="connsiteX17" fmla="*/ 210312 w 278372"/>
                <a:gd name="connsiteY17" fmla="*/ 6341 h 87104"/>
                <a:gd name="connsiteX18" fmla="*/ 205550 w 278372"/>
                <a:gd name="connsiteY18" fmla="*/ 5294 h 87104"/>
                <a:gd name="connsiteX19" fmla="*/ 188214 w 278372"/>
                <a:gd name="connsiteY19" fmla="*/ 817 h 87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78372" h="87104">
                  <a:moveTo>
                    <a:pt x="188214" y="817"/>
                  </a:moveTo>
                  <a:cubicBezTo>
                    <a:pt x="186500" y="626"/>
                    <a:pt x="184785" y="817"/>
                    <a:pt x="183071" y="1293"/>
                  </a:cubicBezTo>
                  <a:cubicBezTo>
                    <a:pt x="180880" y="2627"/>
                    <a:pt x="178689" y="3865"/>
                    <a:pt x="176403" y="5198"/>
                  </a:cubicBezTo>
                  <a:cubicBezTo>
                    <a:pt x="153067" y="-2707"/>
                    <a:pt x="130302" y="-231"/>
                    <a:pt x="106108" y="3674"/>
                  </a:cubicBezTo>
                  <a:cubicBezTo>
                    <a:pt x="81820" y="7580"/>
                    <a:pt x="61055" y="19867"/>
                    <a:pt x="38291" y="27106"/>
                  </a:cubicBezTo>
                  <a:cubicBezTo>
                    <a:pt x="23813" y="31678"/>
                    <a:pt x="12668" y="45870"/>
                    <a:pt x="5905" y="61872"/>
                  </a:cubicBezTo>
                  <a:cubicBezTo>
                    <a:pt x="3620" y="67301"/>
                    <a:pt x="1905" y="73112"/>
                    <a:pt x="0" y="78731"/>
                  </a:cubicBezTo>
                  <a:cubicBezTo>
                    <a:pt x="4382" y="85685"/>
                    <a:pt x="10287" y="88256"/>
                    <a:pt x="17812" y="86637"/>
                  </a:cubicBezTo>
                  <a:cubicBezTo>
                    <a:pt x="37624" y="59967"/>
                    <a:pt x="68485" y="54252"/>
                    <a:pt x="94107" y="38631"/>
                  </a:cubicBezTo>
                  <a:cubicBezTo>
                    <a:pt x="114491" y="26249"/>
                    <a:pt x="134493" y="31202"/>
                    <a:pt x="154781" y="38536"/>
                  </a:cubicBezTo>
                  <a:cubicBezTo>
                    <a:pt x="178117" y="28439"/>
                    <a:pt x="199644" y="25582"/>
                    <a:pt x="222980" y="42917"/>
                  </a:cubicBezTo>
                  <a:cubicBezTo>
                    <a:pt x="235553" y="52252"/>
                    <a:pt x="253079" y="57395"/>
                    <a:pt x="270320" y="54062"/>
                  </a:cubicBezTo>
                  <a:cubicBezTo>
                    <a:pt x="272891" y="53300"/>
                    <a:pt x="275177" y="51966"/>
                    <a:pt x="277273" y="50156"/>
                  </a:cubicBezTo>
                  <a:cubicBezTo>
                    <a:pt x="278797" y="47489"/>
                    <a:pt x="278797" y="44918"/>
                    <a:pt x="276892" y="42441"/>
                  </a:cubicBezTo>
                  <a:lnTo>
                    <a:pt x="276892" y="42441"/>
                  </a:lnTo>
                  <a:cubicBezTo>
                    <a:pt x="273939" y="39393"/>
                    <a:pt x="270129" y="39584"/>
                    <a:pt x="266510" y="39203"/>
                  </a:cubicBezTo>
                  <a:cubicBezTo>
                    <a:pt x="252127" y="24344"/>
                    <a:pt x="228410" y="30154"/>
                    <a:pt x="215360" y="12056"/>
                  </a:cubicBezTo>
                  <a:cubicBezTo>
                    <a:pt x="213741" y="10056"/>
                    <a:pt x="212027" y="8151"/>
                    <a:pt x="210312" y="6341"/>
                  </a:cubicBezTo>
                  <a:cubicBezTo>
                    <a:pt x="208788" y="5865"/>
                    <a:pt x="207169" y="5484"/>
                    <a:pt x="205550" y="5294"/>
                  </a:cubicBezTo>
                  <a:cubicBezTo>
                    <a:pt x="200311" y="1388"/>
                    <a:pt x="193453" y="5008"/>
                    <a:pt x="188214" y="817"/>
                  </a:cubicBezTo>
                  <a:close/>
                </a:path>
              </a:pathLst>
            </a:custGeom>
            <a:solidFill>
              <a:srgbClr val="76C7C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Freeform: Shape 9">
              <a:extLst>
                <a:ext uri="{FF2B5EF4-FFF2-40B4-BE49-F238E27FC236}">
                  <a16:creationId xmlns:a16="http://schemas.microsoft.com/office/drawing/2014/main" id="{0987BD4A-BE54-46A3-9CDE-7FCFC7B8021D}"/>
                </a:ext>
              </a:extLst>
            </p:cNvPr>
            <p:cNvSpPr/>
            <p:nvPr/>
          </p:nvSpPr>
          <p:spPr>
            <a:xfrm>
              <a:off x="1830859" y="626334"/>
              <a:ext cx="150015" cy="193548"/>
            </a:xfrm>
            <a:custGeom>
              <a:avLst/>
              <a:gdLst>
                <a:gd name="connsiteX0" fmla="*/ 80063 w 150015"/>
                <a:gd name="connsiteY0" fmla="*/ 193548 h 193548"/>
                <a:gd name="connsiteX1" fmla="*/ 95684 w 150015"/>
                <a:gd name="connsiteY1" fmla="*/ 189643 h 193548"/>
                <a:gd name="connsiteX2" fmla="*/ 132069 w 150015"/>
                <a:gd name="connsiteY2" fmla="*/ 165354 h 193548"/>
                <a:gd name="connsiteX3" fmla="*/ 145881 w 150015"/>
                <a:gd name="connsiteY3" fmla="*/ 145923 h 193548"/>
                <a:gd name="connsiteX4" fmla="*/ 147786 w 150015"/>
                <a:gd name="connsiteY4" fmla="*/ 126587 h 193548"/>
                <a:gd name="connsiteX5" fmla="*/ 144928 w 150015"/>
                <a:gd name="connsiteY5" fmla="*/ 92583 h 193548"/>
                <a:gd name="connsiteX6" fmla="*/ 137689 w 150015"/>
                <a:gd name="connsiteY6" fmla="*/ 79343 h 193548"/>
                <a:gd name="connsiteX7" fmla="*/ 124068 w 150015"/>
                <a:gd name="connsiteY7" fmla="*/ 63818 h 193548"/>
                <a:gd name="connsiteX8" fmla="*/ 109209 w 150015"/>
                <a:gd name="connsiteY8" fmla="*/ 50292 h 193548"/>
                <a:gd name="connsiteX9" fmla="*/ 105304 w 150015"/>
                <a:gd name="connsiteY9" fmla="*/ 42577 h 193548"/>
                <a:gd name="connsiteX10" fmla="*/ 124735 w 150015"/>
                <a:gd name="connsiteY10" fmla="*/ 29623 h 193548"/>
                <a:gd name="connsiteX11" fmla="*/ 125783 w 150015"/>
                <a:gd name="connsiteY11" fmla="*/ 26384 h 193548"/>
                <a:gd name="connsiteX12" fmla="*/ 124449 w 150015"/>
                <a:gd name="connsiteY12" fmla="*/ 24860 h 193548"/>
                <a:gd name="connsiteX13" fmla="*/ 108257 w 150015"/>
                <a:gd name="connsiteY13" fmla="*/ 24098 h 193548"/>
                <a:gd name="connsiteX14" fmla="*/ 102447 w 150015"/>
                <a:gd name="connsiteY14" fmla="*/ 18859 h 193548"/>
                <a:gd name="connsiteX15" fmla="*/ 90826 w 150015"/>
                <a:gd name="connsiteY15" fmla="*/ 18574 h 193548"/>
                <a:gd name="connsiteX16" fmla="*/ 57870 w 150015"/>
                <a:gd name="connsiteY16" fmla="*/ 5620 h 193548"/>
                <a:gd name="connsiteX17" fmla="*/ 52536 w 150015"/>
                <a:gd name="connsiteY17" fmla="*/ 0 h 193548"/>
                <a:gd name="connsiteX18" fmla="*/ 46725 w 150015"/>
                <a:gd name="connsiteY18" fmla="*/ 286 h 193548"/>
                <a:gd name="connsiteX19" fmla="*/ 7292 w 150015"/>
                <a:gd name="connsiteY19" fmla="*/ 4286 h 193548"/>
                <a:gd name="connsiteX20" fmla="*/ 10245 w 150015"/>
                <a:gd name="connsiteY20" fmla="*/ 28956 h 193548"/>
                <a:gd name="connsiteX21" fmla="*/ 86540 w 150015"/>
                <a:gd name="connsiteY21" fmla="*/ 57245 h 193548"/>
                <a:gd name="connsiteX22" fmla="*/ 91779 w 150015"/>
                <a:gd name="connsiteY22" fmla="*/ 62865 h 193548"/>
                <a:gd name="connsiteX23" fmla="*/ 112638 w 150015"/>
                <a:gd name="connsiteY23" fmla="*/ 90011 h 193548"/>
                <a:gd name="connsiteX24" fmla="*/ 125688 w 150015"/>
                <a:gd name="connsiteY24" fmla="*/ 133064 h 193548"/>
                <a:gd name="connsiteX25" fmla="*/ 93303 w 150015"/>
                <a:gd name="connsiteY25" fmla="*/ 163163 h 193548"/>
                <a:gd name="connsiteX26" fmla="*/ 80063 w 150015"/>
                <a:gd name="connsiteY26" fmla="*/ 193548 h 193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50015" h="193548">
                  <a:moveTo>
                    <a:pt x="80063" y="193548"/>
                  </a:moveTo>
                  <a:cubicBezTo>
                    <a:pt x="85111" y="191453"/>
                    <a:pt x="89397" y="188309"/>
                    <a:pt x="95684" y="189643"/>
                  </a:cubicBezTo>
                  <a:cubicBezTo>
                    <a:pt x="120258" y="194882"/>
                    <a:pt x="121878" y="192405"/>
                    <a:pt x="132069" y="165354"/>
                  </a:cubicBezTo>
                  <a:cubicBezTo>
                    <a:pt x="134546" y="158782"/>
                    <a:pt x="141023" y="152305"/>
                    <a:pt x="145881" y="145923"/>
                  </a:cubicBezTo>
                  <a:cubicBezTo>
                    <a:pt x="150643" y="139637"/>
                    <a:pt x="151310" y="131826"/>
                    <a:pt x="147786" y="126587"/>
                  </a:cubicBezTo>
                  <a:cubicBezTo>
                    <a:pt x="140070" y="115253"/>
                    <a:pt x="140737" y="104680"/>
                    <a:pt x="144928" y="92583"/>
                  </a:cubicBezTo>
                  <a:cubicBezTo>
                    <a:pt x="147119" y="86106"/>
                    <a:pt x="144642" y="80105"/>
                    <a:pt x="137689" y="79343"/>
                  </a:cubicBezTo>
                  <a:cubicBezTo>
                    <a:pt x="128736" y="78295"/>
                    <a:pt x="125021" y="73247"/>
                    <a:pt x="124068" y="63818"/>
                  </a:cubicBezTo>
                  <a:cubicBezTo>
                    <a:pt x="123116" y="54769"/>
                    <a:pt x="118639" y="49149"/>
                    <a:pt x="109209" y="50292"/>
                  </a:cubicBezTo>
                  <a:cubicBezTo>
                    <a:pt x="102923" y="51149"/>
                    <a:pt x="104066" y="46482"/>
                    <a:pt x="105304" y="42577"/>
                  </a:cubicBezTo>
                  <a:cubicBezTo>
                    <a:pt x="108447" y="32385"/>
                    <a:pt x="115496" y="29051"/>
                    <a:pt x="124735" y="29623"/>
                  </a:cubicBezTo>
                  <a:cubicBezTo>
                    <a:pt x="125878" y="28480"/>
                    <a:pt x="126259" y="27337"/>
                    <a:pt x="125783" y="26384"/>
                  </a:cubicBezTo>
                  <a:cubicBezTo>
                    <a:pt x="125307" y="25336"/>
                    <a:pt x="124926" y="24860"/>
                    <a:pt x="124449" y="24860"/>
                  </a:cubicBezTo>
                  <a:cubicBezTo>
                    <a:pt x="119020" y="24575"/>
                    <a:pt x="113686" y="24384"/>
                    <a:pt x="108257" y="24098"/>
                  </a:cubicBezTo>
                  <a:cubicBezTo>
                    <a:pt x="106352" y="22289"/>
                    <a:pt x="104447" y="20574"/>
                    <a:pt x="102447" y="18859"/>
                  </a:cubicBezTo>
                  <a:cubicBezTo>
                    <a:pt x="98541" y="18764"/>
                    <a:pt x="94731" y="18669"/>
                    <a:pt x="90826" y="18574"/>
                  </a:cubicBezTo>
                  <a:cubicBezTo>
                    <a:pt x="76729" y="23813"/>
                    <a:pt x="65775" y="19336"/>
                    <a:pt x="57870" y="5620"/>
                  </a:cubicBezTo>
                  <a:cubicBezTo>
                    <a:pt x="56060" y="3810"/>
                    <a:pt x="54250" y="1905"/>
                    <a:pt x="52536" y="0"/>
                  </a:cubicBezTo>
                  <a:cubicBezTo>
                    <a:pt x="50631" y="95"/>
                    <a:pt x="48630" y="191"/>
                    <a:pt x="46725" y="286"/>
                  </a:cubicBezTo>
                  <a:cubicBezTo>
                    <a:pt x="33676" y="2762"/>
                    <a:pt x="20341" y="1619"/>
                    <a:pt x="7292" y="4286"/>
                  </a:cubicBezTo>
                  <a:cubicBezTo>
                    <a:pt x="-3186" y="14192"/>
                    <a:pt x="-2519" y="21431"/>
                    <a:pt x="10245" y="28956"/>
                  </a:cubicBezTo>
                  <a:cubicBezTo>
                    <a:pt x="34343" y="43243"/>
                    <a:pt x="61108" y="47911"/>
                    <a:pt x="86540" y="57245"/>
                  </a:cubicBezTo>
                  <a:cubicBezTo>
                    <a:pt x="88254" y="59150"/>
                    <a:pt x="90064" y="60960"/>
                    <a:pt x="91779" y="62865"/>
                  </a:cubicBezTo>
                  <a:cubicBezTo>
                    <a:pt x="99399" y="71342"/>
                    <a:pt x="102351" y="84392"/>
                    <a:pt x="112638" y="90011"/>
                  </a:cubicBezTo>
                  <a:cubicBezTo>
                    <a:pt x="130545" y="99727"/>
                    <a:pt x="131688" y="116300"/>
                    <a:pt x="125688" y="133064"/>
                  </a:cubicBezTo>
                  <a:cubicBezTo>
                    <a:pt x="120354" y="148209"/>
                    <a:pt x="118544" y="167354"/>
                    <a:pt x="93303" y="163163"/>
                  </a:cubicBezTo>
                  <a:cubicBezTo>
                    <a:pt x="76539" y="160306"/>
                    <a:pt x="70347" y="175927"/>
                    <a:pt x="80063" y="193548"/>
                  </a:cubicBezTo>
                  <a:close/>
                </a:path>
              </a:pathLst>
            </a:custGeom>
            <a:solidFill>
              <a:srgbClr val="A4D7D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Freeform: Shape 10">
              <a:extLst>
                <a:ext uri="{FF2B5EF4-FFF2-40B4-BE49-F238E27FC236}">
                  <a16:creationId xmlns:a16="http://schemas.microsoft.com/office/drawing/2014/main" id="{1E904870-5F5C-4573-8600-9BE521CF54BE}"/>
                </a:ext>
              </a:extLst>
            </p:cNvPr>
            <p:cNvSpPr/>
            <p:nvPr/>
          </p:nvSpPr>
          <p:spPr>
            <a:xfrm>
              <a:off x="1310604" y="541561"/>
              <a:ext cx="143542" cy="219360"/>
            </a:xfrm>
            <a:custGeom>
              <a:avLst/>
              <a:gdLst>
                <a:gd name="connsiteX0" fmla="*/ 135403 w 143542"/>
                <a:gd name="connsiteY0" fmla="*/ 5905 h 219360"/>
                <a:gd name="connsiteX1" fmla="*/ 118544 w 143542"/>
                <a:gd name="connsiteY1" fmla="*/ 0 h 219360"/>
                <a:gd name="connsiteX2" fmla="*/ 106066 w 143542"/>
                <a:gd name="connsiteY2" fmla="*/ 10668 h 219360"/>
                <a:gd name="connsiteX3" fmla="*/ 91683 w 143542"/>
                <a:gd name="connsiteY3" fmla="*/ 72962 h 219360"/>
                <a:gd name="connsiteX4" fmla="*/ 90921 w 143542"/>
                <a:gd name="connsiteY4" fmla="*/ 90678 h 219360"/>
                <a:gd name="connsiteX5" fmla="*/ 101684 w 143542"/>
                <a:gd name="connsiteY5" fmla="*/ 96107 h 219360"/>
                <a:gd name="connsiteX6" fmla="*/ 90921 w 143542"/>
                <a:gd name="connsiteY6" fmla="*/ 96774 h 219360"/>
                <a:gd name="connsiteX7" fmla="*/ 70728 w 143542"/>
                <a:gd name="connsiteY7" fmla="*/ 142780 h 219360"/>
                <a:gd name="connsiteX8" fmla="*/ 13102 w 143542"/>
                <a:gd name="connsiteY8" fmla="*/ 181451 h 219360"/>
                <a:gd name="connsiteX9" fmla="*/ 8530 w 143542"/>
                <a:gd name="connsiteY9" fmla="*/ 188119 h 219360"/>
                <a:gd name="connsiteX10" fmla="*/ 7387 w 143542"/>
                <a:gd name="connsiteY10" fmla="*/ 193358 h 219360"/>
                <a:gd name="connsiteX11" fmla="*/ 2339 w 143542"/>
                <a:gd name="connsiteY11" fmla="*/ 199835 h 219360"/>
                <a:gd name="connsiteX12" fmla="*/ 2243 w 143542"/>
                <a:gd name="connsiteY12" fmla="*/ 199930 h 219360"/>
                <a:gd name="connsiteX13" fmla="*/ 148 w 143542"/>
                <a:gd name="connsiteY13" fmla="*/ 207550 h 219360"/>
                <a:gd name="connsiteX14" fmla="*/ 10244 w 143542"/>
                <a:gd name="connsiteY14" fmla="*/ 219361 h 219360"/>
                <a:gd name="connsiteX15" fmla="*/ 104161 w 143542"/>
                <a:gd name="connsiteY15" fmla="*/ 139541 h 219360"/>
                <a:gd name="connsiteX16" fmla="*/ 124163 w 143542"/>
                <a:gd name="connsiteY16" fmla="*/ 90011 h 219360"/>
                <a:gd name="connsiteX17" fmla="*/ 141499 w 143542"/>
                <a:gd name="connsiteY17" fmla="*/ 17335 h 219360"/>
                <a:gd name="connsiteX18" fmla="*/ 135403 w 143542"/>
                <a:gd name="connsiteY18" fmla="*/ 5905 h 219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43542" h="219360">
                  <a:moveTo>
                    <a:pt x="135403" y="5905"/>
                  </a:moveTo>
                  <a:cubicBezTo>
                    <a:pt x="129783" y="3905"/>
                    <a:pt x="124163" y="1905"/>
                    <a:pt x="118544" y="0"/>
                  </a:cubicBezTo>
                  <a:cubicBezTo>
                    <a:pt x="113400" y="2286"/>
                    <a:pt x="107018" y="5239"/>
                    <a:pt x="106066" y="10668"/>
                  </a:cubicBezTo>
                  <a:cubicBezTo>
                    <a:pt x="102542" y="31813"/>
                    <a:pt x="87778" y="49720"/>
                    <a:pt x="91683" y="72962"/>
                  </a:cubicBezTo>
                  <a:cubicBezTo>
                    <a:pt x="92636" y="78677"/>
                    <a:pt x="91302" y="84773"/>
                    <a:pt x="90921" y="90678"/>
                  </a:cubicBezTo>
                  <a:cubicBezTo>
                    <a:pt x="93683" y="94678"/>
                    <a:pt x="103494" y="84773"/>
                    <a:pt x="101684" y="96107"/>
                  </a:cubicBezTo>
                  <a:cubicBezTo>
                    <a:pt x="100160" y="105728"/>
                    <a:pt x="94350" y="90964"/>
                    <a:pt x="90921" y="96774"/>
                  </a:cubicBezTo>
                  <a:cubicBezTo>
                    <a:pt x="95493" y="118015"/>
                    <a:pt x="79682" y="128588"/>
                    <a:pt x="70728" y="142780"/>
                  </a:cubicBezTo>
                  <a:cubicBezTo>
                    <a:pt x="50154" y="153257"/>
                    <a:pt x="34628" y="172593"/>
                    <a:pt x="13102" y="181451"/>
                  </a:cubicBezTo>
                  <a:cubicBezTo>
                    <a:pt x="11292" y="183452"/>
                    <a:pt x="9768" y="185642"/>
                    <a:pt x="8530" y="188119"/>
                  </a:cubicBezTo>
                  <a:cubicBezTo>
                    <a:pt x="8149" y="189833"/>
                    <a:pt x="7768" y="191643"/>
                    <a:pt x="7387" y="193358"/>
                  </a:cubicBezTo>
                  <a:cubicBezTo>
                    <a:pt x="5768" y="195548"/>
                    <a:pt x="3958" y="197644"/>
                    <a:pt x="2339" y="199835"/>
                  </a:cubicBezTo>
                  <a:lnTo>
                    <a:pt x="2243" y="199930"/>
                  </a:lnTo>
                  <a:cubicBezTo>
                    <a:pt x="338" y="202025"/>
                    <a:pt x="-328" y="204597"/>
                    <a:pt x="148" y="207550"/>
                  </a:cubicBezTo>
                  <a:cubicBezTo>
                    <a:pt x="2053" y="212979"/>
                    <a:pt x="4053" y="218313"/>
                    <a:pt x="10244" y="219361"/>
                  </a:cubicBezTo>
                  <a:cubicBezTo>
                    <a:pt x="45487" y="198120"/>
                    <a:pt x="72538" y="165640"/>
                    <a:pt x="104161" y="139541"/>
                  </a:cubicBezTo>
                  <a:cubicBezTo>
                    <a:pt x="120258" y="126302"/>
                    <a:pt x="124640" y="110300"/>
                    <a:pt x="124163" y="90011"/>
                  </a:cubicBezTo>
                  <a:cubicBezTo>
                    <a:pt x="123592" y="64294"/>
                    <a:pt x="117496" y="36766"/>
                    <a:pt x="141499" y="17335"/>
                  </a:cubicBezTo>
                  <a:cubicBezTo>
                    <a:pt x="145309" y="14097"/>
                    <a:pt x="144071" y="5524"/>
                    <a:pt x="135403" y="5905"/>
                  </a:cubicBezTo>
                  <a:close/>
                </a:path>
              </a:pathLst>
            </a:custGeom>
            <a:solidFill>
              <a:srgbClr val="70C5C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AF8C0EE4-5893-4A74-A199-035E8DAAAA1E}"/>
                </a:ext>
              </a:extLst>
            </p:cNvPr>
            <p:cNvSpPr/>
            <p:nvPr/>
          </p:nvSpPr>
          <p:spPr>
            <a:xfrm>
              <a:off x="1702707" y="508533"/>
              <a:ext cx="174687" cy="128760"/>
            </a:xfrm>
            <a:custGeom>
              <a:avLst/>
              <a:gdLst>
                <a:gd name="connsiteX0" fmla="*/ 136206 w 174687"/>
                <a:gd name="connsiteY0" fmla="*/ 123706 h 128760"/>
                <a:gd name="connsiteX1" fmla="*/ 174687 w 174687"/>
                <a:gd name="connsiteY1" fmla="*/ 117991 h 128760"/>
                <a:gd name="connsiteX2" fmla="*/ 129634 w 174687"/>
                <a:gd name="connsiteY2" fmla="*/ 96370 h 128760"/>
                <a:gd name="connsiteX3" fmla="*/ 111060 w 174687"/>
                <a:gd name="connsiteY3" fmla="*/ 95131 h 128760"/>
                <a:gd name="connsiteX4" fmla="*/ 91438 w 174687"/>
                <a:gd name="connsiteY4" fmla="*/ 89702 h 128760"/>
                <a:gd name="connsiteX5" fmla="*/ 84009 w 174687"/>
                <a:gd name="connsiteY5" fmla="*/ 80939 h 128760"/>
                <a:gd name="connsiteX6" fmla="*/ 14095 w 174687"/>
                <a:gd name="connsiteY6" fmla="*/ 2834 h 128760"/>
                <a:gd name="connsiteX7" fmla="*/ 3142 w 174687"/>
                <a:gd name="connsiteY7" fmla="*/ 2739 h 128760"/>
                <a:gd name="connsiteX8" fmla="*/ 3332 w 174687"/>
                <a:gd name="connsiteY8" fmla="*/ 2548 h 128760"/>
                <a:gd name="connsiteX9" fmla="*/ 9333 w 174687"/>
                <a:gd name="connsiteY9" fmla="*/ 30647 h 128760"/>
                <a:gd name="connsiteX10" fmla="*/ 34098 w 174687"/>
                <a:gd name="connsiteY10" fmla="*/ 64842 h 128760"/>
                <a:gd name="connsiteX11" fmla="*/ 71150 w 174687"/>
                <a:gd name="connsiteY11" fmla="*/ 107228 h 128760"/>
                <a:gd name="connsiteX12" fmla="*/ 97820 w 174687"/>
                <a:gd name="connsiteY12" fmla="*/ 123135 h 128760"/>
                <a:gd name="connsiteX13" fmla="*/ 136206 w 174687"/>
                <a:gd name="connsiteY13" fmla="*/ 123706 h 128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4687" h="128760">
                  <a:moveTo>
                    <a:pt x="136206" y="123706"/>
                  </a:moveTo>
                  <a:cubicBezTo>
                    <a:pt x="150494" y="133803"/>
                    <a:pt x="162781" y="127135"/>
                    <a:pt x="174687" y="117991"/>
                  </a:cubicBezTo>
                  <a:cubicBezTo>
                    <a:pt x="159637" y="110943"/>
                    <a:pt x="145731" y="101227"/>
                    <a:pt x="129634" y="96370"/>
                  </a:cubicBezTo>
                  <a:cubicBezTo>
                    <a:pt x="123252" y="94465"/>
                    <a:pt x="117156" y="91798"/>
                    <a:pt x="111060" y="95131"/>
                  </a:cubicBezTo>
                  <a:cubicBezTo>
                    <a:pt x="102678" y="99799"/>
                    <a:pt x="97058" y="95417"/>
                    <a:pt x="91438" y="89702"/>
                  </a:cubicBezTo>
                  <a:cubicBezTo>
                    <a:pt x="88772" y="86940"/>
                    <a:pt x="85438" y="84368"/>
                    <a:pt x="84009" y="80939"/>
                  </a:cubicBezTo>
                  <a:cubicBezTo>
                    <a:pt x="69245" y="45697"/>
                    <a:pt x="41813" y="24170"/>
                    <a:pt x="14095" y="2834"/>
                  </a:cubicBezTo>
                  <a:cubicBezTo>
                    <a:pt x="10476" y="-881"/>
                    <a:pt x="6761" y="-976"/>
                    <a:pt x="3142" y="2739"/>
                  </a:cubicBezTo>
                  <a:lnTo>
                    <a:pt x="3332" y="2548"/>
                  </a:lnTo>
                  <a:cubicBezTo>
                    <a:pt x="-4383" y="14359"/>
                    <a:pt x="2856" y="22932"/>
                    <a:pt x="9333" y="30647"/>
                  </a:cubicBezTo>
                  <a:cubicBezTo>
                    <a:pt x="18382" y="41506"/>
                    <a:pt x="25525" y="53698"/>
                    <a:pt x="34098" y="64842"/>
                  </a:cubicBezTo>
                  <a:cubicBezTo>
                    <a:pt x="49148" y="76081"/>
                    <a:pt x="65340" y="85606"/>
                    <a:pt x="71150" y="107228"/>
                  </a:cubicBezTo>
                  <a:cubicBezTo>
                    <a:pt x="74770" y="120658"/>
                    <a:pt x="85819" y="124373"/>
                    <a:pt x="97820" y="123135"/>
                  </a:cubicBezTo>
                  <a:cubicBezTo>
                    <a:pt x="110679" y="121801"/>
                    <a:pt x="123442" y="120563"/>
                    <a:pt x="136206" y="123706"/>
                  </a:cubicBezTo>
                  <a:close/>
                </a:path>
              </a:pathLst>
            </a:custGeom>
            <a:solidFill>
              <a:srgbClr val="79C8C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Freeform: Shape 12">
              <a:extLst>
                <a:ext uri="{FF2B5EF4-FFF2-40B4-BE49-F238E27FC236}">
                  <a16:creationId xmlns:a16="http://schemas.microsoft.com/office/drawing/2014/main" id="{EA8704FD-5C9B-4E8A-BCC6-D5F8E1AA4643}"/>
                </a:ext>
              </a:extLst>
            </p:cNvPr>
            <p:cNvSpPr/>
            <p:nvPr/>
          </p:nvSpPr>
          <p:spPr>
            <a:xfrm>
              <a:off x="1359249" y="862943"/>
              <a:ext cx="193064" cy="77810"/>
            </a:xfrm>
            <a:custGeom>
              <a:avLst/>
              <a:gdLst>
                <a:gd name="connsiteX0" fmla="*/ 102569 w 193064"/>
                <a:gd name="connsiteY0" fmla="*/ 77049 h 77810"/>
                <a:gd name="connsiteX1" fmla="*/ 119714 w 193064"/>
                <a:gd name="connsiteY1" fmla="*/ 77811 h 77810"/>
                <a:gd name="connsiteX2" fmla="*/ 155623 w 193064"/>
                <a:gd name="connsiteY2" fmla="*/ 74858 h 77810"/>
                <a:gd name="connsiteX3" fmla="*/ 166577 w 193064"/>
                <a:gd name="connsiteY3" fmla="*/ 73620 h 77810"/>
                <a:gd name="connsiteX4" fmla="*/ 177912 w 193064"/>
                <a:gd name="connsiteY4" fmla="*/ 72572 h 77810"/>
                <a:gd name="connsiteX5" fmla="*/ 192390 w 193064"/>
                <a:gd name="connsiteY5" fmla="*/ 66667 h 77810"/>
                <a:gd name="connsiteX6" fmla="*/ 186865 w 193064"/>
                <a:gd name="connsiteY6" fmla="*/ 51808 h 77810"/>
                <a:gd name="connsiteX7" fmla="*/ 30846 w 193064"/>
                <a:gd name="connsiteY7" fmla="*/ 3421 h 77810"/>
                <a:gd name="connsiteX8" fmla="*/ 7414 w 193064"/>
                <a:gd name="connsiteY8" fmla="*/ 4754 h 77810"/>
                <a:gd name="connsiteX9" fmla="*/ 16368 w 193064"/>
                <a:gd name="connsiteY9" fmla="*/ 45807 h 77810"/>
                <a:gd name="connsiteX10" fmla="*/ 86948 w 193064"/>
                <a:gd name="connsiteY10" fmla="*/ 64857 h 77810"/>
                <a:gd name="connsiteX11" fmla="*/ 102569 w 193064"/>
                <a:gd name="connsiteY11" fmla="*/ 77049 h 77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3064" h="77810">
                  <a:moveTo>
                    <a:pt x="102569" y="77049"/>
                  </a:moveTo>
                  <a:cubicBezTo>
                    <a:pt x="108284" y="77335"/>
                    <a:pt x="113999" y="77525"/>
                    <a:pt x="119714" y="77811"/>
                  </a:cubicBezTo>
                  <a:cubicBezTo>
                    <a:pt x="130668" y="62285"/>
                    <a:pt x="143431" y="73048"/>
                    <a:pt x="155623" y="74858"/>
                  </a:cubicBezTo>
                  <a:cubicBezTo>
                    <a:pt x="159338" y="74858"/>
                    <a:pt x="162958" y="74287"/>
                    <a:pt x="166577" y="73620"/>
                  </a:cubicBezTo>
                  <a:cubicBezTo>
                    <a:pt x="170387" y="73239"/>
                    <a:pt x="174102" y="72953"/>
                    <a:pt x="177912" y="72572"/>
                  </a:cubicBezTo>
                  <a:cubicBezTo>
                    <a:pt x="183246" y="72001"/>
                    <a:pt x="188294" y="70858"/>
                    <a:pt x="192390" y="66667"/>
                  </a:cubicBezTo>
                  <a:cubicBezTo>
                    <a:pt x="194485" y="59999"/>
                    <a:pt x="191437" y="55618"/>
                    <a:pt x="186865" y="51808"/>
                  </a:cubicBezTo>
                  <a:cubicBezTo>
                    <a:pt x="131811" y="47426"/>
                    <a:pt x="79423" y="32662"/>
                    <a:pt x="30846" y="3421"/>
                  </a:cubicBezTo>
                  <a:cubicBezTo>
                    <a:pt x="22940" y="-1342"/>
                    <a:pt x="15034" y="-1342"/>
                    <a:pt x="7414" y="4754"/>
                  </a:cubicBezTo>
                  <a:cubicBezTo>
                    <a:pt x="-6968" y="23042"/>
                    <a:pt x="1509" y="35234"/>
                    <a:pt x="16368" y="45807"/>
                  </a:cubicBezTo>
                  <a:cubicBezTo>
                    <a:pt x="38752" y="56951"/>
                    <a:pt x="66374" y="44092"/>
                    <a:pt x="86948" y="64857"/>
                  </a:cubicBezTo>
                  <a:cubicBezTo>
                    <a:pt x="91520" y="69429"/>
                    <a:pt x="97711" y="72382"/>
                    <a:pt x="102569" y="77049"/>
                  </a:cubicBezTo>
                  <a:close/>
                </a:path>
              </a:pathLst>
            </a:custGeom>
            <a:solidFill>
              <a:srgbClr val="A1D6D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id="{F44C266D-7C9D-4E75-B54A-76E5F2B219D2}"/>
                </a:ext>
              </a:extLst>
            </p:cNvPr>
            <p:cNvSpPr/>
            <p:nvPr/>
          </p:nvSpPr>
          <p:spPr>
            <a:xfrm>
              <a:off x="1306949" y="856839"/>
              <a:ext cx="154869" cy="83153"/>
            </a:xfrm>
            <a:custGeom>
              <a:avLst/>
              <a:gdLst>
                <a:gd name="connsiteX0" fmla="*/ 154870 w 154869"/>
                <a:gd name="connsiteY0" fmla="*/ 83153 h 83153"/>
                <a:gd name="connsiteX1" fmla="*/ 153060 w 154869"/>
                <a:gd name="connsiteY1" fmla="*/ 74676 h 83153"/>
                <a:gd name="connsiteX2" fmla="*/ 90290 w 154869"/>
                <a:gd name="connsiteY2" fmla="*/ 50292 h 83153"/>
                <a:gd name="connsiteX3" fmla="*/ 72288 w 154869"/>
                <a:gd name="connsiteY3" fmla="*/ 47625 h 83153"/>
                <a:gd name="connsiteX4" fmla="*/ 35045 w 154869"/>
                <a:gd name="connsiteY4" fmla="*/ 14192 h 83153"/>
                <a:gd name="connsiteX5" fmla="*/ 29806 w 154869"/>
                <a:gd name="connsiteY5" fmla="*/ 8001 h 83153"/>
                <a:gd name="connsiteX6" fmla="*/ 23710 w 154869"/>
                <a:gd name="connsiteY6" fmla="*/ 2762 h 83153"/>
                <a:gd name="connsiteX7" fmla="*/ 16281 w 154869"/>
                <a:gd name="connsiteY7" fmla="*/ 0 h 83153"/>
                <a:gd name="connsiteX8" fmla="*/ 88 w 154869"/>
                <a:gd name="connsiteY8" fmla="*/ 11525 h 83153"/>
                <a:gd name="connsiteX9" fmla="*/ 88 w 154869"/>
                <a:gd name="connsiteY9" fmla="*/ 11430 h 83153"/>
                <a:gd name="connsiteX10" fmla="*/ 5137 w 154869"/>
                <a:gd name="connsiteY10" fmla="*/ 24860 h 83153"/>
                <a:gd name="connsiteX11" fmla="*/ 63049 w 154869"/>
                <a:gd name="connsiteY11" fmla="*/ 61151 h 83153"/>
                <a:gd name="connsiteX12" fmla="*/ 96005 w 154869"/>
                <a:gd name="connsiteY12" fmla="*/ 73724 h 83153"/>
                <a:gd name="connsiteX13" fmla="*/ 138106 w 154869"/>
                <a:gd name="connsiteY13" fmla="*/ 78772 h 83153"/>
                <a:gd name="connsiteX14" fmla="*/ 144678 w 154869"/>
                <a:gd name="connsiteY14" fmla="*/ 82772 h 83153"/>
                <a:gd name="connsiteX15" fmla="*/ 154870 w 154869"/>
                <a:gd name="connsiteY15" fmla="*/ 83153 h 83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54869" h="83153">
                  <a:moveTo>
                    <a:pt x="154870" y="83153"/>
                  </a:moveTo>
                  <a:cubicBezTo>
                    <a:pt x="154298" y="80296"/>
                    <a:pt x="154679" y="76009"/>
                    <a:pt x="153060" y="74676"/>
                  </a:cubicBezTo>
                  <a:cubicBezTo>
                    <a:pt x="134486" y="59531"/>
                    <a:pt x="116865" y="40196"/>
                    <a:pt x="90290" y="50292"/>
                  </a:cubicBezTo>
                  <a:cubicBezTo>
                    <a:pt x="83337" y="52959"/>
                    <a:pt x="78003" y="50578"/>
                    <a:pt x="72288" y="47625"/>
                  </a:cubicBezTo>
                  <a:cubicBezTo>
                    <a:pt x="53333" y="45149"/>
                    <a:pt x="47142" y="25718"/>
                    <a:pt x="35045" y="14192"/>
                  </a:cubicBezTo>
                  <a:cubicBezTo>
                    <a:pt x="33426" y="12002"/>
                    <a:pt x="31711" y="10001"/>
                    <a:pt x="29806" y="8001"/>
                  </a:cubicBezTo>
                  <a:cubicBezTo>
                    <a:pt x="27997" y="6001"/>
                    <a:pt x="25901" y="4286"/>
                    <a:pt x="23710" y="2762"/>
                  </a:cubicBezTo>
                  <a:cubicBezTo>
                    <a:pt x="21329" y="1429"/>
                    <a:pt x="18853" y="572"/>
                    <a:pt x="16281" y="0"/>
                  </a:cubicBezTo>
                  <a:cubicBezTo>
                    <a:pt x="9137" y="953"/>
                    <a:pt x="-1055" y="-3143"/>
                    <a:pt x="88" y="11525"/>
                  </a:cubicBezTo>
                  <a:lnTo>
                    <a:pt x="88" y="11430"/>
                  </a:lnTo>
                  <a:cubicBezTo>
                    <a:pt x="3898" y="14954"/>
                    <a:pt x="2946" y="20574"/>
                    <a:pt x="5137" y="24860"/>
                  </a:cubicBezTo>
                  <a:cubicBezTo>
                    <a:pt x="24091" y="37529"/>
                    <a:pt x="40760" y="54293"/>
                    <a:pt x="63049" y="61151"/>
                  </a:cubicBezTo>
                  <a:cubicBezTo>
                    <a:pt x="74098" y="64580"/>
                    <a:pt x="85147" y="68866"/>
                    <a:pt x="96005" y="73724"/>
                  </a:cubicBezTo>
                  <a:cubicBezTo>
                    <a:pt x="108769" y="79439"/>
                    <a:pt x="123532" y="82487"/>
                    <a:pt x="138106" y="78772"/>
                  </a:cubicBezTo>
                  <a:cubicBezTo>
                    <a:pt x="140296" y="80105"/>
                    <a:pt x="142487" y="81439"/>
                    <a:pt x="144678" y="82772"/>
                  </a:cubicBezTo>
                  <a:cubicBezTo>
                    <a:pt x="148012" y="82868"/>
                    <a:pt x="151441" y="82963"/>
                    <a:pt x="154870" y="83153"/>
                  </a:cubicBezTo>
                  <a:close/>
                </a:path>
              </a:pathLst>
            </a:custGeom>
            <a:solidFill>
              <a:srgbClr val="6EC4C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Freeform: Shape 14">
              <a:extLst>
                <a:ext uri="{FF2B5EF4-FFF2-40B4-BE49-F238E27FC236}">
                  <a16:creationId xmlns:a16="http://schemas.microsoft.com/office/drawing/2014/main" id="{A8E6C037-918A-48C4-B7BF-0C4F2DD5FC77}"/>
                </a:ext>
              </a:extLst>
            </p:cNvPr>
            <p:cNvSpPr/>
            <p:nvPr/>
          </p:nvSpPr>
          <p:spPr>
            <a:xfrm>
              <a:off x="1284653" y="770447"/>
              <a:ext cx="50172" cy="97917"/>
            </a:xfrm>
            <a:custGeom>
              <a:avLst/>
              <a:gdLst>
                <a:gd name="connsiteX0" fmla="*/ 22384 w 50172"/>
                <a:gd name="connsiteY0" fmla="*/ 97917 h 97917"/>
                <a:gd name="connsiteX1" fmla="*/ 44768 w 50172"/>
                <a:gd name="connsiteY1" fmla="*/ 91631 h 97917"/>
                <a:gd name="connsiteX2" fmla="*/ 38672 w 50172"/>
                <a:gd name="connsiteY2" fmla="*/ 5239 h 97917"/>
                <a:gd name="connsiteX3" fmla="*/ 24098 w 50172"/>
                <a:gd name="connsiteY3" fmla="*/ 6763 h 97917"/>
                <a:gd name="connsiteX4" fmla="*/ 6096 w 50172"/>
                <a:gd name="connsiteY4" fmla="*/ 1429 h 97917"/>
                <a:gd name="connsiteX5" fmla="*/ 572 w 50172"/>
                <a:gd name="connsiteY5" fmla="*/ 13907 h 97917"/>
                <a:gd name="connsiteX6" fmla="*/ 476 w 50172"/>
                <a:gd name="connsiteY6" fmla="*/ 37338 h 97917"/>
                <a:gd name="connsiteX7" fmla="*/ 0 w 50172"/>
                <a:gd name="connsiteY7" fmla="*/ 61532 h 97917"/>
                <a:gd name="connsiteX8" fmla="*/ 5334 w 50172"/>
                <a:gd name="connsiteY8" fmla="*/ 74962 h 97917"/>
                <a:gd name="connsiteX9" fmla="*/ 22384 w 50172"/>
                <a:gd name="connsiteY9" fmla="*/ 97917 h 979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0172" h="97917">
                  <a:moveTo>
                    <a:pt x="22384" y="97917"/>
                  </a:moveTo>
                  <a:cubicBezTo>
                    <a:pt x="28289" y="89059"/>
                    <a:pt x="37052" y="92488"/>
                    <a:pt x="44768" y="91631"/>
                  </a:cubicBezTo>
                  <a:cubicBezTo>
                    <a:pt x="56579" y="61627"/>
                    <a:pt x="46482" y="33528"/>
                    <a:pt x="38672" y="5239"/>
                  </a:cubicBezTo>
                  <a:cubicBezTo>
                    <a:pt x="33052" y="-3238"/>
                    <a:pt x="28480" y="-476"/>
                    <a:pt x="24098" y="6763"/>
                  </a:cubicBezTo>
                  <a:cubicBezTo>
                    <a:pt x="13335" y="24289"/>
                    <a:pt x="11240" y="6858"/>
                    <a:pt x="6096" y="1429"/>
                  </a:cubicBezTo>
                  <a:cubicBezTo>
                    <a:pt x="1714" y="4191"/>
                    <a:pt x="667" y="8859"/>
                    <a:pt x="572" y="13907"/>
                  </a:cubicBezTo>
                  <a:cubicBezTo>
                    <a:pt x="476" y="21717"/>
                    <a:pt x="476" y="29528"/>
                    <a:pt x="476" y="37338"/>
                  </a:cubicBezTo>
                  <a:cubicBezTo>
                    <a:pt x="6382" y="45530"/>
                    <a:pt x="7049" y="53626"/>
                    <a:pt x="0" y="61532"/>
                  </a:cubicBezTo>
                  <a:cubicBezTo>
                    <a:pt x="476" y="66675"/>
                    <a:pt x="2381" y="70962"/>
                    <a:pt x="5334" y="74962"/>
                  </a:cubicBezTo>
                  <a:cubicBezTo>
                    <a:pt x="11240" y="82582"/>
                    <a:pt x="16764" y="90297"/>
                    <a:pt x="22384" y="97917"/>
                  </a:cubicBezTo>
                  <a:close/>
                </a:path>
              </a:pathLst>
            </a:custGeom>
            <a:solidFill>
              <a:srgbClr val="81CAC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8CC34A1F-FB8D-4160-80D9-33C12DBFD8D2}"/>
                </a:ext>
              </a:extLst>
            </p:cNvPr>
            <p:cNvSpPr/>
            <p:nvPr/>
          </p:nvSpPr>
          <p:spPr>
            <a:xfrm>
              <a:off x="1500299" y="886176"/>
              <a:ext cx="207466" cy="60519"/>
            </a:xfrm>
            <a:custGeom>
              <a:avLst/>
              <a:gdLst>
                <a:gd name="connsiteX0" fmla="*/ 205645 w 207466"/>
                <a:gd name="connsiteY0" fmla="*/ 191 h 60519"/>
                <a:gd name="connsiteX1" fmla="*/ 200120 w 207466"/>
                <a:gd name="connsiteY1" fmla="*/ 0 h 60519"/>
                <a:gd name="connsiteX2" fmla="*/ 98393 w 207466"/>
                <a:gd name="connsiteY2" fmla="*/ 31051 h 60519"/>
                <a:gd name="connsiteX3" fmla="*/ 80582 w 207466"/>
                <a:gd name="connsiteY3" fmla="*/ 36195 h 60519"/>
                <a:gd name="connsiteX4" fmla="*/ 73438 w 207466"/>
                <a:gd name="connsiteY4" fmla="*/ 38386 h 60519"/>
                <a:gd name="connsiteX5" fmla="*/ 59436 w 207466"/>
                <a:gd name="connsiteY5" fmla="*/ 44387 h 60519"/>
                <a:gd name="connsiteX6" fmla="*/ 52197 w 207466"/>
                <a:gd name="connsiteY6" fmla="*/ 47816 h 60519"/>
                <a:gd name="connsiteX7" fmla="*/ 0 w 207466"/>
                <a:gd name="connsiteY7" fmla="*/ 55340 h 60519"/>
                <a:gd name="connsiteX8" fmla="*/ 12573 w 207466"/>
                <a:gd name="connsiteY8" fmla="*/ 60484 h 60519"/>
                <a:gd name="connsiteX9" fmla="*/ 73057 w 207466"/>
                <a:gd name="connsiteY9" fmla="*/ 58007 h 60519"/>
                <a:gd name="connsiteX10" fmla="*/ 118396 w 207466"/>
                <a:gd name="connsiteY10" fmla="*/ 50578 h 60519"/>
                <a:gd name="connsiteX11" fmla="*/ 139351 w 207466"/>
                <a:gd name="connsiteY11" fmla="*/ 54293 h 60519"/>
                <a:gd name="connsiteX12" fmla="*/ 178689 w 207466"/>
                <a:gd name="connsiteY12" fmla="*/ 49435 h 60519"/>
                <a:gd name="connsiteX13" fmla="*/ 201454 w 207466"/>
                <a:gd name="connsiteY13" fmla="*/ 37719 h 60519"/>
                <a:gd name="connsiteX14" fmla="*/ 199073 w 207466"/>
                <a:gd name="connsiteY14" fmla="*/ 26479 h 60519"/>
                <a:gd name="connsiteX15" fmla="*/ 205645 w 207466"/>
                <a:gd name="connsiteY15" fmla="*/ 191 h 60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7466" h="60519">
                  <a:moveTo>
                    <a:pt x="205645" y="191"/>
                  </a:moveTo>
                  <a:cubicBezTo>
                    <a:pt x="203835" y="95"/>
                    <a:pt x="201930" y="0"/>
                    <a:pt x="200120" y="0"/>
                  </a:cubicBezTo>
                  <a:cubicBezTo>
                    <a:pt x="170783" y="28289"/>
                    <a:pt x="129731" y="10668"/>
                    <a:pt x="98393" y="31051"/>
                  </a:cubicBezTo>
                  <a:cubicBezTo>
                    <a:pt x="92488" y="32861"/>
                    <a:pt x="86678" y="34957"/>
                    <a:pt x="80582" y="36195"/>
                  </a:cubicBezTo>
                  <a:cubicBezTo>
                    <a:pt x="78105" y="36671"/>
                    <a:pt x="75819" y="37433"/>
                    <a:pt x="73438" y="38386"/>
                  </a:cubicBezTo>
                  <a:cubicBezTo>
                    <a:pt x="68770" y="40291"/>
                    <a:pt x="64103" y="42386"/>
                    <a:pt x="59436" y="44387"/>
                  </a:cubicBezTo>
                  <a:cubicBezTo>
                    <a:pt x="57055" y="45625"/>
                    <a:pt x="54673" y="46768"/>
                    <a:pt x="52197" y="47816"/>
                  </a:cubicBezTo>
                  <a:cubicBezTo>
                    <a:pt x="34862" y="50959"/>
                    <a:pt x="16478" y="45720"/>
                    <a:pt x="0" y="55340"/>
                  </a:cubicBezTo>
                  <a:cubicBezTo>
                    <a:pt x="3620" y="58674"/>
                    <a:pt x="7906" y="60484"/>
                    <a:pt x="12573" y="60484"/>
                  </a:cubicBezTo>
                  <a:cubicBezTo>
                    <a:pt x="32766" y="60389"/>
                    <a:pt x="52864" y="61246"/>
                    <a:pt x="73057" y="58007"/>
                  </a:cubicBezTo>
                  <a:cubicBezTo>
                    <a:pt x="88106" y="55626"/>
                    <a:pt x="103537" y="58865"/>
                    <a:pt x="118396" y="50578"/>
                  </a:cubicBezTo>
                  <a:cubicBezTo>
                    <a:pt x="123444" y="47720"/>
                    <a:pt x="132302" y="52769"/>
                    <a:pt x="139351" y="54293"/>
                  </a:cubicBezTo>
                  <a:cubicBezTo>
                    <a:pt x="150876" y="36862"/>
                    <a:pt x="164973" y="45529"/>
                    <a:pt x="178689" y="49435"/>
                  </a:cubicBezTo>
                  <a:cubicBezTo>
                    <a:pt x="186309" y="45529"/>
                    <a:pt x="193834" y="41624"/>
                    <a:pt x="201454" y="37719"/>
                  </a:cubicBezTo>
                  <a:cubicBezTo>
                    <a:pt x="203359" y="33528"/>
                    <a:pt x="188500" y="34862"/>
                    <a:pt x="199073" y="26479"/>
                  </a:cubicBezTo>
                  <a:cubicBezTo>
                    <a:pt x="205740" y="21145"/>
                    <a:pt x="210122" y="10858"/>
                    <a:pt x="205645" y="191"/>
                  </a:cubicBezTo>
                  <a:close/>
                </a:path>
              </a:pathLst>
            </a:custGeom>
            <a:solidFill>
              <a:srgbClr val="91D0D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Freeform: Shape 16">
              <a:extLst>
                <a:ext uri="{FF2B5EF4-FFF2-40B4-BE49-F238E27FC236}">
                  <a16:creationId xmlns:a16="http://schemas.microsoft.com/office/drawing/2014/main" id="{03748243-9104-49C0-8636-50970DE449B3}"/>
                </a:ext>
              </a:extLst>
            </p:cNvPr>
            <p:cNvSpPr/>
            <p:nvPr/>
          </p:nvSpPr>
          <p:spPr>
            <a:xfrm>
              <a:off x="1733757" y="862173"/>
              <a:ext cx="130281" cy="26886"/>
            </a:xfrm>
            <a:custGeom>
              <a:avLst/>
              <a:gdLst>
                <a:gd name="connsiteX0" fmla="*/ 127254 w 130281"/>
                <a:gd name="connsiteY0" fmla="*/ 0 h 26886"/>
                <a:gd name="connsiteX1" fmla="*/ 90583 w 130281"/>
                <a:gd name="connsiteY1" fmla="*/ 10192 h 26886"/>
                <a:gd name="connsiteX2" fmla="*/ 21050 w 130281"/>
                <a:gd name="connsiteY2" fmla="*/ 12287 h 26886"/>
                <a:gd name="connsiteX3" fmla="*/ 7525 w 130281"/>
                <a:gd name="connsiteY3" fmla="*/ 13049 h 26886"/>
                <a:gd name="connsiteX4" fmla="*/ 0 w 130281"/>
                <a:gd name="connsiteY4" fmla="*/ 24098 h 26886"/>
                <a:gd name="connsiteX5" fmla="*/ 21526 w 130281"/>
                <a:gd name="connsiteY5" fmla="*/ 25622 h 26886"/>
                <a:gd name="connsiteX6" fmla="*/ 32290 w 130281"/>
                <a:gd name="connsiteY6" fmla="*/ 24670 h 26886"/>
                <a:gd name="connsiteX7" fmla="*/ 121825 w 130281"/>
                <a:gd name="connsiteY7" fmla="*/ 23813 h 26886"/>
                <a:gd name="connsiteX8" fmla="*/ 127254 w 130281"/>
                <a:gd name="connsiteY8" fmla="*/ 0 h 26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0281" h="26886">
                  <a:moveTo>
                    <a:pt x="127254" y="0"/>
                  </a:moveTo>
                  <a:cubicBezTo>
                    <a:pt x="116205" y="8382"/>
                    <a:pt x="102203" y="4096"/>
                    <a:pt x="90583" y="10192"/>
                  </a:cubicBezTo>
                  <a:cubicBezTo>
                    <a:pt x="67342" y="7906"/>
                    <a:pt x="44387" y="17145"/>
                    <a:pt x="21050" y="12287"/>
                  </a:cubicBezTo>
                  <a:cubicBezTo>
                    <a:pt x="16764" y="11430"/>
                    <a:pt x="11906" y="12097"/>
                    <a:pt x="7525" y="13049"/>
                  </a:cubicBezTo>
                  <a:cubicBezTo>
                    <a:pt x="2286" y="14097"/>
                    <a:pt x="762" y="18955"/>
                    <a:pt x="0" y="24098"/>
                  </a:cubicBezTo>
                  <a:cubicBezTo>
                    <a:pt x="7144" y="24955"/>
                    <a:pt x="14002" y="28861"/>
                    <a:pt x="21526" y="25622"/>
                  </a:cubicBezTo>
                  <a:cubicBezTo>
                    <a:pt x="24765" y="24194"/>
                    <a:pt x="28861" y="24003"/>
                    <a:pt x="32290" y="24670"/>
                  </a:cubicBezTo>
                  <a:cubicBezTo>
                    <a:pt x="62198" y="30004"/>
                    <a:pt x="92012" y="23050"/>
                    <a:pt x="121825" y="23813"/>
                  </a:cubicBezTo>
                  <a:cubicBezTo>
                    <a:pt x="127159" y="16764"/>
                    <a:pt x="134493" y="10382"/>
                    <a:pt x="127254" y="0"/>
                  </a:cubicBezTo>
                  <a:close/>
                </a:path>
              </a:pathLst>
            </a:custGeom>
            <a:solidFill>
              <a:srgbClr val="87CCD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7DF7D040-0F61-4043-8689-F78FBD321811}"/>
                </a:ext>
              </a:extLst>
            </p:cNvPr>
            <p:cNvSpPr/>
            <p:nvPr/>
          </p:nvSpPr>
          <p:spPr>
            <a:xfrm>
              <a:off x="1290665" y="744574"/>
              <a:ext cx="29964" cy="47296"/>
            </a:xfrm>
            <a:custGeom>
              <a:avLst/>
              <a:gdLst>
                <a:gd name="connsiteX0" fmla="*/ 85 w 29964"/>
                <a:gd name="connsiteY0" fmla="*/ 27397 h 47296"/>
                <a:gd name="connsiteX1" fmla="*/ 85 w 29964"/>
                <a:gd name="connsiteY1" fmla="*/ 39017 h 47296"/>
                <a:gd name="connsiteX2" fmla="*/ 5609 w 29964"/>
                <a:gd name="connsiteY2" fmla="*/ 46923 h 47296"/>
                <a:gd name="connsiteX3" fmla="*/ 18658 w 29964"/>
                <a:gd name="connsiteY3" fmla="*/ 46352 h 47296"/>
                <a:gd name="connsiteX4" fmla="*/ 22849 w 29964"/>
                <a:gd name="connsiteY4" fmla="*/ 33493 h 47296"/>
                <a:gd name="connsiteX5" fmla="*/ 27612 w 29964"/>
                <a:gd name="connsiteY5" fmla="*/ 26825 h 47296"/>
                <a:gd name="connsiteX6" fmla="*/ 27802 w 29964"/>
                <a:gd name="connsiteY6" fmla="*/ 15110 h 47296"/>
                <a:gd name="connsiteX7" fmla="*/ 21325 w 29964"/>
                <a:gd name="connsiteY7" fmla="*/ 2156 h 47296"/>
                <a:gd name="connsiteX8" fmla="*/ 11324 w 29964"/>
                <a:gd name="connsiteY8" fmla="*/ 3013 h 47296"/>
                <a:gd name="connsiteX9" fmla="*/ 85 w 29964"/>
                <a:gd name="connsiteY9" fmla="*/ 27397 h 472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964" h="47296">
                  <a:moveTo>
                    <a:pt x="85" y="27397"/>
                  </a:moveTo>
                  <a:cubicBezTo>
                    <a:pt x="85" y="31302"/>
                    <a:pt x="-106" y="35207"/>
                    <a:pt x="85" y="39017"/>
                  </a:cubicBezTo>
                  <a:cubicBezTo>
                    <a:pt x="275" y="42923"/>
                    <a:pt x="751" y="46923"/>
                    <a:pt x="5609" y="46923"/>
                  </a:cubicBezTo>
                  <a:cubicBezTo>
                    <a:pt x="9991" y="46923"/>
                    <a:pt x="14848" y="48066"/>
                    <a:pt x="18658" y="46352"/>
                  </a:cubicBezTo>
                  <a:cubicBezTo>
                    <a:pt x="23230" y="44351"/>
                    <a:pt x="21135" y="37684"/>
                    <a:pt x="22849" y="33493"/>
                  </a:cubicBezTo>
                  <a:cubicBezTo>
                    <a:pt x="23897" y="31016"/>
                    <a:pt x="25993" y="29016"/>
                    <a:pt x="27612" y="26825"/>
                  </a:cubicBezTo>
                  <a:cubicBezTo>
                    <a:pt x="30469" y="23015"/>
                    <a:pt x="30946" y="19110"/>
                    <a:pt x="27802" y="15110"/>
                  </a:cubicBezTo>
                  <a:cubicBezTo>
                    <a:pt x="27517" y="9680"/>
                    <a:pt x="26374" y="4823"/>
                    <a:pt x="21325" y="2156"/>
                  </a:cubicBezTo>
                  <a:cubicBezTo>
                    <a:pt x="17706" y="-892"/>
                    <a:pt x="14372" y="-797"/>
                    <a:pt x="11324" y="3013"/>
                  </a:cubicBezTo>
                  <a:cubicBezTo>
                    <a:pt x="7609" y="11204"/>
                    <a:pt x="3895" y="19301"/>
                    <a:pt x="85" y="27397"/>
                  </a:cubicBezTo>
                  <a:close/>
                </a:path>
              </a:pathLst>
            </a:custGeom>
            <a:solidFill>
              <a:srgbClr val="6BC3C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Freeform: Shape 18">
              <a:extLst>
                <a:ext uri="{FF2B5EF4-FFF2-40B4-BE49-F238E27FC236}">
                  <a16:creationId xmlns:a16="http://schemas.microsoft.com/office/drawing/2014/main" id="{D2716151-4321-45F8-AD9C-EC00986F4027}"/>
                </a:ext>
              </a:extLst>
            </p:cNvPr>
            <p:cNvSpPr/>
            <p:nvPr/>
          </p:nvSpPr>
          <p:spPr>
            <a:xfrm>
              <a:off x="1693037" y="881070"/>
              <a:ext cx="36338" cy="42825"/>
            </a:xfrm>
            <a:custGeom>
              <a:avLst/>
              <a:gdLst>
                <a:gd name="connsiteX0" fmla="*/ 12907 w 36338"/>
                <a:gd name="connsiteY0" fmla="*/ 5297 h 42825"/>
                <a:gd name="connsiteX1" fmla="*/ 1191 w 36338"/>
                <a:gd name="connsiteY1" fmla="*/ 31681 h 42825"/>
                <a:gd name="connsiteX2" fmla="*/ 8716 w 36338"/>
                <a:gd name="connsiteY2" fmla="*/ 42825 h 42825"/>
                <a:gd name="connsiteX3" fmla="*/ 24241 w 36338"/>
                <a:gd name="connsiteY3" fmla="*/ 27585 h 42825"/>
                <a:gd name="connsiteX4" fmla="*/ 36338 w 36338"/>
                <a:gd name="connsiteY4" fmla="*/ 6059 h 42825"/>
                <a:gd name="connsiteX5" fmla="*/ 12907 w 36338"/>
                <a:gd name="connsiteY5" fmla="*/ 5297 h 42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338" h="42825">
                  <a:moveTo>
                    <a:pt x="12907" y="5297"/>
                  </a:moveTo>
                  <a:cubicBezTo>
                    <a:pt x="9001" y="14060"/>
                    <a:pt x="5001" y="22918"/>
                    <a:pt x="1191" y="31681"/>
                  </a:cubicBezTo>
                  <a:cubicBezTo>
                    <a:pt x="-2619" y="40444"/>
                    <a:pt x="3477" y="41301"/>
                    <a:pt x="8716" y="42825"/>
                  </a:cubicBezTo>
                  <a:cubicBezTo>
                    <a:pt x="13859" y="37682"/>
                    <a:pt x="18812" y="32348"/>
                    <a:pt x="24241" y="27585"/>
                  </a:cubicBezTo>
                  <a:cubicBezTo>
                    <a:pt x="30814" y="21965"/>
                    <a:pt x="34433" y="14726"/>
                    <a:pt x="36338" y="6059"/>
                  </a:cubicBezTo>
                  <a:cubicBezTo>
                    <a:pt x="28813" y="-4990"/>
                    <a:pt x="20812" y="1772"/>
                    <a:pt x="12907" y="5297"/>
                  </a:cubicBezTo>
                  <a:close/>
                </a:path>
              </a:pathLst>
            </a:custGeom>
            <a:solidFill>
              <a:srgbClr val="69C3C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8AFB4409-8B05-4F7C-A209-751E3695529C}"/>
                </a:ext>
              </a:extLst>
            </p:cNvPr>
            <p:cNvSpPr/>
            <p:nvPr/>
          </p:nvSpPr>
          <p:spPr>
            <a:xfrm>
              <a:off x="1478963" y="923249"/>
              <a:ext cx="82962" cy="18172"/>
            </a:xfrm>
            <a:custGeom>
              <a:avLst/>
              <a:gdLst>
                <a:gd name="connsiteX0" fmla="*/ 21336 w 82962"/>
                <a:gd name="connsiteY0" fmla="*/ 18172 h 18172"/>
                <a:gd name="connsiteX1" fmla="*/ 68104 w 82962"/>
                <a:gd name="connsiteY1" fmla="*/ 17410 h 18172"/>
                <a:gd name="connsiteX2" fmla="*/ 82963 w 82962"/>
                <a:gd name="connsiteY2" fmla="*/ 11600 h 18172"/>
                <a:gd name="connsiteX3" fmla="*/ 55340 w 82962"/>
                <a:gd name="connsiteY3" fmla="*/ 5504 h 18172"/>
                <a:gd name="connsiteX4" fmla="*/ 44387 w 82962"/>
                <a:gd name="connsiteY4" fmla="*/ 5599 h 18172"/>
                <a:gd name="connsiteX5" fmla="*/ 38671 w 82962"/>
                <a:gd name="connsiteY5" fmla="*/ 11409 h 18172"/>
                <a:gd name="connsiteX6" fmla="*/ 21907 w 82962"/>
                <a:gd name="connsiteY6" fmla="*/ 2551 h 18172"/>
                <a:gd name="connsiteX7" fmla="*/ 0 w 82962"/>
                <a:gd name="connsiteY7" fmla="*/ 17410 h 18172"/>
                <a:gd name="connsiteX8" fmla="*/ 21336 w 82962"/>
                <a:gd name="connsiteY8" fmla="*/ 18172 h 18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962" h="18172">
                  <a:moveTo>
                    <a:pt x="21336" y="18172"/>
                  </a:moveTo>
                  <a:cubicBezTo>
                    <a:pt x="36957" y="17886"/>
                    <a:pt x="52578" y="17601"/>
                    <a:pt x="68104" y="17410"/>
                  </a:cubicBezTo>
                  <a:cubicBezTo>
                    <a:pt x="73724" y="17315"/>
                    <a:pt x="79153" y="17029"/>
                    <a:pt x="82963" y="11600"/>
                  </a:cubicBezTo>
                  <a:cubicBezTo>
                    <a:pt x="75057" y="2456"/>
                    <a:pt x="63341" y="13791"/>
                    <a:pt x="55340" y="5504"/>
                  </a:cubicBezTo>
                  <a:cubicBezTo>
                    <a:pt x="51721" y="5504"/>
                    <a:pt x="48006" y="5599"/>
                    <a:pt x="44387" y="5599"/>
                  </a:cubicBezTo>
                  <a:cubicBezTo>
                    <a:pt x="42481" y="7599"/>
                    <a:pt x="40577" y="9504"/>
                    <a:pt x="38671" y="11409"/>
                  </a:cubicBezTo>
                  <a:cubicBezTo>
                    <a:pt x="33052" y="8457"/>
                    <a:pt x="27622" y="5123"/>
                    <a:pt x="21907" y="2551"/>
                  </a:cubicBezTo>
                  <a:cubicBezTo>
                    <a:pt x="9620" y="-2878"/>
                    <a:pt x="6096" y="-402"/>
                    <a:pt x="0" y="17410"/>
                  </a:cubicBezTo>
                  <a:cubicBezTo>
                    <a:pt x="7144" y="17696"/>
                    <a:pt x="14192" y="17886"/>
                    <a:pt x="21336" y="18172"/>
                  </a:cubicBezTo>
                  <a:close/>
                </a:path>
              </a:pathLst>
            </a:custGeom>
            <a:solidFill>
              <a:srgbClr val="7DC9C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Freeform: Shape 20">
              <a:extLst>
                <a:ext uri="{FF2B5EF4-FFF2-40B4-BE49-F238E27FC236}">
                  <a16:creationId xmlns:a16="http://schemas.microsoft.com/office/drawing/2014/main" id="{E2A0E1DB-9C6B-4453-887D-1B2AF784D9A7}"/>
                </a:ext>
              </a:extLst>
            </p:cNvPr>
            <p:cNvSpPr/>
            <p:nvPr/>
          </p:nvSpPr>
          <p:spPr>
            <a:xfrm>
              <a:off x="1639555" y="472279"/>
              <a:ext cx="57458" cy="32992"/>
            </a:xfrm>
            <a:custGeom>
              <a:avLst/>
              <a:gdLst>
                <a:gd name="connsiteX0" fmla="*/ 0 w 57458"/>
                <a:gd name="connsiteY0" fmla="*/ 2512 h 32992"/>
                <a:gd name="connsiteX1" fmla="*/ 21717 w 57458"/>
                <a:gd name="connsiteY1" fmla="*/ 21181 h 32992"/>
                <a:gd name="connsiteX2" fmla="*/ 55435 w 57458"/>
                <a:gd name="connsiteY2" fmla="*/ 32992 h 32992"/>
                <a:gd name="connsiteX3" fmla="*/ 57245 w 57458"/>
                <a:gd name="connsiteY3" fmla="*/ 28897 h 32992"/>
                <a:gd name="connsiteX4" fmla="*/ 55531 w 57458"/>
                <a:gd name="connsiteY4" fmla="*/ 26706 h 32992"/>
                <a:gd name="connsiteX5" fmla="*/ 55435 w 57458"/>
                <a:gd name="connsiteY5" fmla="*/ 26706 h 32992"/>
                <a:gd name="connsiteX6" fmla="*/ 50292 w 57458"/>
                <a:gd name="connsiteY6" fmla="*/ 20324 h 32992"/>
                <a:gd name="connsiteX7" fmla="*/ 29718 w 57458"/>
                <a:gd name="connsiteY7" fmla="*/ 7370 h 32992"/>
                <a:gd name="connsiteX8" fmla="*/ 11430 w 57458"/>
                <a:gd name="connsiteY8" fmla="*/ 1846 h 32992"/>
                <a:gd name="connsiteX9" fmla="*/ 0 w 57458"/>
                <a:gd name="connsiteY9" fmla="*/ 2512 h 32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458" h="32992">
                  <a:moveTo>
                    <a:pt x="0" y="2512"/>
                  </a:moveTo>
                  <a:cubicBezTo>
                    <a:pt x="4000" y="13180"/>
                    <a:pt x="8953" y="22039"/>
                    <a:pt x="21717" y="21181"/>
                  </a:cubicBezTo>
                  <a:cubicBezTo>
                    <a:pt x="34099" y="20419"/>
                    <a:pt x="43053" y="32611"/>
                    <a:pt x="55435" y="32992"/>
                  </a:cubicBezTo>
                  <a:cubicBezTo>
                    <a:pt x="57245" y="31659"/>
                    <a:pt x="57817" y="30325"/>
                    <a:pt x="57245" y="28897"/>
                  </a:cubicBezTo>
                  <a:cubicBezTo>
                    <a:pt x="56674" y="27373"/>
                    <a:pt x="56102" y="26706"/>
                    <a:pt x="55531" y="26706"/>
                  </a:cubicBezTo>
                  <a:lnTo>
                    <a:pt x="55435" y="26706"/>
                  </a:lnTo>
                  <a:cubicBezTo>
                    <a:pt x="53149" y="25182"/>
                    <a:pt x="51625" y="22801"/>
                    <a:pt x="50292" y="20324"/>
                  </a:cubicBezTo>
                  <a:cubicBezTo>
                    <a:pt x="45434" y="12323"/>
                    <a:pt x="38862" y="7180"/>
                    <a:pt x="29718" y="7370"/>
                  </a:cubicBezTo>
                  <a:cubicBezTo>
                    <a:pt x="23050" y="7465"/>
                    <a:pt x="17050" y="5465"/>
                    <a:pt x="11430" y="1846"/>
                  </a:cubicBezTo>
                  <a:cubicBezTo>
                    <a:pt x="7525" y="-440"/>
                    <a:pt x="3715" y="-1012"/>
                    <a:pt x="0" y="2512"/>
                  </a:cubicBezTo>
                  <a:close/>
                </a:path>
              </a:pathLst>
            </a:custGeom>
            <a:solidFill>
              <a:srgbClr val="5BBFC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Freeform: Shape 21">
              <a:extLst>
                <a:ext uri="{FF2B5EF4-FFF2-40B4-BE49-F238E27FC236}">
                  <a16:creationId xmlns:a16="http://schemas.microsoft.com/office/drawing/2014/main" id="{FDDC3EF3-ED50-4C2F-89BC-34D3CA0104D2}"/>
                </a:ext>
              </a:extLst>
            </p:cNvPr>
            <p:cNvSpPr/>
            <p:nvPr/>
          </p:nvSpPr>
          <p:spPr>
            <a:xfrm>
              <a:off x="1637338" y="919961"/>
              <a:ext cx="41650" cy="21946"/>
            </a:xfrm>
            <a:custGeom>
              <a:avLst/>
              <a:gdLst>
                <a:gd name="connsiteX0" fmla="*/ 41650 w 41650"/>
                <a:gd name="connsiteY0" fmla="*/ 15554 h 21946"/>
                <a:gd name="connsiteX1" fmla="*/ 17552 w 41650"/>
                <a:gd name="connsiteY1" fmla="*/ 124 h 21946"/>
                <a:gd name="connsiteX2" fmla="*/ 1645 w 41650"/>
                <a:gd name="connsiteY2" fmla="*/ 9839 h 21946"/>
                <a:gd name="connsiteX3" fmla="*/ 2407 w 41650"/>
                <a:gd name="connsiteY3" fmla="*/ 20317 h 21946"/>
                <a:gd name="connsiteX4" fmla="*/ 41650 w 41650"/>
                <a:gd name="connsiteY4" fmla="*/ 15554 h 219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650" h="21946">
                  <a:moveTo>
                    <a:pt x="41650" y="15554"/>
                  </a:moveTo>
                  <a:cubicBezTo>
                    <a:pt x="37554" y="3172"/>
                    <a:pt x="26982" y="1838"/>
                    <a:pt x="17552" y="124"/>
                  </a:cubicBezTo>
                  <a:cubicBezTo>
                    <a:pt x="11075" y="-1019"/>
                    <a:pt x="6598" y="6029"/>
                    <a:pt x="1645" y="9839"/>
                  </a:cubicBezTo>
                  <a:cubicBezTo>
                    <a:pt x="-1879" y="12506"/>
                    <a:pt x="1169" y="16888"/>
                    <a:pt x="2407" y="20317"/>
                  </a:cubicBezTo>
                  <a:cubicBezTo>
                    <a:pt x="15837" y="23270"/>
                    <a:pt x="29077" y="22508"/>
                    <a:pt x="41650" y="15554"/>
                  </a:cubicBezTo>
                  <a:close/>
                </a:path>
              </a:pathLst>
            </a:custGeom>
            <a:solidFill>
              <a:srgbClr val="67C2C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Freeform: Shape 22">
              <a:extLst>
                <a:ext uri="{FF2B5EF4-FFF2-40B4-BE49-F238E27FC236}">
                  <a16:creationId xmlns:a16="http://schemas.microsoft.com/office/drawing/2014/main" id="{CA463DFA-F010-44FA-8127-E122A04FF918}"/>
                </a:ext>
              </a:extLst>
            </p:cNvPr>
            <p:cNvSpPr/>
            <p:nvPr/>
          </p:nvSpPr>
          <p:spPr>
            <a:xfrm>
              <a:off x="1883204" y="629000"/>
              <a:ext cx="38671" cy="30766"/>
            </a:xfrm>
            <a:custGeom>
              <a:avLst/>
              <a:gdLst>
                <a:gd name="connsiteX0" fmla="*/ 0 w 38671"/>
                <a:gd name="connsiteY0" fmla="*/ 3144 h 30766"/>
                <a:gd name="connsiteX1" fmla="*/ 17145 w 38671"/>
                <a:gd name="connsiteY1" fmla="*/ 30766 h 30766"/>
                <a:gd name="connsiteX2" fmla="*/ 38386 w 38671"/>
                <a:gd name="connsiteY2" fmla="*/ 15717 h 30766"/>
                <a:gd name="connsiteX3" fmla="*/ 38672 w 38671"/>
                <a:gd name="connsiteY3" fmla="*/ 15431 h 30766"/>
                <a:gd name="connsiteX4" fmla="*/ 32671 w 38671"/>
                <a:gd name="connsiteY4" fmla="*/ 10287 h 30766"/>
                <a:gd name="connsiteX5" fmla="*/ 22574 w 38671"/>
                <a:gd name="connsiteY5" fmla="*/ 2572 h 30766"/>
                <a:gd name="connsiteX6" fmla="*/ 0 w 38671"/>
                <a:gd name="connsiteY6" fmla="*/ 3144 h 30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671" h="30766">
                  <a:moveTo>
                    <a:pt x="0" y="3144"/>
                  </a:moveTo>
                  <a:cubicBezTo>
                    <a:pt x="5429" y="11907"/>
                    <a:pt x="10859" y="20574"/>
                    <a:pt x="17145" y="30766"/>
                  </a:cubicBezTo>
                  <a:cubicBezTo>
                    <a:pt x="25813" y="28385"/>
                    <a:pt x="32385" y="22670"/>
                    <a:pt x="38386" y="15717"/>
                  </a:cubicBezTo>
                  <a:cubicBezTo>
                    <a:pt x="38386" y="15717"/>
                    <a:pt x="38672" y="15431"/>
                    <a:pt x="38672" y="15431"/>
                  </a:cubicBezTo>
                  <a:cubicBezTo>
                    <a:pt x="37052" y="13240"/>
                    <a:pt x="35052" y="11430"/>
                    <a:pt x="32671" y="10287"/>
                  </a:cubicBezTo>
                  <a:cubicBezTo>
                    <a:pt x="29242" y="7716"/>
                    <a:pt x="25908" y="5144"/>
                    <a:pt x="22574" y="2572"/>
                  </a:cubicBezTo>
                  <a:cubicBezTo>
                    <a:pt x="14954" y="-571"/>
                    <a:pt x="7430" y="-1333"/>
                    <a:pt x="0" y="3144"/>
                  </a:cubicBezTo>
                  <a:close/>
                </a:path>
              </a:pathLst>
            </a:custGeom>
            <a:solidFill>
              <a:srgbClr val="66C2C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Freeform: Shape 23">
              <a:extLst>
                <a:ext uri="{FF2B5EF4-FFF2-40B4-BE49-F238E27FC236}">
                  <a16:creationId xmlns:a16="http://schemas.microsoft.com/office/drawing/2014/main" id="{F48E96CD-3549-4043-97A0-0AA262DB6D2B}"/>
                </a:ext>
              </a:extLst>
            </p:cNvPr>
            <p:cNvSpPr/>
            <p:nvPr/>
          </p:nvSpPr>
          <p:spPr>
            <a:xfrm>
              <a:off x="1401525" y="616343"/>
              <a:ext cx="19242" cy="42756"/>
            </a:xfrm>
            <a:custGeom>
              <a:avLst/>
              <a:gdLst>
                <a:gd name="connsiteX0" fmla="*/ 0 w 19242"/>
                <a:gd name="connsiteY0" fmla="*/ 21992 h 42756"/>
                <a:gd name="connsiteX1" fmla="*/ 10763 w 19242"/>
                <a:gd name="connsiteY1" fmla="*/ 42756 h 42756"/>
                <a:gd name="connsiteX2" fmla="*/ 19241 w 19242"/>
                <a:gd name="connsiteY2" fmla="*/ 6561 h 42756"/>
                <a:gd name="connsiteX3" fmla="*/ 13811 w 19242"/>
                <a:gd name="connsiteY3" fmla="*/ 561 h 42756"/>
                <a:gd name="connsiteX4" fmla="*/ 7048 w 19242"/>
                <a:gd name="connsiteY4" fmla="*/ 3418 h 42756"/>
                <a:gd name="connsiteX5" fmla="*/ 0 w 19242"/>
                <a:gd name="connsiteY5" fmla="*/ 15896 h 42756"/>
                <a:gd name="connsiteX6" fmla="*/ 0 w 19242"/>
                <a:gd name="connsiteY6" fmla="*/ 21992 h 42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242" h="42756">
                  <a:moveTo>
                    <a:pt x="0" y="21992"/>
                  </a:moveTo>
                  <a:cubicBezTo>
                    <a:pt x="7810" y="25897"/>
                    <a:pt x="2667" y="37327"/>
                    <a:pt x="10763" y="42756"/>
                  </a:cubicBezTo>
                  <a:cubicBezTo>
                    <a:pt x="17907" y="31707"/>
                    <a:pt x="18669" y="19039"/>
                    <a:pt x="19241" y="6561"/>
                  </a:cubicBezTo>
                  <a:cubicBezTo>
                    <a:pt x="19336" y="4656"/>
                    <a:pt x="16002" y="1799"/>
                    <a:pt x="13811" y="561"/>
                  </a:cubicBezTo>
                  <a:cubicBezTo>
                    <a:pt x="11240" y="-868"/>
                    <a:pt x="8287" y="561"/>
                    <a:pt x="7048" y="3418"/>
                  </a:cubicBezTo>
                  <a:cubicBezTo>
                    <a:pt x="5048" y="7895"/>
                    <a:pt x="4286" y="13038"/>
                    <a:pt x="0" y="15896"/>
                  </a:cubicBezTo>
                  <a:cubicBezTo>
                    <a:pt x="0" y="17896"/>
                    <a:pt x="0" y="19991"/>
                    <a:pt x="0" y="21992"/>
                  </a:cubicBezTo>
                  <a:close/>
                </a:path>
              </a:pathLst>
            </a:custGeom>
            <a:solidFill>
              <a:srgbClr val="56BDB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Freeform: Shape 24">
              <a:extLst>
                <a:ext uri="{FF2B5EF4-FFF2-40B4-BE49-F238E27FC236}">
                  <a16:creationId xmlns:a16="http://schemas.microsoft.com/office/drawing/2014/main" id="{1311E8C5-794E-47C5-A6A8-2CBD4D24114D}"/>
                </a:ext>
              </a:extLst>
            </p:cNvPr>
            <p:cNvSpPr/>
            <p:nvPr/>
          </p:nvSpPr>
          <p:spPr>
            <a:xfrm>
              <a:off x="1855677" y="856172"/>
              <a:ext cx="40386" cy="30480"/>
            </a:xfrm>
            <a:custGeom>
              <a:avLst/>
              <a:gdLst>
                <a:gd name="connsiteX0" fmla="*/ 5334 w 40386"/>
                <a:gd name="connsiteY0" fmla="*/ 6001 h 30480"/>
                <a:gd name="connsiteX1" fmla="*/ 0 w 40386"/>
                <a:gd name="connsiteY1" fmla="*/ 29813 h 30480"/>
                <a:gd name="connsiteX2" fmla="*/ 2667 w 40386"/>
                <a:gd name="connsiteY2" fmla="*/ 30480 h 30480"/>
                <a:gd name="connsiteX3" fmla="*/ 5334 w 40386"/>
                <a:gd name="connsiteY3" fmla="*/ 30004 h 30480"/>
                <a:gd name="connsiteX4" fmla="*/ 12382 w 40386"/>
                <a:gd name="connsiteY4" fmla="*/ 25336 h 30480"/>
                <a:gd name="connsiteX5" fmla="*/ 38386 w 40386"/>
                <a:gd name="connsiteY5" fmla="*/ 17240 h 30480"/>
                <a:gd name="connsiteX6" fmla="*/ 40386 w 40386"/>
                <a:gd name="connsiteY6" fmla="*/ 14764 h 30480"/>
                <a:gd name="connsiteX7" fmla="*/ 38576 w 40386"/>
                <a:gd name="connsiteY7" fmla="*/ 12097 h 30480"/>
                <a:gd name="connsiteX8" fmla="*/ 10858 w 40386"/>
                <a:gd name="connsiteY8" fmla="*/ 0 h 30480"/>
                <a:gd name="connsiteX9" fmla="*/ 8287 w 40386"/>
                <a:gd name="connsiteY9" fmla="*/ 953 h 30480"/>
                <a:gd name="connsiteX10" fmla="*/ 5525 w 40386"/>
                <a:gd name="connsiteY10" fmla="*/ 6096 h 30480"/>
                <a:gd name="connsiteX11" fmla="*/ 5334 w 40386"/>
                <a:gd name="connsiteY11" fmla="*/ 6001 h 30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386" h="30480">
                  <a:moveTo>
                    <a:pt x="5334" y="6001"/>
                  </a:moveTo>
                  <a:cubicBezTo>
                    <a:pt x="3524" y="13906"/>
                    <a:pt x="1715" y="21907"/>
                    <a:pt x="0" y="29813"/>
                  </a:cubicBezTo>
                  <a:lnTo>
                    <a:pt x="2667" y="30480"/>
                  </a:lnTo>
                  <a:lnTo>
                    <a:pt x="5334" y="30004"/>
                  </a:lnTo>
                  <a:cubicBezTo>
                    <a:pt x="7239" y="27623"/>
                    <a:pt x="9430" y="25718"/>
                    <a:pt x="12382" y="25336"/>
                  </a:cubicBezTo>
                  <a:cubicBezTo>
                    <a:pt x="21336" y="23622"/>
                    <a:pt x="30671" y="23527"/>
                    <a:pt x="38386" y="17240"/>
                  </a:cubicBezTo>
                  <a:cubicBezTo>
                    <a:pt x="39053" y="16383"/>
                    <a:pt x="39719" y="15621"/>
                    <a:pt x="40386" y="14764"/>
                  </a:cubicBezTo>
                  <a:cubicBezTo>
                    <a:pt x="39719" y="13906"/>
                    <a:pt x="39148" y="13049"/>
                    <a:pt x="38576" y="12097"/>
                  </a:cubicBezTo>
                  <a:cubicBezTo>
                    <a:pt x="26860" y="14764"/>
                    <a:pt x="19622" y="5334"/>
                    <a:pt x="10858" y="0"/>
                  </a:cubicBezTo>
                  <a:cubicBezTo>
                    <a:pt x="10858" y="0"/>
                    <a:pt x="8287" y="953"/>
                    <a:pt x="8287" y="953"/>
                  </a:cubicBezTo>
                  <a:cubicBezTo>
                    <a:pt x="7620" y="2857"/>
                    <a:pt x="6763" y="4572"/>
                    <a:pt x="5525" y="6096"/>
                  </a:cubicBezTo>
                  <a:lnTo>
                    <a:pt x="5334" y="6001"/>
                  </a:lnTo>
                  <a:close/>
                </a:path>
              </a:pathLst>
            </a:custGeom>
            <a:solidFill>
              <a:srgbClr val="64C1C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Freeform: Shape 25">
              <a:extLst>
                <a:ext uri="{FF2B5EF4-FFF2-40B4-BE49-F238E27FC236}">
                  <a16:creationId xmlns:a16="http://schemas.microsoft.com/office/drawing/2014/main" id="{49AC34DF-BD87-4F9E-82FA-3FDAA365BAA4}"/>
                </a:ext>
              </a:extLst>
            </p:cNvPr>
            <p:cNvSpPr/>
            <p:nvPr/>
          </p:nvSpPr>
          <p:spPr>
            <a:xfrm>
              <a:off x="1982936" y="708806"/>
              <a:ext cx="20190" cy="32113"/>
            </a:xfrm>
            <a:custGeom>
              <a:avLst/>
              <a:gdLst>
                <a:gd name="connsiteX0" fmla="*/ 17331 w 20190"/>
                <a:gd name="connsiteY0" fmla="*/ 1824 h 32113"/>
                <a:gd name="connsiteX1" fmla="*/ 4186 w 20190"/>
                <a:gd name="connsiteY1" fmla="*/ 5253 h 32113"/>
                <a:gd name="connsiteX2" fmla="*/ 1043 w 20190"/>
                <a:gd name="connsiteY2" fmla="*/ 13159 h 32113"/>
                <a:gd name="connsiteX3" fmla="*/ 15997 w 20190"/>
                <a:gd name="connsiteY3" fmla="*/ 32113 h 32113"/>
                <a:gd name="connsiteX4" fmla="*/ 19331 w 20190"/>
                <a:gd name="connsiteY4" fmla="*/ 15159 h 32113"/>
                <a:gd name="connsiteX5" fmla="*/ 17331 w 20190"/>
                <a:gd name="connsiteY5" fmla="*/ 1824 h 32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190" h="32113">
                  <a:moveTo>
                    <a:pt x="17331" y="1824"/>
                  </a:moveTo>
                  <a:cubicBezTo>
                    <a:pt x="12473" y="776"/>
                    <a:pt x="7044" y="-3129"/>
                    <a:pt x="4186" y="5253"/>
                  </a:cubicBezTo>
                  <a:cubicBezTo>
                    <a:pt x="3329" y="7920"/>
                    <a:pt x="1710" y="10396"/>
                    <a:pt x="1043" y="13159"/>
                  </a:cubicBezTo>
                  <a:cubicBezTo>
                    <a:pt x="-2005" y="25446"/>
                    <a:pt x="1234" y="29446"/>
                    <a:pt x="15997" y="32113"/>
                  </a:cubicBezTo>
                  <a:cubicBezTo>
                    <a:pt x="17045" y="26494"/>
                    <a:pt x="17902" y="20683"/>
                    <a:pt x="19331" y="15159"/>
                  </a:cubicBezTo>
                  <a:cubicBezTo>
                    <a:pt x="20665" y="10206"/>
                    <a:pt x="20760" y="5824"/>
                    <a:pt x="17331" y="1824"/>
                  </a:cubicBezTo>
                  <a:close/>
                </a:path>
              </a:pathLst>
            </a:custGeom>
            <a:solidFill>
              <a:srgbClr val="58BEB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Freeform: Shape 26">
              <a:extLst>
                <a:ext uri="{FF2B5EF4-FFF2-40B4-BE49-F238E27FC236}">
                  <a16:creationId xmlns:a16="http://schemas.microsoft.com/office/drawing/2014/main" id="{99809A28-2EA5-46C5-B7A7-A131AEBB177F}"/>
                </a:ext>
              </a:extLst>
            </p:cNvPr>
            <p:cNvSpPr/>
            <p:nvPr/>
          </p:nvSpPr>
          <p:spPr>
            <a:xfrm>
              <a:off x="1894349" y="844817"/>
              <a:ext cx="28098" cy="26220"/>
            </a:xfrm>
            <a:custGeom>
              <a:avLst/>
              <a:gdLst>
                <a:gd name="connsiteX0" fmla="*/ 28099 w 28098"/>
                <a:gd name="connsiteY0" fmla="*/ 12212 h 26220"/>
                <a:gd name="connsiteX1" fmla="*/ 21336 w 28098"/>
                <a:gd name="connsiteY1" fmla="*/ 497 h 26220"/>
                <a:gd name="connsiteX2" fmla="*/ 9334 w 28098"/>
                <a:gd name="connsiteY2" fmla="*/ 5259 h 26220"/>
                <a:gd name="connsiteX3" fmla="*/ 0 w 28098"/>
                <a:gd name="connsiteY3" fmla="*/ 23357 h 26220"/>
                <a:gd name="connsiteX4" fmla="*/ 0 w 28098"/>
                <a:gd name="connsiteY4" fmla="*/ 23357 h 26220"/>
                <a:gd name="connsiteX5" fmla="*/ 6382 w 28098"/>
                <a:gd name="connsiteY5" fmla="*/ 26214 h 26220"/>
                <a:gd name="connsiteX6" fmla="*/ 16669 w 28098"/>
                <a:gd name="connsiteY6" fmla="*/ 23642 h 26220"/>
                <a:gd name="connsiteX7" fmla="*/ 28099 w 28098"/>
                <a:gd name="connsiteY7" fmla="*/ 12212 h 26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098" h="26220">
                  <a:moveTo>
                    <a:pt x="28099" y="12212"/>
                  </a:moveTo>
                  <a:cubicBezTo>
                    <a:pt x="27146" y="7450"/>
                    <a:pt x="26765" y="2116"/>
                    <a:pt x="21336" y="497"/>
                  </a:cubicBezTo>
                  <a:cubicBezTo>
                    <a:pt x="16383" y="-1027"/>
                    <a:pt x="12002" y="1068"/>
                    <a:pt x="9334" y="5259"/>
                  </a:cubicBezTo>
                  <a:cubicBezTo>
                    <a:pt x="5715" y="10879"/>
                    <a:pt x="3048" y="17356"/>
                    <a:pt x="0" y="23357"/>
                  </a:cubicBezTo>
                  <a:lnTo>
                    <a:pt x="0" y="23357"/>
                  </a:lnTo>
                  <a:cubicBezTo>
                    <a:pt x="1715" y="25357"/>
                    <a:pt x="3905" y="26309"/>
                    <a:pt x="6382" y="26214"/>
                  </a:cubicBezTo>
                  <a:cubicBezTo>
                    <a:pt x="10001" y="26214"/>
                    <a:pt x="13716" y="26405"/>
                    <a:pt x="16669" y="23642"/>
                  </a:cubicBezTo>
                  <a:cubicBezTo>
                    <a:pt x="21717" y="21356"/>
                    <a:pt x="26098" y="18118"/>
                    <a:pt x="28099" y="12212"/>
                  </a:cubicBezTo>
                  <a:close/>
                </a:path>
              </a:pathLst>
            </a:custGeom>
            <a:solidFill>
              <a:srgbClr val="63C1C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Freeform: Shape 27">
              <a:extLst>
                <a:ext uri="{FF2B5EF4-FFF2-40B4-BE49-F238E27FC236}">
                  <a16:creationId xmlns:a16="http://schemas.microsoft.com/office/drawing/2014/main" id="{6F12285E-A315-4F2C-AA2C-A0CDC3C37B28}"/>
                </a:ext>
              </a:extLst>
            </p:cNvPr>
            <p:cNvSpPr/>
            <p:nvPr/>
          </p:nvSpPr>
          <p:spPr>
            <a:xfrm>
              <a:off x="1281316" y="807880"/>
              <a:ext cx="17551" cy="26891"/>
            </a:xfrm>
            <a:custGeom>
              <a:avLst/>
              <a:gdLst>
                <a:gd name="connsiteX0" fmla="*/ 3433 w 17551"/>
                <a:gd name="connsiteY0" fmla="*/ 24194 h 26891"/>
                <a:gd name="connsiteX1" fmla="*/ 10957 w 17551"/>
                <a:gd name="connsiteY1" fmla="*/ 26860 h 26891"/>
                <a:gd name="connsiteX2" fmla="*/ 17434 w 17551"/>
                <a:gd name="connsiteY2" fmla="*/ 20098 h 26891"/>
                <a:gd name="connsiteX3" fmla="*/ 3909 w 17551"/>
                <a:gd name="connsiteY3" fmla="*/ 0 h 26891"/>
                <a:gd name="connsiteX4" fmla="*/ 3433 w 17551"/>
                <a:gd name="connsiteY4" fmla="*/ 24194 h 268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51" h="26891">
                  <a:moveTo>
                    <a:pt x="3433" y="24194"/>
                  </a:moveTo>
                  <a:cubicBezTo>
                    <a:pt x="5909" y="25146"/>
                    <a:pt x="8386" y="26575"/>
                    <a:pt x="10957" y="26860"/>
                  </a:cubicBezTo>
                  <a:cubicBezTo>
                    <a:pt x="15148" y="27242"/>
                    <a:pt x="18196" y="24098"/>
                    <a:pt x="17434" y="20098"/>
                  </a:cubicBezTo>
                  <a:cubicBezTo>
                    <a:pt x="15720" y="11525"/>
                    <a:pt x="12100" y="3810"/>
                    <a:pt x="3909" y="0"/>
                  </a:cubicBezTo>
                  <a:cubicBezTo>
                    <a:pt x="3337" y="8001"/>
                    <a:pt x="-4283" y="15907"/>
                    <a:pt x="3433" y="24194"/>
                  </a:cubicBezTo>
                  <a:close/>
                </a:path>
              </a:pathLst>
            </a:custGeom>
            <a:solidFill>
              <a:srgbClr val="60C0C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Freeform: Shape 28">
              <a:extLst>
                <a:ext uri="{FF2B5EF4-FFF2-40B4-BE49-F238E27FC236}">
                  <a16:creationId xmlns:a16="http://schemas.microsoft.com/office/drawing/2014/main" id="{988D2922-81EA-44EA-9030-8D2100B09FC6}"/>
                </a:ext>
              </a:extLst>
            </p:cNvPr>
            <p:cNvSpPr/>
            <p:nvPr/>
          </p:nvSpPr>
          <p:spPr>
            <a:xfrm>
              <a:off x="1883204" y="626143"/>
              <a:ext cx="22479" cy="6000"/>
            </a:xfrm>
            <a:custGeom>
              <a:avLst/>
              <a:gdLst>
                <a:gd name="connsiteX0" fmla="*/ 0 w 22479"/>
                <a:gd name="connsiteY0" fmla="*/ 6001 h 6000"/>
                <a:gd name="connsiteX1" fmla="*/ 22479 w 22479"/>
                <a:gd name="connsiteY1" fmla="*/ 5525 h 6000"/>
                <a:gd name="connsiteX2" fmla="*/ 0 w 22479"/>
                <a:gd name="connsiteY2" fmla="*/ 191 h 6000"/>
                <a:gd name="connsiteX3" fmla="*/ 0 w 22479"/>
                <a:gd name="connsiteY3" fmla="*/ 6001 h 6000"/>
              </a:gdLst>
              <a:ahLst/>
              <a:cxnLst>
                <a:cxn ang="0">
                  <a:pos x="connsiteX0" y="connsiteY0"/>
                </a:cxn>
                <a:cxn ang="0">
                  <a:pos x="connsiteX1" y="connsiteY1"/>
                </a:cxn>
                <a:cxn ang="0">
                  <a:pos x="connsiteX2" y="connsiteY2"/>
                </a:cxn>
                <a:cxn ang="0">
                  <a:pos x="connsiteX3" y="connsiteY3"/>
                </a:cxn>
              </a:cxnLst>
              <a:rect l="l" t="t" r="r" b="b"/>
              <a:pathLst>
                <a:path w="22479" h="6000">
                  <a:moveTo>
                    <a:pt x="0" y="6001"/>
                  </a:moveTo>
                  <a:cubicBezTo>
                    <a:pt x="7525" y="5810"/>
                    <a:pt x="14954" y="5620"/>
                    <a:pt x="22479" y="5525"/>
                  </a:cubicBezTo>
                  <a:cubicBezTo>
                    <a:pt x="16288" y="-2762"/>
                    <a:pt x="7715" y="953"/>
                    <a:pt x="0" y="191"/>
                  </a:cubicBezTo>
                  <a:cubicBezTo>
                    <a:pt x="95" y="2096"/>
                    <a:pt x="95" y="4096"/>
                    <a:pt x="0" y="6001"/>
                  </a:cubicBezTo>
                  <a:close/>
                </a:path>
              </a:pathLst>
            </a:custGeom>
            <a:solidFill>
              <a:srgbClr val="B0DC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Freeform: Shape 29">
              <a:extLst>
                <a:ext uri="{FF2B5EF4-FFF2-40B4-BE49-F238E27FC236}">
                  <a16:creationId xmlns:a16="http://schemas.microsoft.com/office/drawing/2014/main" id="{E105D094-E277-4854-A13B-11E73131833B}"/>
                </a:ext>
              </a:extLst>
            </p:cNvPr>
            <p:cNvSpPr/>
            <p:nvPr/>
          </p:nvSpPr>
          <p:spPr>
            <a:xfrm>
              <a:off x="1617266" y="462918"/>
              <a:ext cx="17430" cy="5843"/>
            </a:xfrm>
            <a:custGeom>
              <a:avLst/>
              <a:gdLst>
                <a:gd name="connsiteX0" fmla="*/ 0 w 17430"/>
                <a:gd name="connsiteY0" fmla="*/ 729 h 5843"/>
                <a:gd name="connsiteX1" fmla="*/ 17431 w 17430"/>
                <a:gd name="connsiteY1" fmla="*/ 5205 h 5843"/>
                <a:gd name="connsiteX2" fmla="*/ 0 w 17430"/>
                <a:gd name="connsiteY2" fmla="*/ 729 h 5843"/>
              </a:gdLst>
              <a:ahLst/>
              <a:cxnLst>
                <a:cxn ang="0">
                  <a:pos x="connsiteX0" y="connsiteY0"/>
                </a:cxn>
                <a:cxn ang="0">
                  <a:pos x="connsiteX1" y="connsiteY1"/>
                </a:cxn>
                <a:cxn ang="0">
                  <a:pos x="connsiteX2" y="connsiteY2"/>
                </a:cxn>
              </a:cxnLst>
              <a:rect l="l" t="t" r="r" b="b"/>
              <a:pathLst>
                <a:path w="17430" h="5843">
                  <a:moveTo>
                    <a:pt x="0" y="729"/>
                  </a:moveTo>
                  <a:cubicBezTo>
                    <a:pt x="4858" y="6729"/>
                    <a:pt x="11049" y="6253"/>
                    <a:pt x="17431" y="5205"/>
                  </a:cubicBezTo>
                  <a:cubicBezTo>
                    <a:pt x="12573" y="-1176"/>
                    <a:pt x="6286" y="-319"/>
                    <a:pt x="0" y="729"/>
                  </a:cubicBezTo>
                  <a:close/>
                </a:path>
              </a:pathLst>
            </a:custGeom>
            <a:solidFill>
              <a:srgbClr val="A6D8D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Freeform: Shape 30">
              <a:extLst>
                <a:ext uri="{FF2B5EF4-FFF2-40B4-BE49-F238E27FC236}">
                  <a16:creationId xmlns:a16="http://schemas.microsoft.com/office/drawing/2014/main" id="{63D4C8B1-7863-4692-8E53-AC16CB4D5D80}"/>
                </a:ext>
              </a:extLst>
            </p:cNvPr>
            <p:cNvSpPr/>
            <p:nvPr/>
          </p:nvSpPr>
          <p:spPr>
            <a:xfrm>
              <a:off x="1307037" y="868269"/>
              <a:ext cx="5236" cy="13430"/>
            </a:xfrm>
            <a:custGeom>
              <a:avLst/>
              <a:gdLst>
                <a:gd name="connsiteX0" fmla="*/ 5048 w 5236"/>
                <a:gd name="connsiteY0" fmla="*/ 13430 h 13430"/>
                <a:gd name="connsiteX1" fmla="*/ 0 w 5236"/>
                <a:gd name="connsiteY1" fmla="*/ 0 h 13430"/>
                <a:gd name="connsiteX2" fmla="*/ 5048 w 5236"/>
                <a:gd name="connsiteY2" fmla="*/ 13430 h 13430"/>
              </a:gdLst>
              <a:ahLst/>
              <a:cxnLst>
                <a:cxn ang="0">
                  <a:pos x="connsiteX0" y="connsiteY0"/>
                </a:cxn>
                <a:cxn ang="0">
                  <a:pos x="connsiteX1" y="connsiteY1"/>
                </a:cxn>
                <a:cxn ang="0">
                  <a:pos x="connsiteX2" y="connsiteY2"/>
                </a:cxn>
              </a:cxnLst>
              <a:rect l="l" t="t" r="r" b="b"/>
              <a:pathLst>
                <a:path w="5236" h="13430">
                  <a:moveTo>
                    <a:pt x="5048" y="13430"/>
                  </a:moveTo>
                  <a:cubicBezTo>
                    <a:pt x="5620" y="7906"/>
                    <a:pt x="5143" y="2953"/>
                    <a:pt x="0" y="0"/>
                  </a:cubicBezTo>
                  <a:cubicBezTo>
                    <a:pt x="0" y="5239"/>
                    <a:pt x="1238" y="9906"/>
                    <a:pt x="5048" y="13430"/>
                  </a:cubicBezTo>
                  <a:close/>
                </a:path>
              </a:pathLst>
            </a:custGeom>
            <a:solidFill>
              <a:srgbClr val="81CAC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 name="Freeform: Shape 31">
              <a:extLst>
                <a:ext uri="{FF2B5EF4-FFF2-40B4-BE49-F238E27FC236}">
                  <a16:creationId xmlns:a16="http://schemas.microsoft.com/office/drawing/2014/main" id="{A11257E6-E719-42A9-9D26-AA3A691E8CCE}"/>
                </a:ext>
              </a:extLst>
            </p:cNvPr>
            <p:cNvSpPr/>
            <p:nvPr/>
          </p:nvSpPr>
          <p:spPr>
            <a:xfrm>
              <a:off x="1898213" y="868364"/>
              <a:ext cx="12803" cy="5207"/>
            </a:xfrm>
            <a:custGeom>
              <a:avLst/>
              <a:gdLst>
                <a:gd name="connsiteX0" fmla="*/ 12804 w 12803"/>
                <a:gd name="connsiteY0" fmla="*/ 190 h 5207"/>
                <a:gd name="connsiteX1" fmla="*/ 1660 w 12803"/>
                <a:gd name="connsiteY1" fmla="*/ 0 h 5207"/>
                <a:gd name="connsiteX2" fmla="*/ 40 w 12803"/>
                <a:gd name="connsiteY2" fmla="*/ 3143 h 5207"/>
                <a:gd name="connsiteX3" fmla="*/ 993 w 12803"/>
                <a:gd name="connsiteY3" fmla="*/ 4953 h 5207"/>
                <a:gd name="connsiteX4" fmla="*/ 12804 w 12803"/>
                <a:gd name="connsiteY4" fmla="*/ 190 h 52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03" h="5207">
                  <a:moveTo>
                    <a:pt x="12804" y="190"/>
                  </a:moveTo>
                  <a:cubicBezTo>
                    <a:pt x="9089" y="95"/>
                    <a:pt x="5374" y="95"/>
                    <a:pt x="1660" y="0"/>
                  </a:cubicBezTo>
                  <a:cubicBezTo>
                    <a:pt x="326" y="952"/>
                    <a:pt x="-150" y="2000"/>
                    <a:pt x="40" y="3143"/>
                  </a:cubicBezTo>
                  <a:cubicBezTo>
                    <a:pt x="326" y="4381"/>
                    <a:pt x="612" y="4953"/>
                    <a:pt x="993" y="4953"/>
                  </a:cubicBezTo>
                  <a:cubicBezTo>
                    <a:pt x="5851" y="5810"/>
                    <a:pt x="9946" y="4572"/>
                    <a:pt x="12804" y="190"/>
                  </a:cubicBezTo>
                  <a:close/>
                </a:path>
              </a:pathLst>
            </a:custGeom>
            <a:solidFill>
              <a:srgbClr val="B0DC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Freeform: Shape 32">
              <a:extLst>
                <a:ext uri="{FF2B5EF4-FFF2-40B4-BE49-F238E27FC236}">
                  <a16:creationId xmlns:a16="http://schemas.microsoft.com/office/drawing/2014/main" id="{87507B48-1CDA-4258-AEBB-8A3591B16184}"/>
                </a:ext>
              </a:extLst>
            </p:cNvPr>
            <p:cNvSpPr/>
            <p:nvPr/>
          </p:nvSpPr>
          <p:spPr>
            <a:xfrm>
              <a:off x="1302084" y="741391"/>
              <a:ext cx="10858" cy="6196"/>
            </a:xfrm>
            <a:custGeom>
              <a:avLst/>
              <a:gdLst>
                <a:gd name="connsiteX0" fmla="*/ 0 w 10858"/>
                <a:gd name="connsiteY0" fmla="*/ 6196 h 6196"/>
                <a:gd name="connsiteX1" fmla="*/ 10001 w 10858"/>
                <a:gd name="connsiteY1" fmla="*/ 5339 h 6196"/>
                <a:gd name="connsiteX2" fmla="*/ 10858 w 10858"/>
                <a:gd name="connsiteY2" fmla="*/ 5 h 6196"/>
                <a:gd name="connsiteX3" fmla="*/ 0 w 10858"/>
                <a:gd name="connsiteY3" fmla="*/ 6196 h 6196"/>
              </a:gdLst>
              <a:ahLst/>
              <a:cxnLst>
                <a:cxn ang="0">
                  <a:pos x="connsiteX0" y="connsiteY0"/>
                </a:cxn>
                <a:cxn ang="0">
                  <a:pos x="connsiteX1" y="connsiteY1"/>
                </a:cxn>
                <a:cxn ang="0">
                  <a:pos x="connsiteX2" y="connsiteY2"/>
                </a:cxn>
                <a:cxn ang="0">
                  <a:pos x="connsiteX3" y="connsiteY3"/>
                </a:cxn>
              </a:cxnLst>
              <a:rect l="l" t="t" r="r" b="b"/>
              <a:pathLst>
                <a:path w="10858" h="6196">
                  <a:moveTo>
                    <a:pt x="0" y="6196"/>
                  </a:moveTo>
                  <a:cubicBezTo>
                    <a:pt x="3334" y="5911"/>
                    <a:pt x="6668" y="5625"/>
                    <a:pt x="10001" y="5339"/>
                  </a:cubicBezTo>
                  <a:cubicBezTo>
                    <a:pt x="10477" y="3624"/>
                    <a:pt x="10763" y="1815"/>
                    <a:pt x="10858" y="5"/>
                  </a:cubicBezTo>
                  <a:cubicBezTo>
                    <a:pt x="6191" y="-90"/>
                    <a:pt x="2191" y="1148"/>
                    <a:pt x="0" y="6196"/>
                  </a:cubicBezTo>
                  <a:close/>
                </a:path>
              </a:pathLst>
            </a:custGeom>
            <a:solidFill>
              <a:srgbClr val="AEDB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Freeform: Shape 33">
              <a:extLst>
                <a:ext uri="{FF2B5EF4-FFF2-40B4-BE49-F238E27FC236}">
                  <a16:creationId xmlns:a16="http://schemas.microsoft.com/office/drawing/2014/main" id="{EEAAC258-4426-47F5-BD15-C3FB488DCABC}"/>
                </a:ext>
              </a:extLst>
            </p:cNvPr>
            <p:cNvSpPr/>
            <p:nvPr/>
          </p:nvSpPr>
          <p:spPr>
            <a:xfrm>
              <a:off x="1705944" y="505266"/>
              <a:ext cx="10953" cy="6195"/>
            </a:xfrm>
            <a:custGeom>
              <a:avLst/>
              <a:gdLst>
                <a:gd name="connsiteX0" fmla="*/ 0 w 10953"/>
                <a:gd name="connsiteY0" fmla="*/ 6101 h 6195"/>
                <a:gd name="connsiteX1" fmla="*/ 10954 w 10953"/>
                <a:gd name="connsiteY1" fmla="*/ 6196 h 6195"/>
                <a:gd name="connsiteX2" fmla="*/ 95 w 10953"/>
                <a:gd name="connsiteY2" fmla="*/ 5 h 6195"/>
                <a:gd name="connsiteX3" fmla="*/ 0 w 10953"/>
                <a:gd name="connsiteY3" fmla="*/ 6101 h 6195"/>
              </a:gdLst>
              <a:ahLst/>
              <a:cxnLst>
                <a:cxn ang="0">
                  <a:pos x="connsiteX0" y="connsiteY0"/>
                </a:cxn>
                <a:cxn ang="0">
                  <a:pos x="connsiteX1" y="connsiteY1"/>
                </a:cxn>
                <a:cxn ang="0">
                  <a:pos x="connsiteX2" y="connsiteY2"/>
                </a:cxn>
                <a:cxn ang="0">
                  <a:pos x="connsiteX3" y="connsiteY3"/>
                </a:cxn>
              </a:cxnLst>
              <a:rect l="l" t="t" r="r" b="b"/>
              <a:pathLst>
                <a:path w="10953" h="6195">
                  <a:moveTo>
                    <a:pt x="0" y="6101"/>
                  </a:moveTo>
                  <a:cubicBezTo>
                    <a:pt x="3619" y="6101"/>
                    <a:pt x="7334" y="6196"/>
                    <a:pt x="10954" y="6196"/>
                  </a:cubicBezTo>
                  <a:cubicBezTo>
                    <a:pt x="8668" y="1243"/>
                    <a:pt x="4763" y="-91"/>
                    <a:pt x="95" y="5"/>
                  </a:cubicBezTo>
                  <a:cubicBezTo>
                    <a:pt x="0" y="2005"/>
                    <a:pt x="0" y="4005"/>
                    <a:pt x="0" y="6101"/>
                  </a:cubicBezTo>
                  <a:close/>
                </a:path>
              </a:pathLst>
            </a:custGeom>
            <a:solidFill>
              <a:srgbClr val="A6D8D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Freeform: Shape 34">
              <a:extLst>
                <a:ext uri="{FF2B5EF4-FFF2-40B4-BE49-F238E27FC236}">
                  <a16:creationId xmlns:a16="http://schemas.microsoft.com/office/drawing/2014/main" id="{D14F50AC-19FF-4ADA-9B16-CBD2FF216C3C}"/>
                </a:ext>
              </a:extLst>
            </p:cNvPr>
            <p:cNvSpPr/>
            <p:nvPr/>
          </p:nvSpPr>
          <p:spPr>
            <a:xfrm>
              <a:off x="1694990" y="498984"/>
              <a:ext cx="10953" cy="6191"/>
            </a:xfrm>
            <a:custGeom>
              <a:avLst/>
              <a:gdLst>
                <a:gd name="connsiteX0" fmla="*/ 95 w 10953"/>
                <a:gd name="connsiteY0" fmla="*/ 0 h 6191"/>
                <a:gd name="connsiteX1" fmla="*/ 0 w 10953"/>
                <a:gd name="connsiteY1" fmla="*/ 6191 h 6191"/>
                <a:gd name="connsiteX2" fmla="*/ 10954 w 10953"/>
                <a:gd name="connsiteY2" fmla="*/ 6191 h 6191"/>
                <a:gd name="connsiteX3" fmla="*/ 95 w 10953"/>
                <a:gd name="connsiteY3" fmla="*/ 0 h 6191"/>
              </a:gdLst>
              <a:ahLst/>
              <a:cxnLst>
                <a:cxn ang="0">
                  <a:pos x="connsiteX0" y="connsiteY0"/>
                </a:cxn>
                <a:cxn ang="0">
                  <a:pos x="connsiteX1" y="connsiteY1"/>
                </a:cxn>
                <a:cxn ang="0">
                  <a:pos x="connsiteX2" y="connsiteY2"/>
                </a:cxn>
                <a:cxn ang="0">
                  <a:pos x="connsiteX3" y="connsiteY3"/>
                </a:cxn>
              </a:cxnLst>
              <a:rect l="l" t="t" r="r" b="b"/>
              <a:pathLst>
                <a:path w="10953" h="6191">
                  <a:moveTo>
                    <a:pt x="95" y="0"/>
                  </a:moveTo>
                  <a:cubicBezTo>
                    <a:pt x="95" y="2096"/>
                    <a:pt x="0" y="4096"/>
                    <a:pt x="0" y="6191"/>
                  </a:cubicBezTo>
                  <a:cubicBezTo>
                    <a:pt x="3620" y="6191"/>
                    <a:pt x="7334" y="6191"/>
                    <a:pt x="10954" y="6191"/>
                  </a:cubicBezTo>
                  <a:cubicBezTo>
                    <a:pt x="8763" y="1143"/>
                    <a:pt x="4667" y="95"/>
                    <a:pt x="95" y="0"/>
                  </a:cubicBezTo>
                  <a:close/>
                </a:path>
              </a:pathLst>
            </a:custGeom>
            <a:solidFill>
              <a:srgbClr val="A6D8D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Freeform: Shape 35">
              <a:extLst>
                <a:ext uri="{FF2B5EF4-FFF2-40B4-BE49-F238E27FC236}">
                  <a16:creationId xmlns:a16="http://schemas.microsoft.com/office/drawing/2014/main" id="{FB65EFF3-1D93-4869-9410-E2818A788F90}"/>
                </a:ext>
              </a:extLst>
            </p:cNvPr>
            <p:cNvSpPr/>
            <p:nvPr/>
          </p:nvSpPr>
          <p:spPr>
            <a:xfrm>
              <a:off x="1639459" y="469060"/>
              <a:ext cx="11620" cy="5730"/>
            </a:xfrm>
            <a:custGeom>
              <a:avLst/>
              <a:gdLst>
                <a:gd name="connsiteX0" fmla="*/ 95 w 11620"/>
                <a:gd name="connsiteY0" fmla="*/ 5731 h 5730"/>
                <a:gd name="connsiteX1" fmla="*/ 11621 w 11620"/>
                <a:gd name="connsiteY1" fmla="*/ 5064 h 5730"/>
                <a:gd name="connsiteX2" fmla="*/ 0 w 11620"/>
                <a:gd name="connsiteY2" fmla="*/ 111 h 5730"/>
                <a:gd name="connsiteX3" fmla="*/ 95 w 11620"/>
                <a:gd name="connsiteY3" fmla="*/ 5731 h 5730"/>
              </a:gdLst>
              <a:ahLst/>
              <a:cxnLst>
                <a:cxn ang="0">
                  <a:pos x="connsiteX0" y="connsiteY0"/>
                </a:cxn>
                <a:cxn ang="0">
                  <a:pos x="connsiteX1" y="connsiteY1"/>
                </a:cxn>
                <a:cxn ang="0">
                  <a:pos x="connsiteX2" y="connsiteY2"/>
                </a:cxn>
                <a:cxn ang="0">
                  <a:pos x="connsiteX3" y="connsiteY3"/>
                </a:cxn>
              </a:cxnLst>
              <a:rect l="l" t="t" r="r" b="b"/>
              <a:pathLst>
                <a:path w="11620" h="5730">
                  <a:moveTo>
                    <a:pt x="95" y="5731"/>
                  </a:moveTo>
                  <a:cubicBezTo>
                    <a:pt x="3905" y="5540"/>
                    <a:pt x="7715" y="5350"/>
                    <a:pt x="11621" y="5064"/>
                  </a:cubicBezTo>
                  <a:cubicBezTo>
                    <a:pt x="8763" y="587"/>
                    <a:pt x="4667" y="-365"/>
                    <a:pt x="0" y="111"/>
                  </a:cubicBezTo>
                  <a:cubicBezTo>
                    <a:pt x="95" y="1921"/>
                    <a:pt x="191" y="3826"/>
                    <a:pt x="95" y="5731"/>
                  </a:cubicBezTo>
                  <a:close/>
                </a:path>
              </a:pathLst>
            </a:custGeom>
            <a:solidFill>
              <a:srgbClr val="A6D8D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Freeform: Shape 36">
              <a:extLst>
                <a:ext uri="{FF2B5EF4-FFF2-40B4-BE49-F238E27FC236}">
                  <a16:creationId xmlns:a16="http://schemas.microsoft.com/office/drawing/2014/main" id="{943A709E-05FA-41C1-82AD-412D1121B493}"/>
                </a:ext>
              </a:extLst>
            </p:cNvPr>
            <p:cNvSpPr/>
            <p:nvPr/>
          </p:nvSpPr>
          <p:spPr>
            <a:xfrm>
              <a:off x="1605455" y="464123"/>
              <a:ext cx="6667" cy="3922"/>
            </a:xfrm>
            <a:custGeom>
              <a:avLst/>
              <a:gdLst>
                <a:gd name="connsiteX0" fmla="*/ 0 w 6667"/>
                <a:gd name="connsiteY0" fmla="*/ 3905 h 3922"/>
                <a:gd name="connsiteX1" fmla="*/ 6668 w 6667"/>
                <a:gd name="connsiteY1" fmla="*/ 0 h 3922"/>
                <a:gd name="connsiteX2" fmla="*/ 0 w 6667"/>
                <a:gd name="connsiteY2" fmla="*/ 3905 h 3922"/>
              </a:gdLst>
              <a:ahLst/>
              <a:cxnLst>
                <a:cxn ang="0">
                  <a:pos x="connsiteX0" y="connsiteY0"/>
                </a:cxn>
                <a:cxn ang="0">
                  <a:pos x="connsiteX1" y="connsiteY1"/>
                </a:cxn>
                <a:cxn ang="0">
                  <a:pos x="connsiteX2" y="connsiteY2"/>
                </a:cxn>
              </a:cxnLst>
              <a:rect l="l" t="t" r="r" b="b"/>
              <a:pathLst>
                <a:path w="6667" h="3922">
                  <a:moveTo>
                    <a:pt x="0" y="3905"/>
                  </a:moveTo>
                  <a:cubicBezTo>
                    <a:pt x="2953" y="4096"/>
                    <a:pt x="5144" y="2667"/>
                    <a:pt x="6668" y="0"/>
                  </a:cubicBezTo>
                  <a:cubicBezTo>
                    <a:pt x="4477" y="1334"/>
                    <a:pt x="2286" y="2572"/>
                    <a:pt x="0" y="3905"/>
                  </a:cubicBezTo>
                  <a:close/>
                </a:path>
              </a:pathLst>
            </a:custGeom>
            <a:solidFill>
              <a:srgbClr val="A6D8D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Freeform: Shape 37">
              <a:extLst>
                <a:ext uri="{FF2B5EF4-FFF2-40B4-BE49-F238E27FC236}">
                  <a16:creationId xmlns:a16="http://schemas.microsoft.com/office/drawing/2014/main" id="{CFA6249F-F9CE-47F3-98E1-94195DD6E61F}"/>
                </a:ext>
              </a:extLst>
            </p:cNvPr>
            <p:cNvSpPr/>
            <p:nvPr/>
          </p:nvSpPr>
          <p:spPr>
            <a:xfrm>
              <a:off x="1689942" y="492603"/>
              <a:ext cx="5143" cy="6381"/>
            </a:xfrm>
            <a:custGeom>
              <a:avLst/>
              <a:gdLst>
                <a:gd name="connsiteX0" fmla="*/ 0 w 5143"/>
                <a:gd name="connsiteY0" fmla="*/ 0 h 6381"/>
                <a:gd name="connsiteX1" fmla="*/ 5143 w 5143"/>
                <a:gd name="connsiteY1" fmla="*/ 6382 h 6381"/>
                <a:gd name="connsiteX2" fmla="*/ 0 w 5143"/>
                <a:gd name="connsiteY2" fmla="*/ 0 h 6381"/>
              </a:gdLst>
              <a:ahLst/>
              <a:cxnLst>
                <a:cxn ang="0">
                  <a:pos x="connsiteX0" y="connsiteY0"/>
                </a:cxn>
                <a:cxn ang="0">
                  <a:pos x="connsiteX1" y="connsiteY1"/>
                </a:cxn>
                <a:cxn ang="0">
                  <a:pos x="connsiteX2" y="connsiteY2"/>
                </a:cxn>
              </a:cxnLst>
              <a:rect l="l" t="t" r="r" b="b"/>
              <a:pathLst>
                <a:path w="5143" h="6381">
                  <a:moveTo>
                    <a:pt x="0" y="0"/>
                  </a:moveTo>
                  <a:cubicBezTo>
                    <a:pt x="476" y="3334"/>
                    <a:pt x="2095" y="5524"/>
                    <a:pt x="5143" y="6382"/>
                  </a:cubicBezTo>
                  <a:cubicBezTo>
                    <a:pt x="3429" y="4286"/>
                    <a:pt x="1715" y="2095"/>
                    <a:pt x="0" y="0"/>
                  </a:cubicBezTo>
                  <a:close/>
                </a:path>
              </a:pathLst>
            </a:custGeom>
            <a:solidFill>
              <a:srgbClr val="A6D8D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 name="Freeform: Shape 38">
              <a:extLst>
                <a:ext uri="{FF2B5EF4-FFF2-40B4-BE49-F238E27FC236}">
                  <a16:creationId xmlns:a16="http://schemas.microsoft.com/office/drawing/2014/main" id="{6F8562A8-1F84-4CAA-B993-F0BF6E46F291}"/>
                </a:ext>
              </a:extLst>
            </p:cNvPr>
            <p:cNvSpPr/>
            <p:nvPr/>
          </p:nvSpPr>
          <p:spPr>
            <a:xfrm>
              <a:off x="1444959" y="935610"/>
              <a:ext cx="6572" cy="4031"/>
            </a:xfrm>
            <a:custGeom>
              <a:avLst/>
              <a:gdLst>
                <a:gd name="connsiteX0" fmla="*/ 6572 w 6572"/>
                <a:gd name="connsiteY0" fmla="*/ 4001 h 4031"/>
                <a:gd name="connsiteX1" fmla="*/ 0 w 6572"/>
                <a:gd name="connsiteY1" fmla="*/ 0 h 4031"/>
                <a:gd name="connsiteX2" fmla="*/ 6572 w 6572"/>
                <a:gd name="connsiteY2" fmla="*/ 4001 h 4031"/>
              </a:gdLst>
              <a:ahLst/>
              <a:cxnLst>
                <a:cxn ang="0">
                  <a:pos x="connsiteX0" y="connsiteY0"/>
                </a:cxn>
                <a:cxn ang="0">
                  <a:pos x="connsiteX1" y="connsiteY1"/>
                </a:cxn>
                <a:cxn ang="0">
                  <a:pos x="connsiteX2" y="connsiteY2"/>
                </a:cxn>
              </a:cxnLst>
              <a:rect l="l" t="t" r="r" b="b"/>
              <a:pathLst>
                <a:path w="6572" h="4031">
                  <a:moveTo>
                    <a:pt x="6572" y="4001"/>
                  </a:moveTo>
                  <a:cubicBezTo>
                    <a:pt x="4381" y="2667"/>
                    <a:pt x="2191" y="1333"/>
                    <a:pt x="0" y="0"/>
                  </a:cubicBezTo>
                  <a:cubicBezTo>
                    <a:pt x="1619" y="2572"/>
                    <a:pt x="3524" y="4286"/>
                    <a:pt x="6572" y="4001"/>
                  </a:cubicBezTo>
                  <a:close/>
                </a:path>
              </a:pathLst>
            </a:custGeom>
            <a:solidFill>
              <a:srgbClr val="A1D6D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Freeform: Shape 39">
              <a:extLst>
                <a:ext uri="{FF2B5EF4-FFF2-40B4-BE49-F238E27FC236}">
                  <a16:creationId xmlns:a16="http://schemas.microsoft.com/office/drawing/2014/main" id="{38FC6CC8-61BE-42A9-B416-7CF27037BC8E}"/>
                </a:ext>
              </a:extLst>
            </p:cNvPr>
            <p:cNvSpPr/>
            <p:nvPr/>
          </p:nvSpPr>
          <p:spPr>
            <a:xfrm>
              <a:off x="1915780" y="639383"/>
              <a:ext cx="6000" cy="5143"/>
            </a:xfrm>
            <a:custGeom>
              <a:avLst/>
              <a:gdLst>
                <a:gd name="connsiteX0" fmla="*/ 0 w 6000"/>
                <a:gd name="connsiteY0" fmla="*/ 0 h 5143"/>
                <a:gd name="connsiteX1" fmla="*/ 6001 w 6000"/>
                <a:gd name="connsiteY1" fmla="*/ 5143 h 5143"/>
                <a:gd name="connsiteX2" fmla="*/ 0 w 6000"/>
                <a:gd name="connsiteY2" fmla="*/ 0 h 5143"/>
              </a:gdLst>
              <a:ahLst/>
              <a:cxnLst>
                <a:cxn ang="0">
                  <a:pos x="connsiteX0" y="connsiteY0"/>
                </a:cxn>
                <a:cxn ang="0">
                  <a:pos x="connsiteX1" y="connsiteY1"/>
                </a:cxn>
                <a:cxn ang="0">
                  <a:pos x="connsiteX2" y="connsiteY2"/>
                </a:cxn>
              </a:cxnLst>
              <a:rect l="l" t="t" r="r" b="b"/>
              <a:pathLst>
                <a:path w="6000" h="5143">
                  <a:moveTo>
                    <a:pt x="0" y="0"/>
                  </a:moveTo>
                  <a:cubicBezTo>
                    <a:pt x="2000" y="1714"/>
                    <a:pt x="4000" y="3429"/>
                    <a:pt x="6001" y="5143"/>
                  </a:cubicBezTo>
                  <a:cubicBezTo>
                    <a:pt x="5048" y="2000"/>
                    <a:pt x="3143" y="95"/>
                    <a:pt x="0" y="0"/>
                  </a:cubicBezTo>
                  <a:close/>
                </a:path>
              </a:pathLst>
            </a:custGeom>
            <a:solidFill>
              <a:srgbClr val="B0DC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Freeform: Shape 40">
              <a:extLst>
                <a:ext uri="{FF2B5EF4-FFF2-40B4-BE49-F238E27FC236}">
                  <a16:creationId xmlns:a16="http://schemas.microsoft.com/office/drawing/2014/main" id="{41405167-7399-4F47-A1C0-2E56FFC7988D}"/>
                </a:ext>
              </a:extLst>
            </p:cNvPr>
            <p:cNvSpPr/>
            <p:nvPr/>
          </p:nvSpPr>
          <p:spPr>
            <a:xfrm>
              <a:off x="1933115" y="645098"/>
              <a:ext cx="5810" cy="5238"/>
            </a:xfrm>
            <a:custGeom>
              <a:avLst/>
              <a:gdLst>
                <a:gd name="connsiteX0" fmla="*/ 0 w 5810"/>
                <a:gd name="connsiteY0" fmla="*/ 0 h 5238"/>
                <a:gd name="connsiteX1" fmla="*/ 5810 w 5810"/>
                <a:gd name="connsiteY1" fmla="*/ 5239 h 5238"/>
                <a:gd name="connsiteX2" fmla="*/ 0 w 5810"/>
                <a:gd name="connsiteY2" fmla="*/ 0 h 5238"/>
              </a:gdLst>
              <a:ahLst/>
              <a:cxnLst>
                <a:cxn ang="0">
                  <a:pos x="connsiteX0" y="connsiteY0"/>
                </a:cxn>
                <a:cxn ang="0">
                  <a:pos x="connsiteX1" y="connsiteY1"/>
                </a:cxn>
                <a:cxn ang="0">
                  <a:pos x="connsiteX2" y="connsiteY2"/>
                </a:cxn>
              </a:cxnLst>
              <a:rect l="l" t="t" r="r" b="b"/>
              <a:pathLst>
                <a:path w="5810" h="5238">
                  <a:moveTo>
                    <a:pt x="0" y="0"/>
                  </a:moveTo>
                  <a:cubicBezTo>
                    <a:pt x="1905" y="1715"/>
                    <a:pt x="3810" y="3429"/>
                    <a:pt x="5810" y="5239"/>
                  </a:cubicBezTo>
                  <a:cubicBezTo>
                    <a:pt x="3905" y="3429"/>
                    <a:pt x="1905" y="1715"/>
                    <a:pt x="0" y="0"/>
                  </a:cubicBezTo>
                  <a:close/>
                </a:path>
              </a:pathLst>
            </a:custGeom>
            <a:solidFill>
              <a:srgbClr val="B0DC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Freeform: Shape 41">
              <a:extLst>
                <a:ext uri="{FF2B5EF4-FFF2-40B4-BE49-F238E27FC236}">
                  <a16:creationId xmlns:a16="http://schemas.microsoft.com/office/drawing/2014/main" id="{B1F6141F-5075-45B4-87DF-861D18533504}"/>
                </a:ext>
              </a:extLst>
            </p:cNvPr>
            <p:cNvSpPr/>
            <p:nvPr/>
          </p:nvSpPr>
          <p:spPr>
            <a:xfrm>
              <a:off x="1955118" y="651004"/>
              <a:ext cx="5524" cy="5524"/>
            </a:xfrm>
            <a:custGeom>
              <a:avLst/>
              <a:gdLst>
                <a:gd name="connsiteX0" fmla="*/ 0 w 5524"/>
                <a:gd name="connsiteY0" fmla="*/ 0 h 5524"/>
                <a:gd name="connsiteX1" fmla="*/ 286 w 5524"/>
                <a:gd name="connsiteY1" fmla="*/ 4763 h 5524"/>
                <a:gd name="connsiteX2" fmla="*/ 5525 w 5524"/>
                <a:gd name="connsiteY2" fmla="*/ 5524 h 5524"/>
                <a:gd name="connsiteX3" fmla="*/ 0 w 5524"/>
                <a:gd name="connsiteY3" fmla="*/ 0 h 5524"/>
              </a:gdLst>
              <a:ahLst/>
              <a:cxnLst>
                <a:cxn ang="0">
                  <a:pos x="connsiteX0" y="connsiteY0"/>
                </a:cxn>
                <a:cxn ang="0">
                  <a:pos x="connsiteX1" y="connsiteY1"/>
                </a:cxn>
                <a:cxn ang="0">
                  <a:pos x="connsiteX2" y="connsiteY2"/>
                </a:cxn>
                <a:cxn ang="0">
                  <a:pos x="connsiteX3" y="connsiteY3"/>
                </a:cxn>
              </a:cxnLst>
              <a:rect l="l" t="t" r="r" b="b"/>
              <a:pathLst>
                <a:path w="5524" h="5524">
                  <a:moveTo>
                    <a:pt x="0" y="0"/>
                  </a:moveTo>
                  <a:cubicBezTo>
                    <a:pt x="95" y="1619"/>
                    <a:pt x="191" y="3239"/>
                    <a:pt x="286" y="4763"/>
                  </a:cubicBezTo>
                  <a:cubicBezTo>
                    <a:pt x="2000" y="5239"/>
                    <a:pt x="3715" y="5524"/>
                    <a:pt x="5525" y="5524"/>
                  </a:cubicBezTo>
                  <a:cubicBezTo>
                    <a:pt x="4667" y="2572"/>
                    <a:pt x="2858" y="667"/>
                    <a:pt x="0" y="0"/>
                  </a:cubicBezTo>
                  <a:close/>
                </a:path>
              </a:pathLst>
            </a:custGeom>
            <a:solidFill>
              <a:srgbClr val="B0DC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 name="Freeform: Shape 42">
              <a:extLst>
                <a:ext uri="{FF2B5EF4-FFF2-40B4-BE49-F238E27FC236}">
                  <a16:creationId xmlns:a16="http://schemas.microsoft.com/office/drawing/2014/main" id="{B5D7055C-C63C-45E1-911F-0C29FB07CACD}"/>
                </a:ext>
              </a:extLst>
            </p:cNvPr>
            <p:cNvSpPr/>
            <p:nvPr/>
          </p:nvSpPr>
          <p:spPr>
            <a:xfrm>
              <a:off x="1319134" y="722917"/>
              <a:ext cx="4571" cy="6667"/>
            </a:xfrm>
            <a:custGeom>
              <a:avLst/>
              <a:gdLst>
                <a:gd name="connsiteX0" fmla="*/ 0 w 4571"/>
                <a:gd name="connsiteY0" fmla="*/ 6668 h 6667"/>
                <a:gd name="connsiteX1" fmla="*/ 4572 w 4571"/>
                <a:gd name="connsiteY1" fmla="*/ 0 h 6667"/>
                <a:gd name="connsiteX2" fmla="*/ 0 w 4571"/>
                <a:gd name="connsiteY2" fmla="*/ 6668 h 6667"/>
              </a:gdLst>
              <a:ahLst/>
              <a:cxnLst>
                <a:cxn ang="0">
                  <a:pos x="connsiteX0" y="connsiteY0"/>
                </a:cxn>
                <a:cxn ang="0">
                  <a:pos x="connsiteX1" y="connsiteY1"/>
                </a:cxn>
                <a:cxn ang="0">
                  <a:pos x="connsiteX2" y="connsiteY2"/>
                </a:cxn>
              </a:cxnLst>
              <a:rect l="l" t="t" r="r" b="b"/>
              <a:pathLst>
                <a:path w="4571" h="6667">
                  <a:moveTo>
                    <a:pt x="0" y="6668"/>
                  </a:moveTo>
                  <a:cubicBezTo>
                    <a:pt x="1524" y="4477"/>
                    <a:pt x="3048" y="2286"/>
                    <a:pt x="4572" y="0"/>
                  </a:cubicBezTo>
                  <a:cubicBezTo>
                    <a:pt x="1715" y="1143"/>
                    <a:pt x="95" y="3239"/>
                    <a:pt x="0" y="6668"/>
                  </a:cubicBezTo>
                  <a:close/>
                </a:path>
              </a:pathLst>
            </a:custGeom>
            <a:solidFill>
              <a:srgbClr val="AEDB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 name="Freeform: Shape 43">
              <a:extLst>
                <a:ext uri="{FF2B5EF4-FFF2-40B4-BE49-F238E27FC236}">
                  <a16:creationId xmlns:a16="http://schemas.microsoft.com/office/drawing/2014/main" id="{3DA269D4-0C6A-4F5E-9D15-0A1234AF9482}"/>
                </a:ext>
              </a:extLst>
            </p:cNvPr>
            <p:cNvSpPr/>
            <p:nvPr/>
          </p:nvSpPr>
          <p:spPr>
            <a:xfrm>
              <a:off x="1313038" y="734919"/>
              <a:ext cx="5048" cy="6477"/>
            </a:xfrm>
            <a:custGeom>
              <a:avLst/>
              <a:gdLst>
                <a:gd name="connsiteX0" fmla="*/ 0 w 5048"/>
                <a:gd name="connsiteY0" fmla="*/ 6477 h 6477"/>
                <a:gd name="connsiteX1" fmla="*/ 5048 w 5048"/>
                <a:gd name="connsiteY1" fmla="*/ 0 h 6477"/>
                <a:gd name="connsiteX2" fmla="*/ 0 w 5048"/>
                <a:gd name="connsiteY2" fmla="*/ 6477 h 6477"/>
              </a:gdLst>
              <a:ahLst/>
              <a:cxnLst>
                <a:cxn ang="0">
                  <a:pos x="connsiteX0" y="connsiteY0"/>
                </a:cxn>
                <a:cxn ang="0">
                  <a:pos x="connsiteX1" y="connsiteY1"/>
                </a:cxn>
                <a:cxn ang="0">
                  <a:pos x="connsiteX2" y="connsiteY2"/>
                </a:cxn>
              </a:cxnLst>
              <a:rect l="l" t="t" r="r" b="b"/>
              <a:pathLst>
                <a:path w="5048" h="6477">
                  <a:moveTo>
                    <a:pt x="0" y="6477"/>
                  </a:moveTo>
                  <a:cubicBezTo>
                    <a:pt x="2953" y="5429"/>
                    <a:pt x="4667" y="3334"/>
                    <a:pt x="5048" y="0"/>
                  </a:cubicBezTo>
                  <a:cubicBezTo>
                    <a:pt x="3334" y="2096"/>
                    <a:pt x="1715" y="4286"/>
                    <a:pt x="0" y="6477"/>
                  </a:cubicBezTo>
                  <a:close/>
                </a:path>
              </a:pathLst>
            </a:custGeom>
            <a:solidFill>
              <a:srgbClr val="AEDB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 name="Freeform: Shape 44">
              <a:extLst>
                <a:ext uri="{FF2B5EF4-FFF2-40B4-BE49-F238E27FC236}">
                  <a16:creationId xmlns:a16="http://schemas.microsoft.com/office/drawing/2014/main" id="{6D90DCF7-32F5-4853-A18D-008F38E3D9B9}"/>
                </a:ext>
              </a:extLst>
            </p:cNvPr>
            <p:cNvSpPr/>
            <p:nvPr/>
          </p:nvSpPr>
          <p:spPr>
            <a:xfrm>
              <a:off x="1861106" y="881413"/>
              <a:ext cx="7048" cy="4670"/>
            </a:xfrm>
            <a:custGeom>
              <a:avLst/>
              <a:gdLst>
                <a:gd name="connsiteX0" fmla="*/ 7049 w 7048"/>
                <a:gd name="connsiteY0" fmla="*/ 0 h 4670"/>
                <a:gd name="connsiteX1" fmla="*/ 0 w 7048"/>
                <a:gd name="connsiteY1" fmla="*/ 4667 h 4670"/>
                <a:gd name="connsiteX2" fmla="*/ 7049 w 7048"/>
                <a:gd name="connsiteY2" fmla="*/ 0 h 4670"/>
              </a:gdLst>
              <a:ahLst/>
              <a:cxnLst>
                <a:cxn ang="0">
                  <a:pos x="connsiteX0" y="connsiteY0"/>
                </a:cxn>
                <a:cxn ang="0">
                  <a:pos x="connsiteX1" y="connsiteY1"/>
                </a:cxn>
                <a:cxn ang="0">
                  <a:pos x="connsiteX2" y="connsiteY2"/>
                </a:cxn>
              </a:cxnLst>
              <a:rect l="l" t="t" r="r" b="b"/>
              <a:pathLst>
                <a:path w="7048" h="4670">
                  <a:moveTo>
                    <a:pt x="7049" y="0"/>
                  </a:moveTo>
                  <a:cubicBezTo>
                    <a:pt x="3810" y="0"/>
                    <a:pt x="1524" y="1715"/>
                    <a:pt x="0" y="4667"/>
                  </a:cubicBezTo>
                  <a:cubicBezTo>
                    <a:pt x="3239" y="4763"/>
                    <a:pt x="5429" y="2857"/>
                    <a:pt x="7049" y="0"/>
                  </a:cubicBezTo>
                  <a:close/>
                </a:path>
              </a:pathLst>
            </a:custGeom>
            <a:solidFill>
              <a:srgbClr val="87CCD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 name="Freeform: Shape 45">
              <a:extLst>
                <a:ext uri="{FF2B5EF4-FFF2-40B4-BE49-F238E27FC236}">
                  <a16:creationId xmlns:a16="http://schemas.microsoft.com/office/drawing/2014/main" id="{11B00F4F-F306-4E4F-BC40-5A23E035F700}"/>
                </a:ext>
              </a:extLst>
            </p:cNvPr>
            <p:cNvSpPr/>
            <p:nvPr/>
          </p:nvSpPr>
          <p:spPr>
            <a:xfrm>
              <a:off x="1894158" y="868174"/>
              <a:ext cx="5810" cy="5524"/>
            </a:xfrm>
            <a:custGeom>
              <a:avLst/>
              <a:gdLst>
                <a:gd name="connsiteX0" fmla="*/ 5144 w 5810"/>
                <a:gd name="connsiteY0" fmla="*/ 5143 h 5524"/>
                <a:gd name="connsiteX1" fmla="*/ 5810 w 5810"/>
                <a:gd name="connsiteY1" fmla="*/ 95 h 5524"/>
                <a:gd name="connsiteX2" fmla="*/ 191 w 5810"/>
                <a:gd name="connsiteY2" fmla="*/ 0 h 5524"/>
                <a:gd name="connsiteX3" fmla="*/ 0 w 5810"/>
                <a:gd name="connsiteY3" fmla="*/ 5143 h 5524"/>
                <a:gd name="connsiteX4" fmla="*/ 2572 w 5810"/>
                <a:gd name="connsiteY4" fmla="*/ 5524 h 5524"/>
                <a:gd name="connsiteX5" fmla="*/ 5144 w 5810"/>
                <a:gd name="connsiteY5" fmla="*/ 5143 h 5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10" h="5524">
                  <a:moveTo>
                    <a:pt x="5144" y="5143"/>
                  </a:moveTo>
                  <a:cubicBezTo>
                    <a:pt x="5429" y="3429"/>
                    <a:pt x="5620" y="1810"/>
                    <a:pt x="5810" y="95"/>
                  </a:cubicBezTo>
                  <a:cubicBezTo>
                    <a:pt x="3905" y="95"/>
                    <a:pt x="2000" y="0"/>
                    <a:pt x="191" y="0"/>
                  </a:cubicBezTo>
                  <a:cubicBezTo>
                    <a:pt x="95" y="1715"/>
                    <a:pt x="95" y="3429"/>
                    <a:pt x="0" y="5143"/>
                  </a:cubicBezTo>
                  <a:lnTo>
                    <a:pt x="2572" y="5524"/>
                  </a:lnTo>
                  <a:lnTo>
                    <a:pt x="5144" y="5143"/>
                  </a:lnTo>
                  <a:close/>
                </a:path>
              </a:pathLst>
            </a:custGeom>
            <a:solidFill>
              <a:srgbClr val="7AC8C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 name="Freeform: Shape 46">
              <a:extLst>
                <a:ext uri="{FF2B5EF4-FFF2-40B4-BE49-F238E27FC236}">
                  <a16:creationId xmlns:a16="http://schemas.microsoft.com/office/drawing/2014/main" id="{7ACAC430-0881-4E21-BC4E-05CFDC371C0C}"/>
                </a:ext>
              </a:extLst>
            </p:cNvPr>
            <p:cNvSpPr/>
            <p:nvPr/>
          </p:nvSpPr>
          <p:spPr>
            <a:xfrm>
              <a:off x="1677081" y="553957"/>
              <a:ext cx="289319" cy="306424"/>
            </a:xfrm>
            <a:custGeom>
              <a:avLst/>
              <a:gdLst>
                <a:gd name="connsiteX0" fmla="*/ 161832 w 289319"/>
                <a:gd name="connsiteY0" fmla="*/ 78283 h 306424"/>
                <a:gd name="connsiteX1" fmla="*/ 151831 w 289319"/>
                <a:gd name="connsiteY1" fmla="*/ 67329 h 306424"/>
                <a:gd name="connsiteX2" fmla="*/ 122208 w 289319"/>
                <a:gd name="connsiteY2" fmla="*/ 71044 h 306424"/>
                <a:gd name="connsiteX3" fmla="*/ 101730 w 289319"/>
                <a:gd name="connsiteY3" fmla="*/ 57804 h 306424"/>
                <a:gd name="connsiteX4" fmla="*/ 62391 w 289319"/>
                <a:gd name="connsiteY4" fmla="*/ 17608 h 306424"/>
                <a:gd name="connsiteX5" fmla="*/ 36007 w 289319"/>
                <a:gd name="connsiteY5" fmla="*/ 654 h 306424"/>
                <a:gd name="connsiteX6" fmla="*/ 20577 w 289319"/>
                <a:gd name="connsiteY6" fmla="*/ 2559 h 306424"/>
                <a:gd name="connsiteX7" fmla="*/ 17814 w 289319"/>
                <a:gd name="connsiteY7" fmla="*/ 5702 h 306424"/>
                <a:gd name="connsiteX8" fmla="*/ 23148 w 289319"/>
                <a:gd name="connsiteY8" fmla="*/ 30848 h 306424"/>
                <a:gd name="connsiteX9" fmla="*/ 19910 w 289319"/>
                <a:gd name="connsiteY9" fmla="*/ 53518 h 306424"/>
                <a:gd name="connsiteX10" fmla="*/ 15719 w 289319"/>
                <a:gd name="connsiteY10" fmla="*/ 62947 h 306424"/>
                <a:gd name="connsiteX11" fmla="*/ 9147 w 289319"/>
                <a:gd name="connsiteY11" fmla="*/ 71710 h 306424"/>
                <a:gd name="connsiteX12" fmla="*/ 12004 w 289319"/>
                <a:gd name="connsiteY12" fmla="*/ 86093 h 306424"/>
                <a:gd name="connsiteX13" fmla="*/ 5241 w 289319"/>
                <a:gd name="connsiteY13" fmla="*/ 93142 h 306424"/>
                <a:gd name="connsiteX14" fmla="*/ 3 w 289319"/>
                <a:gd name="connsiteY14" fmla="*/ 98476 h 306424"/>
                <a:gd name="connsiteX15" fmla="*/ 3241 w 289319"/>
                <a:gd name="connsiteY15" fmla="*/ 102286 h 306424"/>
                <a:gd name="connsiteX16" fmla="*/ 11052 w 289319"/>
                <a:gd name="connsiteY16" fmla="*/ 104953 h 306424"/>
                <a:gd name="connsiteX17" fmla="*/ 38293 w 289319"/>
                <a:gd name="connsiteY17" fmla="*/ 137052 h 306424"/>
                <a:gd name="connsiteX18" fmla="*/ 36769 w 289319"/>
                <a:gd name="connsiteY18" fmla="*/ 148196 h 306424"/>
                <a:gd name="connsiteX19" fmla="*/ 29340 w 289319"/>
                <a:gd name="connsiteY19" fmla="*/ 163436 h 306424"/>
                <a:gd name="connsiteX20" fmla="*/ 30864 w 289319"/>
                <a:gd name="connsiteY20" fmla="*/ 168961 h 306424"/>
                <a:gd name="connsiteX21" fmla="*/ 35436 w 289319"/>
                <a:gd name="connsiteY21" fmla="*/ 169627 h 306424"/>
                <a:gd name="connsiteX22" fmla="*/ 53247 w 289319"/>
                <a:gd name="connsiteY22" fmla="*/ 155721 h 306424"/>
                <a:gd name="connsiteX23" fmla="*/ 59820 w 289319"/>
                <a:gd name="connsiteY23" fmla="*/ 138004 h 306424"/>
                <a:gd name="connsiteX24" fmla="*/ 63439 w 289319"/>
                <a:gd name="connsiteY24" fmla="*/ 131337 h 306424"/>
                <a:gd name="connsiteX25" fmla="*/ 67630 w 289319"/>
                <a:gd name="connsiteY25" fmla="*/ 137242 h 306424"/>
                <a:gd name="connsiteX26" fmla="*/ 72012 w 289319"/>
                <a:gd name="connsiteY26" fmla="*/ 144958 h 306424"/>
                <a:gd name="connsiteX27" fmla="*/ 74583 w 289319"/>
                <a:gd name="connsiteY27" fmla="*/ 119526 h 306424"/>
                <a:gd name="connsiteX28" fmla="*/ 85442 w 289319"/>
                <a:gd name="connsiteY28" fmla="*/ 103524 h 306424"/>
                <a:gd name="connsiteX29" fmla="*/ 88109 w 289319"/>
                <a:gd name="connsiteY29" fmla="*/ 103524 h 306424"/>
                <a:gd name="connsiteX30" fmla="*/ 90966 w 289319"/>
                <a:gd name="connsiteY30" fmla="*/ 107334 h 306424"/>
                <a:gd name="connsiteX31" fmla="*/ 100872 w 289319"/>
                <a:gd name="connsiteY31" fmla="*/ 156769 h 306424"/>
                <a:gd name="connsiteX32" fmla="*/ 103539 w 289319"/>
                <a:gd name="connsiteY32" fmla="*/ 165246 h 306424"/>
                <a:gd name="connsiteX33" fmla="*/ 112779 w 289319"/>
                <a:gd name="connsiteY33" fmla="*/ 181534 h 306424"/>
                <a:gd name="connsiteX34" fmla="*/ 128019 w 289319"/>
                <a:gd name="connsiteY34" fmla="*/ 188487 h 306424"/>
                <a:gd name="connsiteX35" fmla="*/ 133638 w 289319"/>
                <a:gd name="connsiteY35" fmla="*/ 198012 h 306424"/>
                <a:gd name="connsiteX36" fmla="*/ 133924 w 289319"/>
                <a:gd name="connsiteY36" fmla="*/ 216109 h 306424"/>
                <a:gd name="connsiteX37" fmla="*/ 124971 w 289319"/>
                <a:gd name="connsiteY37" fmla="*/ 229254 h 306424"/>
                <a:gd name="connsiteX38" fmla="*/ 114398 w 289319"/>
                <a:gd name="connsiteY38" fmla="*/ 232492 h 306424"/>
                <a:gd name="connsiteX39" fmla="*/ 106397 w 289319"/>
                <a:gd name="connsiteY39" fmla="*/ 242017 h 306424"/>
                <a:gd name="connsiteX40" fmla="*/ 84680 w 289319"/>
                <a:gd name="connsiteY40" fmla="*/ 269640 h 306424"/>
                <a:gd name="connsiteX41" fmla="*/ 78965 w 289319"/>
                <a:gd name="connsiteY41" fmla="*/ 274498 h 306424"/>
                <a:gd name="connsiteX42" fmla="*/ 63915 w 289319"/>
                <a:gd name="connsiteY42" fmla="*/ 288976 h 306424"/>
                <a:gd name="connsiteX43" fmla="*/ 60677 w 289319"/>
                <a:gd name="connsiteY43" fmla="*/ 301930 h 306424"/>
                <a:gd name="connsiteX44" fmla="*/ 72678 w 289319"/>
                <a:gd name="connsiteY44" fmla="*/ 305073 h 306424"/>
                <a:gd name="connsiteX45" fmla="*/ 101253 w 289319"/>
                <a:gd name="connsiteY45" fmla="*/ 279451 h 306424"/>
                <a:gd name="connsiteX46" fmla="*/ 156117 w 289319"/>
                <a:gd name="connsiteY46" fmla="*/ 282689 h 306424"/>
                <a:gd name="connsiteX47" fmla="*/ 162594 w 289319"/>
                <a:gd name="connsiteY47" fmla="*/ 277165 h 306424"/>
                <a:gd name="connsiteX48" fmla="*/ 169738 w 289319"/>
                <a:gd name="connsiteY48" fmla="*/ 282308 h 306424"/>
                <a:gd name="connsiteX49" fmla="*/ 169262 w 289319"/>
                <a:gd name="connsiteY49" fmla="*/ 285261 h 306424"/>
                <a:gd name="connsiteX50" fmla="*/ 183930 w 289319"/>
                <a:gd name="connsiteY50" fmla="*/ 302120 h 306424"/>
                <a:gd name="connsiteX51" fmla="*/ 189455 w 289319"/>
                <a:gd name="connsiteY51" fmla="*/ 302120 h 306424"/>
                <a:gd name="connsiteX52" fmla="*/ 189455 w 289319"/>
                <a:gd name="connsiteY52" fmla="*/ 302120 h 306424"/>
                <a:gd name="connsiteX53" fmla="*/ 201361 w 289319"/>
                <a:gd name="connsiteY53" fmla="*/ 296119 h 306424"/>
                <a:gd name="connsiteX54" fmla="*/ 233746 w 289319"/>
                <a:gd name="connsiteY54" fmla="*/ 265830 h 306424"/>
                <a:gd name="connsiteX55" fmla="*/ 233937 w 289319"/>
                <a:gd name="connsiteY55" fmla="*/ 253828 h 306424"/>
                <a:gd name="connsiteX56" fmla="*/ 254987 w 289319"/>
                <a:gd name="connsiteY56" fmla="*/ 243732 h 306424"/>
                <a:gd name="connsiteX57" fmla="*/ 263845 w 289319"/>
                <a:gd name="connsiteY57" fmla="*/ 250685 h 306424"/>
                <a:gd name="connsiteX58" fmla="*/ 270513 w 289319"/>
                <a:gd name="connsiteY58" fmla="*/ 248113 h 306424"/>
                <a:gd name="connsiteX59" fmla="*/ 284038 w 289319"/>
                <a:gd name="connsiteY59" fmla="*/ 215919 h 306424"/>
                <a:gd name="connsiteX60" fmla="*/ 288229 w 289319"/>
                <a:gd name="connsiteY60" fmla="*/ 171913 h 306424"/>
                <a:gd name="connsiteX61" fmla="*/ 279561 w 289319"/>
                <a:gd name="connsiteY61" fmla="*/ 161341 h 306424"/>
                <a:gd name="connsiteX62" fmla="*/ 256892 w 289319"/>
                <a:gd name="connsiteY62" fmla="*/ 138195 h 306424"/>
                <a:gd name="connsiteX63" fmla="*/ 244700 w 289319"/>
                <a:gd name="connsiteY63" fmla="*/ 126670 h 306424"/>
                <a:gd name="connsiteX64" fmla="*/ 244700 w 289319"/>
                <a:gd name="connsiteY64" fmla="*/ 126670 h 306424"/>
                <a:gd name="connsiteX65" fmla="*/ 239842 w 289319"/>
                <a:gd name="connsiteY65" fmla="*/ 117145 h 306424"/>
                <a:gd name="connsiteX66" fmla="*/ 204028 w 289319"/>
                <a:gd name="connsiteY66" fmla="*/ 103810 h 306424"/>
                <a:gd name="connsiteX67" fmla="*/ 191646 w 289319"/>
                <a:gd name="connsiteY67" fmla="*/ 108953 h 306424"/>
                <a:gd name="connsiteX68" fmla="*/ 188121 w 289319"/>
                <a:gd name="connsiteY68" fmla="*/ 112001 h 306424"/>
                <a:gd name="connsiteX69" fmla="*/ 184502 w 289319"/>
                <a:gd name="connsiteY69" fmla="*/ 107905 h 306424"/>
                <a:gd name="connsiteX70" fmla="*/ 180692 w 289319"/>
                <a:gd name="connsiteY70" fmla="*/ 96190 h 306424"/>
                <a:gd name="connsiteX71" fmla="*/ 166119 w 289319"/>
                <a:gd name="connsiteY71" fmla="*/ 93808 h 306424"/>
                <a:gd name="connsiteX72" fmla="*/ 161832 w 289319"/>
                <a:gd name="connsiteY72" fmla="*/ 78283 h 306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289319" h="306424">
                  <a:moveTo>
                    <a:pt x="161832" y="78283"/>
                  </a:moveTo>
                  <a:cubicBezTo>
                    <a:pt x="161070" y="71806"/>
                    <a:pt x="158975" y="65329"/>
                    <a:pt x="151831" y="67329"/>
                  </a:cubicBezTo>
                  <a:cubicBezTo>
                    <a:pt x="142116" y="69996"/>
                    <a:pt x="132210" y="67519"/>
                    <a:pt x="122208" y="71044"/>
                  </a:cubicBezTo>
                  <a:cubicBezTo>
                    <a:pt x="110969" y="75044"/>
                    <a:pt x="103825" y="69996"/>
                    <a:pt x="101730" y="57804"/>
                  </a:cubicBezTo>
                  <a:cubicBezTo>
                    <a:pt x="97539" y="33325"/>
                    <a:pt x="82394" y="23038"/>
                    <a:pt x="62391" y="17608"/>
                  </a:cubicBezTo>
                  <a:cubicBezTo>
                    <a:pt x="54962" y="9512"/>
                    <a:pt x="46485" y="3226"/>
                    <a:pt x="36007" y="654"/>
                  </a:cubicBezTo>
                  <a:cubicBezTo>
                    <a:pt x="30673" y="-489"/>
                    <a:pt x="25530" y="-299"/>
                    <a:pt x="20577" y="2559"/>
                  </a:cubicBezTo>
                  <a:cubicBezTo>
                    <a:pt x="19624" y="3607"/>
                    <a:pt x="18767" y="4654"/>
                    <a:pt x="17814" y="5702"/>
                  </a:cubicBezTo>
                  <a:cubicBezTo>
                    <a:pt x="24768" y="12751"/>
                    <a:pt x="30197" y="19799"/>
                    <a:pt x="23148" y="30848"/>
                  </a:cubicBezTo>
                  <a:cubicBezTo>
                    <a:pt x="18862" y="37516"/>
                    <a:pt x="16671" y="45040"/>
                    <a:pt x="19910" y="53518"/>
                  </a:cubicBezTo>
                  <a:cubicBezTo>
                    <a:pt x="21434" y="57613"/>
                    <a:pt x="19815" y="61995"/>
                    <a:pt x="15719" y="62947"/>
                  </a:cubicBezTo>
                  <a:cubicBezTo>
                    <a:pt x="10861" y="64090"/>
                    <a:pt x="6861" y="64376"/>
                    <a:pt x="9147" y="71710"/>
                  </a:cubicBezTo>
                  <a:cubicBezTo>
                    <a:pt x="10575" y="76378"/>
                    <a:pt x="11528" y="81235"/>
                    <a:pt x="12004" y="86093"/>
                  </a:cubicBezTo>
                  <a:cubicBezTo>
                    <a:pt x="12480" y="91046"/>
                    <a:pt x="9623" y="92856"/>
                    <a:pt x="5241" y="93142"/>
                  </a:cubicBezTo>
                  <a:cubicBezTo>
                    <a:pt x="2479" y="93237"/>
                    <a:pt x="-93" y="95047"/>
                    <a:pt x="3" y="98476"/>
                  </a:cubicBezTo>
                  <a:cubicBezTo>
                    <a:pt x="3" y="99809"/>
                    <a:pt x="1812" y="101524"/>
                    <a:pt x="3241" y="102286"/>
                  </a:cubicBezTo>
                  <a:cubicBezTo>
                    <a:pt x="5718" y="103524"/>
                    <a:pt x="8480" y="104095"/>
                    <a:pt x="11052" y="104953"/>
                  </a:cubicBezTo>
                  <a:cubicBezTo>
                    <a:pt x="25815" y="109810"/>
                    <a:pt x="31149" y="124479"/>
                    <a:pt x="38293" y="137052"/>
                  </a:cubicBezTo>
                  <a:cubicBezTo>
                    <a:pt x="40198" y="140386"/>
                    <a:pt x="39627" y="145053"/>
                    <a:pt x="36769" y="148196"/>
                  </a:cubicBezTo>
                  <a:cubicBezTo>
                    <a:pt x="32864" y="152482"/>
                    <a:pt x="28863" y="156769"/>
                    <a:pt x="29340" y="163436"/>
                  </a:cubicBezTo>
                  <a:cubicBezTo>
                    <a:pt x="29435" y="165341"/>
                    <a:pt x="29721" y="167722"/>
                    <a:pt x="30864" y="168961"/>
                  </a:cubicBezTo>
                  <a:cubicBezTo>
                    <a:pt x="31721" y="169913"/>
                    <a:pt x="34483" y="170389"/>
                    <a:pt x="35436" y="169627"/>
                  </a:cubicBezTo>
                  <a:cubicBezTo>
                    <a:pt x="41532" y="165246"/>
                    <a:pt x="47151" y="160102"/>
                    <a:pt x="53247" y="155721"/>
                  </a:cubicBezTo>
                  <a:cubicBezTo>
                    <a:pt x="59343" y="151339"/>
                    <a:pt x="62106" y="146101"/>
                    <a:pt x="59820" y="138004"/>
                  </a:cubicBezTo>
                  <a:cubicBezTo>
                    <a:pt x="58962" y="135052"/>
                    <a:pt x="60582" y="131813"/>
                    <a:pt x="63439" y="131337"/>
                  </a:cubicBezTo>
                  <a:cubicBezTo>
                    <a:pt x="67154" y="130670"/>
                    <a:pt x="67249" y="134385"/>
                    <a:pt x="67630" y="137242"/>
                  </a:cubicBezTo>
                  <a:cubicBezTo>
                    <a:pt x="68011" y="140005"/>
                    <a:pt x="67535" y="143148"/>
                    <a:pt x="72012" y="144958"/>
                  </a:cubicBezTo>
                  <a:cubicBezTo>
                    <a:pt x="72774" y="136290"/>
                    <a:pt x="72774" y="127717"/>
                    <a:pt x="74583" y="119526"/>
                  </a:cubicBezTo>
                  <a:cubicBezTo>
                    <a:pt x="76012" y="113049"/>
                    <a:pt x="78203" y="105810"/>
                    <a:pt x="85442" y="103524"/>
                  </a:cubicBezTo>
                  <a:cubicBezTo>
                    <a:pt x="86299" y="103238"/>
                    <a:pt x="87537" y="103048"/>
                    <a:pt x="88109" y="103524"/>
                  </a:cubicBezTo>
                  <a:cubicBezTo>
                    <a:pt x="89252" y="104572"/>
                    <a:pt x="91157" y="106953"/>
                    <a:pt x="90966" y="107334"/>
                  </a:cubicBezTo>
                  <a:cubicBezTo>
                    <a:pt x="77441" y="127908"/>
                    <a:pt x="88014" y="142672"/>
                    <a:pt x="100872" y="156769"/>
                  </a:cubicBezTo>
                  <a:cubicBezTo>
                    <a:pt x="101825" y="159626"/>
                    <a:pt x="103730" y="162484"/>
                    <a:pt x="103539" y="165246"/>
                  </a:cubicBezTo>
                  <a:cubicBezTo>
                    <a:pt x="102968" y="173437"/>
                    <a:pt x="105825" y="178581"/>
                    <a:pt x="112779" y="181534"/>
                  </a:cubicBezTo>
                  <a:cubicBezTo>
                    <a:pt x="117922" y="183629"/>
                    <a:pt x="122970" y="186106"/>
                    <a:pt x="128019" y="188487"/>
                  </a:cubicBezTo>
                  <a:cubicBezTo>
                    <a:pt x="131829" y="190297"/>
                    <a:pt x="133448" y="193821"/>
                    <a:pt x="133638" y="198012"/>
                  </a:cubicBezTo>
                  <a:cubicBezTo>
                    <a:pt x="133924" y="204013"/>
                    <a:pt x="133829" y="210109"/>
                    <a:pt x="133924" y="216109"/>
                  </a:cubicBezTo>
                  <a:cubicBezTo>
                    <a:pt x="134019" y="222967"/>
                    <a:pt x="131352" y="227539"/>
                    <a:pt x="124971" y="229254"/>
                  </a:cubicBezTo>
                  <a:cubicBezTo>
                    <a:pt x="121446" y="230206"/>
                    <a:pt x="117922" y="232207"/>
                    <a:pt x="114398" y="232492"/>
                  </a:cubicBezTo>
                  <a:cubicBezTo>
                    <a:pt x="108492" y="232873"/>
                    <a:pt x="106492" y="236207"/>
                    <a:pt x="106397" y="242017"/>
                  </a:cubicBezTo>
                  <a:cubicBezTo>
                    <a:pt x="106111" y="257734"/>
                    <a:pt x="102206" y="270116"/>
                    <a:pt x="84680" y="269640"/>
                  </a:cubicBezTo>
                  <a:cubicBezTo>
                    <a:pt x="81346" y="269545"/>
                    <a:pt x="79346" y="271164"/>
                    <a:pt x="78965" y="274498"/>
                  </a:cubicBezTo>
                  <a:cubicBezTo>
                    <a:pt x="77917" y="284404"/>
                    <a:pt x="70964" y="286023"/>
                    <a:pt x="63915" y="288976"/>
                  </a:cubicBezTo>
                  <a:cubicBezTo>
                    <a:pt x="60296" y="290500"/>
                    <a:pt x="57724" y="296786"/>
                    <a:pt x="60677" y="301930"/>
                  </a:cubicBezTo>
                  <a:cubicBezTo>
                    <a:pt x="63439" y="306692"/>
                    <a:pt x="67821" y="307549"/>
                    <a:pt x="72678" y="305073"/>
                  </a:cubicBezTo>
                  <a:cubicBezTo>
                    <a:pt x="84204" y="299167"/>
                    <a:pt x="94491" y="291738"/>
                    <a:pt x="101253" y="279451"/>
                  </a:cubicBezTo>
                  <a:cubicBezTo>
                    <a:pt x="127638" y="296786"/>
                    <a:pt x="127733" y="296881"/>
                    <a:pt x="156117" y="282689"/>
                  </a:cubicBezTo>
                  <a:cubicBezTo>
                    <a:pt x="158499" y="281451"/>
                    <a:pt x="160213" y="278593"/>
                    <a:pt x="162594" y="277165"/>
                  </a:cubicBezTo>
                  <a:cubicBezTo>
                    <a:pt x="166309" y="274879"/>
                    <a:pt x="169643" y="277355"/>
                    <a:pt x="169738" y="282308"/>
                  </a:cubicBezTo>
                  <a:cubicBezTo>
                    <a:pt x="169738" y="283261"/>
                    <a:pt x="169262" y="284213"/>
                    <a:pt x="169262" y="285261"/>
                  </a:cubicBezTo>
                  <a:cubicBezTo>
                    <a:pt x="168786" y="299644"/>
                    <a:pt x="168881" y="299644"/>
                    <a:pt x="183930" y="302120"/>
                  </a:cubicBezTo>
                  <a:cubicBezTo>
                    <a:pt x="185740" y="304311"/>
                    <a:pt x="187645" y="304216"/>
                    <a:pt x="189455" y="302120"/>
                  </a:cubicBezTo>
                  <a:lnTo>
                    <a:pt x="189455" y="302120"/>
                  </a:lnTo>
                  <a:cubicBezTo>
                    <a:pt x="192312" y="297548"/>
                    <a:pt x="196599" y="296310"/>
                    <a:pt x="201361" y="296119"/>
                  </a:cubicBezTo>
                  <a:cubicBezTo>
                    <a:pt x="219459" y="295357"/>
                    <a:pt x="229936" y="284785"/>
                    <a:pt x="233746" y="265830"/>
                  </a:cubicBezTo>
                  <a:cubicBezTo>
                    <a:pt x="233746" y="261829"/>
                    <a:pt x="233365" y="257734"/>
                    <a:pt x="233937" y="253828"/>
                  </a:cubicBezTo>
                  <a:cubicBezTo>
                    <a:pt x="236223" y="239827"/>
                    <a:pt x="244509" y="235921"/>
                    <a:pt x="254987" y="243732"/>
                  </a:cubicBezTo>
                  <a:cubicBezTo>
                    <a:pt x="257940" y="245923"/>
                    <a:pt x="260607" y="248780"/>
                    <a:pt x="263845" y="250685"/>
                  </a:cubicBezTo>
                  <a:cubicBezTo>
                    <a:pt x="266417" y="252209"/>
                    <a:pt x="270227" y="251257"/>
                    <a:pt x="270513" y="248113"/>
                  </a:cubicBezTo>
                  <a:cubicBezTo>
                    <a:pt x="271656" y="235540"/>
                    <a:pt x="278609" y="226206"/>
                    <a:pt x="284038" y="215919"/>
                  </a:cubicBezTo>
                  <a:cubicBezTo>
                    <a:pt x="291468" y="202012"/>
                    <a:pt x="289182" y="186772"/>
                    <a:pt x="288229" y="171913"/>
                  </a:cubicBezTo>
                  <a:cubicBezTo>
                    <a:pt x="287848" y="166294"/>
                    <a:pt x="283848" y="162674"/>
                    <a:pt x="279561" y="161341"/>
                  </a:cubicBezTo>
                  <a:cubicBezTo>
                    <a:pt x="268227" y="157721"/>
                    <a:pt x="261273" y="150292"/>
                    <a:pt x="256892" y="138195"/>
                  </a:cubicBezTo>
                  <a:cubicBezTo>
                    <a:pt x="255177" y="133337"/>
                    <a:pt x="248891" y="130480"/>
                    <a:pt x="244700" y="126670"/>
                  </a:cubicBezTo>
                  <a:lnTo>
                    <a:pt x="244700" y="126670"/>
                  </a:lnTo>
                  <a:cubicBezTo>
                    <a:pt x="244224" y="122669"/>
                    <a:pt x="242509" y="116097"/>
                    <a:pt x="239842" y="117145"/>
                  </a:cubicBezTo>
                  <a:cubicBezTo>
                    <a:pt x="224126" y="123526"/>
                    <a:pt x="213934" y="115716"/>
                    <a:pt x="204028" y="103810"/>
                  </a:cubicBezTo>
                  <a:cubicBezTo>
                    <a:pt x="198408" y="97047"/>
                    <a:pt x="197646" y="97618"/>
                    <a:pt x="191646" y="108953"/>
                  </a:cubicBezTo>
                  <a:cubicBezTo>
                    <a:pt x="190693" y="110763"/>
                    <a:pt x="190217" y="112858"/>
                    <a:pt x="188121" y="112001"/>
                  </a:cubicBezTo>
                  <a:cubicBezTo>
                    <a:pt x="186693" y="111430"/>
                    <a:pt x="185454" y="109525"/>
                    <a:pt x="184502" y="107905"/>
                  </a:cubicBezTo>
                  <a:cubicBezTo>
                    <a:pt x="182311" y="104095"/>
                    <a:pt x="185073" y="94189"/>
                    <a:pt x="180692" y="96190"/>
                  </a:cubicBezTo>
                  <a:cubicBezTo>
                    <a:pt x="174024" y="99238"/>
                    <a:pt x="170881" y="95999"/>
                    <a:pt x="166119" y="93808"/>
                  </a:cubicBezTo>
                  <a:cubicBezTo>
                    <a:pt x="157641" y="89808"/>
                    <a:pt x="157546" y="90189"/>
                    <a:pt x="161832" y="78283"/>
                  </a:cubicBezTo>
                  <a:close/>
                </a:path>
              </a:pathLst>
            </a:custGeom>
            <a:solidFill>
              <a:srgbClr val="B0DC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 name="Freeform: Shape 47">
              <a:extLst>
                <a:ext uri="{FF2B5EF4-FFF2-40B4-BE49-F238E27FC236}">
                  <a16:creationId xmlns:a16="http://schemas.microsoft.com/office/drawing/2014/main" id="{5C18C2DB-194D-4326-85A9-DE99A9FF706F}"/>
                </a:ext>
              </a:extLst>
            </p:cNvPr>
            <p:cNvSpPr/>
            <p:nvPr/>
          </p:nvSpPr>
          <p:spPr>
            <a:xfrm>
              <a:off x="1456009" y="479740"/>
              <a:ext cx="283462" cy="357351"/>
            </a:xfrm>
            <a:custGeom>
              <a:avLst/>
              <a:gdLst>
                <a:gd name="connsiteX0" fmla="*/ 255554 w 283462"/>
                <a:gd name="connsiteY0" fmla="*/ 79919 h 357351"/>
                <a:gd name="connsiteX1" fmla="*/ 283463 w 283462"/>
                <a:gd name="connsiteY1" fmla="*/ 91920 h 357351"/>
                <a:gd name="connsiteX2" fmla="*/ 262031 w 283462"/>
                <a:gd name="connsiteY2" fmla="*/ 56297 h 357351"/>
                <a:gd name="connsiteX3" fmla="*/ 250030 w 283462"/>
                <a:gd name="connsiteY3" fmla="*/ 31436 h 357351"/>
                <a:gd name="connsiteX4" fmla="*/ 189356 w 283462"/>
                <a:gd name="connsiteY4" fmla="*/ 18101 h 357351"/>
                <a:gd name="connsiteX5" fmla="*/ 183545 w 283462"/>
                <a:gd name="connsiteY5" fmla="*/ 12386 h 357351"/>
                <a:gd name="connsiteX6" fmla="*/ 154399 w 283462"/>
                <a:gd name="connsiteY6" fmla="*/ 4385 h 357351"/>
                <a:gd name="connsiteX7" fmla="*/ 128205 w 283462"/>
                <a:gd name="connsiteY7" fmla="*/ 19435 h 357351"/>
                <a:gd name="connsiteX8" fmla="*/ 127157 w 283462"/>
                <a:gd name="connsiteY8" fmla="*/ 23435 h 357351"/>
                <a:gd name="connsiteX9" fmla="*/ 124967 w 283462"/>
                <a:gd name="connsiteY9" fmla="*/ 70298 h 357351"/>
                <a:gd name="connsiteX10" fmla="*/ 120871 w 283462"/>
                <a:gd name="connsiteY10" fmla="*/ 75632 h 357351"/>
                <a:gd name="connsiteX11" fmla="*/ 125633 w 283462"/>
                <a:gd name="connsiteY11" fmla="*/ 67441 h 357351"/>
                <a:gd name="connsiteX12" fmla="*/ 98963 w 283462"/>
                <a:gd name="connsiteY12" fmla="*/ 62297 h 357351"/>
                <a:gd name="connsiteX13" fmla="*/ 12572 w 283462"/>
                <a:gd name="connsiteY13" fmla="*/ 140307 h 357351"/>
                <a:gd name="connsiteX14" fmla="*/ 7619 w 283462"/>
                <a:gd name="connsiteY14" fmla="*/ 146975 h 357351"/>
                <a:gd name="connsiteX15" fmla="*/ 1523 w 283462"/>
                <a:gd name="connsiteY15" fmla="*/ 163548 h 357351"/>
                <a:gd name="connsiteX16" fmla="*/ 8000 w 283462"/>
                <a:gd name="connsiteY16" fmla="*/ 196505 h 357351"/>
                <a:gd name="connsiteX17" fmla="*/ 37813 w 283462"/>
                <a:gd name="connsiteY17" fmla="*/ 184598 h 357351"/>
                <a:gd name="connsiteX18" fmla="*/ 37146 w 283462"/>
                <a:gd name="connsiteY18" fmla="*/ 231938 h 357351"/>
                <a:gd name="connsiteX19" fmla="*/ 42480 w 283462"/>
                <a:gd name="connsiteY19" fmla="*/ 264037 h 357351"/>
                <a:gd name="connsiteX20" fmla="*/ 47147 w 283462"/>
                <a:gd name="connsiteY20" fmla="*/ 275372 h 357351"/>
                <a:gd name="connsiteX21" fmla="*/ 46576 w 283462"/>
                <a:gd name="connsiteY21" fmla="*/ 311281 h 357351"/>
                <a:gd name="connsiteX22" fmla="*/ 102964 w 283462"/>
                <a:gd name="connsiteY22" fmla="*/ 351095 h 357351"/>
                <a:gd name="connsiteX23" fmla="*/ 133825 w 283462"/>
                <a:gd name="connsiteY23" fmla="*/ 352334 h 357351"/>
                <a:gd name="connsiteX24" fmla="*/ 136301 w 283462"/>
                <a:gd name="connsiteY24" fmla="*/ 342999 h 357351"/>
                <a:gd name="connsiteX25" fmla="*/ 136206 w 283462"/>
                <a:gd name="connsiteY25" fmla="*/ 328807 h 357351"/>
                <a:gd name="connsiteX26" fmla="*/ 144874 w 283462"/>
                <a:gd name="connsiteY26" fmla="*/ 322139 h 357351"/>
                <a:gd name="connsiteX27" fmla="*/ 141254 w 283462"/>
                <a:gd name="connsiteY27" fmla="*/ 310900 h 357351"/>
                <a:gd name="connsiteX28" fmla="*/ 146398 w 283462"/>
                <a:gd name="connsiteY28" fmla="*/ 294993 h 357351"/>
                <a:gd name="connsiteX29" fmla="*/ 142397 w 283462"/>
                <a:gd name="connsiteY29" fmla="*/ 276515 h 357351"/>
                <a:gd name="connsiteX30" fmla="*/ 182974 w 283462"/>
                <a:gd name="connsiteY30" fmla="*/ 262608 h 357351"/>
                <a:gd name="connsiteX31" fmla="*/ 174973 w 283462"/>
                <a:gd name="connsiteY31" fmla="*/ 271847 h 357351"/>
                <a:gd name="connsiteX32" fmla="*/ 179926 w 283462"/>
                <a:gd name="connsiteY32" fmla="*/ 284801 h 357351"/>
                <a:gd name="connsiteX33" fmla="*/ 191165 w 283462"/>
                <a:gd name="connsiteY33" fmla="*/ 301851 h 357351"/>
                <a:gd name="connsiteX34" fmla="*/ 202691 w 283462"/>
                <a:gd name="connsiteY34" fmla="*/ 304042 h 357351"/>
                <a:gd name="connsiteX35" fmla="*/ 212216 w 283462"/>
                <a:gd name="connsiteY35" fmla="*/ 304328 h 357351"/>
                <a:gd name="connsiteX36" fmla="*/ 220217 w 283462"/>
                <a:gd name="connsiteY36" fmla="*/ 298041 h 357351"/>
                <a:gd name="connsiteX37" fmla="*/ 216692 w 283462"/>
                <a:gd name="connsiteY37" fmla="*/ 266799 h 357351"/>
                <a:gd name="connsiteX38" fmla="*/ 200881 w 283462"/>
                <a:gd name="connsiteY38" fmla="*/ 252797 h 357351"/>
                <a:gd name="connsiteX39" fmla="*/ 176497 w 283462"/>
                <a:gd name="connsiteY39" fmla="*/ 251464 h 357351"/>
                <a:gd name="connsiteX40" fmla="*/ 139254 w 283462"/>
                <a:gd name="connsiteY40" fmla="*/ 219269 h 357351"/>
                <a:gd name="connsiteX41" fmla="*/ 131444 w 283462"/>
                <a:gd name="connsiteY41" fmla="*/ 208601 h 357351"/>
                <a:gd name="connsiteX42" fmla="*/ 133444 w 283462"/>
                <a:gd name="connsiteY42" fmla="*/ 184408 h 357351"/>
                <a:gd name="connsiteX43" fmla="*/ 143921 w 283462"/>
                <a:gd name="connsiteY43" fmla="*/ 187742 h 357351"/>
                <a:gd name="connsiteX44" fmla="*/ 153256 w 283462"/>
                <a:gd name="connsiteY44" fmla="*/ 178312 h 357351"/>
                <a:gd name="connsiteX45" fmla="*/ 152970 w 283462"/>
                <a:gd name="connsiteY45" fmla="*/ 160976 h 357351"/>
                <a:gd name="connsiteX46" fmla="*/ 159066 w 283462"/>
                <a:gd name="connsiteY46" fmla="*/ 155452 h 357351"/>
                <a:gd name="connsiteX47" fmla="*/ 166019 w 283462"/>
                <a:gd name="connsiteY47" fmla="*/ 158500 h 357351"/>
                <a:gd name="connsiteX48" fmla="*/ 178021 w 283462"/>
                <a:gd name="connsiteY48" fmla="*/ 178598 h 357351"/>
                <a:gd name="connsiteX49" fmla="*/ 182879 w 283462"/>
                <a:gd name="connsiteY49" fmla="*/ 180598 h 357351"/>
                <a:gd name="connsiteX50" fmla="*/ 185260 w 283462"/>
                <a:gd name="connsiteY50" fmla="*/ 176502 h 357351"/>
                <a:gd name="connsiteX51" fmla="*/ 181545 w 283462"/>
                <a:gd name="connsiteY51" fmla="*/ 156595 h 357351"/>
                <a:gd name="connsiteX52" fmla="*/ 195071 w 283462"/>
                <a:gd name="connsiteY52" fmla="*/ 155642 h 357351"/>
                <a:gd name="connsiteX53" fmla="*/ 207167 w 283462"/>
                <a:gd name="connsiteY53" fmla="*/ 152023 h 357351"/>
                <a:gd name="connsiteX54" fmla="*/ 202214 w 283462"/>
                <a:gd name="connsiteY54" fmla="*/ 142403 h 357351"/>
                <a:gd name="connsiteX55" fmla="*/ 202310 w 283462"/>
                <a:gd name="connsiteY55" fmla="*/ 130782 h 357351"/>
                <a:gd name="connsiteX56" fmla="*/ 207263 w 283462"/>
                <a:gd name="connsiteY56" fmla="*/ 120019 h 357351"/>
                <a:gd name="connsiteX57" fmla="*/ 212120 w 283462"/>
                <a:gd name="connsiteY57" fmla="*/ 84300 h 357351"/>
                <a:gd name="connsiteX58" fmla="*/ 213835 w 283462"/>
                <a:gd name="connsiteY58" fmla="*/ 72584 h 357351"/>
                <a:gd name="connsiteX59" fmla="*/ 239171 w 283462"/>
                <a:gd name="connsiteY59" fmla="*/ 80014 h 357351"/>
                <a:gd name="connsiteX60" fmla="*/ 239171 w 283462"/>
                <a:gd name="connsiteY60" fmla="*/ 80014 h 357351"/>
                <a:gd name="connsiteX61" fmla="*/ 255554 w 283462"/>
                <a:gd name="connsiteY61" fmla="*/ 79919 h 357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283462" h="357351">
                  <a:moveTo>
                    <a:pt x="255554" y="79919"/>
                  </a:moveTo>
                  <a:cubicBezTo>
                    <a:pt x="264794" y="84014"/>
                    <a:pt x="272795" y="91730"/>
                    <a:pt x="283463" y="91920"/>
                  </a:cubicBezTo>
                  <a:cubicBezTo>
                    <a:pt x="280129" y="77347"/>
                    <a:pt x="272414" y="65726"/>
                    <a:pt x="262031" y="56297"/>
                  </a:cubicBezTo>
                  <a:cubicBezTo>
                    <a:pt x="254697" y="49629"/>
                    <a:pt x="250792" y="41628"/>
                    <a:pt x="250030" y="31436"/>
                  </a:cubicBezTo>
                  <a:cubicBezTo>
                    <a:pt x="228313" y="35342"/>
                    <a:pt x="209739" y="21530"/>
                    <a:pt x="189356" y="18101"/>
                  </a:cubicBezTo>
                  <a:cubicBezTo>
                    <a:pt x="187165" y="17720"/>
                    <a:pt x="184688" y="14768"/>
                    <a:pt x="183545" y="12386"/>
                  </a:cubicBezTo>
                  <a:cubicBezTo>
                    <a:pt x="176497" y="-2473"/>
                    <a:pt x="167353" y="-2377"/>
                    <a:pt x="154399" y="4385"/>
                  </a:cubicBezTo>
                  <a:cubicBezTo>
                    <a:pt x="145445" y="9053"/>
                    <a:pt x="136492" y="13434"/>
                    <a:pt x="128205" y="19435"/>
                  </a:cubicBezTo>
                  <a:cubicBezTo>
                    <a:pt x="127919" y="20768"/>
                    <a:pt x="127538" y="22102"/>
                    <a:pt x="127157" y="23435"/>
                  </a:cubicBezTo>
                  <a:cubicBezTo>
                    <a:pt x="134396" y="39533"/>
                    <a:pt x="126681" y="54773"/>
                    <a:pt x="124967" y="70298"/>
                  </a:cubicBezTo>
                  <a:cubicBezTo>
                    <a:pt x="123443" y="71918"/>
                    <a:pt x="122966" y="74489"/>
                    <a:pt x="120871" y="75632"/>
                  </a:cubicBezTo>
                  <a:cubicBezTo>
                    <a:pt x="121633" y="72299"/>
                    <a:pt x="125633" y="71346"/>
                    <a:pt x="125633" y="67441"/>
                  </a:cubicBezTo>
                  <a:cubicBezTo>
                    <a:pt x="120776" y="40771"/>
                    <a:pt x="105059" y="54201"/>
                    <a:pt x="98963" y="62297"/>
                  </a:cubicBezTo>
                  <a:cubicBezTo>
                    <a:pt x="74579" y="94587"/>
                    <a:pt x="37241" y="108970"/>
                    <a:pt x="12572" y="140307"/>
                  </a:cubicBezTo>
                  <a:cubicBezTo>
                    <a:pt x="10762" y="142307"/>
                    <a:pt x="9143" y="144593"/>
                    <a:pt x="7619" y="146975"/>
                  </a:cubicBezTo>
                  <a:cubicBezTo>
                    <a:pt x="4666" y="152118"/>
                    <a:pt x="2380" y="157547"/>
                    <a:pt x="1523" y="163548"/>
                  </a:cubicBezTo>
                  <a:cubicBezTo>
                    <a:pt x="-97" y="175359"/>
                    <a:pt x="-2764" y="188218"/>
                    <a:pt x="8000" y="196505"/>
                  </a:cubicBezTo>
                  <a:cubicBezTo>
                    <a:pt x="20001" y="205839"/>
                    <a:pt x="24287" y="188313"/>
                    <a:pt x="37813" y="184598"/>
                  </a:cubicBezTo>
                  <a:cubicBezTo>
                    <a:pt x="28478" y="201839"/>
                    <a:pt x="10190" y="217936"/>
                    <a:pt x="37146" y="231938"/>
                  </a:cubicBezTo>
                  <a:cubicBezTo>
                    <a:pt x="40194" y="233557"/>
                    <a:pt x="31622" y="254512"/>
                    <a:pt x="42480" y="264037"/>
                  </a:cubicBezTo>
                  <a:cubicBezTo>
                    <a:pt x="43909" y="267847"/>
                    <a:pt x="45433" y="271657"/>
                    <a:pt x="47147" y="275372"/>
                  </a:cubicBezTo>
                  <a:cubicBezTo>
                    <a:pt x="58482" y="287564"/>
                    <a:pt x="51624" y="299375"/>
                    <a:pt x="46576" y="311281"/>
                  </a:cubicBezTo>
                  <a:cubicBezTo>
                    <a:pt x="58863" y="335570"/>
                    <a:pt x="84200" y="337665"/>
                    <a:pt x="102964" y="351095"/>
                  </a:cubicBezTo>
                  <a:cubicBezTo>
                    <a:pt x="113156" y="355572"/>
                    <a:pt x="123252" y="361954"/>
                    <a:pt x="133825" y="352334"/>
                  </a:cubicBezTo>
                  <a:cubicBezTo>
                    <a:pt x="137349" y="350048"/>
                    <a:pt x="139445" y="346238"/>
                    <a:pt x="136301" y="342999"/>
                  </a:cubicBezTo>
                  <a:cubicBezTo>
                    <a:pt x="131158" y="337760"/>
                    <a:pt x="130777" y="333474"/>
                    <a:pt x="136206" y="328807"/>
                  </a:cubicBezTo>
                  <a:cubicBezTo>
                    <a:pt x="138968" y="326426"/>
                    <a:pt x="142016" y="324330"/>
                    <a:pt x="144874" y="322139"/>
                  </a:cubicBezTo>
                  <a:cubicBezTo>
                    <a:pt x="143636" y="318425"/>
                    <a:pt x="141731" y="314805"/>
                    <a:pt x="141254" y="310900"/>
                  </a:cubicBezTo>
                  <a:cubicBezTo>
                    <a:pt x="140492" y="304994"/>
                    <a:pt x="148970" y="302423"/>
                    <a:pt x="146398" y="294993"/>
                  </a:cubicBezTo>
                  <a:cubicBezTo>
                    <a:pt x="144398" y="289469"/>
                    <a:pt x="143826" y="283373"/>
                    <a:pt x="142397" y="276515"/>
                  </a:cubicBezTo>
                  <a:cubicBezTo>
                    <a:pt x="154780" y="267466"/>
                    <a:pt x="166877" y="258703"/>
                    <a:pt x="182974" y="262608"/>
                  </a:cubicBezTo>
                  <a:cubicBezTo>
                    <a:pt x="183926" y="269466"/>
                    <a:pt x="176211" y="267275"/>
                    <a:pt x="174973" y="271847"/>
                  </a:cubicBezTo>
                  <a:cubicBezTo>
                    <a:pt x="173449" y="277658"/>
                    <a:pt x="177164" y="280896"/>
                    <a:pt x="179926" y="284801"/>
                  </a:cubicBezTo>
                  <a:cubicBezTo>
                    <a:pt x="183831" y="290326"/>
                    <a:pt x="187451" y="296136"/>
                    <a:pt x="191165" y="301851"/>
                  </a:cubicBezTo>
                  <a:cubicBezTo>
                    <a:pt x="194309" y="306709"/>
                    <a:pt x="198214" y="307947"/>
                    <a:pt x="202691" y="304042"/>
                  </a:cubicBezTo>
                  <a:cubicBezTo>
                    <a:pt x="206120" y="300994"/>
                    <a:pt x="208501" y="302137"/>
                    <a:pt x="212216" y="304328"/>
                  </a:cubicBezTo>
                  <a:cubicBezTo>
                    <a:pt x="216788" y="306899"/>
                    <a:pt x="222693" y="300994"/>
                    <a:pt x="220217" y="298041"/>
                  </a:cubicBezTo>
                  <a:cubicBezTo>
                    <a:pt x="211835" y="288135"/>
                    <a:pt x="217550" y="277181"/>
                    <a:pt x="216692" y="266799"/>
                  </a:cubicBezTo>
                  <a:cubicBezTo>
                    <a:pt x="215645" y="255274"/>
                    <a:pt x="211454" y="250226"/>
                    <a:pt x="200881" y="252797"/>
                  </a:cubicBezTo>
                  <a:cubicBezTo>
                    <a:pt x="192213" y="254798"/>
                    <a:pt x="184593" y="251559"/>
                    <a:pt x="176497" y="251464"/>
                  </a:cubicBezTo>
                  <a:cubicBezTo>
                    <a:pt x="156780" y="251178"/>
                    <a:pt x="143445" y="241367"/>
                    <a:pt x="139254" y="219269"/>
                  </a:cubicBezTo>
                  <a:cubicBezTo>
                    <a:pt x="134873" y="217079"/>
                    <a:pt x="129634" y="213554"/>
                    <a:pt x="131444" y="208601"/>
                  </a:cubicBezTo>
                  <a:cubicBezTo>
                    <a:pt x="134206" y="200791"/>
                    <a:pt x="131539" y="193076"/>
                    <a:pt x="133444" y="184408"/>
                  </a:cubicBezTo>
                  <a:cubicBezTo>
                    <a:pt x="137254" y="185646"/>
                    <a:pt x="140492" y="187170"/>
                    <a:pt x="143921" y="187742"/>
                  </a:cubicBezTo>
                  <a:cubicBezTo>
                    <a:pt x="151732" y="188885"/>
                    <a:pt x="154780" y="186122"/>
                    <a:pt x="153256" y="178312"/>
                  </a:cubicBezTo>
                  <a:cubicBezTo>
                    <a:pt x="152113" y="172406"/>
                    <a:pt x="149541" y="166691"/>
                    <a:pt x="152970" y="160976"/>
                  </a:cubicBezTo>
                  <a:cubicBezTo>
                    <a:pt x="154399" y="158595"/>
                    <a:pt x="156780" y="155928"/>
                    <a:pt x="159066" y="155452"/>
                  </a:cubicBezTo>
                  <a:cubicBezTo>
                    <a:pt x="161162" y="154976"/>
                    <a:pt x="164686" y="156595"/>
                    <a:pt x="166019" y="158500"/>
                  </a:cubicBezTo>
                  <a:cubicBezTo>
                    <a:pt x="170306" y="164882"/>
                    <a:pt x="173830" y="172025"/>
                    <a:pt x="178021" y="178598"/>
                  </a:cubicBezTo>
                  <a:cubicBezTo>
                    <a:pt x="178878" y="179931"/>
                    <a:pt x="181355" y="180788"/>
                    <a:pt x="182879" y="180598"/>
                  </a:cubicBezTo>
                  <a:cubicBezTo>
                    <a:pt x="183926" y="180407"/>
                    <a:pt x="185450" y="177740"/>
                    <a:pt x="185260" y="176502"/>
                  </a:cubicBezTo>
                  <a:cubicBezTo>
                    <a:pt x="184307" y="169739"/>
                    <a:pt x="182783" y="162977"/>
                    <a:pt x="181545" y="156595"/>
                  </a:cubicBezTo>
                  <a:cubicBezTo>
                    <a:pt x="186308" y="152499"/>
                    <a:pt x="190784" y="157262"/>
                    <a:pt x="195071" y="155642"/>
                  </a:cubicBezTo>
                  <a:cubicBezTo>
                    <a:pt x="199071" y="154118"/>
                    <a:pt x="204881" y="158690"/>
                    <a:pt x="207167" y="152023"/>
                  </a:cubicBezTo>
                  <a:cubicBezTo>
                    <a:pt x="208691" y="147451"/>
                    <a:pt x="203929" y="145641"/>
                    <a:pt x="202214" y="142403"/>
                  </a:cubicBezTo>
                  <a:cubicBezTo>
                    <a:pt x="200119" y="138593"/>
                    <a:pt x="200881" y="134592"/>
                    <a:pt x="202310" y="130782"/>
                  </a:cubicBezTo>
                  <a:cubicBezTo>
                    <a:pt x="203643" y="127067"/>
                    <a:pt x="204881" y="122876"/>
                    <a:pt x="207263" y="120019"/>
                  </a:cubicBezTo>
                  <a:cubicBezTo>
                    <a:pt x="216597" y="109160"/>
                    <a:pt x="218026" y="97635"/>
                    <a:pt x="212120" y="84300"/>
                  </a:cubicBezTo>
                  <a:cubicBezTo>
                    <a:pt x="210692" y="81062"/>
                    <a:pt x="210882" y="76490"/>
                    <a:pt x="213835" y="72584"/>
                  </a:cubicBezTo>
                  <a:cubicBezTo>
                    <a:pt x="222122" y="75061"/>
                    <a:pt x="230599" y="77537"/>
                    <a:pt x="239171" y="80014"/>
                  </a:cubicBezTo>
                  <a:lnTo>
                    <a:pt x="239171" y="80014"/>
                  </a:lnTo>
                  <a:cubicBezTo>
                    <a:pt x="244410" y="75347"/>
                    <a:pt x="250030" y="75442"/>
                    <a:pt x="255554" y="79919"/>
                  </a:cubicBezTo>
                  <a:close/>
                </a:path>
              </a:pathLst>
            </a:custGeom>
            <a:solidFill>
              <a:srgbClr val="A6D8D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 name="Freeform: Shape 48">
              <a:extLst>
                <a:ext uri="{FF2B5EF4-FFF2-40B4-BE49-F238E27FC236}">
                  <a16:creationId xmlns:a16="http://schemas.microsoft.com/office/drawing/2014/main" id="{605DF046-D92A-4431-9A6F-E849A1B9352F}"/>
                </a:ext>
              </a:extLst>
            </p:cNvPr>
            <p:cNvSpPr/>
            <p:nvPr/>
          </p:nvSpPr>
          <p:spPr>
            <a:xfrm>
              <a:off x="1541489" y="825882"/>
              <a:ext cx="185760" cy="105727"/>
            </a:xfrm>
            <a:custGeom>
              <a:avLst/>
              <a:gdLst>
                <a:gd name="connsiteX0" fmla="*/ 48250 w 185760"/>
                <a:gd name="connsiteY0" fmla="*/ 6001 h 105727"/>
                <a:gd name="connsiteX1" fmla="*/ 15007 w 185760"/>
                <a:gd name="connsiteY1" fmla="*/ 0 h 105727"/>
                <a:gd name="connsiteX2" fmla="*/ 53 w 185760"/>
                <a:gd name="connsiteY2" fmla="*/ 22860 h 105727"/>
                <a:gd name="connsiteX3" fmla="*/ 3958 w 185760"/>
                <a:gd name="connsiteY3" fmla="*/ 90678 h 105727"/>
                <a:gd name="connsiteX4" fmla="*/ 9578 w 185760"/>
                <a:gd name="connsiteY4" fmla="*/ 102680 h 105727"/>
                <a:gd name="connsiteX5" fmla="*/ 20532 w 185760"/>
                <a:gd name="connsiteY5" fmla="*/ 105728 h 105727"/>
                <a:gd name="connsiteX6" fmla="*/ 31581 w 185760"/>
                <a:gd name="connsiteY6" fmla="*/ 102775 h 105727"/>
                <a:gd name="connsiteX7" fmla="*/ 37010 w 185760"/>
                <a:gd name="connsiteY7" fmla="*/ 102680 h 105727"/>
                <a:gd name="connsiteX8" fmla="*/ 53679 w 185760"/>
                <a:gd name="connsiteY8" fmla="*/ 96774 h 105727"/>
                <a:gd name="connsiteX9" fmla="*/ 89588 w 185760"/>
                <a:gd name="connsiteY9" fmla="*/ 86582 h 105727"/>
                <a:gd name="connsiteX10" fmla="*/ 110257 w 185760"/>
                <a:gd name="connsiteY10" fmla="*/ 83630 h 105727"/>
                <a:gd name="connsiteX11" fmla="*/ 139309 w 185760"/>
                <a:gd name="connsiteY11" fmla="*/ 88297 h 105727"/>
                <a:gd name="connsiteX12" fmla="*/ 156644 w 185760"/>
                <a:gd name="connsiteY12" fmla="*/ 62103 h 105727"/>
                <a:gd name="connsiteX13" fmla="*/ 158740 w 185760"/>
                <a:gd name="connsiteY13" fmla="*/ 60198 h 105727"/>
                <a:gd name="connsiteX14" fmla="*/ 166455 w 185760"/>
                <a:gd name="connsiteY14" fmla="*/ 49054 h 105727"/>
                <a:gd name="connsiteX15" fmla="*/ 181790 w 185760"/>
                <a:gd name="connsiteY15" fmla="*/ 43244 h 105727"/>
                <a:gd name="connsiteX16" fmla="*/ 184933 w 185760"/>
                <a:gd name="connsiteY16" fmla="*/ 29528 h 105727"/>
                <a:gd name="connsiteX17" fmla="*/ 175599 w 185760"/>
                <a:gd name="connsiteY17" fmla="*/ 14954 h 105727"/>
                <a:gd name="connsiteX18" fmla="*/ 167693 w 185760"/>
                <a:gd name="connsiteY18" fmla="*/ 5048 h 105727"/>
                <a:gd name="connsiteX19" fmla="*/ 161978 w 185760"/>
                <a:gd name="connsiteY19" fmla="*/ 14478 h 105727"/>
                <a:gd name="connsiteX20" fmla="*/ 155215 w 185760"/>
                <a:gd name="connsiteY20" fmla="*/ 19431 h 105727"/>
                <a:gd name="connsiteX21" fmla="*/ 137213 w 185760"/>
                <a:gd name="connsiteY21" fmla="*/ 17621 h 105727"/>
                <a:gd name="connsiteX22" fmla="*/ 121973 w 185760"/>
                <a:gd name="connsiteY22" fmla="*/ 22860 h 105727"/>
                <a:gd name="connsiteX23" fmla="*/ 86921 w 185760"/>
                <a:gd name="connsiteY23" fmla="*/ 18098 h 105727"/>
                <a:gd name="connsiteX24" fmla="*/ 86731 w 185760"/>
                <a:gd name="connsiteY24" fmla="*/ 20193 h 105727"/>
                <a:gd name="connsiteX25" fmla="*/ 86921 w 185760"/>
                <a:gd name="connsiteY25" fmla="*/ 18098 h 105727"/>
                <a:gd name="connsiteX26" fmla="*/ 81492 w 185760"/>
                <a:gd name="connsiteY26" fmla="*/ 6763 h 105727"/>
                <a:gd name="connsiteX27" fmla="*/ 62823 w 185760"/>
                <a:gd name="connsiteY27" fmla="*/ 11716 h 105727"/>
                <a:gd name="connsiteX28" fmla="*/ 48250 w 185760"/>
                <a:gd name="connsiteY28" fmla="*/ 6001 h 105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85760" h="105727">
                  <a:moveTo>
                    <a:pt x="48250" y="6001"/>
                  </a:moveTo>
                  <a:cubicBezTo>
                    <a:pt x="37201" y="4001"/>
                    <a:pt x="26056" y="2000"/>
                    <a:pt x="15007" y="0"/>
                  </a:cubicBezTo>
                  <a:cubicBezTo>
                    <a:pt x="4720" y="3524"/>
                    <a:pt x="-233" y="12954"/>
                    <a:pt x="53" y="22860"/>
                  </a:cubicBezTo>
                  <a:cubicBezTo>
                    <a:pt x="625" y="45530"/>
                    <a:pt x="-1852" y="68485"/>
                    <a:pt x="3958" y="90678"/>
                  </a:cubicBezTo>
                  <a:cubicBezTo>
                    <a:pt x="5863" y="94679"/>
                    <a:pt x="7673" y="98679"/>
                    <a:pt x="9578" y="102680"/>
                  </a:cubicBezTo>
                  <a:cubicBezTo>
                    <a:pt x="12626" y="106299"/>
                    <a:pt x="16722" y="105632"/>
                    <a:pt x="20532" y="105728"/>
                  </a:cubicBezTo>
                  <a:cubicBezTo>
                    <a:pt x="24437" y="105632"/>
                    <a:pt x="28438" y="106204"/>
                    <a:pt x="31581" y="102775"/>
                  </a:cubicBezTo>
                  <a:cubicBezTo>
                    <a:pt x="33391" y="102775"/>
                    <a:pt x="35200" y="102680"/>
                    <a:pt x="37010" y="102680"/>
                  </a:cubicBezTo>
                  <a:cubicBezTo>
                    <a:pt x="41487" y="97060"/>
                    <a:pt x="49107" y="102108"/>
                    <a:pt x="53679" y="96774"/>
                  </a:cubicBezTo>
                  <a:cubicBezTo>
                    <a:pt x="66442" y="96869"/>
                    <a:pt x="79111" y="97441"/>
                    <a:pt x="89588" y="86582"/>
                  </a:cubicBezTo>
                  <a:cubicBezTo>
                    <a:pt x="95208" y="80772"/>
                    <a:pt x="102828" y="82963"/>
                    <a:pt x="110257" y="83630"/>
                  </a:cubicBezTo>
                  <a:cubicBezTo>
                    <a:pt x="120163" y="84392"/>
                    <a:pt x="129117" y="93726"/>
                    <a:pt x="139309" y="88297"/>
                  </a:cubicBezTo>
                  <a:cubicBezTo>
                    <a:pt x="149119" y="83058"/>
                    <a:pt x="149405" y="69723"/>
                    <a:pt x="156644" y="62103"/>
                  </a:cubicBezTo>
                  <a:cubicBezTo>
                    <a:pt x="157311" y="61436"/>
                    <a:pt x="158073" y="60865"/>
                    <a:pt x="158740" y="60198"/>
                  </a:cubicBezTo>
                  <a:cubicBezTo>
                    <a:pt x="159597" y="55055"/>
                    <a:pt x="160930" y="50387"/>
                    <a:pt x="166455" y="49054"/>
                  </a:cubicBezTo>
                  <a:cubicBezTo>
                    <a:pt x="171789" y="47720"/>
                    <a:pt x="177504" y="48006"/>
                    <a:pt x="181790" y="43244"/>
                  </a:cubicBezTo>
                  <a:cubicBezTo>
                    <a:pt x="185314" y="39243"/>
                    <a:pt x="186838" y="34481"/>
                    <a:pt x="184933" y="29528"/>
                  </a:cubicBezTo>
                  <a:cubicBezTo>
                    <a:pt x="182838" y="24098"/>
                    <a:pt x="176742" y="21527"/>
                    <a:pt x="175599" y="14954"/>
                  </a:cubicBezTo>
                  <a:cubicBezTo>
                    <a:pt x="174742" y="10192"/>
                    <a:pt x="173218" y="4191"/>
                    <a:pt x="167693" y="5048"/>
                  </a:cubicBezTo>
                  <a:cubicBezTo>
                    <a:pt x="165502" y="5429"/>
                    <a:pt x="164264" y="11525"/>
                    <a:pt x="161978" y="14478"/>
                  </a:cubicBezTo>
                  <a:cubicBezTo>
                    <a:pt x="160264" y="16669"/>
                    <a:pt x="157692" y="18193"/>
                    <a:pt x="155215" y="19431"/>
                  </a:cubicBezTo>
                  <a:cubicBezTo>
                    <a:pt x="149119" y="22670"/>
                    <a:pt x="144262" y="12192"/>
                    <a:pt x="137213" y="17621"/>
                  </a:cubicBezTo>
                  <a:cubicBezTo>
                    <a:pt x="132927" y="20860"/>
                    <a:pt x="126164" y="24384"/>
                    <a:pt x="121973" y="22860"/>
                  </a:cubicBezTo>
                  <a:cubicBezTo>
                    <a:pt x="110353" y="18669"/>
                    <a:pt x="98256" y="22003"/>
                    <a:pt x="86921" y="18098"/>
                  </a:cubicBezTo>
                  <a:cubicBezTo>
                    <a:pt x="86731" y="19526"/>
                    <a:pt x="86731" y="20193"/>
                    <a:pt x="86731" y="20193"/>
                  </a:cubicBezTo>
                  <a:cubicBezTo>
                    <a:pt x="84635" y="19336"/>
                    <a:pt x="84730" y="18574"/>
                    <a:pt x="86921" y="18098"/>
                  </a:cubicBezTo>
                  <a:cubicBezTo>
                    <a:pt x="88350" y="7715"/>
                    <a:pt x="87207" y="5334"/>
                    <a:pt x="81492" y="6763"/>
                  </a:cubicBezTo>
                  <a:cubicBezTo>
                    <a:pt x="75301" y="8382"/>
                    <a:pt x="69205" y="10763"/>
                    <a:pt x="62823" y="11716"/>
                  </a:cubicBezTo>
                  <a:cubicBezTo>
                    <a:pt x="57394" y="12764"/>
                    <a:pt x="51869" y="11906"/>
                    <a:pt x="48250" y="6001"/>
                  </a:cubicBezTo>
                  <a:close/>
                </a:path>
              </a:pathLst>
            </a:custGeom>
            <a:solidFill>
              <a:srgbClr val="B4DEE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 name="Freeform: Shape 49">
              <a:extLst>
                <a:ext uri="{FF2B5EF4-FFF2-40B4-BE49-F238E27FC236}">
                  <a16:creationId xmlns:a16="http://schemas.microsoft.com/office/drawing/2014/main" id="{5CA9FFD4-9894-481A-A102-C3D66FB9A231}"/>
                </a:ext>
              </a:extLst>
            </p:cNvPr>
            <p:cNvSpPr/>
            <p:nvPr/>
          </p:nvSpPr>
          <p:spPr>
            <a:xfrm>
              <a:off x="1595263" y="689484"/>
              <a:ext cx="7239" cy="9334"/>
            </a:xfrm>
            <a:custGeom>
              <a:avLst/>
              <a:gdLst>
                <a:gd name="connsiteX0" fmla="*/ 7239 w 7239"/>
                <a:gd name="connsiteY0" fmla="*/ 2000 h 9334"/>
                <a:gd name="connsiteX1" fmla="*/ 6286 w 7239"/>
                <a:gd name="connsiteY1" fmla="*/ 0 h 9334"/>
                <a:gd name="connsiteX2" fmla="*/ 2096 w 7239"/>
                <a:gd name="connsiteY2" fmla="*/ 1334 h 9334"/>
                <a:gd name="connsiteX3" fmla="*/ 0 w 7239"/>
                <a:gd name="connsiteY3" fmla="*/ 9335 h 9334"/>
                <a:gd name="connsiteX4" fmla="*/ 4477 w 7239"/>
                <a:gd name="connsiteY4" fmla="*/ 6477 h 9334"/>
                <a:gd name="connsiteX5" fmla="*/ 7239 w 7239"/>
                <a:gd name="connsiteY5" fmla="*/ 2000 h 9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239" h="9334">
                  <a:moveTo>
                    <a:pt x="7239" y="2000"/>
                  </a:moveTo>
                  <a:cubicBezTo>
                    <a:pt x="6953" y="1334"/>
                    <a:pt x="6477" y="0"/>
                    <a:pt x="6286" y="0"/>
                  </a:cubicBezTo>
                  <a:cubicBezTo>
                    <a:pt x="4858" y="286"/>
                    <a:pt x="2572" y="381"/>
                    <a:pt x="2096" y="1334"/>
                  </a:cubicBezTo>
                  <a:cubicBezTo>
                    <a:pt x="953" y="3715"/>
                    <a:pt x="667" y="6668"/>
                    <a:pt x="0" y="9335"/>
                  </a:cubicBezTo>
                  <a:cubicBezTo>
                    <a:pt x="1524" y="8382"/>
                    <a:pt x="3239" y="7715"/>
                    <a:pt x="4477" y="6477"/>
                  </a:cubicBezTo>
                  <a:cubicBezTo>
                    <a:pt x="5620" y="5334"/>
                    <a:pt x="6286" y="3524"/>
                    <a:pt x="7239" y="2000"/>
                  </a:cubicBezTo>
                  <a:close/>
                </a:path>
              </a:pathLst>
            </a:custGeom>
            <a:solidFill>
              <a:srgbClr val="A6D8D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 name="Freeform: Shape 50">
              <a:extLst>
                <a:ext uri="{FF2B5EF4-FFF2-40B4-BE49-F238E27FC236}">
                  <a16:creationId xmlns:a16="http://schemas.microsoft.com/office/drawing/2014/main" id="{97CC15B6-F4F6-49E2-B752-AD8F5A24E61F}"/>
                </a:ext>
              </a:extLst>
            </p:cNvPr>
            <p:cNvSpPr/>
            <p:nvPr/>
          </p:nvSpPr>
          <p:spPr>
            <a:xfrm>
              <a:off x="1600806" y="801617"/>
              <a:ext cx="7220" cy="9517"/>
            </a:xfrm>
            <a:custGeom>
              <a:avLst/>
              <a:gdLst>
                <a:gd name="connsiteX0" fmla="*/ 934 w 7220"/>
                <a:gd name="connsiteY0" fmla="*/ 5025 h 9517"/>
                <a:gd name="connsiteX1" fmla="*/ 4078 w 7220"/>
                <a:gd name="connsiteY1" fmla="*/ 9502 h 9517"/>
                <a:gd name="connsiteX2" fmla="*/ 7221 w 7220"/>
                <a:gd name="connsiteY2" fmla="*/ 7311 h 9517"/>
                <a:gd name="connsiteX3" fmla="*/ 2268 w 7220"/>
                <a:gd name="connsiteY3" fmla="*/ 1215 h 9517"/>
                <a:gd name="connsiteX4" fmla="*/ 934 w 7220"/>
                <a:gd name="connsiteY4" fmla="*/ 5025 h 95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20" h="9517">
                  <a:moveTo>
                    <a:pt x="934" y="5025"/>
                  </a:moveTo>
                  <a:cubicBezTo>
                    <a:pt x="1125" y="5406"/>
                    <a:pt x="2458" y="7597"/>
                    <a:pt x="4078" y="9502"/>
                  </a:cubicBezTo>
                  <a:cubicBezTo>
                    <a:pt x="4173" y="9692"/>
                    <a:pt x="6078" y="8073"/>
                    <a:pt x="7221" y="7311"/>
                  </a:cubicBezTo>
                  <a:cubicBezTo>
                    <a:pt x="5602" y="5216"/>
                    <a:pt x="4078" y="3025"/>
                    <a:pt x="2268" y="1215"/>
                  </a:cubicBezTo>
                  <a:cubicBezTo>
                    <a:pt x="-18" y="-1071"/>
                    <a:pt x="-780" y="-309"/>
                    <a:pt x="934" y="5025"/>
                  </a:cubicBezTo>
                  <a:close/>
                </a:path>
              </a:pathLst>
            </a:custGeom>
            <a:solidFill>
              <a:srgbClr val="A6D8D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 name="Freeform: Shape 51">
              <a:extLst>
                <a:ext uri="{FF2B5EF4-FFF2-40B4-BE49-F238E27FC236}">
                  <a16:creationId xmlns:a16="http://schemas.microsoft.com/office/drawing/2014/main" id="{B5616F0D-54A8-4D7C-8567-8E5945552728}"/>
                </a:ext>
              </a:extLst>
            </p:cNvPr>
            <p:cNvSpPr/>
            <p:nvPr/>
          </p:nvSpPr>
          <p:spPr>
            <a:xfrm>
              <a:off x="1861106" y="856101"/>
              <a:ext cx="5524" cy="6167"/>
            </a:xfrm>
            <a:custGeom>
              <a:avLst/>
              <a:gdLst>
                <a:gd name="connsiteX0" fmla="*/ 5525 w 5524"/>
                <a:gd name="connsiteY0" fmla="*/ 71 h 6167"/>
                <a:gd name="connsiteX1" fmla="*/ 0 w 5524"/>
                <a:gd name="connsiteY1" fmla="*/ 71 h 6167"/>
                <a:gd name="connsiteX2" fmla="*/ 95 w 5524"/>
                <a:gd name="connsiteY2" fmla="*/ 6167 h 6167"/>
                <a:gd name="connsiteX3" fmla="*/ 5525 w 5524"/>
                <a:gd name="connsiteY3" fmla="*/ 71 h 6167"/>
              </a:gdLst>
              <a:ahLst/>
              <a:cxnLst>
                <a:cxn ang="0">
                  <a:pos x="connsiteX0" y="connsiteY0"/>
                </a:cxn>
                <a:cxn ang="0">
                  <a:pos x="connsiteX1" y="connsiteY1"/>
                </a:cxn>
                <a:cxn ang="0">
                  <a:pos x="connsiteX2" y="connsiteY2"/>
                </a:cxn>
                <a:cxn ang="0">
                  <a:pos x="connsiteX3" y="connsiteY3"/>
                </a:cxn>
              </a:cxnLst>
              <a:rect l="l" t="t" r="r" b="b"/>
              <a:pathLst>
                <a:path w="5524" h="6167">
                  <a:moveTo>
                    <a:pt x="5525" y="71"/>
                  </a:moveTo>
                  <a:cubicBezTo>
                    <a:pt x="3715" y="-24"/>
                    <a:pt x="1905" y="-24"/>
                    <a:pt x="0" y="71"/>
                  </a:cubicBezTo>
                  <a:cubicBezTo>
                    <a:pt x="0" y="2072"/>
                    <a:pt x="95" y="4167"/>
                    <a:pt x="95" y="6167"/>
                  </a:cubicBezTo>
                  <a:cubicBezTo>
                    <a:pt x="1905" y="4167"/>
                    <a:pt x="3715" y="2072"/>
                    <a:pt x="5525" y="71"/>
                  </a:cubicBezTo>
                  <a:close/>
                </a:path>
              </a:pathLst>
            </a:custGeom>
            <a:solidFill>
              <a:srgbClr val="7AC8C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 name="Freeform: Shape 52">
              <a:extLst>
                <a:ext uri="{FF2B5EF4-FFF2-40B4-BE49-F238E27FC236}">
                  <a16:creationId xmlns:a16="http://schemas.microsoft.com/office/drawing/2014/main" id="{93DB5FE0-84D5-40DD-9C98-3C6754DD5E9E}"/>
                </a:ext>
              </a:extLst>
            </p:cNvPr>
            <p:cNvSpPr/>
            <p:nvPr/>
          </p:nvSpPr>
          <p:spPr>
            <a:xfrm>
              <a:off x="1318372" y="484871"/>
              <a:ext cx="265842" cy="387257"/>
            </a:xfrm>
            <a:custGeom>
              <a:avLst/>
              <a:gdLst>
                <a:gd name="connsiteX0" fmla="*/ 190 w 265842"/>
                <a:gd name="connsiteY0" fmla="*/ 274908 h 387257"/>
                <a:gd name="connsiteX1" fmla="*/ 0 w 265842"/>
                <a:gd name="connsiteY1" fmla="*/ 286624 h 387257"/>
                <a:gd name="connsiteX2" fmla="*/ 9906 w 265842"/>
                <a:gd name="connsiteY2" fmla="*/ 353584 h 387257"/>
                <a:gd name="connsiteX3" fmla="*/ 11144 w 265842"/>
                <a:gd name="connsiteY3" fmla="*/ 377206 h 387257"/>
                <a:gd name="connsiteX4" fmla="*/ 11144 w 265842"/>
                <a:gd name="connsiteY4" fmla="*/ 377206 h 387257"/>
                <a:gd name="connsiteX5" fmla="*/ 16669 w 265842"/>
                <a:gd name="connsiteY5" fmla="*/ 383302 h 387257"/>
                <a:gd name="connsiteX6" fmla="*/ 16669 w 265842"/>
                <a:gd name="connsiteY6" fmla="*/ 383302 h 387257"/>
                <a:gd name="connsiteX7" fmla="*/ 43815 w 265842"/>
                <a:gd name="connsiteY7" fmla="*/ 383207 h 387257"/>
                <a:gd name="connsiteX8" fmla="*/ 50673 w 265842"/>
                <a:gd name="connsiteY8" fmla="*/ 378826 h 387257"/>
                <a:gd name="connsiteX9" fmla="*/ 38957 w 265842"/>
                <a:gd name="connsiteY9" fmla="*/ 344155 h 387257"/>
                <a:gd name="connsiteX10" fmla="*/ 61722 w 265842"/>
                <a:gd name="connsiteY10" fmla="*/ 264335 h 387257"/>
                <a:gd name="connsiteX11" fmla="*/ 73247 w 265842"/>
                <a:gd name="connsiteY11" fmla="*/ 235665 h 387257"/>
                <a:gd name="connsiteX12" fmla="*/ 128778 w 265842"/>
                <a:gd name="connsiteY12" fmla="*/ 198994 h 387257"/>
                <a:gd name="connsiteX13" fmla="*/ 140589 w 265842"/>
                <a:gd name="connsiteY13" fmla="*/ 131842 h 387257"/>
                <a:gd name="connsiteX14" fmla="*/ 136017 w 265842"/>
                <a:gd name="connsiteY14" fmla="*/ 125746 h 387257"/>
                <a:gd name="connsiteX15" fmla="*/ 154496 w 265842"/>
                <a:gd name="connsiteY15" fmla="*/ 80884 h 387257"/>
                <a:gd name="connsiteX16" fmla="*/ 194024 w 265842"/>
                <a:gd name="connsiteY16" fmla="*/ 43069 h 387257"/>
                <a:gd name="connsiteX17" fmla="*/ 198596 w 265842"/>
                <a:gd name="connsiteY17" fmla="*/ 39164 h 387257"/>
                <a:gd name="connsiteX18" fmla="*/ 195644 w 265842"/>
                <a:gd name="connsiteY18" fmla="*/ 44784 h 387257"/>
                <a:gd name="connsiteX19" fmla="*/ 196596 w 265842"/>
                <a:gd name="connsiteY19" fmla="*/ 59548 h 387257"/>
                <a:gd name="connsiteX20" fmla="*/ 210122 w 265842"/>
                <a:gd name="connsiteY20" fmla="*/ 74216 h 387257"/>
                <a:gd name="connsiteX21" fmla="*/ 223457 w 265842"/>
                <a:gd name="connsiteY21" fmla="*/ 54690 h 387257"/>
                <a:gd name="connsiteX22" fmla="*/ 244697 w 265842"/>
                <a:gd name="connsiteY22" fmla="*/ 26496 h 387257"/>
                <a:gd name="connsiteX23" fmla="*/ 265652 w 265842"/>
                <a:gd name="connsiteY23" fmla="*/ 14113 h 387257"/>
                <a:gd name="connsiteX24" fmla="*/ 265843 w 265842"/>
                <a:gd name="connsiteY24" fmla="*/ 13828 h 387257"/>
                <a:gd name="connsiteX25" fmla="*/ 215741 w 265842"/>
                <a:gd name="connsiteY25" fmla="*/ 4398 h 387257"/>
                <a:gd name="connsiteX26" fmla="*/ 182023 w 265842"/>
                <a:gd name="connsiteY26" fmla="*/ 22495 h 387257"/>
                <a:gd name="connsiteX27" fmla="*/ 160973 w 265842"/>
                <a:gd name="connsiteY27" fmla="*/ 26496 h 387257"/>
                <a:gd name="connsiteX28" fmla="*/ 145066 w 265842"/>
                <a:gd name="connsiteY28" fmla="*/ 36211 h 387257"/>
                <a:gd name="connsiteX29" fmla="*/ 127540 w 265842"/>
                <a:gd name="connsiteY29" fmla="*/ 62596 h 387257"/>
                <a:gd name="connsiteX30" fmla="*/ 126206 w 265842"/>
                <a:gd name="connsiteY30" fmla="*/ 76597 h 387257"/>
                <a:gd name="connsiteX31" fmla="*/ 115538 w 265842"/>
                <a:gd name="connsiteY31" fmla="*/ 76597 h 387257"/>
                <a:gd name="connsiteX32" fmla="*/ 108395 w 265842"/>
                <a:gd name="connsiteY32" fmla="*/ 86980 h 387257"/>
                <a:gd name="connsiteX33" fmla="*/ 111728 w 265842"/>
                <a:gd name="connsiteY33" fmla="*/ 101648 h 387257"/>
                <a:gd name="connsiteX34" fmla="*/ 109157 w 265842"/>
                <a:gd name="connsiteY34" fmla="*/ 112411 h 387257"/>
                <a:gd name="connsiteX35" fmla="*/ 106775 w 265842"/>
                <a:gd name="connsiteY35" fmla="*/ 126318 h 387257"/>
                <a:gd name="connsiteX36" fmla="*/ 109442 w 265842"/>
                <a:gd name="connsiteY36" fmla="*/ 134795 h 387257"/>
                <a:gd name="connsiteX37" fmla="*/ 90583 w 265842"/>
                <a:gd name="connsiteY37" fmla="*/ 190897 h 387257"/>
                <a:gd name="connsiteX38" fmla="*/ 74771 w 265842"/>
                <a:gd name="connsiteY38" fmla="*/ 207566 h 387257"/>
                <a:gd name="connsiteX39" fmla="*/ 59150 w 265842"/>
                <a:gd name="connsiteY39" fmla="*/ 219568 h 387257"/>
                <a:gd name="connsiteX40" fmla="*/ 37624 w 265842"/>
                <a:gd name="connsiteY40" fmla="*/ 244142 h 387257"/>
                <a:gd name="connsiteX41" fmla="*/ 28003 w 265842"/>
                <a:gd name="connsiteY41" fmla="*/ 252524 h 387257"/>
                <a:gd name="connsiteX42" fmla="*/ 3524 w 265842"/>
                <a:gd name="connsiteY42" fmla="*/ 270241 h 387257"/>
                <a:gd name="connsiteX43" fmla="*/ 190 w 265842"/>
                <a:gd name="connsiteY43" fmla="*/ 274908 h 387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265842" h="387257">
                  <a:moveTo>
                    <a:pt x="190" y="274908"/>
                  </a:moveTo>
                  <a:cubicBezTo>
                    <a:pt x="95" y="278813"/>
                    <a:pt x="0" y="282718"/>
                    <a:pt x="0" y="286624"/>
                  </a:cubicBezTo>
                  <a:cubicBezTo>
                    <a:pt x="5715" y="308531"/>
                    <a:pt x="3524" y="331772"/>
                    <a:pt x="9906" y="353584"/>
                  </a:cubicBezTo>
                  <a:cubicBezTo>
                    <a:pt x="12002" y="360919"/>
                    <a:pt x="10859" y="369301"/>
                    <a:pt x="11144" y="377206"/>
                  </a:cubicBezTo>
                  <a:lnTo>
                    <a:pt x="11144" y="377206"/>
                  </a:lnTo>
                  <a:cubicBezTo>
                    <a:pt x="13144" y="379111"/>
                    <a:pt x="14764" y="381302"/>
                    <a:pt x="16669" y="383302"/>
                  </a:cubicBezTo>
                  <a:lnTo>
                    <a:pt x="16669" y="383302"/>
                  </a:lnTo>
                  <a:cubicBezTo>
                    <a:pt x="25718" y="391113"/>
                    <a:pt x="34766" y="385303"/>
                    <a:pt x="43815" y="383207"/>
                  </a:cubicBezTo>
                  <a:cubicBezTo>
                    <a:pt x="46292" y="381969"/>
                    <a:pt x="48577" y="380540"/>
                    <a:pt x="50673" y="378826"/>
                  </a:cubicBezTo>
                  <a:cubicBezTo>
                    <a:pt x="58198" y="363300"/>
                    <a:pt x="52483" y="352156"/>
                    <a:pt x="38957" y="344155"/>
                  </a:cubicBezTo>
                  <a:cubicBezTo>
                    <a:pt x="64675" y="329105"/>
                    <a:pt x="73057" y="301959"/>
                    <a:pt x="61722" y="264335"/>
                  </a:cubicBezTo>
                  <a:cubicBezTo>
                    <a:pt x="56864" y="248333"/>
                    <a:pt x="57817" y="239570"/>
                    <a:pt x="73247" y="235665"/>
                  </a:cubicBezTo>
                  <a:cubicBezTo>
                    <a:pt x="95441" y="230045"/>
                    <a:pt x="107632" y="206328"/>
                    <a:pt x="128778" y="198994"/>
                  </a:cubicBezTo>
                  <a:cubicBezTo>
                    <a:pt x="144780" y="179182"/>
                    <a:pt x="134969" y="153940"/>
                    <a:pt x="140589" y="131842"/>
                  </a:cubicBezTo>
                  <a:cubicBezTo>
                    <a:pt x="139351" y="129556"/>
                    <a:pt x="137732" y="127556"/>
                    <a:pt x="136017" y="125746"/>
                  </a:cubicBezTo>
                  <a:cubicBezTo>
                    <a:pt x="131064" y="104887"/>
                    <a:pt x="146971" y="95552"/>
                    <a:pt x="154496" y="80884"/>
                  </a:cubicBezTo>
                  <a:cubicBezTo>
                    <a:pt x="164306" y="61738"/>
                    <a:pt x="176879" y="50594"/>
                    <a:pt x="194024" y="43069"/>
                  </a:cubicBezTo>
                  <a:cubicBezTo>
                    <a:pt x="196310" y="42688"/>
                    <a:pt x="196786" y="37545"/>
                    <a:pt x="198596" y="39164"/>
                  </a:cubicBezTo>
                  <a:cubicBezTo>
                    <a:pt x="200216" y="40688"/>
                    <a:pt x="195548" y="42022"/>
                    <a:pt x="195644" y="44784"/>
                  </a:cubicBezTo>
                  <a:cubicBezTo>
                    <a:pt x="194977" y="49832"/>
                    <a:pt x="195072" y="54880"/>
                    <a:pt x="196596" y="59548"/>
                  </a:cubicBezTo>
                  <a:cubicBezTo>
                    <a:pt x="198977" y="66787"/>
                    <a:pt x="200406" y="76788"/>
                    <a:pt x="210122" y="74216"/>
                  </a:cubicBezTo>
                  <a:cubicBezTo>
                    <a:pt x="218408" y="72025"/>
                    <a:pt x="226123" y="64120"/>
                    <a:pt x="223457" y="54690"/>
                  </a:cubicBezTo>
                  <a:cubicBezTo>
                    <a:pt x="216789" y="31544"/>
                    <a:pt x="223266" y="24210"/>
                    <a:pt x="244697" y="26496"/>
                  </a:cubicBezTo>
                  <a:cubicBezTo>
                    <a:pt x="252413" y="27353"/>
                    <a:pt x="260128" y="21162"/>
                    <a:pt x="265652" y="14113"/>
                  </a:cubicBezTo>
                  <a:lnTo>
                    <a:pt x="265843" y="13828"/>
                  </a:lnTo>
                  <a:cubicBezTo>
                    <a:pt x="250889" y="-650"/>
                    <a:pt x="234696" y="-3698"/>
                    <a:pt x="215741" y="4398"/>
                  </a:cubicBezTo>
                  <a:cubicBezTo>
                    <a:pt x="203930" y="9732"/>
                    <a:pt x="191453" y="11637"/>
                    <a:pt x="182023" y="22495"/>
                  </a:cubicBezTo>
                  <a:cubicBezTo>
                    <a:pt x="176689" y="28591"/>
                    <a:pt x="168211" y="26210"/>
                    <a:pt x="160973" y="26496"/>
                  </a:cubicBezTo>
                  <a:cubicBezTo>
                    <a:pt x="154019" y="26782"/>
                    <a:pt x="149066" y="29925"/>
                    <a:pt x="145066" y="36211"/>
                  </a:cubicBezTo>
                  <a:cubicBezTo>
                    <a:pt x="139541" y="45260"/>
                    <a:pt x="133350" y="53833"/>
                    <a:pt x="127540" y="62596"/>
                  </a:cubicBezTo>
                  <a:cubicBezTo>
                    <a:pt x="133636" y="68025"/>
                    <a:pt x="132112" y="73264"/>
                    <a:pt x="126206" y="76597"/>
                  </a:cubicBezTo>
                  <a:cubicBezTo>
                    <a:pt x="123444" y="78217"/>
                    <a:pt x="119062" y="76026"/>
                    <a:pt x="115538" y="76597"/>
                  </a:cubicBezTo>
                  <a:cubicBezTo>
                    <a:pt x="110395" y="77455"/>
                    <a:pt x="107251" y="80788"/>
                    <a:pt x="108395" y="86980"/>
                  </a:cubicBezTo>
                  <a:cubicBezTo>
                    <a:pt x="109347" y="91933"/>
                    <a:pt x="110300" y="96790"/>
                    <a:pt x="111728" y="101648"/>
                  </a:cubicBezTo>
                  <a:cubicBezTo>
                    <a:pt x="112967" y="105934"/>
                    <a:pt x="112300" y="109363"/>
                    <a:pt x="109157" y="112411"/>
                  </a:cubicBezTo>
                  <a:cubicBezTo>
                    <a:pt x="105156" y="116317"/>
                    <a:pt x="105442" y="121270"/>
                    <a:pt x="106775" y="126318"/>
                  </a:cubicBezTo>
                  <a:cubicBezTo>
                    <a:pt x="107537" y="129175"/>
                    <a:pt x="109633" y="132033"/>
                    <a:pt x="109442" y="134795"/>
                  </a:cubicBezTo>
                  <a:cubicBezTo>
                    <a:pt x="108299" y="155464"/>
                    <a:pt x="116396" y="179467"/>
                    <a:pt x="90583" y="190897"/>
                  </a:cubicBezTo>
                  <a:cubicBezTo>
                    <a:pt x="84296" y="193660"/>
                    <a:pt x="80105" y="202042"/>
                    <a:pt x="74771" y="207566"/>
                  </a:cubicBezTo>
                  <a:cubicBezTo>
                    <a:pt x="70199" y="212424"/>
                    <a:pt x="65818" y="217758"/>
                    <a:pt x="59150" y="219568"/>
                  </a:cubicBezTo>
                  <a:cubicBezTo>
                    <a:pt x="47244" y="222806"/>
                    <a:pt x="40195" y="230807"/>
                    <a:pt x="37624" y="244142"/>
                  </a:cubicBezTo>
                  <a:cubicBezTo>
                    <a:pt x="36671" y="249000"/>
                    <a:pt x="33718" y="253762"/>
                    <a:pt x="28003" y="252524"/>
                  </a:cubicBezTo>
                  <a:cubicBezTo>
                    <a:pt x="14192" y="249381"/>
                    <a:pt x="7525" y="257382"/>
                    <a:pt x="3524" y="270241"/>
                  </a:cubicBezTo>
                  <a:cubicBezTo>
                    <a:pt x="3143" y="272146"/>
                    <a:pt x="1334" y="273384"/>
                    <a:pt x="190" y="274908"/>
                  </a:cubicBezTo>
                  <a:close/>
                </a:path>
              </a:pathLst>
            </a:custGeom>
            <a:solidFill>
              <a:srgbClr val="A6D8D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 name="Freeform: Shape 53">
              <a:extLst>
                <a:ext uri="{FF2B5EF4-FFF2-40B4-BE49-F238E27FC236}">
                  <a16:creationId xmlns:a16="http://schemas.microsoft.com/office/drawing/2014/main" id="{981AD64C-D845-4392-8ED0-93C34141A3E7}"/>
                </a:ext>
              </a:extLst>
            </p:cNvPr>
            <p:cNvSpPr/>
            <p:nvPr/>
          </p:nvSpPr>
          <p:spPr>
            <a:xfrm>
              <a:off x="1346789" y="679734"/>
              <a:ext cx="209993" cy="242598"/>
            </a:xfrm>
            <a:custGeom>
              <a:avLst/>
              <a:gdLst>
                <a:gd name="connsiteX0" fmla="*/ 98932 w 209993"/>
                <a:gd name="connsiteY0" fmla="*/ 893 h 242598"/>
                <a:gd name="connsiteX1" fmla="*/ 75024 w 209993"/>
                <a:gd name="connsiteY1" fmla="*/ 7370 h 242598"/>
                <a:gd name="connsiteX2" fmla="*/ 68452 w 209993"/>
                <a:gd name="connsiteY2" fmla="*/ 11751 h 242598"/>
                <a:gd name="connsiteX3" fmla="*/ 30447 w 209993"/>
                <a:gd name="connsiteY3" fmla="*/ 37469 h 242598"/>
                <a:gd name="connsiteX4" fmla="*/ 21303 w 209993"/>
                <a:gd name="connsiteY4" fmla="*/ 56804 h 242598"/>
                <a:gd name="connsiteX5" fmla="*/ 27018 w 209993"/>
                <a:gd name="connsiteY5" fmla="*/ 70235 h 242598"/>
                <a:gd name="connsiteX6" fmla="*/ 27209 w 209993"/>
                <a:gd name="connsiteY6" fmla="*/ 94619 h 242598"/>
                <a:gd name="connsiteX7" fmla="*/ 26542 w 209993"/>
                <a:gd name="connsiteY7" fmla="*/ 108525 h 242598"/>
                <a:gd name="connsiteX8" fmla="*/ 30923 w 209993"/>
                <a:gd name="connsiteY8" fmla="*/ 119574 h 242598"/>
                <a:gd name="connsiteX9" fmla="*/ 17493 w 209993"/>
                <a:gd name="connsiteY9" fmla="*/ 136243 h 242598"/>
                <a:gd name="connsiteX10" fmla="*/ 10254 w 209993"/>
                <a:gd name="connsiteY10" fmla="*/ 132242 h 242598"/>
                <a:gd name="connsiteX11" fmla="*/ 253 w 209993"/>
                <a:gd name="connsiteY11" fmla="*/ 139481 h 242598"/>
                <a:gd name="connsiteX12" fmla="*/ 7873 w 209993"/>
                <a:gd name="connsiteY12" fmla="*/ 161008 h 242598"/>
                <a:gd name="connsiteX13" fmla="*/ 21494 w 209993"/>
                <a:gd name="connsiteY13" fmla="*/ 182439 h 242598"/>
                <a:gd name="connsiteX14" fmla="*/ 19398 w 209993"/>
                <a:gd name="connsiteY14" fmla="*/ 185487 h 242598"/>
                <a:gd name="connsiteX15" fmla="*/ 21494 w 209993"/>
                <a:gd name="connsiteY15" fmla="*/ 188535 h 242598"/>
                <a:gd name="connsiteX16" fmla="*/ 43973 w 209993"/>
                <a:gd name="connsiteY16" fmla="*/ 195584 h 242598"/>
                <a:gd name="connsiteX17" fmla="*/ 82835 w 209993"/>
                <a:gd name="connsiteY17" fmla="*/ 211490 h 242598"/>
                <a:gd name="connsiteX18" fmla="*/ 94455 w 209993"/>
                <a:gd name="connsiteY18" fmla="*/ 219206 h 242598"/>
                <a:gd name="connsiteX19" fmla="*/ 99027 w 209993"/>
                <a:gd name="connsiteY19" fmla="*/ 226064 h 242598"/>
                <a:gd name="connsiteX20" fmla="*/ 134460 w 209993"/>
                <a:gd name="connsiteY20" fmla="*/ 233874 h 242598"/>
                <a:gd name="connsiteX21" fmla="*/ 162083 w 209993"/>
                <a:gd name="connsiteY21" fmla="*/ 240065 h 242598"/>
                <a:gd name="connsiteX22" fmla="*/ 175132 w 209993"/>
                <a:gd name="connsiteY22" fmla="*/ 242351 h 242598"/>
                <a:gd name="connsiteX23" fmla="*/ 198849 w 209993"/>
                <a:gd name="connsiteY23" fmla="*/ 236922 h 242598"/>
                <a:gd name="connsiteX24" fmla="*/ 202183 w 209993"/>
                <a:gd name="connsiteY24" fmla="*/ 190916 h 242598"/>
                <a:gd name="connsiteX25" fmla="*/ 209994 w 209993"/>
                <a:gd name="connsiteY25" fmla="*/ 146244 h 242598"/>
                <a:gd name="connsiteX26" fmla="*/ 206850 w 209993"/>
                <a:gd name="connsiteY26" fmla="*/ 138719 h 242598"/>
                <a:gd name="connsiteX27" fmla="*/ 187610 w 209993"/>
                <a:gd name="connsiteY27" fmla="*/ 130433 h 242598"/>
                <a:gd name="connsiteX28" fmla="*/ 167226 w 209993"/>
                <a:gd name="connsiteY28" fmla="*/ 120717 h 242598"/>
                <a:gd name="connsiteX29" fmla="*/ 160083 w 209993"/>
                <a:gd name="connsiteY29" fmla="*/ 109859 h 242598"/>
                <a:gd name="connsiteX30" fmla="*/ 155987 w 209993"/>
                <a:gd name="connsiteY30" fmla="*/ 93666 h 242598"/>
                <a:gd name="connsiteX31" fmla="*/ 138365 w 209993"/>
                <a:gd name="connsiteY31" fmla="*/ 42612 h 242598"/>
                <a:gd name="connsiteX32" fmla="*/ 119220 w 209993"/>
                <a:gd name="connsiteY32" fmla="*/ 20324 h 242598"/>
                <a:gd name="connsiteX33" fmla="*/ 114172 w 209993"/>
                <a:gd name="connsiteY33" fmla="*/ 9560 h 242598"/>
                <a:gd name="connsiteX34" fmla="*/ 98932 w 209993"/>
                <a:gd name="connsiteY34" fmla="*/ 893 h 242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09993" h="242598">
                  <a:moveTo>
                    <a:pt x="98932" y="893"/>
                  </a:moveTo>
                  <a:cubicBezTo>
                    <a:pt x="90931" y="2988"/>
                    <a:pt x="82930" y="4988"/>
                    <a:pt x="75024" y="7370"/>
                  </a:cubicBezTo>
                  <a:cubicBezTo>
                    <a:pt x="72643" y="8132"/>
                    <a:pt x="70071" y="9656"/>
                    <a:pt x="68452" y="11751"/>
                  </a:cubicBezTo>
                  <a:cubicBezTo>
                    <a:pt x="53402" y="30611"/>
                    <a:pt x="53498" y="30611"/>
                    <a:pt x="30447" y="37469"/>
                  </a:cubicBezTo>
                  <a:cubicBezTo>
                    <a:pt x="18827" y="40898"/>
                    <a:pt x="17303" y="43946"/>
                    <a:pt x="21303" y="56804"/>
                  </a:cubicBezTo>
                  <a:cubicBezTo>
                    <a:pt x="22732" y="61472"/>
                    <a:pt x="24256" y="66425"/>
                    <a:pt x="27018" y="70235"/>
                  </a:cubicBezTo>
                  <a:cubicBezTo>
                    <a:pt x="33114" y="78617"/>
                    <a:pt x="33590" y="86427"/>
                    <a:pt x="27209" y="94619"/>
                  </a:cubicBezTo>
                  <a:cubicBezTo>
                    <a:pt x="23684" y="99095"/>
                    <a:pt x="24542" y="103763"/>
                    <a:pt x="26542" y="108525"/>
                  </a:cubicBezTo>
                  <a:cubicBezTo>
                    <a:pt x="28066" y="112145"/>
                    <a:pt x="29876" y="115764"/>
                    <a:pt x="30923" y="119574"/>
                  </a:cubicBezTo>
                  <a:cubicBezTo>
                    <a:pt x="33590" y="128909"/>
                    <a:pt x="26637" y="137576"/>
                    <a:pt x="17493" y="136243"/>
                  </a:cubicBezTo>
                  <a:cubicBezTo>
                    <a:pt x="14921" y="135862"/>
                    <a:pt x="12826" y="133100"/>
                    <a:pt x="10254" y="132242"/>
                  </a:cubicBezTo>
                  <a:cubicBezTo>
                    <a:pt x="5873" y="130909"/>
                    <a:pt x="824" y="134909"/>
                    <a:pt x="253" y="139481"/>
                  </a:cubicBezTo>
                  <a:cubicBezTo>
                    <a:pt x="-985" y="148340"/>
                    <a:pt x="2444" y="155293"/>
                    <a:pt x="7873" y="161008"/>
                  </a:cubicBezTo>
                  <a:cubicBezTo>
                    <a:pt x="14636" y="168152"/>
                    <a:pt x="20636" y="176819"/>
                    <a:pt x="21494" y="182439"/>
                  </a:cubicBezTo>
                  <a:cubicBezTo>
                    <a:pt x="20732" y="183487"/>
                    <a:pt x="20065" y="184439"/>
                    <a:pt x="19398" y="185487"/>
                  </a:cubicBezTo>
                  <a:cubicBezTo>
                    <a:pt x="20065" y="186535"/>
                    <a:pt x="20827" y="187487"/>
                    <a:pt x="21494" y="188535"/>
                  </a:cubicBezTo>
                  <a:cubicBezTo>
                    <a:pt x="29399" y="189202"/>
                    <a:pt x="37686" y="186725"/>
                    <a:pt x="43973" y="195584"/>
                  </a:cubicBezTo>
                  <a:cubicBezTo>
                    <a:pt x="53784" y="209300"/>
                    <a:pt x="67880" y="213300"/>
                    <a:pt x="82835" y="211490"/>
                  </a:cubicBezTo>
                  <a:cubicBezTo>
                    <a:pt x="89788" y="210633"/>
                    <a:pt x="92741" y="212062"/>
                    <a:pt x="94455" y="219206"/>
                  </a:cubicBezTo>
                  <a:cubicBezTo>
                    <a:pt x="95027" y="221873"/>
                    <a:pt x="97884" y="226254"/>
                    <a:pt x="99027" y="226064"/>
                  </a:cubicBezTo>
                  <a:cubicBezTo>
                    <a:pt x="112267" y="223016"/>
                    <a:pt x="123316" y="234827"/>
                    <a:pt x="134460" y="233874"/>
                  </a:cubicBezTo>
                  <a:cubicBezTo>
                    <a:pt x="145224" y="232922"/>
                    <a:pt x="153320" y="233112"/>
                    <a:pt x="162083" y="240065"/>
                  </a:cubicBezTo>
                  <a:cubicBezTo>
                    <a:pt x="165226" y="242637"/>
                    <a:pt x="170846" y="242923"/>
                    <a:pt x="175132" y="242351"/>
                  </a:cubicBezTo>
                  <a:cubicBezTo>
                    <a:pt x="183133" y="241304"/>
                    <a:pt x="190944" y="238827"/>
                    <a:pt x="198849" y="236922"/>
                  </a:cubicBezTo>
                  <a:cubicBezTo>
                    <a:pt x="204469" y="221968"/>
                    <a:pt x="206184" y="205299"/>
                    <a:pt x="202183" y="190916"/>
                  </a:cubicBezTo>
                  <a:cubicBezTo>
                    <a:pt x="197230" y="173105"/>
                    <a:pt x="203612" y="160246"/>
                    <a:pt x="209994" y="146244"/>
                  </a:cubicBezTo>
                  <a:cubicBezTo>
                    <a:pt x="208946" y="143672"/>
                    <a:pt x="207898" y="138719"/>
                    <a:pt x="206850" y="138719"/>
                  </a:cubicBezTo>
                  <a:cubicBezTo>
                    <a:pt x="199230" y="138815"/>
                    <a:pt x="191801" y="138434"/>
                    <a:pt x="187610" y="130433"/>
                  </a:cubicBezTo>
                  <a:cubicBezTo>
                    <a:pt x="182847" y="121384"/>
                    <a:pt x="176561" y="119098"/>
                    <a:pt x="167226" y="120717"/>
                  </a:cubicBezTo>
                  <a:cubicBezTo>
                    <a:pt x="161797" y="121670"/>
                    <a:pt x="160654" y="114907"/>
                    <a:pt x="160083" y="109859"/>
                  </a:cubicBezTo>
                  <a:cubicBezTo>
                    <a:pt x="156558" y="104906"/>
                    <a:pt x="160940" y="94809"/>
                    <a:pt x="155987" y="93666"/>
                  </a:cubicBezTo>
                  <a:cubicBezTo>
                    <a:pt x="124554" y="86522"/>
                    <a:pt x="136746" y="62805"/>
                    <a:pt x="138365" y="42612"/>
                  </a:cubicBezTo>
                  <a:cubicBezTo>
                    <a:pt x="139509" y="28039"/>
                    <a:pt x="126174" y="27182"/>
                    <a:pt x="119220" y="20324"/>
                  </a:cubicBezTo>
                  <a:cubicBezTo>
                    <a:pt x="117411" y="16799"/>
                    <a:pt x="115887" y="13180"/>
                    <a:pt x="114172" y="9560"/>
                  </a:cubicBezTo>
                  <a:cubicBezTo>
                    <a:pt x="110267" y="3845"/>
                    <a:pt x="106838" y="-2346"/>
                    <a:pt x="98932" y="893"/>
                  </a:cubicBezTo>
                  <a:close/>
                </a:path>
              </a:pathLst>
            </a:custGeom>
            <a:solidFill>
              <a:srgbClr val="AEDB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 name="Freeform: Shape 54">
              <a:extLst>
                <a:ext uri="{FF2B5EF4-FFF2-40B4-BE49-F238E27FC236}">
                  <a16:creationId xmlns:a16="http://schemas.microsoft.com/office/drawing/2014/main" id="{E84DB56D-3A8A-4B82-8219-9867F56BE498}"/>
                </a:ext>
              </a:extLst>
            </p:cNvPr>
            <p:cNvSpPr/>
            <p:nvPr/>
          </p:nvSpPr>
          <p:spPr>
            <a:xfrm>
              <a:off x="1334945" y="861861"/>
              <a:ext cx="44291" cy="43049"/>
            </a:xfrm>
            <a:custGeom>
              <a:avLst/>
              <a:gdLst>
                <a:gd name="connsiteX0" fmla="*/ 27718 w 44291"/>
                <a:gd name="connsiteY0" fmla="*/ 312 h 43049"/>
                <a:gd name="connsiteX1" fmla="*/ 0 w 44291"/>
                <a:gd name="connsiteY1" fmla="*/ 6408 h 43049"/>
                <a:gd name="connsiteX2" fmla="*/ 23241 w 44291"/>
                <a:gd name="connsiteY2" fmla="*/ 38697 h 43049"/>
                <a:gd name="connsiteX3" fmla="*/ 44291 w 44291"/>
                <a:gd name="connsiteY3" fmla="*/ 42603 h 43049"/>
                <a:gd name="connsiteX4" fmla="*/ 40672 w 44291"/>
                <a:gd name="connsiteY4" fmla="*/ 38316 h 43049"/>
                <a:gd name="connsiteX5" fmla="*/ 32385 w 44291"/>
                <a:gd name="connsiteY5" fmla="*/ 12218 h 43049"/>
                <a:gd name="connsiteX6" fmla="*/ 33147 w 44291"/>
                <a:gd name="connsiteY6" fmla="*/ 6408 h 43049"/>
                <a:gd name="connsiteX7" fmla="*/ 33147 w 44291"/>
                <a:gd name="connsiteY7" fmla="*/ 6408 h 43049"/>
                <a:gd name="connsiteX8" fmla="*/ 27718 w 44291"/>
                <a:gd name="connsiteY8" fmla="*/ 312 h 43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291" h="43049">
                  <a:moveTo>
                    <a:pt x="27718" y="312"/>
                  </a:moveTo>
                  <a:cubicBezTo>
                    <a:pt x="17716" y="-1593"/>
                    <a:pt x="9525" y="5836"/>
                    <a:pt x="0" y="6408"/>
                  </a:cubicBezTo>
                  <a:cubicBezTo>
                    <a:pt x="3810" y="20505"/>
                    <a:pt x="15716" y="27744"/>
                    <a:pt x="23241" y="38697"/>
                  </a:cubicBezTo>
                  <a:cubicBezTo>
                    <a:pt x="27908" y="45460"/>
                    <a:pt x="37052" y="42222"/>
                    <a:pt x="44291" y="42603"/>
                  </a:cubicBezTo>
                  <a:cubicBezTo>
                    <a:pt x="43148" y="41174"/>
                    <a:pt x="42196" y="39078"/>
                    <a:pt x="40672" y="38316"/>
                  </a:cubicBezTo>
                  <a:cubicBezTo>
                    <a:pt x="29527" y="32697"/>
                    <a:pt x="26575" y="24219"/>
                    <a:pt x="32385" y="12218"/>
                  </a:cubicBezTo>
                  <a:cubicBezTo>
                    <a:pt x="33147" y="10599"/>
                    <a:pt x="32957" y="8313"/>
                    <a:pt x="33147" y="6408"/>
                  </a:cubicBezTo>
                  <a:lnTo>
                    <a:pt x="33147" y="6408"/>
                  </a:lnTo>
                  <a:cubicBezTo>
                    <a:pt x="31528" y="4217"/>
                    <a:pt x="29623" y="2217"/>
                    <a:pt x="27718" y="312"/>
                  </a:cubicBezTo>
                  <a:close/>
                </a:path>
              </a:pathLst>
            </a:custGeom>
            <a:solidFill>
              <a:srgbClr val="81CAC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 name="Freeform: Shape 55">
              <a:extLst>
                <a:ext uri="{FF2B5EF4-FFF2-40B4-BE49-F238E27FC236}">
                  <a16:creationId xmlns:a16="http://schemas.microsoft.com/office/drawing/2014/main" id="{942EF1E5-40A9-4B27-ACA2-E792E501718C}"/>
                </a:ext>
              </a:extLst>
            </p:cNvPr>
            <p:cNvSpPr/>
            <p:nvPr/>
          </p:nvSpPr>
          <p:spPr>
            <a:xfrm>
              <a:off x="1534399" y="928657"/>
              <a:ext cx="29701" cy="6297"/>
            </a:xfrm>
            <a:custGeom>
              <a:avLst/>
              <a:gdLst>
                <a:gd name="connsiteX0" fmla="*/ 27622 w 29701"/>
                <a:gd name="connsiteY0" fmla="*/ 95 h 6297"/>
                <a:gd name="connsiteX1" fmla="*/ 16669 w 29701"/>
                <a:gd name="connsiteY1" fmla="*/ 0 h 6297"/>
                <a:gd name="connsiteX2" fmla="*/ 0 w 29701"/>
                <a:gd name="connsiteY2" fmla="*/ 95 h 6297"/>
                <a:gd name="connsiteX3" fmla="*/ 27622 w 29701"/>
                <a:gd name="connsiteY3" fmla="*/ 6191 h 6297"/>
                <a:gd name="connsiteX4" fmla="*/ 27718 w 29701"/>
                <a:gd name="connsiteY4" fmla="*/ 6001 h 6297"/>
                <a:gd name="connsiteX5" fmla="*/ 29432 w 29701"/>
                <a:gd name="connsiteY5" fmla="*/ 2000 h 6297"/>
                <a:gd name="connsiteX6" fmla="*/ 27622 w 29701"/>
                <a:gd name="connsiteY6" fmla="*/ 95 h 6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701" h="6297">
                  <a:moveTo>
                    <a:pt x="27622" y="95"/>
                  </a:moveTo>
                  <a:cubicBezTo>
                    <a:pt x="24003" y="95"/>
                    <a:pt x="20288" y="0"/>
                    <a:pt x="16669" y="0"/>
                  </a:cubicBezTo>
                  <a:cubicBezTo>
                    <a:pt x="11144" y="0"/>
                    <a:pt x="5524" y="95"/>
                    <a:pt x="0" y="95"/>
                  </a:cubicBezTo>
                  <a:cubicBezTo>
                    <a:pt x="7715" y="9906"/>
                    <a:pt x="18288" y="4763"/>
                    <a:pt x="27622" y="6191"/>
                  </a:cubicBezTo>
                  <a:lnTo>
                    <a:pt x="27718" y="6001"/>
                  </a:lnTo>
                  <a:cubicBezTo>
                    <a:pt x="29528" y="4667"/>
                    <a:pt x="30099" y="3334"/>
                    <a:pt x="29432" y="2000"/>
                  </a:cubicBezTo>
                  <a:cubicBezTo>
                    <a:pt x="28766" y="762"/>
                    <a:pt x="28194" y="95"/>
                    <a:pt x="27622" y="95"/>
                  </a:cubicBezTo>
                  <a:close/>
                </a:path>
              </a:pathLst>
            </a:custGeom>
            <a:solidFill>
              <a:srgbClr val="91D0D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 name="Freeform: Shape 56">
              <a:extLst>
                <a:ext uri="{FF2B5EF4-FFF2-40B4-BE49-F238E27FC236}">
                  <a16:creationId xmlns:a16="http://schemas.microsoft.com/office/drawing/2014/main" id="{564F523B-A635-4491-899B-38298663865B}"/>
                </a:ext>
              </a:extLst>
            </p:cNvPr>
            <p:cNvSpPr/>
            <p:nvPr/>
          </p:nvSpPr>
          <p:spPr>
            <a:xfrm>
              <a:off x="1517635" y="928848"/>
              <a:ext cx="5715" cy="5810"/>
            </a:xfrm>
            <a:custGeom>
              <a:avLst/>
              <a:gdLst>
                <a:gd name="connsiteX0" fmla="*/ 0 w 5715"/>
                <a:gd name="connsiteY0" fmla="*/ 5810 h 5810"/>
                <a:gd name="connsiteX1" fmla="*/ 5715 w 5715"/>
                <a:gd name="connsiteY1" fmla="*/ 0 h 5810"/>
                <a:gd name="connsiteX2" fmla="*/ 0 w 5715"/>
                <a:gd name="connsiteY2" fmla="*/ 5810 h 5810"/>
              </a:gdLst>
              <a:ahLst/>
              <a:cxnLst>
                <a:cxn ang="0">
                  <a:pos x="connsiteX0" y="connsiteY0"/>
                </a:cxn>
                <a:cxn ang="0">
                  <a:pos x="connsiteX1" y="connsiteY1"/>
                </a:cxn>
                <a:cxn ang="0">
                  <a:pos x="connsiteX2" y="connsiteY2"/>
                </a:cxn>
              </a:cxnLst>
              <a:rect l="l" t="t" r="r" b="b"/>
              <a:pathLst>
                <a:path w="5715" h="5810">
                  <a:moveTo>
                    <a:pt x="0" y="5810"/>
                  </a:moveTo>
                  <a:cubicBezTo>
                    <a:pt x="1905" y="3905"/>
                    <a:pt x="3810" y="2000"/>
                    <a:pt x="5715" y="0"/>
                  </a:cubicBezTo>
                  <a:cubicBezTo>
                    <a:pt x="3810" y="2000"/>
                    <a:pt x="1905" y="3905"/>
                    <a:pt x="0" y="5810"/>
                  </a:cubicBezTo>
                  <a:close/>
                </a:path>
              </a:pathLst>
            </a:custGeom>
            <a:solidFill>
              <a:srgbClr val="91D0D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 name="Freeform: Shape 57">
              <a:extLst>
                <a:ext uri="{FF2B5EF4-FFF2-40B4-BE49-F238E27FC236}">
                  <a16:creationId xmlns:a16="http://schemas.microsoft.com/office/drawing/2014/main" id="{D6A9680E-257A-45E6-9886-4D62C2C1271B}"/>
                </a:ext>
              </a:extLst>
            </p:cNvPr>
            <p:cNvSpPr/>
            <p:nvPr/>
          </p:nvSpPr>
          <p:spPr>
            <a:xfrm>
              <a:off x="1329421" y="862173"/>
              <a:ext cx="5524" cy="6095"/>
            </a:xfrm>
            <a:custGeom>
              <a:avLst/>
              <a:gdLst>
                <a:gd name="connsiteX0" fmla="*/ 5524 w 5524"/>
                <a:gd name="connsiteY0" fmla="*/ 6096 h 6095"/>
                <a:gd name="connsiteX1" fmla="*/ 0 w 5524"/>
                <a:gd name="connsiteY1" fmla="*/ 0 h 6095"/>
                <a:gd name="connsiteX2" fmla="*/ 5524 w 5524"/>
                <a:gd name="connsiteY2" fmla="*/ 6096 h 6095"/>
              </a:gdLst>
              <a:ahLst/>
              <a:cxnLst>
                <a:cxn ang="0">
                  <a:pos x="connsiteX0" y="connsiteY0"/>
                </a:cxn>
                <a:cxn ang="0">
                  <a:pos x="connsiteX1" y="connsiteY1"/>
                </a:cxn>
                <a:cxn ang="0">
                  <a:pos x="connsiteX2" y="connsiteY2"/>
                </a:cxn>
              </a:cxnLst>
              <a:rect l="l" t="t" r="r" b="b"/>
              <a:pathLst>
                <a:path w="5524" h="6095">
                  <a:moveTo>
                    <a:pt x="5524" y="6096"/>
                  </a:moveTo>
                  <a:cubicBezTo>
                    <a:pt x="3715" y="4096"/>
                    <a:pt x="1905" y="2000"/>
                    <a:pt x="0" y="0"/>
                  </a:cubicBezTo>
                  <a:cubicBezTo>
                    <a:pt x="1810" y="2000"/>
                    <a:pt x="3715" y="4000"/>
                    <a:pt x="5524" y="6096"/>
                  </a:cubicBezTo>
                  <a:close/>
                </a:path>
              </a:pathLst>
            </a:custGeom>
            <a:solidFill>
              <a:srgbClr val="81CAC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 name="Freeform: Shape 58">
              <a:extLst>
                <a:ext uri="{FF2B5EF4-FFF2-40B4-BE49-F238E27FC236}">
                  <a16:creationId xmlns:a16="http://schemas.microsoft.com/office/drawing/2014/main" id="{6029AEF0-3E88-48F2-B453-B4AAB1115DD0}"/>
                </a:ext>
              </a:extLst>
            </p:cNvPr>
            <p:cNvSpPr/>
            <p:nvPr/>
          </p:nvSpPr>
          <p:spPr>
            <a:xfrm>
              <a:off x="1578595" y="922734"/>
              <a:ext cx="16668" cy="5951"/>
            </a:xfrm>
            <a:custGeom>
              <a:avLst/>
              <a:gdLst>
                <a:gd name="connsiteX0" fmla="*/ 16669 w 16668"/>
                <a:gd name="connsiteY0" fmla="*/ 18 h 5951"/>
                <a:gd name="connsiteX1" fmla="*/ 0 w 16668"/>
                <a:gd name="connsiteY1" fmla="*/ 5923 h 5951"/>
                <a:gd name="connsiteX2" fmla="*/ 16669 w 16668"/>
                <a:gd name="connsiteY2" fmla="*/ 18 h 5951"/>
              </a:gdLst>
              <a:ahLst/>
              <a:cxnLst>
                <a:cxn ang="0">
                  <a:pos x="connsiteX0" y="connsiteY0"/>
                </a:cxn>
                <a:cxn ang="0">
                  <a:pos x="connsiteX1" y="connsiteY1"/>
                </a:cxn>
                <a:cxn ang="0">
                  <a:pos x="connsiteX2" y="connsiteY2"/>
                </a:cxn>
              </a:cxnLst>
              <a:rect l="l" t="t" r="r" b="b"/>
              <a:pathLst>
                <a:path w="16668" h="5951">
                  <a:moveTo>
                    <a:pt x="16669" y="18"/>
                  </a:moveTo>
                  <a:cubicBezTo>
                    <a:pt x="10573" y="113"/>
                    <a:pt x="4001" y="-1030"/>
                    <a:pt x="0" y="5923"/>
                  </a:cubicBezTo>
                  <a:cubicBezTo>
                    <a:pt x="6096" y="5828"/>
                    <a:pt x="12573" y="7066"/>
                    <a:pt x="16669" y="18"/>
                  </a:cubicBezTo>
                  <a:close/>
                </a:path>
              </a:pathLst>
            </a:custGeom>
            <a:solidFill>
              <a:srgbClr val="A1D6D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 name="Freeform: Shape 59">
              <a:extLst>
                <a:ext uri="{FF2B5EF4-FFF2-40B4-BE49-F238E27FC236}">
                  <a16:creationId xmlns:a16="http://schemas.microsoft.com/office/drawing/2014/main" id="{D2852A42-EF28-4BB5-84CC-BF3A9A6F4F91}"/>
                </a:ext>
              </a:extLst>
            </p:cNvPr>
            <p:cNvSpPr/>
            <p:nvPr/>
          </p:nvSpPr>
          <p:spPr>
            <a:xfrm>
              <a:off x="1562021" y="928657"/>
              <a:ext cx="11144" cy="6000"/>
            </a:xfrm>
            <a:custGeom>
              <a:avLst/>
              <a:gdLst>
                <a:gd name="connsiteX0" fmla="*/ 0 w 11144"/>
                <a:gd name="connsiteY0" fmla="*/ 95 h 6000"/>
                <a:gd name="connsiteX1" fmla="*/ 95 w 11144"/>
                <a:gd name="connsiteY1" fmla="*/ 6001 h 6000"/>
                <a:gd name="connsiteX2" fmla="*/ 11144 w 11144"/>
                <a:gd name="connsiteY2" fmla="*/ 0 h 6000"/>
                <a:gd name="connsiteX3" fmla="*/ 0 w 11144"/>
                <a:gd name="connsiteY3" fmla="*/ 95 h 6000"/>
              </a:gdLst>
              <a:ahLst/>
              <a:cxnLst>
                <a:cxn ang="0">
                  <a:pos x="connsiteX0" y="connsiteY0"/>
                </a:cxn>
                <a:cxn ang="0">
                  <a:pos x="connsiteX1" y="connsiteY1"/>
                </a:cxn>
                <a:cxn ang="0">
                  <a:pos x="connsiteX2" y="connsiteY2"/>
                </a:cxn>
                <a:cxn ang="0">
                  <a:pos x="connsiteX3" y="connsiteY3"/>
                </a:cxn>
              </a:cxnLst>
              <a:rect l="l" t="t" r="r" b="b"/>
              <a:pathLst>
                <a:path w="11144" h="6000">
                  <a:moveTo>
                    <a:pt x="0" y="95"/>
                  </a:moveTo>
                  <a:cubicBezTo>
                    <a:pt x="0" y="2096"/>
                    <a:pt x="0" y="4096"/>
                    <a:pt x="95" y="6001"/>
                  </a:cubicBezTo>
                  <a:cubicBezTo>
                    <a:pt x="4667" y="5905"/>
                    <a:pt x="8763" y="4858"/>
                    <a:pt x="11144" y="0"/>
                  </a:cubicBezTo>
                  <a:cubicBezTo>
                    <a:pt x="7334" y="95"/>
                    <a:pt x="3620" y="95"/>
                    <a:pt x="0" y="95"/>
                  </a:cubicBezTo>
                  <a:close/>
                </a:path>
              </a:pathLst>
            </a:custGeom>
            <a:solidFill>
              <a:srgbClr val="A1D6D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 name="Freeform: Shape 60">
              <a:extLst>
                <a:ext uri="{FF2B5EF4-FFF2-40B4-BE49-F238E27FC236}">
                  <a16:creationId xmlns:a16="http://schemas.microsoft.com/office/drawing/2014/main" id="{48121923-2887-48DD-BBC1-1FFEC86E3DFA}"/>
                </a:ext>
              </a:extLst>
            </p:cNvPr>
            <p:cNvSpPr/>
            <p:nvPr/>
          </p:nvSpPr>
          <p:spPr>
            <a:xfrm>
              <a:off x="1777740" y="695602"/>
              <a:ext cx="10303" cy="15349"/>
            </a:xfrm>
            <a:custGeom>
              <a:avLst/>
              <a:gdLst>
                <a:gd name="connsiteX0" fmla="*/ 10215 w 10303"/>
                <a:gd name="connsiteY0" fmla="*/ 4741 h 15349"/>
                <a:gd name="connsiteX1" fmla="*/ 4976 w 10303"/>
                <a:gd name="connsiteY1" fmla="*/ 264 h 15349"/>
                <a:gd name="connsiteX2" fmla="*/ 213 w 10303"/>
                <a:gd name="connsiteY2" fmla="*/ 12361 h 15349"/>
                <a:gd name="connsiteX3" fmla="*/ 2880 w 10303"/>
                <a:gd name="connsiteY3" fmla="*/ 14933 h 15349"/>
                <a:gd name="connsiteX4" fmla="*/ 10215 w 10303"/>
                <a:gd name="connsiteY4" fmla="*/ 4741 h 153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03" h="15349">
                  <a:moveTo>
                    <a:pt x="10215" y="4741"/>
                  </a:moveTo>
                  <a:cubicBezTo>
                    <a:pt x="9643" y="1884"/>
                    <a:pt x="8119" y="-879"/>
                    <a:pt x="4976" y="264"/>
                  </a:cubicBezTo>
                  <a:cubicBezTo>
                    <a:pt x="-453" y="2169"/>
                    <a:pt x="975" y="7884"/>
                    <a:pt x="213" y="12361"/>
                  </a:cubicBezTo>
                  <a:cubicBezTo>
                    <a:pt x="-358" y="15504"/>
                    <a:pt x="118" y="15790"/>
                    <a:pt x="2880" y="14933"/>
                  </a:cubicBezTo>
                  <a:cubicBezTo>
                    <a:pt x="7738" y="13504"/>
                    <a:pt x="10881" y="11028"/>
                    <a:pt x="10215" y="4741"/>
                  </a:cubicBezTo>
                  <a:close/>
                </a:path>
              </a:pathLst>
            </a:custGeom>
            <a:solidFill>
              <a:srgbClr val="AADADD"/>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 name="Freeform: Shape 61">
              <a:extLst>
                <a:ext uri="{FF2B5EF4-FFF2-40B4-BE49-F238E27FC236}">
                  <a16:creationId xmlns:a16="http://schemas.microsoft.com/office/drawing/2014/main" id="{A91A8F70-E454-4BE1-9C2B-432233C1DAEA}"/>
                </a:ext>
              </a:extLst>
            </p:cNvPr>
            <p:cNvSpPr/>
            <p:nvPr/>
          </p:nvSpPr>
          <p:spPr>
            <a:xfrm>
              <a:off x="1694895" y="553872"/>
              <a:ext cx="16668" cy="5786"/>
            </a:xfrm>
            <a:custGeom>
              <a:avLst/>
              <a:gdLst>
                <a:gd name="connsiteX0" fmla="*/ 16669 w 16668"/>
                <a:gd name="connsiteY0" fmla="*/ 5786 h 5786"/>
                <a:gd name="connsiteX1" fmla="*/ 0 w 16668"/>
                <a:gd name="connsiteY1" fmla="*/ 5786 h 5786"/>
                <a:gd name="connsiteX2" fmla="*/ 16669 w 16668"/>
                <a:gd name="connsiteY2" fmla="*/ 5786 h 5786"/>
              </a:gdLst>
              <a:ahLst/>
              <a:cxnLst>
                <a:cxn ang="0">
                  <a:pos x="connsiteX0" y="connsiteY0"/>
                </a:cxn>
                <a:cxn ang="0">
                  <a:pos x="connsiteX1" y="connsiteY1"/>
                </a:cxn>
                <a:cxn ang="0">
                  <a:pos x="connsiteX2" y="connsiteY2"/>
                </a:cxn>
              </a:cxnLst>
              <a:rect l="l" t="t" r="r" b="b"/>
              <a:pathLst>
                <a:path w="16668" h="5786">
                  <a:moveTo>
                    <a:pt x="16669" y="5786"/>
                  </a:moveTo>
                  <a:cubicBezTo>
                    <a:pt x="8382" y="-1929"/>
                    <a:pt x="8287" y="-1929"/>
                    <a:pt x="0" y="5786"/>
                  </a:cubicBezTo>
                  <a:cubicBezTo>
                    <a:pt x="5525" y="5786"/>
                    <a:pt x="11144" y="5786"/>
                    <a:pt x="16669" y="5786"/>
                  </a:cubicBezTo>
                  <a:close/>
                </a:path>
              </a:pathLst>
            </a:custGeom>
            <a:solidFill>
              <a:srgbClr val="AADADD"/>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 name="Freeform: Shape 62">
              <a:extLst>
                <a:ext uri="{FF2B5EF4-FFF2-40B4-BE49-F238E27FC236}">
                  <a16:creationId xmlns:a16="http://schemas.microsoft.com/office/drawing/2014/main" id="{F9BFCD11-959A-4CC7-AB18-120C95B5B290}"/>
                </a:ext>
              </a:extLst>
            </p:cNvPr>
            <p:cNvSpPr/>
            <p:nvPr/>
          </p:nvSpPr>
          <p:spPr>
            <a:xfrm>
              <a:off x="1917568" y="680626"/>
              <a:ext cx="4403" cy="7624"/>
            </a:xfrm>
            <a:custGeom>
              <a:avLst/>
              <a:gdLst>
                <a:gd name="connsiteX0" fmla="*/ 4403 w 4403"/>
                <a:gd name="connsiteY0" fmla="*/ 0 h 7624"/>
                <a:gd name="connsiteX1" fmla="*/ 593 w 4403"/>
                <a:gd name="connsiteY1" fmla="*/ 3619 h 7624"/>
                <a:gd name="connsiteX2" fmla="*/ 2308 w 4403"/>
                <a:gd name="connsiteY2" fmla="*/ 7620 h 7624"/>
                <a:gd name="connsiteX3" fmla="*/ 3736 w 4403"/>
                <a:gd name="connsiteY3" fmla="*/ 5429 h 7624"/>
                <a:gd name="connsiteX4" fmla="*/ 4403 w 4403"/>
                <a:gd name="connsiteY4" fmla="*/ 0 h 7624"/>
                <a:gd name="connsiteX5" fmla="*/ 4403 w 4403"/>
                <a:gd name="connsiteY5" fmla="*/ 0 h 7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03" h="7624">
                  <a:moveTo>
                    <a:pt x="4403" y="0"/>
                  </a:moveTo>
                  <a:cubicBezTo>
                    <a:pt x="3165" y="1238"/>
                    <a:pt x="1546" y="2191"/>
                    <a:pt x="593" y="3619"/>
                  </a:cubicBezTo>
                  <a:cubicBezTo>
                    <a:pt x="-645" y="5715"/>
                    <a:pt x="117" y="7334"/>
                    <a:pt x="2308" y="7620"/>
                  </a:cubicBezTo>
                  <a:cubicBezTo>
                    <a:pt x="2689" y="7715"/>
                    <a:pt x="3546" y="6286"/>
                    <a:pt x="3736" y="5429"/>
                  </a:cubicBezTo>
                  <a:cubicBezTo>
                    <a:pt x="4213" y="3810"/>
                    <a:pt x="4213" y="1905"/>
                    <a:pt x="4403" y="0"/>
                  </a:cubicBezTo>
                  <a:lnTo>
                    <a:pt x="4403" y="0"/>
                  </a:lnTo>
                  <a:close/>
                </a:path>
              </a:pathLst>
            </a:custGeom>
            <a:solidFill>
              <a:srgbClr val="A4D7D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 name="Freeform: Shape 63">
              <a:extLst>
                <a:ext uri="{FF2B5EF4-FFF2-40B4-BE49-F238E27FC236}">
                  <a16:creationId xmlns:a16="http://schemas.microsoft.com/office/drawing/2014/main" id="{C369B15F-2AC5-4C33-BEE8-2B19B6541801}"/>
                </a:ext>
              </a:extLst>
            </p:cNvPr>
            <p:cNvSpPr/>
            <p:nvPr/>
          </p:nvSpPr>
          <p:spPr>
            <a:xfrm>
              <a:off x="1773857" y="679007"/>
              <a:ext cx="2667" cy="3333"/>
            </a:xfrm>
            <a:custGeom>
              <a:avLst/>
              <a:gdLst>
                <a:gd name="connsiteX0" fmla="*/ 762 w 2667"/>
                <a:gd name="connsiteY0" fmla="*/ 3334 h 3333"/>
                <a:gd name="connsiteX1" fmla="*/ 2667 w 2667"/>
                <a:gd name="connsiteY1" fmla="*/ 2572 h 3333"/>
                <a:gd name="connsiteX2" fmla="*/ 1905 w 2667"/>
                <a:gd name="connsiteY2" fmla="*/ 0 h 3333"/>
                <a:gd name="connsiteX3" fmla="*/ 0 w 2667"/>
                <a:gd name="connsiteY3" fmla="*/ 762 h 3333"/>
                <a:gd name="connsiteX4" fmla="*/ 762 w 2667"/>
                <a:gd name="connsiteY4" fmla="*/ 3334 h 33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7" h="3333">
                  <a:moveTo>
                    <a:pt x="762" y="3334"/>
                  </a:moveTo>
                  <a:cubicBezTo>
                    <a:pt x="1429" y="3048"/>
                    <a:pt x="2667" y="2857"/>
                    <a:pt x="2667" y="2572"/>
                  </a:cubicBezTo>
                  <a:cubicBezTo>
                    <a:pt x="2667" y="1714"/>
                    <a:pt x="2191" y="857"/>
                    <a:pt x="1905" y="0"/>
                  </a:cubicBezTo>
                  <a:cubicBezTo>
                    <a:pt x="1238" y="286"/>
                    <a:pt x="0" y="476"/>
                    <a:pt x="0" y="762"/>
                  </a:cubicBezTo>
                  <a:cubicBezTo>
                    <a:pt x="0" y="1619"/>
                    <a:pt x="476" y="2476"/>
                    <a:pt x="762" y="3334"/>
                  </a:cubicBezTo>
                  <a:close/>
                </a:path>
              </a:pathLst>
            </a:custGeom>
            <a:solidFill>
              <a:srgbClr val="AADADD"/>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 name="Freeform: Shape 64">
              <a:extLst>
                <a:ext uri="{FF2B5EF4-FFF2-40B4-BE49-F238E27FC236}">
                  <a16:creationId xmlns:a16="http://schemas.microsoft.com/office/drawing/2014/main" id="{F11C4CCC-67BC-4C37-99F3-2E363719EDD9}"/>
                </a:ext>
              </a:extLst>
            </p:cNvPr>
            <p:cNvSpPr/>
            <p:nvPr/>
          </p:nvSpPr>
          <p:spPr>
            <a:xfrm>
              <a:off x="1440729" y="499072"/>
              <a:ext cx="161582" cy="290425"/>
            </a:xfrm>
            <a:custGeom>
              <a:avLst/>
              <a:gdLst>
                <a:gd name="connsiteX0" fmla="*/ 4992 w 161582"/>
                <a:gd name="connsiteY0" fmla="*/ 181555 h 290425"/>
                <a:gd name="connsiteX1" fmla="*/ 16041 w 161582"/>
                <a:gd name="connsiteY1" fmla="*/ 193651 h 290425"/>
                <a:gd name="connsiteX2" fmla="*/ 16041 w 161582"/>
                <a:gd name="connsiteY2" fmla="*/ 205748 h 290425"/>
                <a:gd name="connsiteX3" fmla="*/ 25185 w 161582"/>
                <a:gd name="connsiteY3" fmla="*/ 211654 h 290425"/>
                <a:gd name="connsiteX4" fmla="*/ 39949 w 161582"/>
                <a:gd name="connsiteY4" fmla="*/ 221083 h 290425"/>
                <a:gd name="connsiteX5" fmla="*/ 27852 w 161582"/>
                <a:gd name="connsiteY5" fmla="*/ 230989 h 290425"/>
                <a:gd name="connsiteX6" fmla="*/ 27471 w 161582"/>
                <a:gd name="connsiteY6" fmla="*/ 241276 h 290425"/>
                <a:gd name="connsiteX7" fmla="*/ 36520 w 161582"/>
                <a:gd name="connsiteY7" fmla="*/ 246134 h 290425"/>
                <a:gd name="connsiteX8" fmla="*/ 41568 w 161582"/>
                <a:gd name="connsiteY8" fmla="*/ 250420 h 290425"/>
                <a:gd name="connsiteX9" fmla="*/ 36329 w 161582"/>
                <a:gd name="connsiteY9" fmla="*/ 256516 h 290425"/>
                <a:gd name="connsiteX10" fmla="*/ 31090 w 161582"/>
                <a:gd name="connsiteY10" fmla="*/ 256231 h 290425"/>
                <a:gd name="connsiteX11" fmla="*/ 26137 w 161582"/>
                <a:gd name="connsiteY11" fmla="*/ 256993 h 290425"/>
                <a:gd name="connsiteX12" fmla="*/ 27185 w 161582"/>
                <a:gd name="connsiteY12" fmla="*/ 262041 h 290425"/>
                <a:gd name="connsiteX13" fmla="*/ 43759 w 161582"/>
                <a:gd name="connsiteY13" fmla="*/ 277281 h 290425"/>
                <a:gd name="connsiteX14" fmla="*/ 50236 w 161582"/>
                <a:gd name="connsiteY14" fmla="*/ 277281 h 290425"/>
                <a:gd name="connsiteX15" fmla="*/ 60237 w 161582"/>
                <a:gd name="connsiteY15" fmla="*/ 280615 h 290425"/>
                <a:gd name="connsiteX16" fmla="*/ 65952 w 161582"/>
                <a:gd name="connsiteY16" fmla="*/ 290425 h 290425"/>
                <a:gd name="connsiteX17" fmla="*/ 77668 w 161582"/>
                <a:gd name="connsiteY17" fmla="*/ 272899 h 290425"/>
                <a:gd name="connsiteX18" fmla="*/ 65952 w 161582"/>
                <a:gd name="connsiteY18" fmla="*/ 254135 h 290425"/>
                <a:gd name="connsiteX19" fmla="*/ 65952 w 161582"/>
                <a:gd name="connsiteY19" fmla="*/ 242038 h 290425"/>
                <a:gd name="connsiteX20" fmla="*/ 54141 w 161582"/>
                <a:gd name="connsiteY20" fmla="*/ 226132 h 290425"/>
                <a:gd name="connsiteX21" fmla="*/ 58903 w 161582"/>
                <a:gd name="connsiteY21" fmla="*/ 223941 h 290425"/>
                <a:gd name="connsiteX22" fmla="*/ 69381 w 161582"/>
                <a:gd name="connsiteY22" fmla="*/ 216988 h 290425"/>
                <a:gd name="connsiteX23" fmla="*/ 62047 w 161582"/>
                <a:gd name="connsiteY23" fmla="*/ 204986 h 290425"/>
                <a:gd name="connsiteX24" fmla="*/ 41854 w 161582"/>
                <a:gd name="connsiteY24" fmla="*/ 195366 h 290425"/>
                <a:gd name="connsiteX25" fmla="*/ 62332 w 161582"/>
                <a:gd name="connsiteY25" fmla="*/ 165743 h 290425"/>
                <a:gd name="connsiteX26" fmla="*/ 43854 w 161582"/>
                <a:gd name="connsiteY26" fmla="*/ 156028 h 290425"/>
                <a:gd name="connsiteX27" fmla="*/ 35186 w 161582"/>
                <a:gd name="connsiteY27" fmla="*/ 162505 h 290425"/>
                <a:gd name="connsiteX28" fmla="*/ 35948 w 161582"/>
                <a:gd name="connsiteY28" fmla="*/ 165362 h 290425"/>
                <a:gd name="connsiteX29" fmla="*/ 31281 w 161582"/>
                <a:gd name="connsiteY29" fmla="*/ 174220 h 290425"/>
                <a:gd name="connsiteX30" fmla="*/ 22137 w 161582"/>
                <a:gd name="connsiteY30" fmla="*/ 165553 h 290425"/>
                <a:gd name="connsiteX31" fmla="*/ 23566 w 161582"/>
                <a:gd name="connsiteY31" fmla="*/ 141645 h 290425"/>
                <a:gd name="connsiteX32" fmla="*/ 27185 w 161582"/>
                <a:gd name="connsiteY32" fmla="*/ 127167 h 290425"/>
                <a:gd name="connsiteX33" fmla="*/ 43949 w 161582"/>
                <a:gd name="connsiteY33" fmla="*/ 113641 h 290425"/>
                <a:gd name="connsiteX34" fmla="*/ 65666 w 161582"/>
                <a:gd name="connsiteY34" fmla="*/ 93067 h 290425"/>
                <a:gd name="connsiteX35" fmla="*/ 90145 w 161582"/>
                <a:gd name="connsiteY35" fmla="*/ 80590 h 290425"/>
                <a:gd name="connsiteX36" fmla="*/ 105481 w 161582"/>
                <a:gd name="connsiteY36" fmla="*/ 61254 h 290425"/>
                <a:gd name="connsiteX37" fmla="*/ 132817 w 161582"/>
                <a:gd name="connsiteY37" fmla="*/ 39632 h 290425"/>
                <a:gd name="connsiteX38" fmla="*/ 136627 w 161582"/>
                <a:gd name="connsiteY38" fmla="*/ 42775 h 290425"/>
                <a:gd name="connsiteX39" fmla="*/ 137961 w 161582"/>
                <a:gd name="connsiteY39" fmla="*/ 54586 h 290425"/>
                <a:gd name="connsiteX40" fmla="*/ 150248 w 161582"/>
                <a:gd name="connsiteY40" fmla="*/ 43252 h 290425"/>
                <a:gd name="connsiteX41" fmla="*/ 152439 w 161582"/>
                <a:gd name="connsiteY41" fmla="*/ 35441 h 290425"/>
                <a:gd name="connsiteX42" fmla="*/ 161583 w 161582"/>
                <a:gd name="connsiteY42" fmla="*/ 17248 h 290425"/>
                <a:gd name="connsiteX43" fmla="*/ 143390 w 161582"/>
                <a:gd name="connsiteY43" fmla="*/ 294 h 290425"/>
                <a:gd name="connsiteX44" fmla="*/ 140628 w 161582"/>
                <a:gd name="connsiteY44" fmla="*/ 199 h 290425"/>
                <a:gd name="connsiteX45" fmla="*/ 120435 w 161582"/>
                <a:gd name="connsiteY45" fmla="*/ 7438 h 290425"/>
                <a:gd name="connsiteX46" fmla="*/ 102623 w 161582"/>
                <a:gd name="connsiteY46" fmla="*/ 5533 h 290425"/>
                <a:gd name="connsiteX47" fmla="*/ 91860 w 161582"/>
                <a:gd name="connsiteY47" fmla="*/ 17725 h 290425"/>
                <a:gd name="connsiteX48" fmla="*/ 95289 w 161582"/>
                <a:gd name="connsiteY48" fmla="*/ 39442 h 290425"/>
                <a:gd name="connsiteX49" fmla="*/ 86621 w 161582"/>
                <a:gd name="connsiteY49" fmla="*/ 55539 h 290425"/>
                <a:gd name="connsiteX50" fmla="*/ 81192 w 161582"/>
                <a:gd name="connsiteY50" fmla="*/ 50586 h 290425"/>
                <a:gd name="connsiteX51" fmla="*/ 77001 w 161582"/>
                <a:gd name="connsiteY51" fmla="*/ 24392 h 290425"/>
                <a:gd name="connsiteX52" fmla="*/ 77001 w 161582"/>
                <a:gd name="connsiteY52" fmla="*/ 24392 h 290425"/>
                <a:gd name="connsiteX53" fmla="*/ 66047 w 161582"/>
                <a:gd name="connsiteY53" fmla="*/ 24392 h 290425"/>
                <a:gd name="connsiteX54" fmla="*/ 43378 w 161582"/>
                <a:gd name="connsiteY54" fmla="*/ 40394 h 290425"/>
                <a:gd name="connsiteX55" fmla="*/ 33091 w 161582"/>
                <a:gd name="connsiteY55" fmla="*/ 47728 h 290425"/>
                <a:gd name="connsiteX56" fmla="*/ 28995 w 161582"/>
                <a:gd name="connsiteY56" fmla="*/ 57063 h 290425"/>
                <a:gd name="connsiteX57" fmla="*/ 25756 w 161582"/>
                <a:gd name="connsiteY57" fmla="*/ 68969 h 290425"/>
                <a:gd name="connsiteX58" fmla="*/ 15279 w 161582"/>
                <a:gd name="connsiteY58" fmla="*/ 70969 h 290425"/>
                <a:gd name="connsiteX59" fmla="*/ 8802 w 161582"/>
                <a:gd name="connsiteY59" fmla="*/ 78875 h 290425"/>
                <a:gd name="connsiteX60" fmla="*/ 706 w 161582"/>
                <a:gd name="connsiteY60" fmla="*/ 108784 h 290425"/>
                <a:gd name="connsiteX61" fmla="*/ 3944 w 161582"/>
                <a:gd name="connsiteY61" fmla="*/ 118690 h 290425"/>
                <a:gd name="connsiteX62" fmla="*/ 10612 w 161582"/>
                <a:gd name="connsiteY62" fmla="*/ 115261 h 290425"/>
                <a:gd name="connsiteX63" fmla="*/ 10612 w 161582"/>
                <a:gd name="connsiteY63" fmla="*/ 115261 h 290425"/>
                <a:gd name="connsiteX64" fmla="*/ 13945 w 161582"/>
                <a:gd name="connsiteY64" fmla="*/ 125357 h 290425"/>
                <a:gd name="connsiteX65" fmla="*/ 10040 w 161582"/>
                <a:gd name="connsiteY65" fmla="*/ 162124 h 290425"/>
                <a:gd name="connsiteX66" fmla="*/ 4992 w 161582"/>
                <a:gd name="connsiteY66" fmla="*/ 181555 h 290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161582" h="290425">
                  <a:moveTo>
                    <a:pt x="4992" y="181555"/>
                  </a:moveTo>
                  <a:cubicBezTo>
                    <a:pt x="10231" y="183841"/>
                    <a:pt x="13945" y="187936"/>
                    <a:pt x="16041" y="193651"/>
                  </a:cubicBezTo>
                  <a:cubicBezTo>
                    <a:pt x="21089" y="197652"/>
                    <a:pt x="20041" y="201748"/>
                    <a:pt x="16041" y="205748"/>
                  </a:cubicBezTo>
                  <a:cubicBezTo>
                    <a:pt x="18232" y="209177"/>
                    <a:pt x="21280" y="211177"/>
                    <a:pt x="25185" y="211654"/>
                  </a:cubicBezTo>
                  <a:cubicBezTo>
                    <a:pt x="31471" y="212416"/>
                    <a:pt x="39568" y="211939"/>
                    <a:pt x="39949" y="221083"/>
                  </a:cubicBezTo>
                  <a:cubicBezTo>
                    <a:pt x="40330" y="228418"/>
                    <a:pt x="32519" y="228322"/>
                    <a:pt x="27852" y="230989"/>
                  </a:cubicBezTo>
                  <a:cubicBezTo>
                    <a:pt x="23280" y="233561"/>
                    <a:pt x="25947" y="237847"/>
                    <a:pt x="27471" y="241276"/>
                  </a:cubicBezTo>
                  <a:cubicBezTo>
                    <a:pt x="29281" y="245277"/>
                    <a:pt x="32424" y="246801"/>
                    <a:pt x="36520" y="246134"/>
                  </a:cubicBezTo>
                  <a:cubicBezTo>
                    <a:pt x="39568" y="245563"/>
                    <a:pt x="42520" y="246515"/>
                    <a:pt x="41568" y="250420"/>
                  </a:cubicBezTo>
                  <a:cubicBezTo>
                    <a:pt x="40996" y="252802"/>
                    <a:pt x="38520" y="255088"/>
                    <a:pt x="36329" y="256516"/>
                  </a:cubicBezTo>
                  <a:cubicBezTo>
                    <a:pt x="35091" y="257374"/>
                    <a:pt x="32900" y="256135"/>
                    <a:pt x="31090" y="256231"/>
                  </a:cubicBezTo>
                  <a:cubicBezTo>
                    <a:pt x="29471" y="256231"/>
                    <a:pt x="27757" y="256707"/>
                    <a:pt x="26137" y="256993"/>
                  </a:cubicBezTo>
                  <a:cubicBezTo>
                    <a:pt x="26423" y="258707"/>
                    <a:pt x="26233" y="261088"/>
                    <a:pt x="27185" y="262041"/>
                  </a:cubicBezTo>
                  <a:cubicBezTo>
                    <a:pt x="32519" y="267280"/>
                    <a:pt x="40234" y="269375"/>
                    <a:pt x="43759" y="277281"/>
                  </a:cubicBezTo>
                  <a:cubicBezTo>
                    <a:pt x="45283" y="280710"/>
                    <a:pt x="48045" y="279376"/>
                    <a:pt x="50236" y="277281"/>
                  </a:cubicBezTo>
                  <a:cubicBezTo>
                    <a:pt x="55093" y="272804"/>
                    <a:pt x="58046" y="274423"/>
                    <a:pt x="60237" y="280615"/>
                  </a:cubicBezTo>
                  <a:cubicBezTo>
                    <a:pt x="61475" y="284139"/>
                    <a:pt x="64047" y="287187"/>
                    <a:pt x="65952" y="290425"/>
                  </a:cubicBezTo>
                  <a:cubicBezTo>
                    <a:pt x="70143" y="284615"/>
                    <a:pt x="77858" y="278614"/>
                    <a:pt x="77668" y="272899"/>
                  </a:cubicBezTo>
                  <a:cubicBezTo>
                    <a:pt x="77477" y="266518"/>
                    <a:pt x="70143" y="260422"/>
                    <a:pt x="65952" y="254135"/>
                  </a:cubicBezTo>
                  <a:cubicBezTo>
                    <a:pt x="60999" y="250135"/>
                    <a:pt x="62904" y="246039"/>
                    <a:pt x="65952" y="242038"/>
                  </a:cubicBezTo>
                  <a:cubicBezTo>
                    <a:pt x="62047" y="236800"/>
                    <a:pt x="58046" y="231466"/>
                    <a:pt x="54141" y="226132"/>
                  </a:cubicBezTo>
                  <a:cubicBezTo>
                    <a:pt x="55760" y="225370"/>
                    <a:pt x="57284" y="224417"/>
                    <a:pt x="58903" y="223941"/>
                  </a:cubicBezTo>
                  <a:cubicBezTo>
                    <a:pt x="63190" y="222798"/>
                    <a:pt x="69095" y="224036"/>
                    <a:pt x="69381" y="216988"/>
                  </a:cubicBezTo>
                  <a:cubicBezTo>
                    <a:pt x="69571" y="211558"/>
                    <a:pt x="65666" y="207939"/>
                    <a:pt x="62047" y="204986"/>
                  </a:cubicBezTo>
                  <a:cubicBezTo>
                    <a:pt x="56236" y="200414"/>
                    <a:pt x="46902" y="205462"/>
                    <a:pt x="41854" y="195366"/>
                  </a:cubicBezTo>
                  <a:cubicBezTo>
                    <a:pt x="48426" y="185936"/>
                    <a:pt x="55379" y="175840"/>
                    <a:pt x="62332" y="165743"/>
                  </a:cubicBezTo>
                  <a:cubicBezTo>
                    <a:pt x="59284" y="155742"/>
                    <a:pt x="49569" y="161552"/>
                    <a:pt x="43854" y="156028"/>
                  </a:cubicBezTo>
                  <a:cubicBezTo>
                    <a:pt x="37853" y="150122"/>
                    <a:pt x="34996" y="152980"/>
                    <a:pt x="35186" y="162505"/>
                  </a:cubicBezTo>
                  <a:cubicBezTo>
                    <a:pt x="35186" y="163457"/>
                    <a:pt x="35662" y="164410"/>
                    <a:pt x="35948" y="165362"/>
                  </a:cubicBezTo>
                  <a:cubicBezTo>
                    <a:pt x="37186" y="170125"/>
                    <a:pt x="35472" y="173173"/>
                    <a:pt x="31281" y="174220"/>
                  </a:cubicBezTo>
                  <a:cubicBezTo>
                    <a:pt x="26804" y="175363"/>
                    <a:pt x="22613" y="171363"/>
                    <a:pt x="22137" y="165553"/>
                  </a:cubicBezTo>
                  <a:cubicBezTo>
                    <a:pt x="21470" y="157552"/>
                    <a:pt x="21089" y="149551"/>
                    <a:pt x="23566" y="141645"/>
                  </a:cubicBezTo>
                  <a:cubicBezTo>
                    <a:pt x="25090" y="136882"/>
                    <a:pt x="26042" y="132025"/>
                    <a:pt x="27185" y="127167"/>
                  </a:cubicBezTo>
                  <a:cubicBezTo>
                    <a:pt x="36329" y="127643"/>
                    <a:pt x="37853" y="116594"/>
                    <a:pt x="43949" y="113641"/>
                  </a:cubicBezTo>
                  <a:cubicBezTo>
                    <a:pt x="53474" y="108974"/>
                    <a:pt x="58808" y="100687"/>
                    <a:pt x="65666" y="93067"/>
                  </a:cubicBezTo>
                  <a:cubicBezTo>
                    <a:pt x="71572" y="86495"/>
                    <a:pt x="81763" y="84400"/>
                    <a:pt x="90145" y="80590"/>
                  </a:cubicBezTo>
                  <a:cubicBezTo>
                    <a:pt x="98146" y="76875"/>
                    <a:pt x="103385" y="71065"/>
                    <a:pt x="105481" y="61254"/>
                  </a:cubicBezTo>
                  <a:cubicBezTo>
                    <a:pt x="108814" y="46109"/>
                    <a:pt x="124912" y="48776"/>
                    <a:pt x="132817" y="39632"/>
                  </a:cubicBezTo>
                  <a:cubicBezTo>
                    <a:pt x="133008" y="39442"/>
                    <a:pt x="136246" y="41347"/>
                    <a:pt x="136627" y="42775"/>
                  </a:cubicBezTo>
                  <a:cubicBezTo>
                    <a:pt x="137485" y="46585"/>
                    <a:pt x="137580" y="50586"/>
                    <a:pt x="137961" y="54586"/>
                  </a:cubicBezTo>
                  <a:cubicBezTo>
                    <a:pt x="142057" y="50872"/>
                    <a:pt x="146533" y="47443"/>
                    <a:pt x="150248" y="43252"/>
                  </a:cubicBezTo>
                  <a:cubicBezTo>
                    <a:pt x="151867" y="41442"/>
                    <a:pt x="153391" y="36584"/>
                    <a:pt x="152439" y="35441"/>
                  </a:cubicBezTo>
                  <a:cubicBezTo>
                    <a:pt x="141961" y="22201"/>
                    <a:pt x="151010" y="19344"/>
                    <a:pt x="161583" y="17248"/>
                  </a:cubicBezTo>
                  <a:cubicBezTo>
                    <a:pt x="157582" y="7533"/>
                    <a:pt x="147200" y="8104"/>
                    <a:pt x="143390" y="294"/>
                  </a:cubicBezTo>
                  <a:cubicBezTo>
                    <a:pt x="142438" y="294"/>
                    <a:pt x="141580" y="389"/>
                    <a:pt x="140628" y="199"/>
                  </a:cubicBezTo>
                  <a:cubicBezTo>
                    <a:pt x="132532" y="-1325"/>
                    <a:pt x="127102" y="6390"/>
                    <a:pt x="120435" y="7438"/>
                  </a:cubicBezTo>
                  <a:cubicBezTo>
                    <a:pt x="115101" y="8295"/>
                    <a:pt x="109386" y="3723"/>
                    <a:pt x="102623" y="5533"/>
                  </a:cubicBezTo>
                  <a:cubicBezTo>
                    <a:pt x="95956" y="7342"/>
                    <a:pt x="91003" y="7152"/>
                    <a:pt x="91860" y="17725"/>
                  </a:cubicBezTo>
                  <a:cubicBezTo>
                    <a:pt x="92431" y="25154"/>
                    <a:pt x="87955" y="32774"/>
                    <a:pt x="95289" y="39442"/>
                  </a:cubicBezTo>
                  <a:cubicBezTo>
                    <a:pt x="97575" y="41537"/>
                    <a:pt x="90431" y="54682"/>
                    <a:pt x="86621" y="55539"/>
                  </a:cubicBezTo>
                  <a:cubicBezTo>
                    <a:pt x="83478" y="56206"/>
                    <a:pt x="81668" y="53253"/>
                    <a:pt x="81192" y="50586"/>
                  </a:cubicBezTo>
                  <a:cubicBezTo>
                    <a:pt x="79573" y="41918"/>
                    <a:pt x="78430" y="33155"/>
                    <a:pt x="77001" y="24392"/>
                  </a:cubicBezTo>
                  <a:lnTo>
                    <a:pt x="77001" y="24392"/>
                  </a:lnTo>
                  <a:cubicBezTo>
                    <a:pt x="73381" y="24392"/>
                    <a:pt x="69667" y="24583"/>
                    <a:pt x="66047" y="24392"/>
                  </a:cubicBezTo>
                  <a:cubicBezTo>
                    <a:pt x="54998" y="23821"/>
                    <a:pt x="46235" y="26869"/>
                    <a:pt x="43378" y="40394"/>
                  </a:cubicBezTo>
                  <a:cubicBezTo>
                    <a:pt x="42139" y="46109"/>
                    <a:pt x="38044" y="48681"/>
                    <a:pt x="33091" y="47728"/>
                  </a:cubicBezTo>
                  <a:cubicBezTo>
                    <a:pt x="20041" y="45061"/>
                    <a:pt x="23089" y="49633"/>
                    <a:pt x="28995" y="57063"/>
                  </a:cubicBezTo>
                  <a:cubicBezTo>
                    <a:pt x="32900" y="62016"/>
                    <a:pt x="30424" y="66683"/>
                    <a:pt x="25756" y="68969"/>
                  </a:cubicBezTo>
                  <a:cubicBezTo>
                    <a:pt x="22613" y="70493"/>
                    <a:pt x="18613" y="69731"/>
                    <a:pt x="15279" y="70969"/>
                  </a:cubicBezTo>
                  <a:cubicBezTo>
                    <a:pt x="11850" y="72112"/>
                    <a:pt x="7183" y="74970"/>
                    <a:pt x="8802" y="78875"/>
                  </a:cubicBezTo>
                  <a:cubicBezTo>
                    <a:pt x="13850" y="91829"/>
                    <a:pt x="3944" y="99068"/>
                    <a:pt x="706" y="108784"/>
                  </a:cubicBezTo>
                  <a:cubicBezTo>
                    <a:pt x="-628" y="112594"/>
                    <a:pt x="-342" y="116975"/>
                    <a:pt x="3944" y="118690"/>
                  </a:cubicBezTo>
                  <a:cubicBezTo>
                    <a:pt x="6802" y="119833"/>
                    <a:pt x="8992" y="117832"/>
                    <a:pt x="10612" y="115261"/>
                  </a:cubicBezTo>
                  <a:lnTo>
                    <a:pt x="10612" y="115261"/>
                  </a:lnTo>
                  <a:cubicBezTo>
                    <a:pt x="13945" y="117737"/>
                    <a:pt x="16136" y="121642"/>
                    <a:pt x="13945" y="125357"/>
                  </a:cubicBezTo>
                  <a:cubicBezTo>
                    <a:pt x="7087" y="137073"/>
                    <a:pt x="5754" y="148789"/>
                    <a:pt x="10040" y="162124"/>
                  </a:cubicBezTo>
                  <a:cubicBezTo>
                    <a:pt x="12231" y="168791"/>
                    <a:pt x="7468" y="175268"/>
                    <a:pt x="4992" y="181555"/>
                  </a:cubicBezTo>
                  <a:close/>
                </a:path>
              </a:pathLst>
            </a:custGeom>
            <a:solidFill>
              <a:srgbClr val="ACDADD"/>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 name="Freeform: Shape 65">
              <a:extLst>
                <a:ext uri="{FF2B5EF4-FFF2-40B4-BE49-F238E27FC236}">
                  <a16:creationId xmlns:a16="http://schemas.microsoft.com/office/drawing/2014/main" id="{B006157E-66E1-46AE-A5C2-3766B4DE86F5}"/>
                </a:ext>
              </a:extLst>
            </p:cNvPr>
            <p:cNvSpPr/>
            <p:nvPr/>
          </p:nvSpPr>
          <p:spPr>
            <a:xfrm>
              <a:off x="1557545" y="566665"/>
              <a:ext cx="52650" cy="38601"/>
            </a:xfrm>
            <a:custGeom>
              <a:avLst/>
              <a:gdLst>
                <a:gd name="connsiteX0" fmla="*/ 0 w 52650"/>
                <a:gd name="connsiteY0" fmla="*/ 27284 h 38601"/>
                <a:gd name="connsiteX1" fmla="*/ 7430 w 52650"/>
                <a:gd name="connsiteY1" fmla="*/ 34332 h 38601"/>
                <a:gd name="connsiteX2" fmla="*/ 20383 w 52650"/>
                <a:gd name="connsiteY2" fmla="*/ 30332 h 38601"/>
                <a:gd name="connsiteX3" fmla="*/ 43529 w 52650"/>
                <a:gd name="connsiteY3" fmla="*/ 37285 h 38601"/>
                <a:gd name="connsiteX4" fmla="*/ 50673 w 52650"/>
                <a:gd name="connsiteY4" fmla="*/ 38047 h 38601"/>
                <a:gd name="connsiteX5" fmla="*/ 51625 w 52650"/>
                <a:gd name="connsiteY5" fmla="*/ 30141 h 38601"/>
                <a:gd name="connsiteX6" fmla="*/ 35814 w 52650"/>
                <a:gd name="connsiteY6" fmla="*/ 6329 h 38601"/>
                <a:gd name="connsiteX7" fmla="*/ 11240 w 52650"/>
                <a:gd name="connsiteY7" fmla="*/ 4995 h 38601"/>
                <a:gd name="connsiteX8" fmla="*/ 0 w 52650"/>
                <a:gd name="connsiteY8" fmla="*/ 27284 h 38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650" h="38601">
                  <a:moveTo>
                    <a:pt x="0" y="27284"/>
                  </a:moveTo>
                  <a:cubicBezTo>
                    <a:pt x="571" y="32046"/>
                    <a:pt x="3715" y="34618"/>
                    <a:pt x="7430" y="34332"/>
                  </a:cubicBezTo>
                  <a:cubicBezTo>
                    <a:pt x="11811" y="33951"/>
                    <a:pt x="16193" y="32046"/>
                    <a:pt x="20383" y="30332"/>
                  </a:cubicBezTo>
                  <a:cubicBezTo>
                    <a:pt x="29718" y="26426"/>
                    <a:pt x="37528" y="27379"/>
                    <a:pt x="43529" y="37285"/>
                  </a:cubicBezTo>
                  <a:cubicBezTo>
                    <a:pt x="44387" y="38714"/>
                    <a:pt x="48673" y="38999"/>
                    <a:pt x="50673" y="38047"/>
                  </a:cubicBezTo>
                  <a:cubicBezTo>
                    <a:pt x="53721" y="36523"/>
                    <a:pt x="52578" y="32999"/>
                    <a:pt x="51625" y="30141"/>
                  </a:cubicBezTo>
                  <a:cubicBezTo>
                    <a:pt x="48387" y="20616"/>
                    <a:pt x="42767" y="12901"/>
                    <a:pt x="35814" y="6329"/>
                  </a:cubicBezTo>
                  <a:cubicBezTo>
                    <a:pt x="27432" y="-1672"/>
                    <a:pt x="20574" y="-2053"/>
                    <a:pt x="11240" y="4995"/>
                  </a:cubicBezTo>
                  <a:cubicBezTo>
                    <a:pt x="4191" y="10234"/>
                    <a:pt x="95" y="18425"/>
                    <a:pt x="0" y="27284"/>
                  </a:cubicBezTo>
                  <a:close/>
                </a:path>
              </a:pathLst>
            </a:custGeom>
            <a:solidFill>
              <a:srgbClr val="96D2D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 name="Freeform: Shape 66">
              <a:extLst>
                <a:ext uri="{FF2B5EF4-FFF2-40B4-BE49-F238E27FC236}">
                  <a16:creationId xmlns:a16="http://schemas.microsoft.com/office/drawing/2014/main" id="{41723CA4-DE2B-4AD4-B099-DFF85E78DFC1}"/>
                </a:ext>
              </a:extLst>
            </p:cNvPr>
            <p:cNvSpPr/>
            <p:nvPr/>
          </p:nvSpPr>
          <p:spPr>
            <a:xfrm>
              <a:off x="1639784" y="601188"/>
              <a:ext cx="10605" cy="20131"/>
            </a:xfrm>
            <a:custGeom>
              <a:avLst/>
              <a:gdLst>
                <a:gd name="connsiteX0" fmla="*/ 56 w 10605"/>
                <a:gd name="connsiteY0" fmla="*/ 14764 h 20131"/>
                <a:gd name="connsiteX1" fmla="*/ 2247 w 10605"/>
                <a:gd name="connsiteY1" fmla="*/ 19717 h 20131"/>
                <a:gd name="connsiteX2" fmla="*/ 8533 w 10605"/>
                <a:gd name="connsiteY2" fmla="*/ 16478 h 20131"/>
                <a:gd name="connsiteX3" fmla="*/ 10057 w 10605"/>
                <a:gd name="connsiteY3" fmla="*/ 2191 h 20131"/>
                <a:gd name="connsiteX4" fmla="*/ 8343 w 10605"/>
                <a:gd name="connsiteY4" fmla="*/ 0 h 20131"/>
                <a:gd name="connsiteX5" fmla="*/ 3676 w 10605"/>
                <a:gd name="connsiteY5" fmla="*/ 1143 h 20131"/>
                <a:gd name="connsiteX6" fmla="*/ 56 w 10605"/>
                <a:gd name="connsiteY6" fmla="*/ 14764 h 20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605" h="20131">
                  <a:moveTo>
                    <a:pt x="56" y="14764"/>
                  </a:moveTo>
                  <a:cubicBezTo>
                    <a:pt x="723" y="16478"/>
                    <a:pt x="1104" y="19145"/>
                    <a:pt x="2247" y="19717"/>
                  </a:cubicBezTo>
                  <a:cubicBezTo>
                    <a:pt x="4914" y="21050"/>
                    <a:pt x="7200" y="18955"/>
                    <a:pt x="8533" y="16478"/>
                  </a:cubicBezTo>
                  <a:cubicBezTo>
                    <a:pt x="11010" y="12002"/>
                    <a:pt x="10915" y="7049"/>
                    <a:pt x="10057" y="2191"/>
                  </a:cubicBezTo>
                  <a:cubicBezTo>
                    <a:pt x="9962" y="1334"/>
                    <a:pt x="8914" y="0"/>
                    <a:pt x="8343" y="0"/>
                  </a:cubicBezTo>
                  <a:cubicBezTo>
                    <a:pt x="6724" y="95"/>
                    <a:pt x="4819" y="191"/>
                    <a:pt x="3676" y="1143"/>
                  </a:cubicBezTo>
                  <a:cubicBezTo>
                    <a:pt x="-39" y="4763"/>
                    <a:pt x="-134" y="9811"/>
                    <a:pt x="56" y="14764"/>
                  </a:cubicBezTo>
                  <a:close/>
                </a:path>
              </a:pathLst>
            </a:custGeom>
            <a:solidFill>
              <a:srgbClr val="AADADD"/>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 name="Freeform: Shape 67">
              <a:extLst>
                <a:ext uri="{FF2B5EF4-FFF2-40B4-BE49-F238E27FC236}">
                  <a16:creationId xmlns:a16="http://schemas.microsoft.com/office/drawing/2014/main" id="{892C5872-014D-4B82-9019-388B7582458A}"/>
                </a:ext>
              </a:extLst>
            </p:cNvPr>
            <p:cNvSpPr/>
            <p:nvPr/>
          </p:nvSpPr>
          <p:spPr>
            <a:xfrm>
              <a:off x="1599429" y="543752"/>
              <a:ext cx="10050" cy="9168"/>
            </a:xfrm>
            <a:custGeom>
              <a:avLst/>
              <a:gdLst>
                <a:gd name="connsiteX0" fmla="*/ 6598 w 10050"/>
                <a:gd name="connsiteY0" fmla="*/ 0 h 9168"/>
                <a:gd name="connsiteX1" fmla="*/ 216 w 10050"/>
                <a:gd name="connsiteY1" fmla="*/ 4382 h 9168"/>
                <a:gd name="connsiteX2" fmla="*/ 4979 w 10050"/>
                <a:gd name="connsiteY2" fmla="*/ 9144 h 9168"/>
                <a:gd name="connsiteX3" fmla="*/ 10027 w 10050"/>
                <a:gd name="connsiteY3" fmla="*/ 3620 h 9168"/>
                <a:gd name="connsiteX4" fmla="*/ 6598 w 10050"/>
                <a:gd name="connsiteY4" fmla="*/ 0 h 91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50" h="9168">
                  <a:moveTo>
                    <a:pt x="6598" y="0"/>
                  </a:moveTo>
                  <a:cubicBezTo>
                    <a:pt x="3550" y="0"/>
                    <a:pt x="1073" y="1429"/>
                    <a:pt x="216" y="4382"/>
                  </a:cubicBezTo>
                  <a:cubicBezTo>
                    <a:pt x="-832" y="8477"/>
                    <a:pt x="2121" y="9334"/>
                    <a:pt x="4979" y="9144"/>
                  </a:cubicBezTo>
                  <a:cubicBezTo>
                    <a:pt x="7931" y="8953"/>
                    <a:pt x="10313" y="7144"/>
                    <a:pt x="10027" y="3620"/>
                  </a:cubicBezTo>
                  <a:cubicBezTo>
                    <a:pt x="9836" y="2191"/>
                    <a:pt x="7741" y="1143"/>
                    <a:pt x="6598" y="0"/>
                  </a:cubicBezTo>
                  <a:close/>
                </a:path>
              </a:pathLst>
            </a:custGeom>
            <a:solidFill>
              <a:srgbClr val="ACDADD"/>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 name="Freeform: Shape 68">
              <a:extLst>
                <a:ext uri="{FF2B5EF4-FFF2-40B4-BE49-F238E27FC236}">
                  <a16:creationId xmlns:a16="http://schemas.microsoft.com/office/drawing/2014/main" id="{B4A41435-141E-4C89-91FC-60D3FBE10563}"/>
                </a:ext>
              </a:extLst>
            </p:cNvPr>
            <p:cNvSpPr/>
            <p:nvPr/>
          </p:nvSpPr>
          <p:spPr>
            <a:xfrm>
              <a:off x="1497229" y="741205"/>
              <a:ext cx="9357" cy="14594"/>
            </a:xfrm>
            <a:custGeom>
              <a:avLst/>
              <a:gdLst>
                <a:gd name="connsiteX0" fmla="*/ 9357 w 9357"/>
                <a:gd name="connsiteY0" fmla="*/ 0 h 14594"/>
                <a:gd name="connsiteX1" fmla="*/ 2785 w 9357"/>
                <a:gd name="connsiteY1" fmla="*/ 4953 h 14594"/>
                <a:gd name="connsiteX2" fmla="*/ 213 w 9357"/>
                <a:gd name="connsiteY2" fmla="*/ 12383 h 14594"/>
                <a:gd name="connsiteX3" fmla="*/ 9357 w 9357"/>
                <a:gd name="connsiteY3" fmla="*/ 12097 h 14594"/>
                <a:gd name="connsiteX4" fmla="*/ 9357 w 9357"/>
                <a:gd name="connsiteY4" fmla="*/ 0 h 145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57" h="14594">
                  <a:moveTo>
                    <a:pt x="9357" y="0"/>
                  </a:moveTo>
                  <a:cubicBezTo>
                    <a:pt x="7166" y="1619"/>
                    <a:pt x="4404" y="2858"/>
                    <a:pt x="2785" y="4953"/>
                  </a:cubicBezTo>
                  <a:cubicBezTo>
                    <a:pt x="1261" y="6953"/>
                    <a:pt x="-644" y="10859"/>
                    <a:pt x="213" y="12383"/>
                  </a:cubicBezTo>
                  <a:cubicBezTo>
                    <a:pt x="2880" y="17335"/>
                    <a:pt x="6214" y="12478"/>
                    <a:pt x="9357" y="12097"/>
                  </a:cubicBezTo>
                  <a:cubicBezTo>
                    <a:pt x="9357" y="8001"/>
                    <a:pt x="9357" y="4001"/>
                    <a:pt x="9357" y="0"/>
                  </a:cubicBezTo>
                  <a:close/>
                </a:path>
              </a:pathLst>
            </a:custGeom>
            <a:solidFill>
              <a:srgbClr val="AEDB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 name="Freeform: Shape 69">
              <a:extLst>
                <a:ext uri="{FF2B5EF4-FFF2-40B4-BE49-F238E27FC236}">
                  <a16:creationId xmlns:a16="http://schemas.microsoft.com/office/drawing/2014/main" id="{FEAE189B-A6D3-4DAB-AD48-CCC2B12D61B6}"/>
                </a:ext>
              </a:extLst>
            </p:cNvPr>
            <p:cNvSpPr/>
            <p:nvPr/>
          </p:nvSpPr>
          <p:spPr>
            <a:xfrm>
              <a:off x="1571451" y="553344"/>
              <a:ext cx="7290" cy="4695"/>
            </a:xfrm>
            <a:custGeom>
              <a:avLst/>
              <a:gdLst>
                <a:gd name="connsiteX0" fmla="*/ 0 w 7290"/>
                <a:gd name="connsiteY0" fmla="*/ 2505 h 4695"/>
                <a:gd name="connsiteX1" fmla="*/ 1334 w 7290"/>
                <a:gd name="connsiteY1" fmla="*/ 4695 h 4695"/>
                <a:gd name="connsiteX2" fmla="*/ 5810 w 7290"/>
                <a:gd name="connsiteY2" fmla="*/ 2600 h 4695"/>
                <a:gd name="connsiteX3" fmla="*/ 4667 w 7290"/>
                <a:gd name="connsiteY3" fmla="*/ 409 h 4695"/>
                <a:gd name="connsiteX4" fmla="*/ 0 w 7290"/>
                <a:gd name="connsiteY4" fmla="*/ 2505 h 4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90" h="4695">
                  <a:moveTo>
                    <a:pt x="0" y="2505"/>
                  </a:moveTo>
                  <a:cubicBezTo>
                    <a:pt x="476" y="3267"/>
                    <a:pt x="1048" y="4695"/>
                    <a:pt x="1334" y="4695"/>
                  </a:cubicBezTo>
                  <a:cubicBezTo>
                    <a:pt x="2858" y="4219"/>
                    <a:pt x="4572" y="3743"/>
                    <a:pt x="5810" y="2600"/>
                  </a:cubicBezTo>
                  <a:cubicBezTo>
                    <a:pt x="8192" y="409"/>
                    <a:pt x="7620" y="-639"/>
                    <a:pt x="4667" y="409"/>
                  </a:cubicBezTo>
                  <a:cubicBezTo>
                    <a:pt x="3048" y="981"/>
                    <a:pt x="1524" y="1838"/>
                    <a:pt x="0" y="2505"/>
                  </a:cubicBezTo>
                  <a:close/>
                </a:path>
              </a:pathLst>
            </a:custGeom>
            <a:solidFill>
              <a:srgbClr val="ACDADD"/>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 name="Freeform: Shape 70">
              <a:extLst>
                <a:ext uri="{FF2B5EF4-FFF2-40B4-BE49-F238E27FC236}">
                  <a16:creationId xmlns:a16="http://schemas.microsoft.com/office/drawing/2014/main" id="{57CFE56D-24EB-4774-A1EC-35C885B1F56E}"/>
                </a:ext>
              </a:extLst>
            </p:cNvPr>
            <p:cNvSpPr/>
            <p:nvPr/>
          </p:nvSpPr>
          <p:spPr>
            <a:xfrm>
              <a:off x="1616790" y="844075"/>
              <a:ext cx="11715" cy="11316"/>
            </a:xfrm>
            <a:custGeom>
              <a:avLst/>
              <a:gdLst>
                <a:gd name="connsiteX0" fmla="*/ 11716 w 11715"/>
                <a:gd name="connsiteY0" fmla="*/ 0 h 11316"/>
                <a:gd name="connsiteX1" fmla="*/ 2381 w 11715"/>
                <a:gd name="connsiteY1" fmla="*/ 5715 h 11316"/>
                <a:gd name="connsiteX2" fmla="*/ 0 w 11715"/>
                <a:gd name="connsiteY2" fmla="*/ 10097 h 11316"/>
                <a:gd name="connsiteX3" fmla="*/ 4953 w 11715"/>
                <a:gd name="connsiteY3" fmla="*/ 11240 h 11316"/>
                <a:gd name="connsiteX4" fmla="*/ 11716 w 11715"/>
                <a:gd name="connsiteY4" fmla="*/ 0 h 11316"/>
                <a:gd name="connsiteX5" fmla="*/ 11716 w 11715"/>
                <a:gd name="connsiteY5" fmla="*/ 0 h 11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715" h="11316">
                  <a:moveTo>
                    <a:pt x="11716" y="0"/>
                  </a:moveTo>
                  <a:cubicBezTo>
                    <a:pt x="8572" y="1810"/>
                    <a:pt x="5334" y="3524"/>
                    <a:pt x="2381" y="5715"/>
                  </a:cubicBezTo>
                  <a:cubicBezTo>
                    <a:pt x="1238" y="6572"/>
                    <a:pt x="762" y="8573"/>
                    <a:pt x="0" y="10097"/>
                  </a:cubicBezTo>
                  <a:cubicBezTo>
                    <a:pt x="1619" y="10478"/>
                    <a:pt x="3429" y="11621"/>
                    <a:pt x="4953" y="11240"/>
                  </a:cubicBezTo>
                  <a:cubicBezTo>
                    <a:pt x="10287" y="9811"/>
                    <a:pt x="11240" y="4953"/>
                    <a:pt x="11716" y="0"/>
                  </a:cubicBezTo>
                  <a:lnTo>
                    <a:pt x="11716" y="0"/>
                  </a:lnTo>
                  <a:close/>
                </a:path>
              </a:pathLst>
            </a:custGeom>
            <a:solidFill>
              <a:srgbClr val="AADADD"/>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2" name="Freeform: Shape 71">
              <a:extLst>
                <a:ext uri="{FF2B5EF4-FFF2-40B4-BE49-F238E27FC236}">
                  <a16:creationId xmlns:a16="http://schemas.microsoft.com/office/drawing/2014/main" id="{A49583D8-3013-43A4-8F50-A80124E1531A}"/>
                </a:ext>
              </a:extLst>
            </p:cNvPr>
            <p:cNvSpPr/>
            <p:nvPr/>
          </p:nvSpPr>
          <p:spPr>
            <a:xfrm>
              <a:off x="1330064" y="753475"/>
              <a:ext cx="33889" cy="39740"/>
            </a:xfrm>
            <a:custGeom>
              <a:avLst/>
              <a:gdLst>
                <a:gd name="connsiteX0" fmla="*/ 26408 w 33889"/>
                <a:gd name="connsiteY0" fmla="*/ 17 h 39740"/>
                <a:gd name="connsiteX1" fmla="*/ 10787 w 33889"/>
                <a:gd name="connsiteY1" fmla="*/ 3160 h 39740"/>
                <a:gd name="connsiteX2" fmla="*/ 309 w 33889"/>
                <a:gd name="connsiteY2" fmla="*/ 18781 h 39740"/>
                <a:gd name="connsiteX3" fmla="*/ 6596 w 33889"/>
                <a:gd name="connsiteY3" fmla="*/ 30688 h 39740"/>
                <a:gd name="connsiteX4" fmla="*/ 26503 w 33889"/>
                <a:gd name="connsiteY4" fmla="*/ 39736 h 39740"/>
                <a:gd name="connsiteX5" fmla="*/ 30789 w 33889"/>
                <a:gd name="connsiteY5" fmla="*/ 36784 h 39740"/>
                <a:gd name="connsiteX6" fmla="*/ 31170 w 33889"/>
                <a:gd name="connsiteY6" fmla="*/ 31069 h 39740"/>
                <a:gd name="connsiteX7" fmla="*/ 25931 w 33889"/>
                <a:gd name="connsiteY7" fmla="*/ 24973 h 39740"/>
                <a:gd name="connsiteX8" fmla="*/ 18311 w 33889"/>
                <a:gd name="connsiteY8" fmla="*/ 15067 h 39740"/>
                <a:gd name="connsiteX9" fmla="*/ 29360 w 33889"/>
                <a:gd name="connsiteY9" fmla="*/ 8971 h 39740"/>
                <a:gd name="connsiteX10" fmla="*/ 33551 w 33889"/>
                <a:gd name="connsiteY10" fmla="*/ 3160 h 39740"/>
                <a:gd name="connsiteX11" fmla="*/ 26408 w 33889"/>
                <a:gd name="connsiteY11" fmla="*/ 17 h 39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889" h="39740">
                  <a:moveTo>
                    <a:pt x="26408" y="17"/>
                  </a:moveTo>
                  <a:cubicBezTo>
                    <a:pt x="21455" y="208"/>
                    <a:pt x="16121" y="2113"/>
                    <a:pt x="10787" y="3160"/>
                  </a:cubicBezTo>
                  <a:cubicBezTo>
                    <a:pt x="2690" y="4684"/>
                    <a:pt x="1833" y="12209"/>
                    <a:pt x="309" y="18781"/>
                  </a:cubicBezTo>
                  <a:cubicBezTo>
                    <a:pt x="-1024" y="24306"/>
                    <a:pt x="2119" y="28211"/>
                    <a:pt x="6596" y="30688"/>
                  </a:cubicBezTo>
                  <a:cubicBezTo>
                    <a:pt x="12977" y="34307"/>
                    <a:pt x="18978" y="39451"/>
                    <a:pt x="26503" y="39736"/>
                  </a:cubicBezTo>
                  <a:cubicBezTo>
                    <a:pt x="27932" y="39832"/>
                    <a:pt x="30027" y="38212"/>
                    <a:pt x="30789" y="36784"/>
                  </a:cubicBezTo>
                  <a:cubicBezTo>
                    <a:pt x="31551" y="35260"/>
                    <a:pt x="31932" y="32593"/>
                    <a:pt x="31170" y="31069"/>
                  </a:cubicBezTo>
                  <a:cubicBezTo>
                    <a:pt x="29932" y="28687"/>
                    <a:pt x="28122" y="26211"/>
                    <a:pt x="25931" y="24973"/>
                  </a:cubicBezTo>
                  <a:cubicBezTo>
                    <a:pt x="22026" y="22687"/>
                    <a:pt x="16406" y="22020"/>
                    <a:pt x="18311" y="15067"/>
                  </a:cubicBezTo>
                  <a:cubicBezTo>
                    <a:pt x="19931" y="9256"/>
                    <a:pt x="24407" y="8875"/>
                    <a:pt x="29360" y="8971"/>
                  </a:cubicBezTo>
                  <a:cubicBezTo>
                    <a:pt x="32027" y="8971"/>
                    <a:pt x="34885" y="6304"/>
                    <a:pt x="33551" y="3160"/>
                  </a:cubicBezTo>
                  <a:cubicBezTo>
                    <a:pt x="32694" y="1255"/>
                    <a:pt x="29170" y="-173"/>
                    <a:pt x="26408" y="17"/>
                  </a:cubicBezTo>
                  <a:close/>
                </a:path>
              </a:pathLst>
            </a:custGeom>
            <a:solidFill>
              <a:srgbClr val="AEDB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 name="Freeform: Shape 72">
              <a:extLst>
                <a:ext uri="{FF2B5EF4-FFF2-40B4-BE49-F238E27FC236}">
                  <a16:creationId xmlns:a16="http://schemas.microsoft.com/office/drawing/2014/main" id="{9809948C-0C42-4CE5-AE78-FFAEC49BA346}"/>
                </a:ext>
              </a:extLst>
            </p:cNvPr>
            <p:cNvSpPr/>
            <p:nvPr/>
          </p:nvSpPr>
          <p:spPr>
            <a:xfrm>
              <a:off x="1517730" y="520817"/>
              <a:ext cx="2190" cy="2551"/>
            </a:xfrm>
            <a:custGeom>
              <a:avLst/>
              <a:gdLst>
                <a:gd name="connsiteX0" fmla="*/ 0 w 2190"/>
                <a:gd name="connsiteY0" fmla="*/ 2552 h 2551"/>
                <a:gd name="connsiteX1" fmla="*/ 2191 w 2190"/>
                <a:gd name="connsiteY1" fmla="*/ 1218 h 2551"/>
                <a:gd name="connsiteX2" fmla="*/ 0 w 2190"/>
                <a:gd name="connsiteY2" fmla="*/ 2552 h 2551"/>
                <a:gd name="connsiteX3" fmla="*/ 0 w 2190"/>
                <a:gd name="connsiteY3" fmla="*/ 2552 h 2551"/>
              </a:gdLst>
              <a:ahLst/>
              <a:cxnLst>
                <a:cxn ang="0">
                  <a:pos x="connsiteX0" y="connsiteY0"/>
                </a:cxn>
                <a:cxn ang="0">
                  <a:pos x="connsiteX1" y="connsiteY1"/>
                </a:cxn>
                <a:cxn ang="0">
                  <a:pos x="connsiteX2" y="connsiteY2"/>
                </a:cxn>
                <a:cxn ang="0">
                  <a:pos x="connsiteX3" y="connsiteY3"/>
                </a:cxn>
              </a:cxnLst>
              <a:rect l="l" t="t" r="r" b="b"/>
              <a:pathLst>
                <a:path w="2190" h="2551">
                  <a:moveTo>
                    <a:pt x="0" y="2552"/>
                  </a:moveTo>
                  <a:cubicBezTo>
                    <a:pt x="762" y="2075"/>
                    <a:pt x="2191" y="1504"/>
                    <a:pt x="2191" y="1218"/>
                  </a:cubicBezTo>
                  <a:cubicBezTo>
                    <a:pt x="1715" y="-782"/>
                    <a:pt x="857" y="-306"/>
                    <a:pt x="0" y="2552"/>
                  </a:cubicBezTo>
                  <a:lnTo>
                    <a:pt x="0" y="2552"/>
                  </a:lnTo>
                  <a:close/>
                </a:path>
              </a:pathLst>
            </a:custGeom>
            <a:solidFill>
              <a:srgbClr val="ACDADD"/>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 name="Freeform: Shape 73">
              <a:extLst>
                <a:ext uri="{FF2B5EF4-FFF2-40B4-BE49-F238E27FC236}">
                  <a16:creationId xmlns:a16="http://schemas.microsoft.com/office/drawing/2014/main" id="{B7FA1F64-B964-481A-A358-2D58E624A5B5}"/>
                </a:ext>
              </a:extLst>
            </p:cNvPr>
            <p:cNvSpPr/>
            <p:nvPr/>
          </p:nvSpPr>
          <p:spPr>
            <a:xfrm>
              <a:off x="1362663" y="862173"/>
              <a:ext cx="5524" cy="6095"/>
            </a:xfrm>
            <a:custGeom>
              <a:avLst/>
              <a:gdLst>
                <a:gd name="connsiteX0" fmla="*/ 0 w 5524"/>
                <a:gd name="connsiteY0" fmla="*/ 0 h 6095"/>
                <a:gd name="connsiteX1" fmla="*/ 5524 w 5524"/>
                <a:gd name="connsiteY1" fmla="*/ 6096 h 6095"/>
                <a:gd name="connsiteX2" fmla="*/ 5524 w 5524"/>
                <a:gd name="connsiteY2" fmla="*/ 0 h 6095"/>
                <a:gd name="connsiteX3" fmla="*/ 0 w 5524"/>
                <a:gd name="connsiteY3" fmla="*/ 0 h 6095"/>
              </a:gdLst>
              <a:ahLst/>
              <a:cxnLst>
                <a:cxn ang="0">
                  <a:pos x="connsiteX0" y="connsiteY0"/>
                </a:cxn>
                <a:cxn ang="0">
                  <a:pos x="connsiteX1" y="connsiteY1"/>
                </a:cxn>
                <a:cxn ang="0">
                  <a:pos x="connsiteX2" y="connsiteY2"/>
                </a:cxn>
                <a:cxn ang="0">
                  <a:pos x="connsiteX3" y="connsiteY3"/>
                </a:cxn>
              </a:cxnLst>
              <a:rect l="l" t="t" r="r" b="b"/>
              <a:pathLst>
                <a:path w="5524" h="6095">
                  <a:moveTo>
                    <a:pt x="0" y="0"/>
                  </a:moveTo>
                  <a:cubicBezTo>
                    <a:pt x="1810" y="2000"/>
                    <a:pt x="3715" y="4096"/>
                    <a:pt x="5524" y="6096"/>
                  </a:cubicBezTo>
                  <a:cubicBezTo>
                    <a:pt x="5524" y="4096"/>
                    <a:pt x="5524" y="2096"/>
                    <a:pt x="5524" y="0"/>
                  </a:cubicBezTo>
                  <a:cubicBezTo>
                    <a:pt x="3620" y="0"/>
                    <a:pt x="1810" y="0"/>
                    <a:pt x="0" y="0"/>
                  </a:cubicBezTo>
                  <a:close/>
                </a:path>
              </a:pathLst>
            </a:custGeom>
            <a:solidFill>
              <a:srgbClr val="A1D6D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 name="Freeform: Shape 74">
              <a:extLst>
                <a:ext uri="{FF2B5EF4-FFF2-40B4-BE49-F238E27FC236}">
                  <a16:creationId xmlns:a16="http://schemas.microsoft.com/office/drawing/2014/main" id="{3D41D0D4-DEE7-4898-8E2E-83EB7F74BF57}"/>
                </a:ext>
              </a:extLst>
            </p:cNvPr>
            <p:cNvSpPr/>
            <p:nvPr/>
          </p:nvSpPr>
          <p:spPr>
            <a:xfrm>
              <a:off x="1456770" y="690443"/>
              <a:ext cx="10726" cy="14376"/>
            </a:xfrm>
            <a:custGeom>
              <a:avLst/>
              <a:gdLst>
                <a:gd name="connsiteX0" fmla="*/ 0 w 10726"/>
                <a:gd name="connsiteY0" fmla="*/ 14377 h 14376"/>
                <a:gd name="connsiteX1" fmla="*/ 5239 w 10726"/>
                <a:gd name="connsiteY1" fmla="*/ 13234 h 14376"/>
                <a:gd name="connsiteX2" fmla="*/ 9430 w 10726"/>
                <a:gd name="connsiteY2" fmla="*/ 1804 h 14376"/>
                <a:gd name="connsiteX3" fmla="*/ 0 w 10726"/>
                <a:gd name="connsiteY3" fmla="*/ 2280 h 14376"/>
                <a:gd name="connsiteX4" fmla="*/ 0 w 10726"/>
                <a:gd name="connsiteY4" fmla="*/ 14377 h 143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26" h="14376">
                  <a:moveTo>
                    <a:pt x="0" y="14377"/>
                  </a:moveTo>
                  <a:cubicBezTo>
                    <a:pt x="1715" y="13996"/>
                    <a:pt x="3619" y="13996"/>
                    <a:pt x="5239" y="13234"/>
                  </a:cubicBezTo>
                  <a:cubicBezTo>
                    <a:pt x="10001" y="11043"/>
                    <a:pt x="12382" y="6661"/>
                    <a:pt x="9430" y="1804"/>
                  </a:cubicBezTo>
                  <a:cubicBezTo>
                    <a:pt x="7048" y="-2102"/>
                    <a:pt x="3143" y="1423"/>
                    <a:pt x="0" y="2280"/>
                  </a:cubicBezTo>
                  <a:cubicBezTo>
                    <a:pt x="0" y="6376"/>
                    <a:pt x="0" y="10376"/>
                    <a:pt x="0" y="14377"/>
                  </a:cubicBezTo>
                  <a:close/>
                </a:path>
              </a:pathLst>
            </a:custGeom>
            <a:solidFill>
              <a:srgbClr val="A6D8D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 name="Freeform: Shape 75">
              <a:extLst>
                <a:ext uri="{FF2B5EF4-FFF2-40B4-BE49-F238E27FC236}">
                  <a16:creationId xmlns:a16="http://schemas.microsoft.com/office/drawing/2014/main" id="{BAAD449F-BD91-4E5A-A930-1AB23C7FF563}"/>
                </a:ext>
              </a:extLst>
            </p:cNvPr>
            <p:cNvSpPr/>
            <p:nvPr/>
          </p:nvSpPr>
          <p:spPr>
            <a:xfrm>
              <a:off x="1481393" y="557373"/>
              <a:ext cx="12273" cy="23821"/>
            </a:xfrm>
            <a:custGeom>
              <a:avLst/>
              <a:gdLst>
                <a:gd name="connsiteX0" fmla="*/ 714 w 12273"/>
                <a:gd name="connsiteY0" fmla="*/ 0 h 23821"/>
                <a:gd name="connsiteX1" fmla="*/ 5286 w 12273"/>
                <a:gd name="connsiteY1" fmla="*/ 21812 h 23821"/>
                <a:gd name="connsiteX2" fmla="*/ 9762 w 12273"/>
                <a:gd name="connsiteY2" fmla="*/ 23717 h 23821"/>
                <a:gd name="connsiteX3" fmla="*/ 12239 w 12273"/>
                <a:gd name="connsiteY3" fmla="*/ 19240 h 23821"/>
                <a:gd name="connsiteX4" fmla="*/ 714 w 12273"/>
                <a:gd name="connsiteY4" fmla="*/ 0 h 238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73" h="23821">
                  <a:moveTo>
                    <a:pt x="714" y="0"/>
                  </a:moveTo>
                  <a:cubicBezTo>
                    <a:pt x="-1858" y="8572"/>
                    <a:pt x="3190" y="14954"/>
                    <a:pt x="5286" y="21812"/>
                  </a:cubicBezTo>
                  <a:cubicBezTo>
                    <a:pt x="5667" y="22955"/>
                    <a:pt x="8524" y="24194"/>
                    <a:pt x="9762" y="23717"/>
                  </a:cubicBezTo>
                  <a:cubicBezTo>
                    <a:pt x="11001" y="23336"/>
                    <a:pt x="12525" y="20479"/>
                    <a:pt x="12239" y="19240"/>
                  </a:cubicBezTo>
                  <a:cubicBezTo>
                    <a:pt x="10429" y="11811"/>
                    <a:pt x="8715" y="4001"/>
                    <a:pt x="714" y="0"/>
                  </a:cubicBezTo>
                  <a:close/>
                </a:path>
              </a:pathLst>
            </a:custGeom>
            <a:solidFill>
              <a:srgbClr val="A6D8D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7" name="Freeform: Shape 76">
              <a:extLst>
                <a:ext uri="{FF2B5EF4-FFF2-40B4-BE49-F238E27FC236}">
                  <a16:creationId xmlns:a16="http://schemas.microsoft.com/office/drawing/2014/main" id="{050378D3-5BEF-4451-A94E-E2C355000DEC}"/>
                </a:ext>
              </a:extLst>
            </p:cNvPr>
            <p:cNvSpPr/>
            <p:nvPr/>
          </p:nvSpPr>
          <p:spPr>
            <a:xfrm>
              <a:off x="1448893" y="611756"/>
              <a:ext cx="2352" cy="2385"/>
            </a:xfrm>
            <a:custGeom>
              <a:avLst/>
              <a:gdLst>
                <a:gd name="connsiteX0" fmla="*/ 2353 w 2352"/>
                <a:gd name="connsiteY0" fmla="*/ 2385 h 2385"/>
                <a:gd name="connsiteX1" fmla="*/ 1115 w 2352"/>
                <a:gd name="connsiteY1" fmla="*/ 4 h 2385"/>
                <a:gd name="connsiteX2" fmla="*/ 2353 w 2352"/>
                <a:gd name="connsiteY2" fmla="*/ 2385 h 2385"/>
                <a:gd name="connsiteX3" fmla="*/ 2353 w 2352"/>
                <a:gd name="connsiteY3" fmla="*/ 2385 h 2385"/>
              </a:gdLst>
              <a:ahLst/>
              <a:cxnLst>
                <a:cxn ang="0">
                  <a:pos x="connsiteX0" y="connsiteY0"/>
                </a:cxn>
                <a:cxn ang="0">
                  <a:pos x="connsiteX1" y="connsiteY1"/>
                </a:cxn>
                <a:cxn ang="0">
                  <a:pos x="connsiteX2" y="connsiteY2"/>
                </a:cxn>
                <a:cxn ang="0">
                  <a:pos x="connsiteX3" y="connsiteY3"/>
                </a:cxn>
              </a:cxnLst>
              <a:rect l="l" t="t" r="r" b="b"/>
              <a:pathLst>
                <a:path w="2352" h="2385">
                  <a:moveTo>
                    <a:pt x="2353" y="2385"/>
                  </a:moveTo>
                  <a:cubicBezTo>
                    <a:pt x="1972" y="1528"/>
                    <a:pt x="1400" y="-91"/>
                    <a:pt x="1115" y="4"/>
                  </a:cubicBezTo>
                  <a:cubicBezTo>
                    <a:pt x="-695" y="385"/>
                    <a:pt x="-314" y="1338"/>
                    <a:pt x="2353" y="2385"/>
                  </a:cubicBezTo>
                  <a:lnTo>
                    <a:pt x="2353" y="2385"/>
                  </a:lnTo>
                  <a:close/>
                </a:path>
              </a:pathLst>
            </a:custGeom>
            <a:solidFill>
              <a:srgbClr val="A6D8D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8" name="Freeform: Shape 77">
              <a:extLst>
                <a:ext uri="{FF2B5EF4-FFF2-40B4-BE49-F238E27FC236}">
                  <a16:creationId xmlns:a16="http://schemas.microsoft.com/office/drawing/2014/main" id="{78F89714-0E8E-4540-A2F6-D7E88A5976BD}"/>
                </a:ext>
              </a:extLst>
            </p:cNvPr>
            <p:cNvSpPr/>
            <p:nvPr/>
          </p:nvSpPr>
          <p:spPr>
            <a:xfrm>
              <a:off x="1465533" y="623762"/>
              <a:ext cx="2285" cy="2476"/>
            </a:xfrm>
            <a:custGeom>
              <a:avLst/>
              <a:gdLst>
                <a:gd name="connsiteX0" fmla="*/ 2286 w 2285"/>
                <a:gd name="connsiteY0" fmla="*/ 2477 h 2476"/>
                <a:gd name="connsiteX1" fmla="*/ 1048 w 2285"/>
                <a:gd name="connsiteY1" fmla="*/ 0 h 2476"/>
                <a:gd name="connsiteX2" fmla="*/ 0 w 2285"/>
                <a:gd name="connsiteY2" fmla="*/ 1048 h 2476"/>
              </a:gdLst>
              <a:ahLst/>
              <a:cxnLst>
                <a:cxn ang="0">
                  <a:pos x="connsiteX0" y="connsiteY0"/>
                </a:cxn>
                <a:cxn ang="0">
                  <a:pos x="connsiteX1" y="connsiteY1"/>
                </a:cxn>
                <a:cxn ang="0">
                  <a:pos x="connsiteX2" y="connsiteY2"/>
                </a:cxn>
              </a:cxnLst>
              <a:rect l="l" t="t" r="r" b="b"/>
              <a:pathLst>
                <a:path w="2285" h="2476">
                  <a:moveTo>
                    <a:pt x="2286" y="2477"/>
                  </a:moveTo>
                  <a:lnTo>
                    <a:pt x="1048" y="0"/>
                  </a:lnTo>
                  <a:lnTo>
                    <a:pt x="0" y="1048"/>
                  </a:lnTo>
                  <a:close/>
                </a:path>
              </a:pathLst>
            </a:custGeom>
            <a:solidFill>
              <a:srgbClr val="A6D8D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79" name="Graphic 83">
            <a:extLst>
              <a:ext uri="{FF2B5EF4-FFF2-40B4-BE49-F238E27FC236}">
                <a16:creationId xmlns:a16="http://schemas.microsoft.com/office/drawing/2014/main" id="{FE17F9D3-F18B-4FED-95FB-9D849A00DA4D}"/>
              </a:ext>
            </a:extLst>
          </p:cNvPr>
          <p:cNvGrpSpPr/>
          <p:nvPr/>
        </p:nvGrpSpPr>
        <p:grpSpPr>
          <a:xfrm>
            <a:off x="4162269" y="616666"/>
            <a:ext cx="934548" cy="572722"/>
            <a:chOff x="3164399" y="1033671"/>
            <a:chExt cx="934548" cy="572722"/>
          </a:xfrm>
        </p:grpSpPr>
        <p:sp>
          <p:nvSpPr>
            <p:cNvPr id="80" name="Freeform: Shape 79">
              <a:extLst>
                <a:ext uri="{FF2B5EF4-FFF2-40B4-BE49-F238E27FC236}">
                  <a16:creationId xmlns:a16="http://schemas.microsoft.com/office/drawing/2014/main" id="{4AD1B8B7-47B9-454A-AE56-F3122E3C7313}"/>
                </a:ext>
              </a:extLst>
            </p:cNvPr>
            <p:cNvSpPr/>
            <p:nvPr/>
          </p:nvSpPr>
          <p:spPr>
            <a:xfrm>
              <a:off x="3634968" y="1260008"/>
              <a:ext cx="309784" cy="306646"/>
            </a:xfrm>
            <a:custGeom>
              <a:avLst/>
              <a:gdLst>
                <a:gd name="connsiteX0" fmla="*/ 276161 w 309784"/>
                <a:gd name="connsiteY0" fmla="*/ 250888 h 306646"/>
                <a:gd name="connsiteX1" fmla="*/ 243871 w 309784"/>
                <a:gd name="connsiteY1" fmla="*/ 254889 h 306646"/>
                <a:gd name="connsiteX2" fmla="*/ 197104 w 309784"/>
                <a:gd name="connsiteY2" fmla="*/ 258318 h 306646"/>
                <a:gd name="connsiteX3" fmla="*/ 169291 w 309784"/>
                <a:gd name="connsiteY3" fmla="*/ 271844 h 306646"/>
                <a:gd name="connsiteX4" fmla="*/ 160051 w 309784"/>
                <a:gd name="connsiteY4" fmla="*/ 279178 h 306646"/>
                <a:gd name="connsiteX5" fmla="*/ 126142 w 309784"/>
                <a:gd name="connsiteY5" fmla="*/ 301943 h 306646"/>
                <a:gd name="connsiteX6" fmla="*/ 120046 w 309784"/>
                <a:gd name="connsiteY6" fmla="*/ 306610 h 306646"/>
                <a:gd name="connsiteX7" fmla="*/ 19081 w 309784"/>
                <a:gd name="connsiteY7" fmla="*/ 283464 h 306646"/>
                <a:gd name="connsiteX8" fmla="*/ 2032 w 309784"/>
                <a:gd name="connsiteY8" fmla="*/ 222123 h 306646"/>
                <a:gd name="connsiteX9" fmla="*/ 28035 w 309784"/>
                <a:gd name="connsiteY9" fmla="*/ 179356 h 306646"/>
                <a:gd name="connsiteX10" fmla="*/ 72040 w 309784"/>
                <a:gd name="connsiteY10" fmla="*/ 157734 h 306646"/>
                <a:gd name="connsiteX11" fmla="*/ 97091 w 309784"/>
                <a:gd name="connsiteY11" fmla="*/ 166116 h 306646"/>
                <a:gd name="connsiteX12" fmla="*/ 91567 w 309784"/>
                <a:gd name="connsiteY12" fmla="*/ 110966 h 306646"/>
                <a:gd name="connsiteX13" fmla="*/ 122332 w 309784"/>
                <a:gd name="connsiteY13" fmla="*/ 63151 h 306646"/>
                <a:gd name="connsiteX14" fmla="*/ 137953 w 309784"/>
                <a:gd name="connsiteY14" fmla="*/ 79343 h 306646"/>
                <a:gd name="connsiteX15" fmla="*/ 132238 w 309784"/>
                <a:gd name="connsiteY15" fmla="*/ 98965 h 306646"/>
                <a:gd name="connsiteX16" fmla="*/ 183007 w 309784"/>
                <a:gd name="connsiteY16" fmla="*/ 83344 h 306646"/>
                <a:gd name="connsiteX17" fmla="*/ 175863 w 309784"/>
                <a:gd name="connsiteY17" fmla="*/ 78010 h 306646"/>
                <a:gd name="connsiteX18" fmla="*/ 180911 w 309784"/>
                <a:gd name="connsiteY18" fmla="*/ 11811 h 306646"/>
                <a:gd name="connsiteX19" fmla="*/ 204819 w 309784"/>
                <a:gd name="connsiteY19" fmla="*/ 0 h 306646"/>
                <a:gd name="connsiteX20" fmla="*/ 224536 w 309784"/>
                <a:gd name="connsiteY20" fmla="*/ 12192 h 306646"/>
                <a:gd name="connsiteX21" fmla="*/ 226726 w 309784"/>
                <a:gd name="connsiteY21" fmla="*/ 54388 h 306646"/>
                <a:gd name="connsiteX22" fmla="*/ 216725 w 309784"/>
                <a:gd name="connsiteY22" fmla="*/ 74200 h 306646"/>
                <a:gd name="connsiteX23" fmla="*/ 214249 w 309784"/>
                <a:gd name="connsiteY23" fmla="*/ 79248 h 306646"/>
                <a:gd name="connsiteX24" fmla="*/ 217487 w 309784"/>
                <a:gd name="connsiteY24" fmla="*/ 74867 h 306646"/>
                <a:gd name="connsiteX25" fmla="*/ 228441 w 309784"/>
                <a:gd name="connsiteY25" fmla="*/ 79343 h 306646"/>
                <a:gd name="connsiteX26" fmla="*/ 256921 w 309784"/>
                <a:gd name="connsiteY26" fmla="*/ 156782 h 306646"/>
                <a:gd name="connsiteX27" fmla="*/ 233203 w 309784"/>
                <a:gd name="connsiteY27" fmla="*/ 181547 h 306646"/>
                <a:gd name="connsiteX28" fmla="*/ 262350 w 309784"/>
                <a:gd name="connsiteY28" fmla="*/ 183071 h 306646"/>
                <a:gd name="connsiteX29" fmla="*/ 284829 w 309784"/>
                <a:gd name="connsiteY29" fmla="*/ 187261 h 306646"/>
                <a:gd name="connsiteX30" fmla="*/ 277685 w 309784"/>
                <a:gd name="connsiteY30" fmla="*/ 208598 h 306646"/>
                <a:gd name="connsiteX31" fmla="*/ 306451 w 309784"/>
                <a:gd name="connsiteY31" fmla="*/ 202597 h 306646"/>
                <a:gd name="connsiteX32" fmla="*/ 309784 w 309784"/>
                <a:gd name="connsiteY32" fmla="*/ 209455 h 306646"/>
                <a:gd name="connsiteX33" fmla="*/ 289591 w 309784"/>
                <a:gd name="connsiteY33" fmla="*/ 237935 h 306646"/>
                <a:gd name="connsiteX34" fmla="*/ 276161 w 309784"/>
                <a:gd name="connsiteY34" fmla="*/ 250888 h 306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09784" h="306646">
                  <a:moveTo>
                    <a:pt x="276161" y="250888"/>
                  </a:moveTo>
                  <a:cubicBezTo>
                    <a:pt x="266065" y="258985"/>
                    <a:pt x="254635" y="253746"/>
                    <a:pt x="243871" y="254889"/>
                  </a:cubicBezTo>
                  <a:cubicBezTo>
                    <a:pt x="227203" y="237935"/>
                    <a:pt x="212439" y="253460"/>
                    <a:pt x="197104" y="258318"/>
                  </a:cubicBezTo>
                  <a:cubicBezTo>
                    <a:pt x="187293" y="261461"/>
                    <a:pt x="177482" y="264605"/>
                    <a:pt x="169291" y="271844"/>
                  </a:cubicBezTo>
                  <a:cubicBezTo>
                    <a:pt x="166338" y="274511"/>
                    <a:pt x="163290" y="276987"/>
                    <a:pt x="160051" y="279178"/>
                  </a:cubicBezTo>
                  <a:cubicBezTo>
                    <a:pt x="147955" y="285274"/>
                    <a:pt x="133858" y="287846"/>
                    <a:pt x="126142" y="301943"/>
                  </a:cubicBezTo>
                  <a:cubicBezTo>
                    <a:pt x="124809" y="304324"/>
                    <a:pt x="122047" y="306991"/>
                    <a:pt x="120046" y="306610"/>
                  </a:cubicBezTo>
                  <a:cubicBezTo>
                    <a:pt x="86518" y="298323"/>
                    <a:pt x="48228" y="314420"/>
                    <a:pt x="19081" y="283464"/>
                  </a:cubicBezTo>
                  <a:cubicBezTo>
                    <a:pt x="11271" y="263843"/>
                    <a:pt x="10223" y="242221"/>
                    <a:pt x="2032" y="222123"/>
                  </a:cubicBezTo>
                  <a:cubicBezTo>
                    <a:pt x="-7017" y="199835"/>
                    <a:pt x="16414" y="190119"/>
                    <a:pt x="28035" y="179356"/>
                  </a:cubicBezTo>
                  <a:cubicBezTo>
                    <a:pt x="39751" y="168497"/>
                    <a:pt x="57467" y="165544"/>
                    <a:pt x="72040" y="157734"/>
                  </a:cubicBezTo>
                  <a:cubicBezTo>
                    <a:pt x="81661" y="152590"/>
                    <a:pt x="86995" y="164687"/>
                    <a:pt x="97091" y="166116"/>
                  </a:cubicBezTo>
                  <a:cubicBezTo>
                    <a:pt x="91757" y="147637"/>
                    <a:pt x="96996" y="128968"/>
                    <a:pt x="91567" y="110966"/>
                  </a:cubicBezTo>
                  <a:cubicBezTo>
                    <a:pt x="90043" y="105823"/>
                    <a:pt x="118046" y="62675"/>
                    <a:pt x="122332" y="63151"/>
                  </a:cubicBezTo>
                  <a:cubicBezTo>
                    <a:pt x="130810" y="64198"/>
                    <a:pt x="135858" y="70390"/>
                    <a:pt x="137953" y="79343"/>
                  </a:cubicBezTo>
                  <a:cubicBezTo>
                    <a:pt x="139858" y="87439"/>
                    <a:pt x="132143" y="92392"/>
                    <a:pt x="132238" y="98965"/>
                  </a:cubicBezTo>
                  <a:cubicBezTo>
                    <a:pt x="148717" y="91631"/>
                    <a:pt x="163385" y="77724"/>
                    <a:pt x="183007" y="83344"/>
                  </a:cubicBezTo>
                  <a:cubicBezTo>
                    <a:pt x="180911" y="81629"/>
                    <a:pt x="175863" y="81534"/>
                    <a:pt x="175863" y="78010"/>
                  </a:cubicBezTo>
                  <a:cubicBezTo>
                    <a:pt x="175672" y="55817"/>
                    <a:pt x="173672" y="33528"/>
                    <a:pt x="180911" y="11811"/>
                  </a:cubicBezTo>
                  <a:cubicBezTo>
                    <a:pt x="185483" y="-1810"/>
                    <a:pt x="197008" y="4191"/>
                    <a:pt x="204819" y="0"/>
                  </a:cubicBezTo>
                  <a:cubicBezTo>
                    <a:pt x="213010" y="857"/>
                    <a:pt x="218059" y="8001"/>
                    <a:pt x="224536" y="12192"/>
                  </a:cubicBezTo>
                  <a:cubicBezTo>
                    <a:pt x="243776" y="24479"/>
                    <a:pt x="245586" y="41053"/>
                    <a:pt x="226726" y="54388"/>
                  </a:cubicBezTo>
                  <a:cubicBezTo>
                    <a:pt x="218059" y="60484"/>
                    <a:pt x="221011" y="68390"/>
                    <a:pt x="216725" y="74200"/>
                  </a:cubicBezTo>
                  <a:cubicBezTo>
                    <a:pt x="216916" y="76676"/>
                    <a:pt x="212820" y="77248"/>
                    <a:pt x="214249" y="79248"/>
                  </a:cubicBezTo>
                  <a:cubicBezTo>
                    <a:pt x="214820" y="80105"/>
                    <a:pt x="215201" y="75438"/>
                    <a:pt x="217487" y="74867"/>
                  </a:cubicBezTo>
                  <a:cubicBezTo>
                    <a:pt x="222535" y="72485"/>
                    <a:pt x="226155" y="75248"/>
                    <a:pt x="228441" y="79343"/>
                  </a:cubicBezTo>
                  <a:cubicBezTo>
                    <a:pt x="241871" y="103156"/>
                    <a:pt x="242252" y="132112"/>
                    <a:pt x="256921" y="156782"/>
                  </a:cubicBezTo>
                  <a:cubicBezTo>
                    <a:pt x="267208" y="174117"/>
                    <a:pt x="237871" y="168497"/>
                    <a:pt x="233203" y="181547"/>
                  </a:cubicBezTo>
                  <a:cubicBezTo>
                    <a:pt x="242443" y="185642"/>
                    <a:pt x="250158" y="200978"/>
                    <a:pt x="262350" y="183071"/>
                  </a:cubicBezTo>
                  <a:cubicBezTo>
                    <a:pt x="268541" y="174022"/>
                    <a:pt x="278828" y="180023"/>
                    <a:pt x="284829" y="187261"/>
                  </a:cubicBezTo>
                  <a:cubicBezTo>
                    <a:pt x="292639" y="196691"/>
                    <a:pt x="283495" y="201930"/>
                    <a:pt x="277685" y="208598"/>
                  </a:cubicBezTo>
                  <a:cubicBezTo>
                    <a:pt x="287686" y="204216"/>
                    <a:pt x="295878" y="195929"/>
                    <a:pt x="306451" y="202597"/>
                  </a:cubicBezTo>
                  <a:cubicBezTo>
                    <a:pt x="308165" y="204502"/>
                    <a:pt x="309308" y="206788"/>
                    <a:pt x="309784" y="209455"/>
                  </a:cubicBezTo>
                  <a:cubicBezTo>
                    <a:pt x="309403" y="224314"/>
                    <a:pt x="301974" y="233267"/>
                    <a:pt x="289591" y="237935"/>
                  </a:cubicBezTo>
                  <a:cubicBezTo>
                    <a:pt x="283210" y="240221"/>
                    <a:pt x="275018" y="239935"/>
                    <a:pt x="276161" y="250888"/>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1" name="Freeform: Shape 80">
              <a:extLst>
                <a:ext uri="{FF2B5EF4-FFF2-40B4-BE49-F238E27FC236}">
                  <a16:creationId xmlns:a16="http://schemas.microsoft.com/office/drawing/2014/main" id="{5E4B56E0-6625-4CCB-874C-4282A05B0D9B}"/>
                </a:ext>
              </a:extLst>
            </p:cNvPr>
            <p:cNvSpPr/>
            <p:nvPr/>
          </p:nvSpPr>
          <p:spPr>
            <a:xfrm>
              <a:off x="3576827" y="1519094"/>
              <a:ext cx="222279" cy="65049"/>
            </a:xfrm>
            <a:custGeom>
              <a:avLst/>
              <a:gdLst>
                <a:gd name="connsiteX0" fmla="*/ 79795 w 222279"/>
                <a:gd name="connsiteY0" fmla="*/ 18948 h 65049"/>
                <a:gd name="connsiteX1" fmla="*/ 110465 w 222279"/>
                <a:gd name="connsiteY1" fmla="*/ 35426 h 65049"/>
                <a:gd name="connsiteX2" fmla="*/ 123133 w 222279"/>
                <a:gd name="connsiteY2" fmla="*/ 35807 h 65049"/>
                <a:gd name="connsiteX3" fmla="*/ 168282 w 222279"/>
                <a:gd name="connsiteY3" fmla="*/ 41999 h 65049"/>
                <a:gd name="connsiteX4" fmla="*/ 182665 w 222279"/>
                <a:gd name="connsiteY4" fmla="*/ 33331 h 65049"/>
                <a:gd name="connsiteX5" fmla="*/ 197619 w 222279"/>
                <a:gd name="connsiteY5" fmla="*/ 19043 h 65049"/>
                <a:gd name="connsiteX6" fmla="*/ 219526 w 222279"/>
                <a:gd name="connsiteY6" fmla="*/ 13233 h 65049"/>
                <a:gd name="connsiteX7" fmla="*/ 221622 w 222279"/>
                <a:gd name="connsiteY7" fmla="*/ 16091 h 65049"/>
                <a:gd name="connsiteX8" fmla="*/ 222193 w 222279"/>
                <a:gd name="connsiteY8" fmla="*/ 23234 h 65049"/>
                <a:gd name="connsiteX9" fmla="*/ 220479 w 222279"/>
                <a:gd name="connsiteY9" fmla="*/ 37046 h 65049"/>
                <a:gd name="connsiteX10" fmla="*/ 173616 w 222279"/>
                <a:gd name="connsiteY10" fmla="*/ 58953 h 65049"/>
                <a:gd name="connsiteX11" fmla="*/ 120752 w 222279"/>
                <a:gd name="connsiteY11" fmla="*/ 64859 h 65049"/>
                <a:gd name="connsiteX12" fmla="*/ 118561 w 222279"/>
                <a:gd name="connsiteY12" fmla="*/ 65049 h 65049"/>
                <a:gd name="connsiteX13" fmla="*/ 116466 w 222279"/>
                <a:gd name="connsiteY13" fmla="*/ 64573 h 65049"/>
                <a:gd name="connsiteX14" fmla="*/ 54363 w 222279"/>
                <a:gd name="connsiteY14" fmla="*/ 41237 h 65049"/>
                <a:gd name="connsiteX15" fmla="*/ 29122 w 222279"/>
                <a:gd name="connsiteY15" fmla="*/ 42570 h 65049"/>
                <a:gd name="connsiteX16" fmla="*/ 17692 w 222279"/>
                <a:gd name="connsiteY16" fmla="*/ 47142 h 65049"/>
                <a:gd name="connsiteX17" fmla="*/ 166 w 222279"/>
                <a:gd name="connsiteY17" fmla="*/ 30188 h 65049"/>
                <a:gd name="connsiteX18" fmla="*/ 928 w 222279"/>
                <a:gd name="connsiteY18" fmla="*/ 22568 h 65049"/>
                <a:gd name="connsiteX19" fmla="*/ 13691 w 222279"/>
                <a:gd name="connsiteY19" fmla="*/ 9233 h 65049"/>
                <a:gd name="connsiteX20" fmla="*/ 79795 w 222279"/>
                <a:gd name="connsiteY20" fmla="*/ 18948 h 65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22279" h="65049">
                  <a:moveTo>
                    <a:pt x="79795" y="18948"/>
                  </a:moveTo>
                  <a:cubicBezTo>
                    <a:pt x="86176" y="32759"/>
                    <a:pt x="99416" y="31807"/>
                    <a:pt x="110465" y="35426"/>
                  </a:cubicBezTo>
                  <a:cubicBezTo>
                    <a:pt x="114370" y="36760"/>
                    <a:pt x="118942" y="35998"/>
                    <a:pt x="123133" y="35807"/>
                  </a:cubicBezTo>
                  <a:cubicBezTo>
                    <a:pt x="138469" y="35045"/>
                    <a:pt x="153518" y="36379"/>
                    <a:pt x="168282" y="41999"/>
                  </a:cubicBezTo>
                  <a:cubicBezTo>
                    <a:pt x="177807" y="45618"/>
                    <a:pt x="180664" y="44189"/>
                    <a:pt x="182665" y="33331"/>
                  </a:cubicBezTo>
                  <a:cubicBezTo>
                    <a:pt x="184570" y="23425"/>
                    <a:pt x="188094" y="18186"/>
                    <a:pt x="197619" y="19043"/>
                  </a:cubicBezTo>
                  <a:cubicBezTo>
                    <a:pt x="205525" y="19710"/>
                    <a:pt x="212764" y="17329"/>
                    <a:pt x="219526" y="13233"/>
                  </a:cubicBezTo>
                  <a:cubicBezTo>
                    <a:pt x="220193" y="14186"/>
                    <a:pt x="220955" y="15138"/>
                    <a:pt x="221622" y="16091"/>
                  </a:cubicBezTo>
                  <a:cubicBezTo>
                    <a:pt x="222289" y="18472"/>
                    <a:pt x="222384" y="20853"/>
                    <a:pt x="222193" y="23234"/>
                  </a:cubicBezTo>
                  <a:cubicBezTo>
                    <a:pt x="221717" y="27806"/>
                    <a:pt x="219907" y="32188"/>
                    <a:pt x="220479" y="37046"/>
                  </a:cubicBezTo>
                  <a:cubicBezTo>
                    <a:pt x="206763" y="49333"/>
                    <a:pt x="191523" y="57429"/>
                    <a:pt x="173616" y="58953"/>
                  </a:cubicBezTo>
                  <a:cubicBezTo>
                    <a:pt x="155899" y="60096"/>
                    <a:pt x="137611" y="55429"/>
                    <a:pt x="120752" y="64859"/>
                  </a:cubicBezTo>
                  <a:lnTo>
                    <a:pt x="118561" y="65049"/>
                  </a:lnTo>
                  <a:lnTo>
                    <a:pt x="116466" y="64573"/>
                  </a:lnTo>
                  <a:cubicBezTo>
                    <a:pt x="94939" y="59429"/>
                    <a:pt x="76175" y="45523"/>
                    <a:pt x="54363" y="41237"/>
                  </a:cubicBezTo>
                  <a:cubicBezTo>
                    <a:pt x="45695" y="35998"/>
                    <a:pt x="37504" y="34474"/>
                    <a:pt x="29122" y="42570"/>
                  </a:cubicBezTo>
                  <a:cubicBezTo>
                    <a:pt x="26264" y="45332"/>
                    <a:pt x="21502" y="45618"/>
                    <a:pt x="17692" y="47142"/>
                  </a:cubicBezTo>
                  <a:cubicBezTo>
                    <a:pt x="9976" y="43808"/>
                    <a:pt x="3404" y="38951"/>
                    <a:pt x="166" y="30188"/>
                  </a:cubicBezTo>
                  <a:cubicBezTo>
                    <a:pt x="-215" y="27616"/>
                    <a:pt x="70" y="25044"/>
                    <a:pt x="928" y="22568"/>
                  </a:cubicBezTo>
                  <a:cubicBezTo>
                    <a:pt x="3976" y="16662"/>
                    <a:pt x="8262" y="12376"/>
                    <a:pt x="13691" y="9233"/>
                  </a:cubicBezTo>
                  <a:cubicBezTo>
                    <a:pt x="36742" y="4470"/>
                    <a:pt x="61411" y="-13437"/>
                    <a:pt x="79795" y="18948"/>
                  </a:cubicBezTo>
                  <a:close/>
                </a:path>
              </a:pathLst>
            </a:custGeom>
            <a:solidFill>
              <a:srgbClr val="A0D5D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2" name="Freeform: Shape 81">
              <a:extLst>
                <a:ext uri="{FF2B5EF4-FFF2-40B4-BE49-F238E27FC236}">
                  <a16:creationId xmlns:a16="http://schemas.microsoft.com/office/drawing/2014/main" id="{1129F7F7-C048-467D-A01C-21CBD5E18E8E}"/>
                </a:ext>
              </a:extLst>
            </p:cNvPr>
            <p:cNvSpPr/>
            <p:nvPr/>
          </p:nvSpPr>
          <p:spPr>
            <a:xfrm>
              <a:off x="3752370" y="1074059"/>
              <a:ext cx="205527" cy="111689"/>
            </a:xfrm>
            <a:custGeom>
              <a:avLst/>
              <a:gdLst>
                <a:gd name="connsiteX0" fmla="*/ 64081 w 205527"/>
                <a:gd name="connsiteY0" fmla="*/ 23166 h 111689"/>
                <a:gd name="connsiteX1" fmla="*/ 65319 w 205527"/>
                <a:gd name="connsiteY1" fmla="*/ 33358 h 111689"/>
                <a:gd name="connsiteX2" fmla="*/ 70177 w 205527"/>
                <a:gd name="connsiteY2" fmla="*/ 47265 h 111689"/>
                <a:gd name="connsiteX3" fmla="*/ 74654 w 205527"/>
                <a:gd name="connsiteY3" fmla="*/ 51360 h 111689"/>
                <a:gd name="connsiteX4" fmla="*/ 75702 w 205527"/>
                <a:gd name="connsiteY4" fmla="*/ 61457 h 111689"/>
                <a:gd name="connsiteX5" fmla="*/ 78559 w 205527"/>
                <a:gd name="connsiteY5" fmla="*/ 68029 h 111689"/>
                <a:gd name="connsiteX6" fmla="*/ 96657 w 205527"/>
                <a:gd name="connsiteY6" fmla="*/ 80507 h 111689"/>
                <a:gd name="connsiteX7" fmla="*/ 117707 w 205527"/>
                <a:gd name="connsiteY7" fmla="*/ 76316 h 111689"/>
                <a:gd name="connsiteX8" fmla="*/ 165141 w 205527"/>
                <a:gd name="connsiteY8" fmla="*/ 74697 h 111689"/>
                <a:gd name="connsiteX9" fmla="*/ 200479 w 205527"/>
                <a:gd name="connsiteY9" fmla="*/ 92127 h 111689"/>
                <a:gd name="connsiteX10" fmla="*/ 205527 w 205527"/>
                <a:gd name="connsiteY10" fmla="*/ 97557 h 111689"/>
                <a:gd name="connsiteX11" fmla="*/ 199241 w 205527"/>
                <a:gd name="connsiteY11" fmla="*/ 106415 h 111689"/>
                <a:gd name="connsiteX12" fmla="*/ 188573 w 205527"/>
                <a:gd name="connsiteY12" fmla="*/ 108510 h 111689"/>
                <a:gd name="connsiteX13" fmla="*/ 177810 w 205527"/>
                <a:gd name="connsiteY13" fmla="*/ 108129 h 111689"/>
                <a:gd name="connsiteX14" fmla="*/ 143424 w 205527"/>
                <a:gd name="connsiteY14" fmla="*/ 102033 h 111689"/>
                <a:gd name="connsiteX15" fmla="*/ 137519 w 205527"/>
                <a:gd name="connsiteY15" fmla="*/ 105367 h 111689"/>
                <a:gd name="connsiteX16" fmla="*/ 85798 w 205527"/>
                <a:gd name="connsiteY16" fmla="*/ 111558 h 111689"/>
                <a:gd name="connsiteX17" fmla="*/ 78654 w 205527"/>
                <a:gd name="connsiteY17" fmla="*/ 111082 h 111689"/>
                <a:gd name="connsiteX18" fmla="*/ 45412 w 205527"/>
                <a:gd name="connsiteY18" fmla="*/ 77649 h 111689"/>
                <a:gd name="connsiteX19" fmla="*/ 34554 w 205527"/>
                <a:gd name="connsiteY19" fmla="*/ 46598 h 111689"/>
                <a:gd name="connsiteX20" fmla="*/ 25029 w 205527"/>
                <a:gd name="connsiteY20" fmla="*/ 37644 h 111689"/>
                <a:gd name="connsiteX21" fmla="*/ 10170 w 205527"/>
                <a:gd name="connsiteY21" fmla="*/ 27072 h 111689"/>
                <a:gd name="connsiteX22" fmla="*/ 454 w 205527"/>
                <a:gd name="connsiteY22" fmla="*/ 15451 h 111689"/>
                <a:gd name="connsiteX23" fmla="*/ 2550 w 205527"/>
                <a:gd name="connsiteY23" fmla="*/ 4212 h 111689"/>
                <a:gd name="connsiteX24" fmla="*/ 33220 w 205527"/>
                <a:gd name="connsiteY24" fmla="*/ 6879 h 111689"/>
                <a:gd name="connsiteX25" fmla="*/ 57795 w 205527"/>
                <a:gd name="connsiteY25" fmla="*/ 20499 h 111689"/>
                <a:gd name="connsiteX26" fmla="*/ 64081 w 205527"/>
                <a:gd name="connsiteY26" fmla="*/ 23166 h 111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05527" h="111689">
                  <a:moveTo>
                    <a:pt x="64081" y="23166"/>
                  </a:moveTo>
                  <a:cubicBezTo>
                    <a:pt x="64462" y="26595"/>
                    <a:pt x="64938" y="29929"/>
                    <a:pt x="65319" y="33358"/>
                  </a:cubicBezTo>
                  <a:cubicBezTo>
                    <a:pt x="64748" y="38883"/>
                    <a:pt x="64653" y="44217"/>
                    <a:pt x="70177" y="47265"/>
                  </a:cubicBezTo>
                  <a:cubicBezTo>
                    <a:pt x="71892" y="48312"/>
                    <a:pt x="73416" y="49741"/>
                    <a:pt x="74654" y="51360"/>
                  </a:cubicBezTo>
                  <a:cubicBezTo>
                    <a:pt x="75035" y="54694"/>
                    <a:pt x="75416" y="58028"/>
                    <a:pt x="75702" y="61457"/>
                  </a:cubicBezTo>
                  <a:cubicBezTo>
                    <a:pt x="77035" y="63457"/>
                    <a:pt x="77988" y="65648"/>
                    <a:pt x="78559" y="68029"/>
                  </a:cubicBezTo>
                  <a:cubicBezTo>
                    <a:pt x="79988" y="80126"/>
                    <a:pt x="86179" y="84126"/>
                    <a:pt x="96657" y="80507"/>
                  </a:cubicBezTo>
                  <a:cubicBezTo>
                    <a:pt x="103610" y="78507"/>
                    <a:pt x="110468" y="76316"/>
                    <a:pt x="117707" y="76316"/>
                  </a:cubicBezTo>
                  <a:cubicBezTo>
                    <a:pt x="133518" y="76697"/>
                    <a:pt x="149235" y="68886"/>
                    <a:pt x="165141" y="74697"/>
                  </a:cubicBezTo>
                  <a:cubicBezTo>
                    <a:pt x="176762" y="80888"/>
                    <a:pt x="187620" y="88984"/>
                    <a:pt x="200479" y="92127"/>
                  </a:cubicBezTo>
                  <a:cubicBezTo>
                    <a:pt x="202670" y="93366"/>
                    <a:pt x="204384" y="95175"/>
                    <a:pt x="205527" y="97557"/>
                  </a:cubicBezTo>
                  <a:cubicBezTo>
                    <a:pt x="205337" y="102129"/>
                    <a:pt x="202765" y="104605"/>
                    <a:pt x="199241" y="106415"/>
                  </a:cubicBezTo>
                  <a:cubicBezTo>
                    <a:pt x="195812" y="107844"/>
                    <a:pt x="192192" y="108415"/>
                    <a:pt x="188573" y="108510"/>
                  </a:cubicBezTo>
                  <a:cubicBezTo>
                    <a:pt x="184953" y="108701"/>
                    <a:pt x="181429" y="108606"/>
                    <a:pt x="177810" y="108129"/>
                  </a:cubicBezTo>
                  <a:cubicBezTo>
                    <a:pt x="165522" y="111368"/>
                    <a:pt x="158093" y="82888"/>
                    <a:pt x="143424" y="102033"/>
                  </a:cubicBezTo>
                  <a:cubicBezTo>
                    <a:pt x="141805" y="103843"/>
                    <a:pt x="139805" y="104891"/>
                    <a:pt x="137519" y="105367"/>
                  </a:cubicBezTo>
                  <a:cubicBezTo>
                    <a:pt x="119993" y="104319"/>
                    <a:pt x="103134" y="109939"/>
                    <a:pt x="85798" y="111558"/>
                  </a:cubicBezTo>
                  <a:cubicBezTo>
                    <a:pt x="83417" y="111844"/>
                    <a:pt x="81036" y="111654"/>
                    <a:pt x="78654" y="111082"/>
                  </a:cubicBezTo>
                  <a:cubicBezTo>
                    <a:pt x="66939" y="100795"/>
                    <a:pt x="57890" y="87365"/>
                    <a:pt x="45412" y="77649"/>
                  </a:cubicBezTo>
                  <a:cubicBezTo>
                    <a:pt x="36554" y="70791"/>
                    <a:pt x="29791" y="60981"/>
                    <a:pt x="34554" y="46598"/>
                  </a:cubicBezTo>
                  <a:cubicBezTo>
                    <a:pt x="37411" y="37930"/>
                    <a:pt x="28839" y="39930"/>
                    <a:pt x="25029" y="37644"/>
                  </a:cubicBezTo>
                  <a:cubicBezTo>
                    <a:pt x="19314" y="35454"/>
                    <a:pt x="14742" y="31167"/>
                    <a:pt x="10170" y="27072"/>
                  </a:cubicBezTo>
                  <a:cubicBezTo>
                    <a:pt x="6360" y="23738"/>
                    <a:pt x="2550" y="20404"/>
                    <a:pt x="454" y="15451"/>
                  </a:cubicBezTo>
                  <a:cubicBezTo>
                    <a:pt x="-498" y="11260"/>
                    <a:pt x="-22" y="7545"/>
                    <a:pt x="2550" y="4212"/>
                  </a:cubicBezTo>
                  <a:cubicBezTo>
                    <a:pt x="13313" y="-2742"/>
                    <a:pt x="23695" y="-551"/>
                    <a:pt x="33220" y="6879"/>
                  </a:cubicBezTo>
                  <a:cubicBezTo>
                    <a:pt x="40840" y="12879"/>
                    <a:pt x="48746" y="17832"/>
                    <a:pt x="57795" y="20499"/>
                  </a:cubicBezTo>
                  <a:cubicBezTo>
                    <a:pt x="60081" y="20690"/>
                    <a:pt x="62271" y="21642"/>
                    <a:pt x="64081" y="23166"/>
                  </a:cubicBezTo>
                  <a:close/>
                </a:path>
              </a:pathLst>
            </a:custGeom>
            <a:solidFill>
              <a:srgbClr val="ADDB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3" name="Freeform: Shape 82">
              <a:extLst>
                <a:ext uri="{FF2B5EF4-FFF2-40B4-BE49-F238E27FC236}">
                  <a16:creationId xmlns:a16="http://schemas.microsoft.com/office/drawing/2014/main" id="{5240C7B1-EB9C-4235-A4AB-40FD758A8267}"/>
                </a:ext>
              </a:extLst>
            </p:cNvPr>
            <p:cNvSpPr/>
            <p:nvPr/>
          </p:nvSpPr>
          <p:spPr>
            <a:xfrm>
              <a:off x="3365459" y="1500609"/>
              <a:ext cx="164688" cy="104965"/>
            </a:xfrm>
            <a:custGeom>
              <a:avLst/>
              <a:gdLst>
                <a:gd name="connsiteX0" fmla="*/ 100472 w 164688"/>
                <a:gd name="connsiteY0" fmla="*/ 104013 h 104965"/>
                <a:gd name="connsiteX1" fmla="*/ 53990 w 164688"/>
                <a:gd name="connsiteY1" fmla="*/ 88773 h 104965"/>
                <a:gd name="connsiteX2" fmla="*/ 42941 w 164688"/>
                <a:gd name="connsiteY2" fmla="*/ 82677 h 104965"/>
                <a:gd name="connsiteX3" fmla="*/ 32177 w 164688"/>
                <a:gd name="connsiteY3" fmla="*/ 61817 h 104965"/>
                <a:gd name="connsiteX4" fmla="*/ 3317 w 164688"/>
                <a:gd name="connsiteY4" fmla="*/ 17812 h 104965"/>
                <a:gd name="connsiteX5" fmla="*/ 1031 w 164688"/>
                <a:gd name="connsiteY5" fmla="*/ 2572 h 104965"/>
                <a:gd name="connsiteX6" fmla="*/ 7889 w 164688"/>
                <a:gd name="connsiteY6" fmla="*/ 0 h 104965"/>
                <a:gd name="connsiteX7" fmla="*/ 21319 w 164688"/>
                <a:gd name="connsiteY7" fmla="*/ 6953 h 104965"/>
                <a:gd name="connsiteX8" fmla="*/ 96090 w 164688"/>
                <a:gd name="connsiteY8" fmla="*/ 62674 h 104965"/>
                <a:gd name="connsiteX9" fmla="*/ 132761 w 164688"/>
                <a:gd name="connsiteY9" fmla="*/ 64294 h 104965"/>
                <a:gd name="connsiteX10" fmla="*/ 160193 w 164688"/>
                <a:gd name="connsiteY10" fmla="*/ 58198 h 104965"/>
                <a:gd name="connsiteX11" fmla="*/ 164670 w 164688"/>
                <a:gd name="connsiteY11" fmla="*/ 64103 h 104965"/>
                <a:gd name="connsiteX12" fmla="*/ 154288 w 164688"/>
                <a:gd name="connsiteY12" fmla="*/ 97346 h 104965"/>
                <a:gd name="connsiteX13" fmla="*/ 146382 w 164688"/>
                <a:gd name="connsiteY13" fmla="*/ 104966 h 104965"/>
                <a:gd name="connsiteX14" fmla="*/ 135905 w 164688"/>
                <a:gd name="connsiteY14" fmla="*/ 104966 h 104965"/>
                <a:gd name="connsiteX15" fmla="*/ 100472 w 164688"/>
                <a:gd name="connsiteY15" fmla="*/ 104013 h 104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64688" h="104965">
                  <a:moveTo>
                    <a:pt x="100472" y="104013"/>
                  </a:moveTo>
                  <a:cubicBezTo>
                    <a:pt x="85517" y="96869"/>
                    <a:pt x="69801" y="92488"/>
                    <a:pt x="53990" y="88773"/>
                  </a:cubicBezTo>
                  <a:cubicBezTo>
                    <a:pt x="49703" y="87725"/>
                    <a:pt x="45703" y="86677"/>
                    <a:pt x="42941" y="82677"/>
                  </a:cubicBezTo>
                  <a:cubicBezTo>
                    <a:pt x="42941" y="73438"/>
                    <a:pt x="39226" y="63341"/>
                    <a:pt x="32177" y="61817"/>
                  </a:cubicBezTo>
                  <a:cubicBezTo>
                    <a:pt x="8936" y="56769"/>
                    <a:pt x="9127" y="35338"/>
                    <a:pt x="3317" y="17812"/>
                  </a:cubicBezTo>
                  <a:cubicBezTo>
                    <a:pt x="1031" y="12954"/>
                    <a:pt x="-1446" y="8192"/>
                    <a:pt x="1031" y="2572"/>
                  </a:cubicBezTo>
                  <a:cubicBezTo>
                    <a:pt x="3126" y="1048"/>
                    <a:pt x="5412" y="191"/>
                    <a:pt x="7889" y="0"/>
                  </a:cubicBezTo>
                  <a:cubicBezTo>
                    <a:pt x="13223" y="381"/>
                    <a:pt x="19128" y="2191"/>
                    <a:pt x="21319" y="6953"/>
                  </a:cubicBezTo>
                  <a:cubicBezTo>
                    <a:pt x="36940" y="40767"/>
                    <a:pt x="64658" y="54578"/>
                    <a:pt x="96090" y="62674"/>
                  </a:cubicBezTo>
                  <a:cubicBezTo>
                    <a:pt x="107901" y="74390"/>
                    <a:pt x="120379" y="65532"/>
                    <a:pt x="132761" y="64294"/>
                  </a:cubicBezTo>
                  <a:cubicBezTo>
                    <a:pt x="142096" y="63341"/>
                    <a:pt x="150383" y="56674"/>
                    <a:pt x="160193" y="58198"/>
                  </a:cubicBezTo>
                  <a:cubicBezTo>
                    <a:pt x="162384" y="59531"/>
                    <a:pt x="163908" y="61436"/>
                    <a:pt x="164670" y="64103"/>
                  </a:cubicBezTo>
                  <a:cubicBezTo>
                    <a:pt x="165051" y="76676"/>
                    <a:pt x="159527" y="86963"/>
                    <a:pt x="154288" y="97346"/>
                  </a:cubicBezTo>
                  <a:cubicBezTo>
                    <a:pt x="152573" y="101060"/>
                    <a:pt x="149240" y="102775"/>
                    <a:pt x="146382" y="104966"/>
                  </a:cubicBezTo>
                  <a:cubicBezTo>
                    <a:pt x="142858" y="104966"/>
                    <a:pt x="139429" y="104966"/>
                    <a:pt x="135905" y="104966"/>
                  </a:cubicBezTo>
                  <a:cubicBezTo>
                    <a:pt x="124570" y="80391"/>
                    <a:pt x="112568" y="92393"/>
                    <a:pt x="100472" y="104013"/>
                  </a:cubicBezTo>
                  <a:close/>
                </a:path>
              </a:pathLst>
            </a:custGeom>
            <a:solidFill>
              <a:srgbClr val="A7D8D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4" name="Freeform: Shape 83">
              <a:extLst>
                <a:ext uri="{FF2B5EF4-FFF2-40B4-BE49-F238E27FC236}">
                  <a16:creationId xmlns:a16="http://schemas.microsoft.com/office/drawing/2014/main" id="{584CA74A-3814-4C2E-B805-7AF223AAF4C3}"/>
                </a:ext>
              </a:extLst>
            </p:cNvPr>
            <p:cNvSpPr/>
            <p:nvPr/>
          </p:nvSpPr>
          <p:spPr>
            <a:xfrm>
              <a:off x="3951486" y="1306013"/>
              <a:ext cx="130841" cy="164340"/>
            </a:xfrm>
            <a:custGeom>
              <a:avLst/>
              <a:gdLst>
                <a:gd name="connsiteX0" fmla="*/ 51941 w 130841"/>
                <a:gd name="connsiteY0" fmla="*/ 147638 h 164340"/>
                <a:gd name="connsiteX1" fmla="*/ 37177 w 130841"/>
                <a:gd name="connsiteY1" fmla="*/ 159163 h 164340"/>
                <a:gd name="connsiteX2" fmla="*/ 1077 w 130841"/>
                <a:gd name="connsiteY2" fmla="*/ 159639 h 164340"/>
                <a:gd name="connsiteX3" fmla="*/ 12222 w 130841"/>
                <a:gd name="connsiteY3" fmla="*/ 142018 h 164340"/>
                <a:gd name="connsiteX4" fmla="*/ 97947 w 130841"/>
                <a:gd name="connsiteY4" fmla="*/ 43910 h 164340"/>
                <a:gd name="connsiteX5" fmla="*/ 119664 w 130841"/>
                <a:gd name="connsiteY5" fmla="*/ 0 h 164340"/>
                <a:gd name="connsiteX6" fmla="*/ 113758 w 130841"/>
                <a:gd name="connsiteY6" fmla="*/ 80200 h 164340"/>
                <a:gd name="connsiteX7" fmla="*/ 105757 w 130841"/>
                <a:gd name="connsiteY7" fmla="*/ 93917 h 164340"/>
                <a:gd name="connsiteX8" fmla="*/ 103471 w 130841"/>
                <a:gd name="connsiteY8" fmla="*/ 113157 h 164340"/>
                <a:gd name="connsiteX9" fmla="*/ 87850 w 130841"/>
                <a:gd name="connsiteY9" fmla="*/ 124397 h 164340"/>
                <a:gd name="connsiteX10" fmla="*/ 51941 w 130841"/>
                <a:gd name="connsiteY10" fmla="*/ 147638 h 164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0841" h="164340">
                  <a:moveTo>
                    <a:pt x="51941" y="147638"/>
                  </a:moveTo>
                  <a:cubicBezTo>
                    <a:pt x="46988" y="151448"/>
                    <a:pt x="42035" y="155353"/>
                    <a:pt x="37177" y="159163"/>
                  </a:cubicBezTo>
                  <a:cubicBezTo>
                    <a:pt x="25176" y="158115"/>
                    <a:pt x="13269" y="170974"/>
                    <a:pt x="1077" y="159639"/>
                  </a:cubicBezTo>
                  <a:cubicBezTo>
                    <a:pt x="-2923" y="147923"/>
                    <a:pt x="4983" y="145161"/>
                    <a:pt x="12222" y="142018"/>
                  </a:cubicBezTo>
                  <a:cubicBezTo>
                    <a:pt x="54322" y="123444"/>
                    <a:pt x="86993" y="95917"/>
                    <a:pt x="97947" y="43910"/>
                  </a:cubicBezTo>
                  <a:cubicBezTo>
                    <a:pt x="101280" y="28099"/>
                    <a:pt x="101661" y="8192"/>
                    <a:pt x="119664" y="0"/>
                  </a:cubicBezTo>
                  <a:cubicBezTo>
                    <a:pt x="136428" y="27622"/>
                    <a:pt x="134237" y="59150"/>
                    <a:pt x="113758" y="80200"/>
                  </a:cubicBezTo>
                  <a:cubicBezTo>
                    <a:pt x="109853" y="84201"/>
                    <a:pt x="106329" y="87916"/>
                    <a:pt x="105757" y="93917"/>
                  </a:cubicBezTo>
                  <a:cubicBezTo>
                    <a:pt x="105471" y="100394"/>
                    <a:pt x="104043" y="106680"/>
                    <a:pt x="103471" y="113157"/>
                  </a:cubicBezTo>
                  <a:cubicBezTo>
                    <a:pt x="100042" y="119824"/>
                    <a:pt x="93565" y="121444"/>
                    <a:pt x="87850" y="124397"/>
                  </a:cubicBezTo>
                  <a:cubicBezTo>
                    <a:pt x="71753" y="124301"/>
                    <a:pt x="64419" y="140684"/>
                    <a:pt x="51941" y="147638"/>
                  </a:cubicBezTo>
                  <a:close/>
                </a:path>
              </a:pathLst>
            </a:custGeom>
            <a:solidFill>
              <a:srgbClr val="B0DC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5" name="Freeform: Shape 84">
              <a:extLst>
                <a:ext uri="{FF2B5EF4-FFF2-40B4-BE49-F238E27FC236}">
                  <a16:creationId xmlns:a16="http://schemas.microsoft.com/office/drawing/2014/main" id="{CB070E5B-AA32-4E6C-9D4A-E8C5A5B2E621}"/>
                </a:ext>
              </a:extLst>
            </p:cNvPr>
            <p:cNvSpPr/>
            <p:nvPr/>
          </p:nvSpPr>
          <p:spPr>
            <a:xfrm>
              <a:off x="3371026" y="1141421"/>
              <a:ext cx="131125" cy="123675"/>
            </a:xfrm>
            <a:custGeom>
              <a:avLst/>
              <a:gdLst>
                <a:gd name="connsiteX0" fmla="*/ 63091 w 131125"/>
                <a:gd name="connsiteY0" fmla="*/ 80391 h 123675"/>
                <a:gd name="connsiteX1" fmla="*/ 72426 w 131125"/>
                <a:gd name="connsiteY1" fmla="*/ 72390 h 123675"/>
                <a:gd name="connsiteX2" fmla="*/ 84904 w 131125"/>
                <a:gd name="connsiteY2" fmla="*/ 39052 h 123675"/>
                <a:gd name="connsiteX3" fmla="*/ 98905 w 131125"/>
                <a:gd name="connsiteY3" fmla="*/ 23336 h 123675"/>
                <a:gd name="connsiteX4" fmla="*/ 125671 w 131125"/>
                <a:gd name="connsiteY4" fmla="*/ 0 h 123675"/>
                <a:gd name="connsiteX5" fmla="*/ 129862 w 131125"/>
                <a:gd name="connsiteY5" fmla="*/ 6858 h 123675"/>
                <a:gd name="connsiteX6" fmla="*/ 114622 w 131125"/>
                <a:gd name="connsiteY6" fmla="*/ 42767 h 123675"/>
                <a:gd name="connsiteX7" fmla="*/ 90047 w 131125"/>
                <a:gd name="connsiteY7" fmla="*/ 76867 h 123675"/>
                <a:gd name="connsiteX8" fmla="*/ 72140 w 131125"/>
                <a:gd name="connsiteY8" fmla="*/ 113633 h 123675"/>
                <a:gd name="connsiteX9" fmla="*/ 43089 w 131125"/>
                <a:gd name="connsiteY9" fmla="*/ 113157 h 123675"/>
                <a:gd name="connsiteX10" fmla="*/ 16133 w 131125"/>
                <a:gd name="connsiteY10" fmla="*/ 109442 h 123675"/>
                <a:gd name="connsiteX11" fmla="*/ 417 w 131125"/>
                <a:gd name="connsiteY11" fmla="*/ 107251 h 123675"/>
                <a:gd name="connsiteX12" fmla="*/ 4703 w 131125"/>
                <a:gd name="connsiteY12" fmla="*/ 93059 h 123675"/>
                <a:gd name="connsiteX13" fmla="*/ 21562 w 131125"/>
                <a:gd name="connsiteY13" fmla="*/ 74676 h 123675"/>
                <a:gd name="connsiteX14" fmla="*/ 32135 w 131125"/>
                <a:gd name="connsiteY14" fmla="*/ 74390 h 123675"/>
                <a:gd name="connsiteX15" fmla="*/ 63091 w 131125"/>
                <a:gd name="connsiteY15" fmla="*/ 80391 h 123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1125" h="123675">
                  <a:moveTo>
                    <a:pt x="63091" y="80391"/>
                  </a:moveTo>
                  <a:cubicBezTo>
                    <a:pt x="67282" y="79153"/>
                    <a:pt x="71854" y="77914"/>
                    <a:pt x="72426" y="72390"/>
                  </a:cubicBezTo>
                  <a:cubicBezTo>
                    <a:pt x="73759" y="59912"/>
                    <a:pt x="80141" y="49911"/>
                    <a:pt x="84904" y="39052"/>
                  </a:cubicBezTo>
                  <a:cubicBezTo>
                    <a:pt x="88047" y="32099"/>
                    <a:pt x="92714" y="26956"/>
                    <a:pt x="98905" y="23336"/>
                  </a:cubicBezTo>
                  <a:cubicBezTo>
                    <a:pt x="109669" y="18097"/>
                    <a:pt x="112907" y="2572"/>
                    <a:pt x="125671" y="0"/>
                  </a:cubicBezTo>
                  <a:cubicBezTo>
                    <a:pt x="127576" y="1905"/>
                    <a:pt x="128909" y="4191"/>
                    <a:pt x="129862" y="6858"/>
                  </a:cubicBezTo>
                  <a:cubicBezTo>
                    <a:pt x="133195" y="23050"/>
                    <a:pt x="130528" y="35433"/>
                    <a:pt x="114622" y="42767"/>
                  </a:cubicBezTo>
                  <a:cubicBezTo>
                    <a:pt x="101191" y="48863"/>
                    <a:pt x="98810" y="66008"/>
                    <a:pt x="90047" y="76867"/>
                  </a:cubicBezTo>
                  <a:cubicBezTo>
                    <a:pt x="83475" y="88773"/>
                    <a:pt x="81379" y="103251"/>
                    <a:pt x="72140" y="113633"/>
                  </a:cubicBezTo>
                  <a:cubicBezTo>
                    <a:pt x="62234" y="124587"/>
                    <a:pt x="51566" y="129445"/>
                    <a:pt x="43089" y="113157"/>
                  </a:cubicBezTo>
                  <a:cubicBezTo>
                    <a:pt x="34802" y="97155"/>
                    <a:pt x="27373" y="96298"/>
                    <a:pt x="16133" y="109442"/>
                  </a:cubicBezTo>
                  <a:cubicBezTo>
                    <a:pt x="11847" y="114395"/>
                    <a:pt x="5084" y="113538"/>
                    <a:pt x="417" y="107251"/>
                  </a:cubicBezTo>
                  <a:cubicBezTo>
                    <a:pt x="-1298" y="101346"/>
                    <a:pt x="2703" y="97631"/>
                    <a:pt x="4703" y="93059"/>
                  </a:cubicBezTo>
                  <a:cubicBezTo>
                    <a:pt x="7942" y="84296"/>
                    <a:pt x="14323" y="78962"/>
                    <a:pt x="21562" y="74676"/>
                  </a:cubicBezTo>
                  <a:cubicBezTo>
                    <a:pt x="25087" y="74581"/>
                    <a:pt x="28611" y="74485"/>
                    <a:pt x="32135" y="74390"/>
                  </a:cubicBezTo>
                  <a:cubicBezTo>
                    <a:pt x="42803" y="74009"/>
                    <a:pt x="50233" y="93821"/>
                    <a:pt x="63091" y="80391"/>
                  </a:cubicBezTo>
                  <a:close/>
                </a:path>
              </a:pathLst>
            </a:custGeom>
            <a:solidFill>
              <a:srgbClr val="94D1D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6" name="Freeform: Shape 85">
              <a:extLst>
                <a:ext uri="{FF2B5EF4-FFF2-40B4-BE49-F238E27FC236}">
                  <a16:creationId xmlns:a16="http://schemas.microsoft.com/office/drawing/2014/main" id="{F06847F4-7410-48D5-9FFD-E72A0860B596}"/>
                </a:ext>
              </a:extLst>
            </p:cNvPr>
            <p:cNvSpPr/>
            <p:nvPr/>
          </p:nvSpPr>
          <p:spPr>
            <a:xfrm>
              <a:off x="3682049" y="1033671"/>
              <a:ext cx="131327" cy="64828"/>
            </a:xfrm>
            <a:custGeom>
              <a:avLst/>
              <a:gdLst>
                <a:gd name="connsiteX0" fmla="*/ 129735 w 131327"/>
                <a:gd name="connsiteY0" fmla="*/ 63459 h 64828"/>
                <a:gd name="connsiteX1" fmla="*/ 104970 w 131327"/>
                <a:gd name="connsiteY1" fmla="*/ 57554 h 64828"/>
                <a:gd name="connsiteX2" fmla="*/ 80776 w 131327"/>
                <a:gd name="connsiteY2" fmla="*/ 46409 h 64828"/>
                <a:gd name="connsiteX3" fmla="*/ 73156 w 131327"/>
                <a:gd name="connsiteY3" fmla="*/ 46124 h 64828"/>
                <a:gd name="connsiteX4" fmla="*/ 55726 w 131327"/>
                <a:gd name="connsiteY4" fmla="*/ 28693 h 64828"/>
                <a:gd name="connsiteX5" fmla="*/ 18673 w 131327"/>
                <a:gd name="connsiteY5" fmla="*/ 27264 h 64828"/>
                <a:gd name="connsiteX6" fmla="*/ 290 w 131327"/>
                <a:gd name="connsiteY6" fmla="*/ 785 h 64828"/>
                <a:gd name="connsiteX7" fmla="*/ 59917 w 131327"/>
                <a:gd name="connsiteY7" fmla="*/ 9929 h 64828"/>
                <a:gd name="connsiteX8" fmla="*/ 88873 w 131327"/>
                <a:gd name="connsiteY8" fmla="*/ 26693 h 64828"/>
                <a:gd name="connsiteX9" fmla="*/ 124210 w 131327"/>
                <a:gd name="connsiteY9" fmla="*/ 52791 h 64828"/>
                <a:gd name="connsiteX10" fmla="*/ 129544 w 131327"/>
                <a:gd name="connsiteY10" fmla="*/ 57935 h 64828"/>
                <a:gd name="connsiteX11" fmla="*/ 129544 w 131327"/>
                <a:gd name="connsiteY11" fmla="*/ 58125 h 64828"/>
                <a:gd name="connsiteX12" fmla="*/ 131164 w 131327"/>
                <a:gd name="connsiteY12" fmla="*/ 61649 h 64828"/>
                <a:gd name="connsiteX13" fmla="*/ 129735 w 131327"/>
                <a:gd name="connsiteY13" fmla="*/ 63459 h 64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327" h="64828">
                  <a:moveTo>
                    <a:pt x="129735" y="63459"/>
                  </a:moveTo>
                  <a:cubicBezTo>
                    <a:pt x="120496" y="65936"/>
                    <a:pt x="110590" y="65650"/>
                    <a:pt x="104970" y="57554"/>
                  </a:cubicBezTo>
                  <a:cubicBezTo>
                    <a:pt x="98302" y="47933"/>
                    <a:pt x="90397" y="46124"/>
                    <a:pt x="80776" y="46409"/>
                  </a:cubicBezTo>
                  <a:cubicBezTo>
                    <a:pt x="78205" y="46505"/>
                    <a:pt x="75728" y="46219"/>
                    <a:pt x="73156" y="46124"/>
                  </a:cubicBezTo>
                  <a:cubicBezTo>
                    <a:pt x="66584" y="41171"/>
                    <a:pt x="64393" y="31074"/>
                    <a:pt x="55726" y="28693"/>
                  </a:cubicBezTo>
                  <a:cubicBezTo>
                    <a:pt x="43534" y="24121"/>
                    <a:pt x="30580" y="40409"/>
                    <a:pt x="18673" y="27264"/>
                  </a:cubicBezTo>
                  <a:cubicBezTo>
                    <a:pt x="11815" y="19073"/>
                    <a:pt x="-2186" y="16691"/>
                    <a:pt x="290" y="785"/>
                  </a:cubicBezTo>
                  <a:cubicBezTo>
                    <a:pt x="20959" y="-2454"/>
                    <a:pt x="40295" y="5071"/>
                    <a:pt x="59917" y="9929"/>
                  </a:cubicBezTo>
                  <a:cubicBezTo>
                    <a:pt x="71156" y="12786"/>
                    <a:pt x="78871" y="22216"/>
                    <a:pt x="88873" y="26693"/>
                  </a:cubicBezTo>
                  <a:cubicBezTo>
                    <a:pt x="102493" y="32789"/>
                    <a:pt x="113447" y="42409"/>
                    <a:pt x="124210" y="52791"/>
                  </a:cubicBezTo>
                  <a:cubicBezTo>
                    <a:pt x="126306" y="54029"/>
                    <a:pt x="128116" y="55744"/>
                    <a:pt x="129544" y="57935"/>
                  </a:cubicBezTo>
                  <a:lnTo>
                    <a:pt x="129544" y="58125"/>
                  </a:lnTo>
                  <a:cubicBezTo>
                    <a:pt x="131068" y="59268"/>
                    <a:pt x="131640" y="60411"/>
                    <a:pt x="131164" y="61649"/>
                  </a:cubicBezTo>
                  <a:cubicBezTo>
                    <a:pt x="130687" y="62888"/>
                    <a:pt x="130211" y="63459"/>
                    <a:pt x="129735" y="63459"/>
                  </a:cubicBezTo>
                  <a:close/>
                </a:path>
              </a:pathLst>
            </a:custGeom>
            <a:solidFill>
              <a:srgbClr val="79C8C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7" name="Freeform: Shape 86">
              <a:extLst>
                <a:ext uri="{FF2B5EF4-FFF2-40B4-BE49-F238E27FC236}">
                  <a16:creationId xmlns:a16="http://schemas.microsoft.com/office/drawing/2014/main" id="{0BEA639B-D0A9-4ECD-AD90-3BF4F803BE5D}"/>
                </a:ext>
              </a:extLst>
            </p:cNvPr>
            <p:cNvSpPr/>
            <p:nvPr/>
          </p:nvSpPr>
          <p:spPr>
            <a:xfrm>
              <a:off x="3164399" y="1292583"/>
              <a:ext cx="41308" cy="121955"/>
            </a:xfrm>
            <a:custGeom>
              <a:avLst/>
              <a:gdLst>
                <a:gd name="connsiteX0" fmla="*/ 20354 w 41308"/>
                <a:gd name="connsiteY0" fmla="*/ 115919 h 121955"/>
                <a:gd name="connsiteX1" fmla="*/ 7209 w 41308"/>
                <a:gd name="connsiteY1" fmla="*/ 100203 h 121955"/>
                <a:gd name="connsiteX2" fmla="*/ 256 w 41308"/>
                <a:gd name="connsiteY2" fmla="*/ 39243 h 121955"/>
                <a:gd name="connsiteX3" fmla="*/ 11115 w 41308"/>
                <a:gd name="connsiteY3" fmla="*/ 8001 h 121955"/>
                <a:gd name="connsiteX4" fmla="*/ 15972 w 41308"/>
                <a:gd name="connsiteY4" fmla="*/ 1905 h 121955"/>
                <a:gd name="connsiteX5" fmla="*/ 15972 w 41308"/>
                <a:gd name="connsiteY5" fmla="*/ 2000 h 121955"/>
                <a:gd name="connsiteX6" fmla="*/ 19306 w 41308"/>
                <a:gd name="connsiteY6" fmla="*/ 0 h 121955"/>
                <a:gd name="connsiteX7" fmla="*/ 24831 w 41308"/>
                <a:gd name="connsiteY7" fmla="*/ 5048 h 121955"/>
                <a:gd name="connsiteX8" fmla="*/ 24735 w 41308"/>
                <a:gd name="connsiteY8" fmla="*/ 53721 h 121955"/>
                <a:gd name="connsiteX9" fmla="*/ 39785 w 41308"/>
                <a:gd name="connsiteY9" fmla="*/ 97536 h 121955"/>
                <a:gd name="connsiteX10" fmla="*/ 41309 w 41308"/>
                <a:gd name="connsiteY10" fmla="*/ 105727 h 121955"/>
                <a:gd name="connsiteX11" fmla="*/ 20354 w 41308"/>
                <a:gd name="connsiteY11" fmla="*/ 115919 h 1219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1308" h="121955">
                  <a:moveTo>
                    <a:pt x="20354" y="115919"/>
                  </a:moveTo>
                  <a:cubicBezTo>
                    <a:pt x="12353" y="114300"/>
                    <a:pt x="8448" y="107347"/>
                    <a:pt x="7209" y="100203"/>
                  </a:cubicBezTo>
                  <a:cubicBezTo>
                    <a:pt x="3685" y="80105"/>
                    <a:pt x="-1173" y="60293"/>
                    <a:pt x="256" y="39243"/>
                  </a:cubicBezTo>
                  <a:cubicBezTo>
                    <a:pt x="1018" y="27242"/>
                    <a:pt x="7495" y="18383"/>
                    <a:pt x="11115" y="8001"/>
                  </a:cubicBezTo>
                  <a:cubicBezTo>
                    <a:pt x="12924" y="6191"/>
                    <a:pt x="14829" y="4477"/>
                    <a:pt x="15972" y="1905"/>
                  </a:cubicBezTo>
                  <a:lnTo>
                    <a:pt x="15972" y="2000"/>
                  </a:lnTo>
                  <a:cubicBezTo>
                    <a:pt x="17115" y="1333"/>
                    <a:pt x="18163" y="667"/>
                    <a:pt x="19306" y="0"/>
                  </a:cubicBezTo>
                  <a:cubicBezTo>
                    <a:pt x="21687" y="953"/>
                    <a:pt x="23592" y="2572"/>
                    <a:pt x="24831" y="5048"/>
                  </a:cubicBezTo>
                  <a:cubicBezTo>
                    <a:pt x="29403" y="21241"/>
                    <a:pt x="32832" y="37338"/>
                    <a:pt x="24735" y="53721"/>
                  </a:cubicBezTo>
                  <a:cubicBezTo>
                    <a:pt x="14734" y="74104"/>
                    <a:pt x="34260" y="83058"/>
                    <a:pt x="39785" y="97536"/>
                  </a:cubicBezTo>
                  <a:cubicBezTo>
                    <a:pt x="40642" y="100203"/>
                    <a:pt x="41214" y="102965"/>
                    <a:pt x="41309" y="105727"/>
                  </a:cubicBezTo>
                  <a:cubicBezTo>
                    <a:pt x="38547" y="119634"/>
                    <a:pt x="33784" y="128492"/>
                    <a:pt x="20354" y="115919"/>
                  </a:cubicBezTo>
                  <a:close/>
                </a:path>
              </a:pathLst>
            </a:custGeom>
            <a:solidFill>
              <a:srgbClr val="6DC4C7"/>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8" name="Freeform: Shape 87">
              <a:extLst>
                <a:ext uri="{FF2B5EF4-FFF2-40B4-BE49-F238E27FC236}">
                  <a16:creationId xmlns:a16="http://schemas.microsoft.com/office/drawing/2014/main" id="{B2C241EA-CB4C-4ADD-8B57-592460321BBA}"/>
                </a:ext>
              </a:extLst>
            </p:cNvPr>
            <p:cNvSpPr/>
            <p:nvPr/>
          </p:nvSpPr>
          <p:spPr>
            <a:xfrm>
              <a:off x="3262953" y="1457633"/>
              <a:ext cx="109156" cy="60423"/>
            </a:xfrm>
            <a:custGeom>
              <a:avLst/>
              <a:gdLst>
                <a:gd name="connsiteX0" fmla="*/ 103918 w 109156"/>
                <a:gd name="connsiteY0" fmla="*/ 46500 h 60423"/>
                <a:gd name="connsiteX1" fmla="*/ 109156 w 109156"/>
                <a:gd name="connsiteY1" fmla="*/ 57740 h 60423"/>
                <a:gd name="connsiteX2" fmla="*/ 93726 w 109156"/>
                <a:gd name="connsiteY2" fmla="*/ 52120 h 60423"/>
                <a:gd name="connsiteX3" fmla="*/ 88297 w 109156"/>
                <a:gd name="connsiteY3" fmla="*/ 40976 h 60423"/>
                <a:gd name="connsiteX4" fmla="*/ 57626 w 109156"/>
                <a:gd name="connsiteY4" fmla="*/ 40023 h 60423"/>
                <a:gd name="connsiteX5" fmla="*/ 20574 w 109156"/>
                <a:gd name="connsiteY5" fmla="*/ 26593 h 60423"/>
                <a:gd name="connsiteX6" fmla="*/ 0 w 109156"/>
                <a:gd name="connsiteY6" fmla="*/ 18497 h 60423"/>
                <a:gd name="connsiteX7" fmla="*/ 15049 w 109156"/>
                <a:gd name="connsiteY7" fmla="*/ 5733 h 60423"/>
                <a:gd name="connsiteX8" fmla="*/ 97536 w 109156"/>
                <a:gd name="connsiteY8" fmla="*/ 13068 h 60423"/>
                <a:gd name="connsiteX9" fmla="*/ 103918 w 109156"/>
                <a:gd name="connsiteY9" fmla="*/ 46500 h 60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9156" h="60423">
                  <a:moveTo>
                    <a:pt x="103918" y="46500"/>
                  </a:moveTo>
                  <a:cubicBezTo>
                    <a:pt x="105632" y="50215"/>
                    <a:pt x="107442" y="54025"/>
                    <a:pt x="109156" y="57740"/>
                  </a:cubicBezTo>
                  <a:cubicBezTo>
                    <a:pt x="101632" y="63836"/>
                    <a:pt x="97441" y="58502"/>
                    <a:pt x="93726" y="52120"/>
                  </a:cubicBezTo>
                  <a:cubicBezTo>
                    <a:pt x="91916" y="48405"/>
                    <a:pt x="90106" y="44691"/>
                    <a:pt x="88297" y="40976"/>
                  </a:cubicBezTo>
                  <a:cubicBezTo>
                    <a:pt x="78486" y="24307"/>
                    <a:pt x="68199" y="27165"/>
                    <a:pt x="57626" y="40023"/>
                  </a:cubicBezTo>
                  <a:cubicBezTo>
                    <a:pt x="44958" y="36690"/>
                    <a:pt x="31623" y="35832"/>
                    <a:pt x="20574" y="26593"/>
                  </a:cubicBezTo>
                  <a:cubicBezTo>
                    <a:pt x="14669" y="21640"/>
                    <a:pt x="5334" y="25926"/>
                    <a:pt x="0" y="18497"/>
                  </a:cubicBezTo>
                  <a:cubicBezTo>
                    <a:pt x="3429" y="12020"/>
                    <a:pt x="10287" y="10305"/>
                    <a:pt x="15049" y="5733"/>
                  </a:cubicBezTo>
                  <a:cubicBezTo>
                    <a:pt x="32290" y="-4649"/>
                    <a:pt x="84011" y="-172"/>
                    <a:pt x="97536" y="13068"/>
                  </a:cubicBezTo>
                  <a:cubicBezTo>
                    <a:pt x="106966" y="22402"/>
                    <a:pt x="108299" y="33832"/>
                    <a:pt x="103918" y="46500"/>
                  </a:cubicBezTo>
                  <a:close/>
                </a:path>
              </a:pathLst>
            </a:custGeom>
            <a:solidFill>
              <a:srgbClr val="91D0D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9" name="Freeform: Shape 88">
              <a:extLst>
                <a:ext uri="{FF2B5EF4-FFF2-40B4-BE49-F238E27FC236}">
                  <a16:creationId xmlns:a16="http://schemas.microsoft.com/office/drawing/2014/main" id="{80DE72BD-7CAB-434A-AF97-34BDAE5C03C2}"/>
                </a:ext>
              </a:extLst>
            </p:cNvPr>
            <p:cNvSpPr/>
            <p:nvPr/>
          </p:nvSpPr>
          <p:spPr>
            <a:xfrm>
              <a:off x="3184753" y="1395601"/>
              <a:ext cx="94202" cy="80623"/>
            </a:xfrm>
            <a:custGeom>
              <a:avLst/>
              <a:gdLst>
                <a:gd name="connsiteX0" fmla="*/ 94202 w 94202"/>
                <a:gd name="connsiteY0" fmla="*/ 74623 h 80623"/>
                <a:gd name="connsiteX1" fmla="*/ 78105 w 94202"/>
                <a:gd name="connsiteY1" fmla="*/ 80624 h 80623"/>
                <a:gd name="connsiteX2" fmla="*/ 0 w 94202"/>
                <a:gd name="connsiteY2" fmla="*/ 12901 h 80623"/>
                <a:gd name="connsiteX3" fmla="*/ 16669 w 94202"/>
                <a:gd name="connsiteY3" fmla="*/ 995 h 80623"/>
                <a:gd name="connsiteX4" fmla="*/ 32290 w 94202"/>
                <a:gd name="connsiteY4" fmla="*/ 7377 h 80623"/>
                <a:gd name="connsiteX5" fmla="*/ 85058 w 94202"/>
                <a:gd name="connsiteY5" fmla="*/ 60145 h 80623"/>
                <a:gd name="connsiteX6" fmla="*/ 92869 w 94202"/>
                <a:gd name="connsiteY6" fmla="*/ 71385 h 80623"/>
                <a:gd name="connsiteX7" fmla="*/ 94202 w 94202"/>
                <a:gd name="connsiteY7" fmla="*/ 74623 h 8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4202" h="80623">
                  <a:moveTo>
                    <a:pt x="94202" y="74623"/>
                  </a:moveTo>
                  <a:cubicBezTo>
                    <a:pt x="90297" y="81386"/>
                    <a:pt x="83915" y="79957"/>
                    <a:pt x="78105" y="80624"/>
                  </a:cubicBezTo>
                  <a:cubicBezTo>
                    <a:pt x="47054" y="64908"/>
                    <a:pt x="20955" y="42524"/>
                    <a:pt x="0" y="12901"/>
                  </a:cubicBezTo>
                  <a:cubicBezTo>
                    <a:pt x="13049" y="15759"/>
                    <a:pt x="13049" y="15759"/>
                    <a:pt x="16669" y="995"/>
                  </a:cubicBezTo>
                  <a:cubicBezTo>
                    <a:pt x="23622" y="-2053"/>
                    <a:pt x="28861" y="2424"/>
                    <a:pt x="32290" y="7377"/>
                  </a:cubicBezTo>
                  <a:cubicBezTo>
                    <a:pt x="46863" y="28713"/>
                    <a:pt x="66770" y="43476"/>
                    <a:pt x="85058" y="60145"/>
                  </a:cubicBezTo>
                  <a:cubicBezTo>
                    <a:pt x="87725" y="63860"/>
                    <a:pt x="90297" y="67575"/>
                    <a:pt x="92869" y="71385"/>
                  </a:cubicBezTo>
                  <a:cubicBezTo>
                    <a:pt x="93345" y="72432"/>
                    <a:pt x="93821" y="73480"/>
                    <a:pt x="94202" y="74623"/>
                  </a:cubicBezTo>
                  <a:close/>
                </a:path>
              </a:pathLst>
            </a:custGeom>
            <a:solidFill>
              <a:srgbClr val="81CACD"/>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0" name="Freeform: Shape 89">
              <a:extLst>
                <a:ext uri="{FF2B5EF4-FFF2-40B4-BE49-F238E27FC236}">
                  <a16:creationId xmlns:a16="http://schemas.microsoft.com/office/drawing/2014/main" id="{3E856CDF-8B1E-431D-8048-F5A4A040FF1C}"/>
                </a:ext>
              </a:extLst>
            </p:cNvPr>
            <p:cNvSpPr/>
            <p:nvPr/>
          </p:nvSpPr>
          <p:spPr>
            <a:xfrm>
              <a:off x="4051046" y="1210097"/>
              <a:ext cx="47901" cy="140969"/>
            </a:xfrm>
            <a:custGeom>
              <a:avLst/>
              <a:gdLst>
                <a:gd name="connsiteX0" fmla="*/ 9340 w 47901"/>
                <a:gd name="connsiteY0" fmla="*/ 0 h 140969"/>
                <a:gd name="connsiteX1" fmla="*/ 26390 w 47901"/>
                <a:gd name="connsiteY1" fmla="*/ 20098 h 140969"/>
                <a:gd name="connsiteX2" fmla="*/ 47536 w 47901"/>
                <a:gd name="connsiteY2" fmla="*/ 97250 h 140969"/>
                <a:gd name="connsiteX3" fmla="*/ 44773 w 47901"/>
                <a:gd name="connsiteY3" fmla="*/ 130112 h 140969"/>
                <a:gd name="connsiteX4" fmla="*/ 40106 w 47901"/>
                <a:gd name="connsiteY4" fmla="*/ 140970 h 140969"/>
                <a:gd name="connsiteX5" fmla="*/ 40011 w 47901"/>
                <a:gd name="connsiteY5" fmla="*/ 140970 h 140969"/>
                <a:gd name="connsiteX6" fmla="*/ 24009 w 47901"/>
                <a:gd name="connsiteY6" fmla="*/ 79343 h 140969"/>
                <a:gd name="connsiteX7" fmla="*/ 5626 w 47901"/>
                <a:gd name="connsiteY7" fmla="*/ 47434 h 140969"/>
                <a:gd name="connsiteX8" fmla="*/ 9340 w 47901"/>
                <a:gd name="connsiteY8" fmla="*/ 0 h 140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901" h="140969">
                  <a:moveTo>
                    <a:pt x="9340" y="0"/>
                  </a:moveTo>
                  <a:cubicBezTo>
                    <a:pt x="17532" y="4096"/>
                    <a:pt x="22771" y="11430"/>
                    <a:pt x="26390" y="20098"/>
                  </a:cubicBezTo>
                  <a:cubicBezTo>
                    <a:pt x="36487" y="44767"/>
                    <a:pt x="44011" y="70580"/>
                    <a:pt x="47536" y="97250"/>
                  </a:cubicBezTo>
                  <a:cubicBezTo>
                    <a:pt x="48964" y="107823"/>
                    <a:pt x="45821" y="119158"/>
                    <a:pt x="44773" y="130112"/>
                  </a:cubicBezTo>
                  <a:cubicBezTo>
                    <a:pt x="42297" y="133255"/>
                    <a:pt x="43440" y="138303"/>
                    <a:pt x="40106" y="140970"/>
                  </a:cubicBezTo>
                  <a:lnTo>
                    <a:pt x="40011" y="140970"/>
                  </a:lnTo>
                  <a:cubicBezTo>
                    <a:pt x="20770" y="124968"/>
                    <a:pt x="27914" y="100013"/>
                    <a:pt x="24009" y="79343"/>
                  </a:cubicBezTo>
                  <a:cubicBezTo>
                    <a:pt x="21247" y="64675"/>
                    <a:pt x="19627" y="52864"/>
                    <a:pt x="5626" y="47434"/>
                  </a:cubicBezTo>
                  <a:cubicBezTo>
                    <a:pt x="2959" y="31242"/>
                    <a:pt x="-7424" y="14288"/>
                    <a:pt x="9340" y="0"/>
                  </a:cubicBezTo>
                  <a:close/>
                </a:path>
              </a:pathLst>
            </a:custGeom>
            <a:solidFill>
              <a:srgbClr val="81CAC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1" name="Freeform: Shape 90">
              <a:extLst>
                <a:ext uri="{FF2B5EF4-FFF2-40B4-BE49-F238E27FC236}">
                  <a16:creationId xmlns:a16="http://schemas.microsoft.com/office/drawing/2014/main" id="{3FC71D14-CE5C-4F39-BE3C-F138BBD2732E}"/>
                </a:ext>
              </a:extLst>
            </p:cNvPr>
            <p:cNvSpPr/>
            <p:nvPr/>
          </p:nvSpPr>
          <p:spPr>
            <a:xfrm>
              <a:off x="3282174" y="1215281"/>
              <a:ext cx="110414" cy="37813"/>
            </a:xfrm>
            <a:custGeom>
              <a:avLst/>
              <a:gdLst>
                <a:gd name="connsiteX0" fmla="*/ 110414 w 110414"/>
                <a:gd name="connsiteY0" fmla="*/ 816 h 37813"/>
                <a:gd name="connsiteX1" fmla="*/ 100127 w 110414"/>
                <a:gd name="connsiteY1" fmla="*/ 22819 h 37813"/>
                <a:gd name="connsiteX2" fmla="*/ 36786 w 110414"/>
                <a:gd name="connsiteY2" fmla="*/ 35582 h 37813"/>
                <a:gd name="connsiteX3" fmla="*/ 12021 w 110414"/>
                <a:gd name="connsiteY3" fmla="*/ 36249 h 37813"/>
                <a:gd name="connsiteX4" fmla="*/ 7163 w 110414"/>
                <a:gd name="connsiteY4" fmla="*/ 12341 h 37813"/>
                <a:gd name="connsiteX5" fmla="*/ 64694 w 110414"/>
                <a:gd name="connsiteY5" fmla="*/ 1673 h 37813"/>
                <a:gd name="connsiteX6" fmla="*/ 110414 w 110414"/>
                <a:gd name="connsiteY6" fmla="*/ 816 h 37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0414" h="37813">
                  <a:moveTo>
                    <a:pt x="110414" y="816"/>
                  </a:moveTo>
                  <a:cubicBezTo>
                    <a:pt x="107652" y="8531"/>
                    <a:pt x="99365" y="13199"/>
                    <a:pt x="100127" y="22819"/>
                  </a:cubicBezTo>
                  <a:cubicBezTo>
                    <a:pt x="78791" y="25486"/>
                    <a:pt x="58217" y="32725"/>
                    <a:pt x="36786" y="35582"/>
                  </a:cubicBezTo>
                  <a:cubicBezTo>
                    <a:pt x="28309" y="36725"/>
                    <a:pt x="19736" y="39583"/>
                    <a:pt x="12021" y="36249"/>
                  </a:cubicBezTo>
                  <a:cubicBezTo>
                    <a:pt x="1258" y="31582"/>
                    <a:pt x="-6172" y="23867"/>
                    <a:pt x="7163" y="12341"/>
                  </a:cubicBezTo>
                  <a:cubicBezTo>
                    <a:pt x="26309" y="8722"/>
                    <a:pt x="45549" y="6055"/>
                    <a:pt x="64694" y="1673"/>
                  </a:cubicBezTo>
                  <a:cubicBezTo>
                    <a:pt x="79268" y="-1565"/>
                    <a:pt x="95079" y="911"/>
                    <a:pt x="110414" y="816"/>
                  </a:cubicBezTo>
                  <a:close/>
                </a:path>
              </a:pathLst>
            </a:custGeom>
            <a:solidFill>
              <a:srgbClr val="6CC4C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2" name="Freeform: Shape 91">
              <a:extLst>
                <a:ext uri="{FF2B5EF4-FFF2-40B4-BE49-F238E27FC236}">
                  <a16:creationId xmlns:a16="http://schemas.microsoft.com/office/drawing/2014/main" id="{715E5559-BF9B-4B1D-BF2B-200F9270FC2A}"/>
                </a:ext>
              </a:extLst>
            </p:cNvPr>
            <p:cNvSpPr/>
            <p:nvPr/>
          </p:nvSpPr>
          <p:spPr>
            <a:xfrm>
              <a:off x="4050038" y="1255185"/>
              <a:ext cx="41575" cy="147957"/>
            </a:xfrm>
            <a:custGeom>
              <a:avLst/>
              <a:gdLst>
                <a:gd name="connsiteX0" fmla="*/ 5204 w 41575"/>
                <a:gd name="connsiteY0" fmla="*/ 155 h 147957"/>
                <a:gd name="connsiteX1" fmla="*/ 30731 w 41575"/>
                <a:gd name="connsiteY1" fmla="*/ 27968 h 147957"/>
                <a:gd name="connsiteX2" fmla="*/ 37780 w 41575"/>
                <a:gd name="connsiteY2" fmla="*/ 91691 h 147957"/>
                <a:gd name="connsiteX3" fmla="*/ 41018 w 41575"/>
                <a:gd name="connsiteY3" fmla="*/ 95882 h 147957"/>
                <a:gd name="connsiteX4" fmla="*/ 31589 w 41575"/>
                <a:gd name="connsiteY4" fmla="*/ 127314 h 147957"/>
                <a:gd name="connsiteX5" fmla="*/ 21587 w 41575"/>
                <a:gd name="connsiteY5" fmla="*/ 142364 h 147957"/>
                <a:gd name="connsiteX6" fmla="*/ 61 w 41575"/>
                <a:gd name="connsiteY6" fmla="*/ 147126 h 147957"/>
                <a:gd name="connsiteX7" fmla="*/ 11110 w 41575"/>
                <a:gd name="connsiteY7" fmla="*/ 125123 h 147957"/>
                <a:gd name="connsiteX8" fmla="*/ 25397 w 41575"/>
                <a:gd name="connsiteY8" fmla="*/ 104454 h 147957"/>
                <a:gd name="connsiteX9" fmla="*/ 25588 w 41575"/>
                <a:gd name="connsiteY9" fmla="*/ 90738 h 147957"/>
                <a:gd name="connsiteX10" fmla="*/ 20825 w 41575"/>
                <a:gd name="connsiteY10" fmla="*/ 50924 h 147957"/>
                <a:gd name="connsiteX11" fmla="*/ 20444 w 41575"/>
                <a:gd name="connsiteY11" fmla="*/ 47590 h 147957"/>
                <a:gd name="connsiteX12" fmla="*/ 17968 w 41575"/>
                <a:gd name="connsiteY12" fmla="*/ 31112 h 147957"/>
                <a:gd name="connsiteX13" fmla="*/ 15682 w 41575"/>
                <a:gd name="connsiteY13" fmla="*/ 24635 h 147957"/>
                <a:gd name="connsiteX14" fmla="*/ 4252 w 41575"/>
                <a:gd name="connsiteY14" fmla="*/ 3394 h 147957"/>
                <a:gd name="connsiteX15" fmla="*/ 5204 w 41575"/>
                <a:gd name="connsiteY15" fmla="*/ 155 h 147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1575" h="147957">
                  <a:moveTo>
                    <a:pt x="5204" y="155"/>
                  </a:moveTo>
                  <a:cubicBezTo>
                    <a:pt x="32256" y="-892"/>
                    <a:pt x="31970" y="2822"/>
                    <a:pt x="30731" y="27968"/>
                  </a:cubicBezTo>
                  <a:cubicBezTo>
                    <a:pt x="29588" y="49876"/>
                    <a:pt x="36256" y="70355"/>
                    <a:pt x="37780" y="91691"/>
                  </a:cubicBezTo>
                  <a:cubicBezTo>
                    <a:pt x="37875" y="93215"/>
                    <a:pt x="39875" y="94453"/>
                    <a:pt x="41018" y="95882"/>
                  </a:cubicBezTo>
                  <a:cubicBezTo>
                    <a:pt x="42733" y="108074"/>
                    <a:pt x="40733" y="118646"/>
                    <a:pt x="31589" y="127314"/>
                  </a:cubicBezTo>
                  <a:cubicBezTo>
                    <a:pt x="27398" y="131219"/>
                    <a:pt x="24826" y="137315"/>
                    <a:pt x="21587" y="142364"/>
                  </a:cubicBezTo>
                  <a:cubicBezTo>
                    <a:pt x="13967" y="141792"/>
                    <a:pt x="8157" y="150650"/>
                    <a:pt x="61" y="147126"/>
                  </a:cubicBezTo>
                  <a:cubicBezTo>
                    <a:pt x="-320" y="137315"/>
                    <a:pt x="823" y="128171"/>
                    <a:pt x="11110" y="125123"/>
                  </a:cubicBezTo>
                  <a:cubicBezTo>
                    <a:pt x="21016" y="122171"/>
                    <a:pt x="23778" y="113693"/>
                    <a:pt x="25397" y="104454"/>
                  </a:cubicBezTo>
                  <a:cubicBezTo>
                    <a:pt x="26160" y="99977"/>
                    <a:pt x="27017" y="94643"/>
                    <a:pt x="25588" y="90738"/>
                  </a:cubicBezTo>
                  <a:cubicBezTo>
                    <a:pt x="20635" y="77784"/>
                    <a:pt x="27683" y="63401"/>
                    <a:pt x="20825" y="50924"/>
                  </a:cubicBezTo>
                  <a:cubicBezTo>
                    <a:pt x="20730" y="49781"/>
                    <a:pt x="20635" y="48733"/>
                    <a:pt x="20444" y="47590"/>
                  </a:cubicBezTo>
                  <a:cubicBezTo>
                    <a:pt x="19873" y="42065"/>
                    <a:pt x="19778" y="36446"/>
                    <a:pt x="17968" y="31112"/>
                  </a:cubicBezTo>
                  <a:cubicBezTo>
                    <a:pt x="17111" y="29016"/>
                    <a:pt x="16444" y="26825"/>
                    <a:pt x="15682" y="24635"/>
                  </a:cubicBezTo>
                  <a:cubicBezTo>
                    <a:pt x="13872" y="16253"/>
                    <a:pt x="6443" y="11490"/>
                    <a:pt x="4252" y="3394"/>
                  </a:cubicBezTo>
                  <a:cubicBezTo>
                    <a:pt x="4442" y="2441"/>
                    <a:pt x="4823" y="1298"/>
                    <a:pt x="5204" y="155"/>
                  </a:cubicBezTo>
                  <a:close/>
                </a:path>
              </a:pathLst>
            </a:custGeom>
            <a:solidFill>
              <a:srgbClr val="9BD4D7"/>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3" name="Freeform: Shape 92">
              <a:extLst>
                <a:ext uri="{FF2B5EF4-FFF2-40B4-BE49-F238E27FC236}">
                  <a16:creationId xmlns:a16="http://schemas.microsoft.com/office/drawing/2014/main" id="{F6E06120-B5FC-4462-9BD2-54854A91B4FE}"/>
                </a:ext>
              </a:extLst>
            </p:cNvPr>
            <p:cNvSpPr/>
            <p:nvPr/>
          </p:nvSpPr>
          <p:spPr>
            <a:xfrm>
              <a:off x="3254714" y="1227356"/>
              <a:ext cx="127682" cy="36778"/>
            </a:xfrm>
            <a:custGeom>
              <a:avLst/>
              <a:gdLst>
                <a:gd name="connsiteX0" fmla="*/ 34623 w 127682"/>
                <a:gd name="connsiteY0" fmla="*/ 266 h 36778"/>
                <a:gd name="connsiteX1" fmla="*/ 46053 w 127682"/>
                <a:gd name="connsiteY1" fmla="*/ 18364 h 36778"/>
                <a:gd name="connsiteX2" fmla="*/ 62436 w 127682"/>
                <a:gd name="connsiteY2" fmla="*/ 17125 h 36778"/>
                <a:gd name="connsiteX3" fmla="*/ 88630 w 127682"/>
                <a:gd name="connsiteY3" fmla="*/ 16173 h 36778"/>
                <a:gd name="connsiteX4" fmla="*/ 93774 w 127682"/>
                <a:gd name="connsiteY4" fmla="*/ 18745 h 36778"/>
                <a:gd name="connsiteX5" fmla="*/ 97298 w 127682"/>
                <a:gd name="connsiteY5" fmla="*/ 12363 h 36778"/>
                <a:gd name="connsiteX6" fmla="*/ 116157 w 127682"/>
                <a:gd name="connsiteY6" fmla="*/ 5029 h 36778"/>
                <a:gd name="connsiteX7" fmla="*/ 127683 w 127682"/>
                <a:gd name="connsiteY7" fmla="*/ 10934 h 36778"/>
                <a:gd name="connsiteX8" fmla="*/ 117396 w 127682"/>
                <a:gd name="connsiteY8" fmla="*/ 16840 h 36778"/>
                <a:gd name="connsiteX9" fmla="*/ 81963 w 127682"/>
                <a:gd name="connsiteY9" fmla="*/ 31699 h 36778"/>
                <a:gd name="connsiteX10" fmla="*/ 52054 w 127682"/>
                <a:gd name="connsiteY10" fmla="*/ 35509 h 36778"/>
                <a:gd name="connsiteX11" fmla="*/ 1857 w 127682"/>
                <a:gd name="connsiteY11" fmla="*/ 31603 h 36778"/>
                <a:gd name="connsiteX12" fmla="*/ 8620 w 127682"/>
                <a:gd name="connsiteY12" fmla="*/ 10458 h 36778"/>
                <a:gd name="connsiteX13" fmla="*/ 34623 w 127682"/>
                <a:gd name="connsiteY13" fmla="*/ 266 h 36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7682" h="36778">
                  <a:moveTo>
                    <a:pt x="34623" y="266"/>
                  </a:moveTo>
                  <a:cubicBezTo>
                    <a:pt x="31575" y="16363"/>
                    <a:pt x="31671" y="16078"/>
                    <a:pt x="46053" y="18364"/>
                  </a:cubicBezTo>
                  <a:cubicBezTo>
                    <a:pt x="51768" y="19316"/>
                    <a:pt x="57769" y="23698"/>
                    <a:pt x="62436" y="17125"/>
                  </a:cubicBezTo>
                  <a:cubicBezTo>
                    <a:pt x="71104" y="4743"/>
                    <a:pt x="79581" y="8648"/>
                    <a:pt x="88630" y="16173"/>
                  </a:cubicBezTo>
                  <a:cubicBezTo>
                    <a:pt x="89868" y="17221"/>
                    <a:pt x="91678" y="17697"/>
                    <a:pt x="93774" y="18745"/>
                  </a:cubicBezTo>
                  <a:cubicBezTo>
                    <a:pt x="94917" y="16649"/>
                    <a:pt x="95869" y="14363"/>
                    <a:pt x="97298" y="12363"/>
                  </a:cubicBezTo>
                  <a:cubicBezTo>
                    <a:pt x="104156" y="2552"/>
                    <a:pt x="107109" y="1409"/>
                    <a:pt x="116157" y="5029"/>
                  </a:cubicBezTo>
                  <a:cubicBezTo>
                    <a:pt x="120158" y="6648"/>
                    <a:pt x="123873" y="8934"/>
                    <a:pt x="127683" y="10934"/>
                  </a:cubicBezTo>
                  <a:cubicBezTo>
                    <a:pt x="125682" y="15792"/>
                    <a:pt x="121682" y="16649"/>
                    <a:pt x="117396" y="16840"/>
                  </a:cubicBezTo>
                  <a:cubicBezTo>
                    <a:pt x="108633" y="30270"/>
                    <a:pt x="100441" y="42938"/>
                    <a:pt x="81963" y="31699"/>
                  </a:cubicBezTo>
                  <a:cubicBezTo>
                    <a:pt x="72533" y="25888"/>
                    <a:pt x="62341" y="36271"/>
                    <a:pt x="52054" y="35509"/>
                  </a:cubicBezTo>
                  <a:cubicBezTo>
                    <a:pt x="34909" y="40271"/>
                    <a:pt x="18812" y="29984"/>
                    <a:pt x="1857" y="31603"/>
                  </a:cubicBezTo>
                  <a:cubicBezTo>
                    <a:pt x="-3000" y="21793"/>
                    <a:pt x="2524" y="15982"/>
                    <a:pt x="8620" y="10458"/>
                  </a:cubicBezTo>
                  <a:cubicBezTo>
                    <a:pt x="16335" y="3981"/>
                    <a:pt x="24336" y="-1258"/>
                    <a:pt x="34623" y="266"/>
                  </a:cubicBezTo>
                  <a:close/>
                </a:path>
              </a:pathLst>
            </a:custGeom>
            <a:solidFill>
              <a:srgbClr val="86CCC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4" name="Freeform: Shape 93">
              <a:extLst>
                <a:ext uri="{FF2B5EF4-FFF2-40B4-BE49-F238E27FC236}">
                  <a16:creationId xmlns:a16="http://schemas.microsoft.com/office/drawing/2014/main" id="{F4DDA4A0-B410-4FC6-83B0-86F7BF75DEF8}"/>
                </a:ext>
              </a:extLst>
            </p:cNvPr>
            <p:cNvSpPr/>
            <p:nvPr/>
          </p:nvSpPr>
          <p:spPr>
            <a:xfrm>
              <a:off x="3996220" y="1159138"/>
              <a:ext cx="64221" cy="96573"/>
            </a:xfrm>
            <a:custGeom>
              <a:avLst/>
              <a:gdLst>
                <a:gd name="connsiteX0" fmla="*/ 64167 w 64221"/>
                <a:gd name="connsiteY0" fmla="*/ 50959 h 96573"/>
                <a:gd name="connsiteX1" fmla="*/ 61500 w 64221"/>
                <a:gd name="connsiteY1" fmla="*/ 62675 h 96573"/>
                <a:gd name="connsiteX2" fmla="*/ 59023 w 64221"/>
                <a:gd name="connsiteY2" fmla="*/ 96203 h 96573"/>
                <a:gd name="connsiteX3" fmla="*/ 58833 w 64221"/>
                <a:gd name="connsiteY3" fmla="*/ 96393 h 96573"/>
                <a:gd name="connsiteX4" fmla="*/ 42450 w 64221"/>
                <a:gd name="connsiteY4" fmla="*/ 82106 h 96573"/>
                <a:gd name="connsiteX5" fmla="*/ 12541 w 64221"/>
                <a:gd name="connsiteY5" fmla="*/ 50102 h 96573"/>
                <a:gd name="connsiteX6" fmla="*/ 1492 w 64221"/>
                <a:gd name="connsiteY6" fmla="*/ 35814 h 96573"/>
                <a:gd name="connsiteX7" fmla="*/ 12446 w 64221"/>
                <a:gd name="connsiteY7" fmla="*/ 0 h 96573"/>
                <a:gd name="connsiteX8" fmla="*/ 18066 w 64221"/>
                <a:gd name="connsiteY8" fmla="*/ 5143 h 96573"/>
                <a:gd name="connsiteX9" fmla="*/ 48355 w 64221"/>
                <a:gd name="connsiteY9" fmla="*/ 28861 h 96573"/>
                <a:gd name="connsiteX10" fmla="*/ 64167 w 64221"/>
                <a:gd name="connsiteY10" fmla="*/ 50959 h 96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4221" h="96573">
                  <a:moveTo>
                    <a:pt x="64167" y="50959"/>
                  </a:moveTo>
                  <a:cubicBezTo>
                    <a:pt x="60261" y="54007"/>
                    <a:pt x="59595" y="57912"/>
                    <a:pt x="61500" y="62675"/>
                  </a:cubicBezTo>
                  <a:cubicBezTo>
                    <a:pt x="66262" y="74295"/>
                    <a:pt x="64357" y="85439"/>
                    <a:pt x="59023" y="96203"/>
                  </a:cubicBezTo>
                  <a:lnTo>
                    <a:pt x="58833" y="96393"/>
                  </a:lnTo>
                  <a:cubicBezTo>
                    <a:pt x="48641" y="98107"/>
                    <a:pt x="47688" y="87154"/>
                    <a:pt x="42450" y="82106"/>
                  </a:cubicBezTo>
                  <a:cubicBezTo>
                    <a:pt x="35782" y="67818"/>
                    <a:pt x="27972" y="54959"/>
                    <a:pt x="12541" y="50102"/>
                  </a:cubicBezTo>
                  <a:cubicBezTo>
                    <a:pt x="6540" y="48196"/>
                    <a:pt x="3111" y="42481"/>
                    <a:pt x="1492" y="35814"/>
                  </a:cubicBezTo>
                  <a:cubicBezTo>
                    <a:pt x="1397" y="22479"/>
                    <a:pt x="-5842" y="6572"/>
                    <a:pt x="12446" y="0"/>
                  </a:cubicBezTo>
                  <a:cubicBezTo>
                    <a:pt x="14351" y="1715"/>
                    <a:pt x="16161" y="3429"/>
                    <a:pt x="18066" y="5143"/>
                  </a:cubicBezTo>
                  <a:cubicBezTo>
                    <a:pt x="23304" y="20479"/>
                    <a:pt x="26448" y="38957"/>
                    <a:pt x="48355" y="28861"/>
                  </a:cubicBezTo>
                  <a:cubicBezTo>
                    <a:pt x="57880" y="32576"/>
                    <a:pt x="60261" y="42386"/>
                    <a:pt x="64167" y="50959"/>
                  </a:cubicBezTo>
                  <a:close/>
                </a:path>
              </a:pathLst>
            </a:custGeom>
            <a:solidFill>
              <a:srgbClr val="9BD4D7"/>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5" name="Freeform: Shape 94">
              <a:extLst>
                <a:ext uri="{FF2B5EF4-FFF2-40B4-BE49-F238E27FC236}">
                  <a16:creationId xmlns:a16="http://schemas.microsoft.com/office/drawing/2014/main" id="{05FB5765-3F50-4DC4-8CEA-62CA233963E7}"/>
                </a:ext>
              </a:extLst>
            </p:cNvPr>
            <p:cNvSpPr/>
            <p:nvPr/>
          </p:nvSpPr>
          <p:spPr>
            <a:xfrm>
              <a:off x="3610240" y="1034455"/>
              <a:ext cx="93053" cy="47657"/>
            </a:xfrm>
            <a:custGeom>
              <a:avLst/>
              <a:gdLst>
                <a:gd name="connsiteX0" fmla="*/ 72099 w 93053"/>
                <a:gd name="connsiteY0" fmla="*/ 0 h 47657"/>
                <a:gd name="connsiteX1" fmla="*/ 82481 w 93053"/>
                <a:gd name="connsiteY1" fmla="*/ 11621 h 47657"/>
                <a:gd name="connsiteX2" fmla="*/ 93054 w 93053"/>
                <a:gd name="connsiteY2" fmla="*/ 22955 h 47657"/>
                <a:gd name="connsiteX3" fmla="*/ 83719 w 93053"/>
                <a:gd name="connsiteY3" fmla="*/ 26384 h 47657"/>
                <a:gd name="connsiteX4" fmla="*/ 77338 w 93053"/>
                <a:gd name="connsiteY4" fmla="*/ 24003 h 47657"/>
                <a:gd name="connsiteX5" fmla="*/ 52858 w 93053"/>
                <a:gd name="connsiteY5" fmla="*/ 28194 h 47657"/>
                <a:gd name="connsiteX6" fmla="*/ 47334 w 93053"/>
                <a:gd name="connsiteY6" fmla="*/ 32099 h 47657"/>
                <a:gd name="connsiteX7" fmla="*/ 38476 w 93053"/>
                <a:gd name="connsiteY7" fmla="*/ 37052 h 47657"/>
                <a:gd name="connsiteX8" fmla="*/ 32475 w 93053"/>
                <a:gd name="connsiteY8" fmla="*/ 40481 h 47657"/>
                <a:gd name="connsiteX9" fmla="*/ 16187 w 93053"/>
                <a:gd name="connsiteY9" fmla="*/ 47625 h 47657"/>
                <a:gd name="connsiteX10" fmla="*/ 9043 w 93053"/>
                <a:gd name="connsiteY10" fmla="*/ 45815 h 47657"/>
                <a:gd name="connsiteX11" fmla="*/ 5043 w 93053"/>
                <a:gd name="connsiteY11" fmla="*/ 12192 h 47657"/>
                <a:gd name="connsiteX12" fmla="*/ 16663 w 93053"/>
                <a:gd name="connsiteY12" fmla="*/ 6953 h 47657"/>
                <a:gd name="connsiteX13" fmla="*/ 72099 w 93053"/>
                <a:gd name="connsiteY13" fmla="*/ 0 h 47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3053" h="47657">
                  <a:moveTo>
                    <a:pt x="72099" y="0"/>
                  </a:moveTo>
                  <a:cubicBezTo>
                    <a:pt x="74194" y="5334"/>
                    <a:pt x="77623" y="9239"/>
                    <a:pt x="82481" y="11621"/>
                  </a:cubicBezTo>
                  <a:cubicBezTo>
                    <a:pt x="87339" y="14002"/>
                    <a:pt x="90958" y="17717"/>
                    <a:pt x="93054" y="22955"/>
                  </a:cubicBezTo>
                  <a:cubicBezTo>
                    <a:pt x="90577" y="26099"/>
                    <a:pt x="87339" y="26765"/>
                    <a:pt x="83719" y="26384"/>
                  </a:cubicBezTo>
                  <a:cubicBezTo>
                    <a:pt x="81529" y="25908"/>
                    <a:pt x="79338" y="25051"/>
                    <a:pt x="77338" y="24003"/>
                  </a:cubicBezTo>
                  <a:cubicBezTo>
                    <a:pt x="67908" y="16669"/>
                    <a:pt x="59812" y="18383"/>
                    <a:pt x="52858" y="28194"/>
                  </a:cubicBezTo>
                  <a:cubicBezTo>
                    <a:pt x="51144" y="29718"/>
                    <a:pt x="49239" y="30956"/>
                    <a:pt x="47334" y="32099"/>
                  </a:cubicBezTo>
                  <a:cubicBezTo>
                    <a:pt x="44381" y="33814"/>
                    <a:pt x="41428" y="35338"/>
                    <a:pt x="38476" y="37052"/>
                  </a:cubicBezTo>
                  <a:cubicBezTo>
                    <a:pt x="36571" y="38386"/>
                    <a:pt x="34570" y="39433"/>
                    <a:pt x="32475" y="40481"/>
                  </a:cubicBezTo>
                  <a:cubicBezTo>
                    <a:pt x="27141" y="43148"/>
                    <a:pt x="21997" y="46196"/>
                    <a:pt x="16187" y="47625"/>
                  </a:cubicBezTo>
                  <a:cubicBezTo>
                    <a:pt x="13615" y="47816"/>
                    <a:pt x="11234" y="47149"/>
                    <a:pt x="9043" y="45815"/>
                  </a:cubicBezTo>
                  <a:cubicBezTo>
                    <a:pt x="376" y="35624"/>
                    <a:pt x="-4101" y="24860"/>
                    <a:pt x="5043" y="12192"/>
                  </a:cubicBezTo>
                  <a:cubicBezTo>
                    <a:pt x="8948" y="10382"/>
                    <a:pt x="12663" y="7525"/>
                    <a:pt x="16663" y="6953"/>
                  </a:cubicBezTo>
                  <a:cubicBezTo>
                    <a:pt x="35237" y="4191"/>
                    <a:pt x="53620" y="2191"/>
                    <a:pt x="72099" y="0"/>
                  </a:cubicBezTo>
                  <a:close/>
                </a:path>
              </a:pathLst>
            </a:custGeom>
            <a:solidFill>
              <a:srgbClr val="8DCED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6" name="Freeform: Shape 95">
              <a:extLst>
                <a:ext uri="{FF2B5EF4-FFF2-40B4-BE49-F238E27FC236}">
                  <a16:creationId xmlns:a16="http://schemas.microsoft.com/office/drawing/2014/main" id="{5D9417B0-08CB-45A1-8B0A-4122CFE96722}"/>
                </a:ext>
              </a:extLst>
            </p:cNvPr>
            <p:cNvSpPr/>
            <p:nvPr/>
          </p:nvSpPr>
          <p:spPr>
            <a:xfrm>
              <a:off x="3355611" y="1509848"/>
              <a:ext cx="59632" cy="73437"/>
            </a:xfrm>
            <a:custGeom>
              <a:avLst/>
              <a:gdLst>
                <a:gd name="connsiteX0" fmla="*/ 1068 w 59632"/>
                <a:gd name="connsiteY0" fmla="*/ 0 h 73437"/>
                <a:gd name="connsiteX1" fmla="*/ 16499 w 59632"/>
                <a:gd name="connsiteY1" fmla="*/ 5620 h 73437"/>
                <a:gd name="connsiteX2" fmla="*/ 25167 w 59632"/>
                <a:gd name="connsiteY2" fmla="*/ 26003 h 73437"/>
                <a:gd name="connsiteX3" fmla="*/ 26119 w 59632"/>
                <a:gd name="connsiteY3" fmla="*/ 37814 h 73437"/>
                <a:gd name="connsiteX4" fmla="*/ 34311 w 59632"/>
                <a:gd name="connsiteY4" fmla="*/ 39719 h 73437"/>
                <a:gd name="connsiteX5" fmla="*/ 59457 w 59632"/>
                <a:gd name="connsiteY5" fmla="*/ 67723 h 73437"/>
                <a:gd name="connsiteX6" fmla="*/ 52694 w 59632"/>
                <a:gd name="connsiteY6" fmla="*/ 73438 h 73437"/>
                <a:gd name="connsiteX7" fmla="*/ 15165 w 59632"/>
                <a:gd name="connsiteY7" fmla="*/ 41148 h 73437"/>
                <a:gd name="connsiteX8" fmla="*/ 1068 w 59632"/>
                <a:gd name="connsiteY8" fmla="*/ 0 h 73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632" h="73437">
                  <a:moveTo>
                    <a:pt x="1068" y="0"/>
                  </a:moveTo>
                  <a:cubicBezTo>
                    <a:pt x="6117" y="2381"/>
                    <a:pt x="10689" y="5905"/>
                    <a:pt x="16499" y="5620"/>
                  </a:cubicBezTo>
                  <a:cubicBezTo>
                    <a:pt x="24214" y="9906"/>
                    <a:pt x="28215" y="16192"/>
                    <a:pt x="25167" y="26003"/>
                  </a:cubicBezTo>
                  <a:cubicBezTo>
                    <a:pt x="24119" y="29432"/>
                    <a:pt x="22500" y="32956"/>
                    <a:pt x="26119" y="37814"/>
                  </a:cubicBezTo>
                  <a:cubicBezTo>
                    <a:pt x="27929" y="38195"/>
                    <a:pt x="31072" y="39148"/>
                    <a:pt x="34311" y="39719"/>
                  </a:cubicBezTo>
                  <a:cubicBezTo>
                    <a:pt x="49074" y="42291"/>
                    <a:pt x="55742" y="53816"/>
                    <a:pt x="59457" y="67723"/>
                  </a:cubicBezTo>
                  <a:cubicBezTo>
                    <a:pt x="60600" y="72199"/>
                    <a:pt x="55932" y="72866"/>
                    <a:pt x="52694" y="73438"/>
                  </a:cubicBezTo>
                  <a:cubicBezTo>
                    <a:pt x="40216" y="62674"/>
                    <a:pt x="27834" y="51625"/>
                    <a:pt x="15165" y="41148"/>
                  </a:cubicBezTo>
                  <a:cubicBezTo>
                    <a:pt x="2497" y="30480"/>
                    <a:pt x="-2361" y="17050"/>
                    <a:pt x="1068" y="0"/>
                  </a:cubicBezTo>
                  <a:close/>
                </a:path>
              </a:pathLst>
            </a:custGeom>
            <a:solidFill>
              <a:srgbClr val="7CC8C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7" name="Freeform: Shape 96">
              <a:extLst>
                <a:ext uri="{FF2B5EF4-FFF2-40B4-BE49-F238E27FC236}">
                  <a16:creationId xmlns:a16="http://schemas.microsoft.com/office/drawing/2014/main" id="{1B8E85D9-7618-4F20-8EBA-3EDBC4EEA2D6}"/>
                </a:ext>
              </a:extLst>
            </p:cNvPr>
            <p:cNvSpPr/>
            <p:nvPr/>
          </p:nvSpPr>
          <p:spPr>
            <a:xfrm>
              <a:off x="3902074" y="1460490"/>
              <a:ext cx="86589" cy="50405"/>
            </a:xfrm>
            <a:custGeom>
              <a:avLst/>
              <a:gdLst>
                <a:gd name="connsiteX0" fmla="*/ 49632 w 86589"/>
                <a:gd name="connsiteY0" fmla="*/ 4114 h 50405"/>
                <a:gd name="connsiteX1" fmla="*/ 78493 w 86589"/>
                <a:gd name="connsiteY1" fmla="*/ 399 h 50405"/>
                <a:gd name="connsiteX2" fmla="*/ 86589 w 86589"/>
                <a:gd name="connsiteY2" fmla="*/ 4686 h 50405"/>
                <a:gd name="connsiteX3" fmla="*/ 46203 w 86589"/>
                <a:gd name="connsiteY3" fmla="*/ 33261 h 50405"/>
                <a:gd name="connsiteX4" fmla="*/ 8960 w 86589"/>
                <a:gd name="connsiteY4" fmla="*/ 50406 h 50405"/>
                <a:gd name="connsiteX5" fmla="*/ 7 w 86589"/>
                <a:gd name="connsiteY5" fmla="*/ 42976 h 50405"/>
                <a:gd name="connsiteX6" fmla="*/ 7532 w 86589"/>
                <a:gd name="connsiteY6" fmla="*/ 33356 h 50405"/>
                <a:gd name="connsiteX7" fmla="*/ 9913 w 86589"/>
                <a:gd name="connsiteY7" fmla="*/ 32689 h 50405"/>
                <a:gd name="connsiteX8" fmla="*/ 39250 w 86589"/>
                <a:gd name="connsiteY8" fmla="*/ 9639 h 50405"/>
                <a:gd name="connsiteX9" fmla="*/ 46584 w 86589"/>
                <a:gd name="connsiteY9" fmla="*/ 4019 h 50405"/>
                <a:gd name="connsiteX10" fmla="*/ 49632 w 86589"/>
                <a:gd name="connsiteY10" fmla="*/ 4114 h 50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6589" h="50405">
                  <a:moveTo>
                    <a:pt x="49632" y="4114"/>
                  </a:moveTo>
                  <a:cubicBezTo>
                    <a:pt x="59348" y="4114"/>
                    <a:pt x="69158" y="4495"/>
                    <a:pt x="78493" y="399"/>
                  </a:cubicBezTo>
                  <a:cubicBezTo>
                    <a:pt x="82017" y="-1125"/>
                    <a:pt x="84494" y="2019"/>
                    <a:pt x="86589" y="4686"/>
                  </a:cubicBezTo>
                  <a:cubicBezTo>
                    <a:pt x="73159" y="14306"/>
                    <a:pt x="60205" y="24879"/>
                    <a:pt x="46203" y="33261"/>
                  </a:cubicBezTo>
                  <a:cubicBezTo>
                    <a:pt x="34487" y="40309"/>
                    <a:pt x="21438" y="44786"/>
                    <a:pt x="8960" y="50406"/>
                  </a:cubicBezTo>
                  <a:cubicBezTo>
                    <a:pt x="5246" y="48977"/>
                    <a:pt x="197" y="48977"/>
                    <a:pt x="7" y="42976"/>
                  </a:cubicBezTo>
                  <a:cubicBezTo>
                    <a:pt x="-184" y="37642"/>
                    <a:pt x="3626" y="35356"/>
                    <a:pt x="7532" y="33356"/>
                  </a:cubicBezTo>
                  <a:cubicBezTo>
                    <a:pt x="8294" y="32975"/>
                    <a:pt x="9151" y="32594"/>
                    <a:pt x="9913" y="32689"/>
                  </a:cubicBezTo>
                  <a:cubicBezTo>
                    <a:pt x="26296" y="35070"/>
                    <a:pt x="33916" y="24117"/>
                    <a:pt x="39250" y="9639"/>
                  </a:cubicBezTo>
                  <a:cubicBezTo>
                    <a:pt x="41345" y="7257"/>
                    <a:pt x="43441" y="4781"/>
                    <a:pt x="46584" y="4019"/>
                  </a:cubicBezTo>
                  <a:cubicBezTo>
                    <a:pt x="47632" y="4114"/>
                    <a:pt x="48584" y="4114"/>
                    <a:pt x="49632" y="4114"/>
                  </a:cubicBezTo>
                  <a:close/>
                </a:path>
              </a:pathLst>
            </a:custGeom>
            <a:solidFill>
              <a:srgbClr val="88CDD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8" name="Freeform: Shape 97">
              <a:extLst>
                <a:ext uri="{FF2B5EF4-FFF2-40B4-BE49-F238E27FC236}">
                  <a16:creationId xmlns:a16="http://schemas.microsoft.com/office/drawing/2014/main" id="{41945997-D7D6-4C78-928D-335085F8EC5D}"/>
                </a:ext>
              </a:extLst>
            </p:cNvPr>
            <p:cNvSpPr/>
            <p:nvPr/>
          </p:nvSpPr>
          <p:spPr>
            <a:xfrm>
              <a:off x="3573271" y="1046317"/>
              <a:ext cx="54411" cy="50640"/>
            </a:xfrm>
            <a:custGeom>
              <a:avLst/>
              <a:gdLst>
                <a:gd name="connsiteX0" fmla="*/ 42203 w 54411"/>
                <a:gd name="connsiteY0" fmla="*/ 236 h 50640"/>
                <a:gd name="connsiteX1" fmla="*/ 52395 w 54411"/>
                <a:gd name="connsiteY1" fmla="*/ 33764 h 50640"/>
                <a:gd name="connsiteX2" fmla="*/ 43251 w 54411"/>
                <a:gd name="connsiteY2" fmla="*/ 50528 h 50640"/>
                <a:gd name="connsiteX3" fmla="*/ 293 w 54411"/>
                <a:gd name="connsiteY3" fmla="*/ 35097 h 50640"/>
                <a:gd name="connsiteX4" fmla="*/ 10961 w 54411"/>
                <a:gd name="connsiteY4" fmla="*/ 19476 h 50640"/>
                <a:gd name="connsiteX5" fmla="*/ 10485 w 54411"/>
                <a:gd name="connsiteY5" fmla="*/ 10332 h 50640"/>
                <a:gd name="connsiteX6" fmla="*/ 42203 w 54411"/>
                <a:gd name="connsiteY6" fmla="*/ 236 h 50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1" h="50640">
                  <a:moveTo>
                    <a:pt x="42203" y="236"/>
                  </a:moveTo>
                  <a:cubicBezTo>
                    <a:pt x="41631" y="12809"/>
                    <a:pt x="42298" y="25001"/>
                    <a:pt x="52395" y="33764"/>
                  </a:cubicBezTo>
                  <a:cubicBezTo>
                    <a:pt x="58300" y="45289"/>
                    <a:pt x="50013" y="51575"/>
                    <a:pt x="43251" y="50528"/>
                  </a:cubicBezTo>
                  <a:cubicBezTo>
                    <a:pt x="28392" y="48242"/>
                    <a:pt x="10675" y="53004"/>
                    <a:pt x="293" y="35097"/>
                  </a:cubicBezTo>
                  <a:cubicBezTo>
                    <a:pt x="-1707" y="25286"/>
                    <a:pt x="7056" y="24334"/>
                    <a:pt x="10961" y="19476"/>
                  </a:cubicBezTo>
                  <a:cubicBezTo>
                    <a:pt x="12009" y="16333"/>
                    <a:pt x="10961" y="13380"/>
                    <a:pt x="10485" y="10332"/>
                  </a:cubicBezTo>
                  <a:cubicBezTo>
                    <a:pt x="19533" y="1474"/>
                    <a:pt x="30392" y="-812"/>
                    <a:pt x="42203" y="236"/>
                  </a:cubicBezTo>
                  <a:close/>
                </a:path>
              </a:pathLst>
            </a:custGeom>
            <a:solidFill>
              <a:srgbClr val="ABDAD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9" name="Freeform: Shape 98">
              <a:extLst>
                <a:ext uri="{FF2B5EF4-FFF2-40B4-BE49-F238E27FC236}">
                  <a16:creationId xmlns:a16="http://schemas.microsoft.com/office/drawing/2014/main" id="{D8DB1044-3295-4224-901D-73C6878CB879}"/>
                </a:ext>
              </a:extLst>
            </p:cNvPr>
            <p:cNvSpPr/>
            <p:nvPr/>
          </p:nvSpPr>
          <p:spPr>
            <a:xfrm>
              <a:off x="3918835" y="1132530"/>
              <a:ext cx="65256" cy="38057"/>
            </a:xfrm>
            <a:custGeom>
              <a:avLst/>
              <a:gdLst>
                <a:gd name="connsiteX0" fmla="*/ 37920 w 65256"/>
                <a:gd name="connsiteY0" fmla="*/ 37847 h 38057"/>
                <a:gd name="connsiteX1" fmla="*/ 1725 w 65256"/>
                <a:gd name="connsiteY1" fmla="*/ 21273 h 38057"/>
                <a:gd name="connsiteX2" fmla="*/ 10 w 65256"/>
                <a:gd name="connsiteY2" fmla="*/ 17082 h 38057"/>
                <a:gd name="connsiteX3" fmla="*/ 772 w 65256"/>
                <a:gd name="connsiteY3" fmla="*/ 14701 h 38057"/>
                <a:gd name="connsiteX4" fmla="*/ 16488 w 65256"/>
                <a:gd name="connsiteY4" fmla="*/ 3176 h 38057"/>
                <a:gd name="connsiteX5" fmla="*/ 28204 w 65256"/>
                <a:gd name="connsiteY5" fmla="*/ 1176 h 38057"/>
                <a:gd name="connsiteX6" fmla="*/ 38110 w 65256"/>
                <a:gd name="connsiteY6" fmla="*/ 4033 h 38057"/>
                <a:gd name="connsiteX7" fmla="*/ 47826 w 65256"/>
                <a:gd name="connsiteY7" fmla="*/ 10320 h 38057"/>
                <a:gd name="connsiteX8" fmla="*/ 48016 w 65256"/>
                <a:gd name="connsiteY8" fmla="*/ 10415 h 38057"/>
                <a:gd name="connsiteX9" fmla="*/ 53636 w 65256"/>
                <a:gd name="connsiteY9" fmla="*/ 15273 h 38057"/>
                <a:gd name="connsiteX10" fmla="*/ 53636 w 65256"/>
                <a:gd name="connsiteY10" fmla="*/ 15273 h 38057"/>
                <a:gd name="connsiteX11" fmla="*/ 65256 w 65256"/>
                <a:gd name="connsiteY11" fmla="*/ 21845 h 38057"/>
                <a:gd name="connsiteX12" fmla="*/ 37920 w 65256"/>
                <a:gd name="connsiteY12" fmla="*/ 37847 h 38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5256" h="38057">
                  <a:moveTo>
                    <a:pt x="37920" y="37847"/>
                  </a:moveTo>
                  <a:cubicBezTo>
                    <a:pt x="23347" y="38990"/>
                    <a:pt x="10297" y="35751"/>
                    <a:pt x="1725" y="21273"/>
                  </a:cubicBezTo>
                  <a:cubicBezTo>
                    <a:pt x="486" y="20035"/>
                    <a:pt x="-85" y="18606"/>
                    <a:pt x="10" y="17082"/>
                  </a:cubicBezTo>
                  <a:cubicBezTo>
                    <a:pt x="201" y="15463"/>
                    <a:pt x="391" y="14701"/>
                    <a:pt x="772" y="14701"/>
                  </a:cubicBezTo>
                  <a:cubicBezTo>
                    <a:pt x="4582" y="8605"/>
                    <a:pt x="13822" y="11367"/>
                    <a:pt x="16488" y="3176"/>
                  </a:cubicBezTo>
                  <a:cubicBezTo>
                    <a:pt x="19917" y="-634"/>
                    <a:pt x="23823" y="-634"/>
                    <a:pt x="28204" y="1176"/>
                  </a:cubicBezTo>
                  <a:cubicBezTo>
                    <a:pt x="31347" y="2509"/>
                    <a:pt x="34776" y="3081"/>
                    <a:pt x="38110" y="4033"/>
                  </a:cubicBezTo>
                  <a:cubicBezTo>
                    <a:pt x="40587" y="7653"/>
                    <a:pt x="45730" y="6129"/>
                    <a:pt x="47826" y="10320"/>
                  </a:cubicBezTo>
                  <a:lnTo>
                    <a:pt x="48016" y="10415"/>
                  </a:lnTo>
                  <a:cubicBezTo>
                    <a:pt x="50016" y="11844"/>
                    <a:pt x="51922" y="13463"/>
                    <a:pt x="53636" y="15273"/>
                  </a:cubicBezTo>
                  <a:lnTo>
                    <a:pt x="53636" y="15273"/>
                  </a:lnTo>
                  <a:cubicBezTo>
                    <a:pt x="56493" y="19654"/>
                    <a:pt x="62685" y="16987"/>
                    <a:pt x="65256" y="21845"/>
                  </a:cubicBezTo>
                  <a:cubicBezTo>
                    <a:pt x="61923" y="39085"/>
                    <a:pt x="48778" y="36132"/>
                    <a:pt x="37920" y="37847"/>
                  </a:cubicBezTo>
                  <a:close/>
                </a:path>
              </a:pathLst>
            </a:custGeom>
            <a:solidFill>
              <a:srgbClr val="75C6C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0" name="Freeform: Shape 99">
              <a:extLst>
                <a:ext uri="{FF2B5EF4-FFF2-40B4-BE49-F238E27FC236}">
                  <a16:creationId xmlns:a16="http://schemas.microsoft.com/office/drawing/2014/main" id="{C0FFB349-B232-43B0-9A76-A8EB04DF1505}"/>
                </a:ext>
              </a:extLst>
            </p:cNvPr>
            <p:cNvSpPr/>
            <p:nvPr/>
          </p:nvSpPr>
          <p:spPr>
            <a:xfrm>
              <a:off x="3527367" y="1548031"/>
              <a:ext cx="67056" cy="41922"/>
            </a:xfrm>
            <a:custGeom>
              <a:avLst/>
              <a:gdLst>
                <a:gd name="connsiteX0" fmla="*/ 191 w 67056"/>
                <a:gd name="connsiteY0" fmla="*/ 18586 h 41922"/>
                <a:gd name="connsiteX1" fmla="*/ 0 w 67056"/>
                <a:gd name="connsiteY1" fmla="*/ 12680 h 41922"/>
                <a:gd name="connsiteX2" fmla="*/ 7144 w 67056"/>
                <a:gd name="connsiteY2" fmla="*/ 5060 h 41922"/>
                <a:gd name="connsiteX3" fmla="*/ 13430 w 67056"/>
                <a:gd name="connsiteY3" fmla="*/ 2393 h 41922"/>
                <a:gd name="connsiteX4" fmla="*/ 26670 w 67056"/>
                <a:gd name="connsiteY4" fmla="*/ 1917 h 41922"/>
                <a:gd name="connsiteX5" fmla="*/ 33052 w 67056"/>
                <a:gd name="connsiteY5" fmla="*/ 2679 h 41922"/>
                <a:gd name="connsiteX6" fmla="*/ 51625 w 67056"/>
                <a:gd name="connsiteY6" fmla="*/ 1441 h 41922"/>
                <a:gd name="connsiteX7" fmla="*/ 67056 w 67056"/>
                <a:gd name="connsiteY7" fmla="*/ 18205 h 41922"/>
                <a:gd name="connsiteX8" fmla="*/ 31528 w 67056"/>
                <a:gd name="connsiteY8" fmla="*/ 41922 h 41922"/>
                <a:gd name="connsiteX9" fmla="*/ 191 w 67056"/>
                <a:gd name="connsiteY9" fmla="*/ 18586 h 41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7056" h="41922">
                  <a:moveTo>
                    <a:pt x="191" y="18586"/>
                  </a:moveTo>
                  <a:cubicBezTo>
                    <a:pt x="191" y="16586"/>
                    <a:pt x="95" y="14681"/>
                    <a:pt x="0" y="12680"/>
                  </a:cubicBezTo>
                  <a:cubicBezTo>
                    <a:pt x="1524" y="9251"/>
                    <a:pt x="4096" y="6965"/>
                    <a:pt x="7144" y="5060"/>
                  </a:cubicBezTo>
                  <a:cubicBezTo>
                    <a:pt x="9144" y="3917"/>
                    <a:pt x="11240" y="3060"/>
                    <a:pt x="13430" y="2393"/>
                  </a:cubicBezTo>
                  <a:cubicBezTo>
                    <a:pt x="17812" y="1346"/>
                    <a:pt x="22193" y="1346"/>
                    <a:pt x="26670" y="1917"/>
                  </a:cubicBezTo>
                  <a:cubicBezTo>
                    <a:pt x="28766" y="2108"/>
                    <a:pt x="30956" y="2393"/>
                    <a:pt x="33052" y="2679"/>
                  </a:cubicBezTo>
                  <a:cubicBezTo>
                    <a:pt x="39338" y="3917"/>
                    <a:pt x="45244" y="-2845"/>
                    <a:pt x="51625" y="1441"/>
                  </a:cubicBezTo>
                  <a:cubicBezTo>
                    <a:pt x="58579" y="5060"/>
                    <a:pt x="63722" y="10680"/>
                    <a:pt x="67056" y="18205"/>
                  </a:cubicBezTo>
                  <a:cubicBezTo>
                    <a:pt x="58579" y="32207"/>
                    <a:pt x="46958" y="40493"/>
                    <a:pt x="31528" y="41922"/>
                  </a:cubicBezTo>
                  <a:cubicBezTo>
                    <a:pt x="22574" y="31730"/>
                    <a:pt x="14002" y="21062"/>
                    <a:pt x="191" y="18586"/>
                  </a:cubicBezTo>
                  <a:close/>
                </a:path>
              </a:pathLst>
            </a:custGeom>
            <a:solidFill>
              <a:srgbClr val="8ECFD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1" name="Freeform: Shape 100">
              <a:extLst>
                <a:ext uri="{FF2B5EF4-FFF2-40B4-BE49-F238E27FC236}">
                  <a16:creationId xmlns:a16="http://schemas.microsoft.com/office/drawing/2014/main" id="{1D96831F-2D79-40F7-9D03-A953F3B02959}"/>
                </a:ext>
              </a:extLst>
            </p:cNvPr>
            <p:cNvSpPr/>
            <p:nvPr/>
          </p:nvSpPr>
          <p:spPr>
            <a:xfrm>
              <a:off x="3956754" y="1151230"/>
              <a:ext cx="52006" cy="47730"/>
            </a:xfrm>
            <a:custGeom>
              <a:avLst/>
              <a:gdLst>
                <a:gd name="connsiteX0" fmla="*/ 0 w 52006"/>
                <a:gd name="connsiteY0" fmla="*/ 19147 h 47730"/>
                <a:gd name="connsiteX1" fmla="*/ 14573 w 52006"/>
                <a:gd name="connsiteY1" fmla="*/ 10956 h 47730"/>
                <a:gd name="connsiteX2" fmla="*/ 25527 w 52006"/>
                <a:gd name="connsiteY2" fmla="*/ 2669 h 47730"/>
                <a:gd name="connsiteX3" fmla="*/ 36671 w 52006"/>
                <a:gd name="connsiteY3" fmla="*/ 2193 h 47730"/>
                <a:gd name="connsiteX4" fmla="*/ 52006 w 52006"/>
                <a:gd name="connsiteY4" fmla="*/ 7908 h 47730"/>
                <a:gd name="connsiteX5" fmla="*/ 46672 w 52006"/>
                <a:gd name="connsiteY5" fmla="*/ 22672 h 47730"/>
                <a:gd name="connsiteX6" fmla="*/ 46577 w 52006"/>
                <a:gd name="connsiteY6" fmla="*/ 47722 h 47730"/>
                <a:gd name="connsiteX7" fmla="*/ 190 w 52006"/>
                <a:gd name="connsiteY7" fmla="*/ 19814 h 47730"/>
                <a:gd name="connsiteX8" fmla="*/ 0 w 52006"/>
                <a:gd name="connsiteY8" fmla="*/ 19147 h 47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006" h="47730">
                  <a:moveTo>
                    <a:pt x="0" y="19147"/>
                  </a:moveTo>
                  <a:cubicBezTo>
                    <a:pt x="3619" y="13718"/>
                    <a:pt x="8477" y="10384"/>
                    <a:pt x="14573" y="10956"/>
                  </a:cubicBezTo>
                  <a:cubicBezTo>
                    <a:pt x="20765" y="11527"/>
                    <a:pt x="23527" y="8098"/>
                    <a:pt x="25527" y="2669"/>
                  </a:cubicBezTo>
                  <a:cubicBezTo>
                    <a:pt x="29146" y="-855"/>
                    <a:pt x="32861" y="-760"/>
                    <a:pt x="36671" y="2193"/>
                  </a:cubicBezTo>
                  <a:cubicBezTo>
                    <a:pt x="42291" y="2479"/>
                    <a:pt x="48101" y="2002"/>
                    <a:pt x="52006" y="7908"/>
                  </a:cubicBezTo>
                  <a:cubicBezTo>
                    <a:pt x="47244" y="11527"/>
                    <a:pt x="46672" y="16957"/>
                    <a:pt x="46672" y="22672"/>
                  </a:cubicBezTo>
                  <a:cubicBezTo>
                    <a:pt x="46672" y="31054"/>
                    <a:pt x="46577" y="39340"/>
                    <a:pt x="46577" y="47722"/>
                  </a:cubicBezTo>
                  <a:cubicBezTo>
                    <a:pt x="26289" y="48008"/>
                    <a:pt x="10001" y="40388"/>
                    <a:pt x="190" y="19814"/>
                  </a:cubicBezTo>
                  <a:lnTo>
                    <a:pt x="0" y="19147"/>
                  </a:lnTo>
                  <a:close/>
                </a:path>
              </a:pathLst>
            </a:custGeom>
            <a:solidFill>
              <a:srgbClr val="ADDB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2" name="Freeform: Shape 101">
              <a:extLst>
                <a:ext uri="{FF2B5EF4-FFF2-40B4-BE49-F238E27FC236}">
                  <a16:creationId xmlns:a16="http://schemas.microsoft.com/office/drawing/2014/main" id="{03F80C53-A042-407E-BEFA-A88E2CEF03D5}"/>
                </a:ext>
              </a:extLst>
            </p:cNvPr>
            <p:cNvSpPr/>
            <p:nvPr/>
          </p:nvSpPr>
          <p:spPr>
            <a:xfrm>
              <a:off x="3469932" y="1098178"/>
              <a:ext cx="68960" cy="67242"/>
            </a:xfrm>
            <a:custGeom>
              <a:avLst/>
              <a:gdLst>
                <a:gd name="connsiteX0" fmla="*/ 26289 w 68960"/>
                <a:gd name="connsiteY0" fmla="*/ 44006 h 67242"/>
                <a:gd name="connsiteX1" fmla="*/ 23146 w 68960"/>
                <a:gd name="connsiteY1" fmla="*/ 47911 h 67242"/>
                <a:gd name="connsiteX2" fmla="*/ 0 w 68960"/>
                <a:gd name="connsiteY2" fmla="*/ 66580 h 67242"/>
                <a:gd name="connsiteX3" fmla="*/ 16288 w 68960"/>
                <a:gd name="connsiteY3" fmla="*/ 34481 h 67242"/>
                <a:gd name="connsiteX4" fmla="*/ 32956 w 68960"/>
                <a:gd name="connsiteY4" fmla="*/ 14192 h 67242"/>
                <a:gd name="connsiteX5" fmla="*/ 47720 w 68960"/>
                <a:gd name="connsiteY5" fmla="*/ 0 h 67242"/>
                <a:gd name="connsiteX6" fmla="*/ 68961 w 68960"/>
                <a:gd name="connsiteY6" fmla="*/ 10477 h 67242"/>
                <a:gd name="connsiteX7" fmla="*/ 47530 w 68960"/>
                <a:gd name="connsiteY7" fmla="*/ 29432 h 67242"/>
                <a:gd name="connsiteX8" fmla="*/ 43243 w 68960"/>
                <a:gd name="connsiteY8" fmla="*/ 34671 h 67242"/>
                <a:gd name="connsiteX9" fmla="*/ 26289 w 68960"/>
                <a:gd name="connsiteY9" fmla="*/ 44006 h 67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960" h="67242">
                  <a:moveTo>
                    <a:pt x="26289" y="44006"/>
                  </a:moveTo>
                  <a:cubicBezTo>
                    <a:pt x="25146" y="45339"/>
                    <a:pt x="23241" y="46482"/>
                    <a:pt x="23146" y="47911"/>
                  </a:cubicBezTo>
                  <a:cubicBezTo>
                    <a:pt x="21717" y="63532"/>
                    <a:pt x="13811" y="69342"/>
                    <a:pt x="0" y="66580"/>
                  </a:cubicBezTo>
                  <a:cubicBezTo>
                    <a:pt x="476" y="52959"/>
                    <a:pt x="5239" y="42291"/>
                    <a:pt x="16288" y="34481"/>
                  </a:cubicBezTo>
                  <a:cubicBezTo>
                    <a:pt x="23241" y="29623"/>
                    <a:pt x="28765" y="22479"/>
                    <a:pt x="32956" y="14192"/>
                  </a:cubicBezTo>
                  <a:cubicBezTo>
                    <a:pt x="36195" y="7811"/>
                    <a:pt x="40862" y="2286"/>
                    <a:pt x="47720" y="0"/>
                  </a:cubicBezTo>
                  <a:cubicBezTo>
                    <a:pt x="55912" y="762"/>
                    <a:pt x="63437" y="3239"/>
                    <a:pt x="68961" y="10477"/>
                  </a:cubicBezTo>
                  <a:cubicBezTo>
                    <a:pt x="67818" y="24860"/>
                    <a:pt x="51911" y="19336"/>
                    <a:pt x="47530" y="29432"/>
                  </a:cubicBezTo>
                  <a:cubicBezTo>
                    <a:pt x="46291" y="31337"/>
                    <a:pt x="44863" y="33052"/>
                    <a:pt x="43243" y="34671"/>
                  </a:cubicBezTo>
                  <a:cubicBezTo>
                    <a:pt x="38005" y="38767"/>
                    <a:pt x="32956" y="43244"/>
                    <a:pt x="26289" y="44006"/>
                  </a:cubicBezTo>
                  <a:close/>
                </a:path>
              </a:pathLst>
            </a:custGeom>
            <a:solidFill>
              <a:srgbClr val="7DC9C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3" name="Freeform: Shape 102">
              <a:extLst>
                <a:ext uri="{FF2B5EF4-FFF2-40B4-BE49-F238E27FC236}">
                  <a16:creationId xmlns:a16="http://schemas.microsoft.com/office/drawing/2014/main" id="{E0321C05-EA7D-461A-84B5-F2D111EC0231}"/>
                </a:ext>
              </a:extLst>
            </p:cNvPr>
            <p:cNvSpPr/>
            <p:nvPr/>
          </p:nvSpPr>
          <p:spPr>
            <a:xfrm>
              <a:off x="3198945" y="1237517"/>
              <a:ext cx="64389" cy="48009"/>
            </a:xfrm>
            <a:custGeom>
              <a:avLst/>
              <a:gdLst>
                <a:gd name="connsiteX0" fmla="*/ 64389 w 64389"/>
                <a:gd name="connsiteY0" fmla="*/ 202 h 48009"/>
                <a:gd name="connsiteX1" fmla="*/ 59341 w 64389"/>
                <a:gd name="connsiteY1" fmla="*/ 23538 h 48009"/>
                <a:gd name="connsiteX2" fmla="*/ 58388 w 64389"/>
                <a:gd name="connsiteY2" fmla="*/ 27348 h 48009"/>
                <a:gd name="connsiteX3" fmla="*/ 53435 w 64389"/>
                <a:gd name="connsiteY3" fmla="*/ 33063 h 48009"/>
                <a:gd name="connsiteX4" fmla="*/ 17716 w 64389"/>
                <a:gd name="connsiteY4" fmla="*/ 47922 h 48009"/>
                <a:gd name="connsiteX5" fmla="*/ 0 w 64389"/>
                <a:gd name="connsiteY5" fmla="*/ 36492 h 48009"/>
                <a:gd name="connsiteX6" fmla="*/ 2000 w 64389"/>
                <a:gd name="connsiteY6" fmla="*/ 28777 h 48009"/>
                <a:gd name="connsiteX7" fmla="*/ 1810 w 64389"/>
                <a:gd name="connsiteY7" fmla="*/ 28681 h 48009"/>
                <a:gd name="connsiteX8" fmla="*/ 7525 w 64389"/>
                <a:gd name="connsiteY8" fmla="*/ 24014 h 48009"/>
                <a:gd name="connsiteX9" fmla="*/ 42958 w 64389"/>
                <a:gd name="connsiteY9" fmla="*/ 4869 h 48009"/>
                <a:gd name="connsiteX10" fmla="*/ 64389 w 64389"/>
                <a:gd name="connsiteY10" fmla="*/ 202 h 48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4389" h="48009">
                  <a:moveTo>
                    <a:pt x="64389" y="202"/>
                  </a:moveTo>
                  <a:cubicBezTo>
                    <a:pt x="61436" y="7631"/>
                    <a:pt x="58293" y="15060"/>
                    <a:pt x="59341" y="23538"/>
                  </a:cubicBezTo>
                  <a:cubicBezTo>
                    <a:pt x="59055" y="24871"/>
                    <a:pt x="58674" y="26109"/>
                    <a:pt x="58388" y="27348"/>
                  </a:cubicBezTo>
                  <a:cubicBezTo>
                    <a:pt x="57150" y="29634"/>
                    <a:pt x="55435" y="31444"/>
                    <a:pt x="53435" y="33063"/>
                  </a:cubicBezTo>
                  <a:cubicBezTo>
                    <a:pt x="41910" y="39159"/>
                    <a:pt x="27813" y="37825"/>
                    <a:pt x="17716" y="47922"/>
                  </a:cubicBezTo>
                  <a:cubicBezTo>
                    <a:pt x="9430" y="48589"/>
                    <a:pt x="3048" y="45541"/>
                    <a:pt x="0" y="36492"/>
                  </a:cubicBezTo>
                  <a:cubicBezTo>
                    <a:pt x="0" y="33730"/>
                    <a:pt x="667" y="31158"/>
                    <a:pt x="2000" y="28777"/>
                  </a:cubicBezTo>
                  <a:lnTo>
                    <a:pt x="1810" y="28681"/>
                  </a:lnTo>
                  <a:cubicBezTo>
                    <a:pt x="3810" y="27253"/>
                    <a:pt x="5715" y="25729"/>
                    <a:pt x="7525" y="24014"/>
                  </a:cubicBezTo>
                  <a:cubicBezTo>
                    <a:pt x="19431" y="17728"/>
                    <a:pt x="31813" y="12394"/>
                    <a:pt x="42958" y="4869"/>
                  </a:cubicBezTo>
                  <a:cubicBezTo>
                    <a:pt x="50102" y="11"/>
                    <a:pt x="56864" y="-370"/>
                    <a:pt x="64389" y="202"/>
                  </a:cubicBezTo>
                  <a:close/>
                </a:path>
              </a:pathLst>
            </a:custGeom>
            <a:solidFill>
              <a:srgbClr val="73C6C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4" name="Freeform: Shape 103">
              <a:extLst>
                <a:ext uri="{FF2B5EF4-FFF2-40B4-BE49-F238E27FC236}">
                  <a16:creationId xmlns:a16="http://schemas.microsoft.com/office/drawing/2014/main" id="{BD2CEF28-4BC9-4FE9-BA6C-2D9D14A102DB}"/>
                </a:ext>
              </a:extLst>
            </p:cNvPr>
            <p:cNvSpPr/>
            <p:nvPr/>
          </p:nvSpPr>
          <p:spPr>
            <a:xfrm>
              <a:off x="3517076" y="1563883"/>
              <a:ext cx="41914" cy="37901"/>
            </a:xfrm>
            <a:custGeom>
              <a:avLst/>
              <a:gdLst>
                <a:gd name="connsiteX0" fmla="*/ 10482 w 41914"/>
                <a:gd name="connsiteY0" fmla="*/ 2734 h 37901"/>
                <a:gd name="connsiteX1" fmla="*/ 22674 w 41914"/>
                <a:gd name="connsiteY1" fmla="*/ 924 h 37901"/>
                <a:gd name="connsiteX2" fmla="*/ 36200 w 41914"/>
                <a:gd name="connsiteY2" fmla="*/ 8259 h 37901"/>
                <a:gd name="connsiteX3" fmla="*/ 41914 w 41914"/>
                <a:gd name="connsiteY3" fmla="*/ 25975 h 37901"/>
                <a:gd name="connsiteX4" fmla="*/ 36295 w 41914"/>
                <a:gd name="connsiteY4" fmla="*/ 30928 h 37901"/>
                <a:gd name="connsiteX5" fmla="*/ 5338 w 41914"/>
                <a:gd name="connsiteY5" fmla="*/ 36548 h 37901"/>
                <a:gd name="connsiteX6" fmla="*/ 5243 w 41914"/>
                <a:gd name="connsiteY6" fmla="*/ 36643 h 37901"/>
                <a:gd name="connsiteX7" fmla="*/ 290 w 41914"/>
                <a:gd name="connsiteY7" fmla="*/ 35976 h 37901"/>
                <a:gd name="connsiteX8" fmla="*/ 10482 w 41914"/>
                <a:gd name="connsiteY8" fmla="*/ 2734 h 37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914" h="37901">
                  <a:moveTo>
                    <a:pt x="10482" y="2734"/>
                  </a:moveTo>
                  <a:cubicBezTo>
                    <a:pt x="14578" y="2163"/>
                    <a:pt x="18864" y="2353"/>
                    <a:pt x="22674" y="924"/>
                  </a:cubicBezTo>
                  <a:cubicBezTo>
                    <a:pt x="29913" y="-1838"/>
                    <a:pt x="33723" y="1877"/>
                    <a:pt x="36200" y="8259"/>
                  </a:cubicBezTo>
                  <a:cubicBezTo>
                    <a:pt x="38390" y="14069"/>
                    <a:pt x="40009" y="20070"/>
                    <a:pt x="41914" y="25975"/>
                  </a:cubicBezTo>
                  <a:cubicBezTo>
                    <a:pt x="40009" y="27690"/>
                    <a:pt x="38200" y="29309"/>
                    <a:pt x="36295" y="30928"/>
                  </a:cubicBezTo>
                  <a:cubicBezTo>
                    <a:pt x="26675" y="37500"/>
                    <a:pt x="14768" y="28737"/>
                    <a:pt x="5338" y="36548"/>
                  </a:cubicBezTo>
                  <a:lnTo>
                    <a:pt x="5243" y="36643"/>
                  </a:lnTo>
                  <a:cubicBezTo>
                    <a:pt x="3338" y="38548"/>
                    <a:pt x="1719" y="38262"/>
                    <a:pt x="290" y="35976"/>
                  </a:cubicBezTo>
                  <a:cubicBezTo>
                    <a:pt x="-1520" y="23022"/>
                    <a:pt x="5529" y="13212"/>
                    <a:pt x="10482" y="2734"/>
                  </a:cubicBezTo>
                  <a:close/>
                </a:path>
              </a:pathLst>
            </a:custGeom>
            <a:solidFill>
              <a:srgbClr val="6EC4C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5" name="Freeform: Shape 104">
              <a:extLst>
                <a:ext uri="{FF2B5EF4-FFF2-40B4-BE49-F238E27FC236}">
                  <a16:creationId xmlns:a16="http://schemas.microsoft.com/office/drawing/2014/main" id="{5E62D57F-F0F4-4758-BCAB-274A63CAAA6A}"/>
                </a:ext>
              </a:extLst>
            </p:cNvPr>
            <p:cNvSpPr/>
            <p:nvPr/>
          </p:nvSpPr>
          <p:spPr>
            <a:xfrm>
              <a:off x="3800512" y="1494286"/>
              <a:ext cx="78327" cy="39755"/>
            </a:xfrm>
            <a:custGeom>
              <a:avLst/>
              <a:gdLst>
                <a:gd name="connsiteX0" fmla="*/ 1080 w 78327"/>
                <a:gd name="connsiteY0" fmla="*/ 32421 h 39755"/>
                <a:gd name="connsiteX1" fmla="*/ 33084 w 78327"/>
                <a:gd name="connsiteY1" fmla="*/ 16514 h 39755"/>
                <a:gd name="connsiteX2" fmla="*/ 50133 w 78327"/>
                <a:gd name="connsiteY2" fmla="*/ 6037 h 39755"/>
                <a:gd name="connsiteX3" fmla="*/ 66993 w 78327"/>
                <a:gd name="connsiteY3" fmla="*/ 5751 h 39755"/>
                <a:gd name="connsiteX4" fmla="*/ 78327 w 78327"/>
                <a:gd name="connsiteY4" fmla="*/ 20610 h 39755"/>
                <a:gd name="connsiteX5" fmla="*/ 51562 w 78327"/>
                <a:gd name="connsiteY5" fmla="*/ 23753 h 39755"/>
                <a:gd name="connsiteX6" fmla="*/ 42037 w 78327"/>
                <a:gd name="connsiteY6" fmla="*/ 26325 h 39755"/>
                <a:gd name="connsiteX7" fmla="*/ 1937 w 78327"/>
                <a:gd name="connsiteY7" fmla="*/ 38993 h 39755"/>
                <a:gd name="connsiteX8" fmla="*/ 32 w 78327"/>
                <a:gd name="connsiteY8" fmla="*/ 34802 h 39755"/>
                <a:gd name="connsiteX9" fmla="*/ 1080 w 78327"/>
                <a:gd name="connsiteY9" fmla="*/ 32421 h 39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8327" h="39755">
                  <a:moveTo>
                    <a:pt x="1080" y="32421"/>
                  </a:moveTo>
                  <a:cubicBezTo>
                    <a:pt x="9271" y="21277"/>
                    <a:pt x="21939" y="20420"/>
                    <a:pt x="33084" y="16514"/>
                  </a:cubicBezTo>
                  <a:cubicBezTo>
                    <a:pt x="39751" y="14228"/>
                    <a:pt x="45276" y="12514"/>
                    <a:pt x="50133" y="6037"/>
                  </a:cubicBezTo>
                  <a:cubicBezTo>
                    <a:pt x="56229" y="-2250"/>
                    <a:pt x="59849" y="-1678"/>
                    <a:pt x="66993" y="5751"/>
                  </a:cubicBezTo>
                  <a:cubicBezTo>
                    <a:pt x="71184" y="10228"/>
                    <a:pt x="74613" y="15657"/>
                    <a:pt x="78327" y="20610"/>
                  </a:cubicBezTo>
                  <a:cubicBezTo>
                    <a:pt x="69564" y="22610"/>
                    <a:pt x="61373" y="28897"/>
                    <a:pt x="51562" y="23753"/>
                  </a:cubicBezTo>
                  <a:cubicBezTo>
                    <a:pt x="49276" y="22610"/>
                    <a:pt x="45276" y="25373"/>
                    <a:pt x="42037" y="26325"/>
                  </a:cubicBezTo>
                  <a:cubicBezTo>
                    <a:pt x="28607" y="30135"/>
                    <a:pt x="17558" y="42994"/>
                    <a:pt x="1937" y="38993"/>
                  </a:cubicBezTo>
                  <a:cubicBezTo>
                    <a:pt x="508" y="37755"/>
                    <a:pt x="-159" y="36326"/>
                    <a:pt x="32" y="34802"/>
                  </a:cubicBezTo>
                  <a:cubicBezTo>
                    <a:pt x="318" y="33183"/>
                    <a:pt x="603" y="32421"/>
                    <a:pt x="1080" y="32421"/>
                  </a:cubicBezTo>
                  <a:close/>
                </a:path>
              </a:pathLst>
            </a:custGeom>
            <a:solidFill>
              <a:srgbClr val="91D0D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6" name="Freeform: Shape 105">
              <a:extLst>
                <a:ext uri="{FF2B5EF4-FFF2-40B4-BE49-F238E27FC236}">
                  <a16:creationId xmlns:a16="http://schemas.microsoft.com/office/drawing/2014/main" id="{5F38E908-AE9D-4755-969A-EC92DE01BE2A}"/>
                </a:ext>
              </a:extLst>
            </p:cNvPr>
            <p:cNvSpPr/>
            <p:nvPr/>
          </p:nvSpPr>
          <p:spPr>
            <a:xfrm>
              <a:off x="3789938" y="1516974"/>
              <a:ext cx="52611" cy="39070"/>
            </a:xfrm>
            <a:custGeom>
              <a:avLst/>
              <a:gdLst>
                <a:gd name="connsiteX0" fmla="*/ 11749 w 52611"/>
                <a:gd name="connsiteY0" fmla="*/ 15544 h 39070"/>
                <a:gd name="connsiteX1" fmla="*/ 43943 w 52611"/>
                <a:gd name="connsiteY1" fmla="*/ 685 h 39070"/>
                <a:gd name="connsiteX2" fmla="*/ 52611 w 52611"/>
                <a:gd name="connsiteY2" fmla="*/ 3542 h 39070"/>
                <a:gd name="connsiteX3" fmla="*/ 52516 w 52611"/>
                <a:gd name="connsiteY3" fmla="*/ 3828 h 39070"/>
                <a:gd name="connsiteX4" fmla="*/ 48325 w 52611"/>
                <a:gd name="connsiteY4" fmla="*/ 10496 h 39070"/>
                <a:gd name="connsiteX5" fmla="*/ 7367 w 52611"/>
                <a:gd name="connsiteY5" fmla="*/ 39071 h 39070"/>
                <a:gd name="connsiteX6" fmla="*/ 2795 w 52611"/>
                <a:gd name="connsiteY6" fmla="*/ 27831 h 39070"/>
                <a:gd name="connsiteX7" fmla="*/ 6701 w 52611"/>
                <a:gd name="connsiteY7" fmla="*/ 21354 h 39070"/>
                <a:gd name="connsiteX8" fmla="*/ 9368 w 52611"/>
                <a:gd name="connsiteY8" fmla="*/ 16496 h 39070"/>
                <a:gd name="connsiteX9" fmla="*/ 11749 w 52611"/>
                <a:gd name="connsiteY9" fmla="*/ 15544 h 39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611" h="39070">
                  <a:moveTo>
                    <a:pt x="11749" y="15544"/>
                  </a:moveTo>
                  <a:cubicBezTo>
                    <a:pt x="22512" y="10591"/>
                    <a:pt x="33180" y="5543"/>
                    <a:pt x="43943" y="685"/>
                  </a:cubicBezTo>
                  <a:cubicBezTo>
                    <a:pt x="47372" y="-839"/>
                    <a:pt x="50420" y="209"/>
                    <a:pt x="52611" y="3542"/>
                  </a:cubicBezTo>
                  <a:lnTo>
                    <a:pt x="52516" y="3828"/>
                  </a:lnTo>
                  <a:cubicBezTo>
                    <a:pt x="50897" y="5924"/>
                    <a:pt x="49468" y="8019"/>
                    <a:pt x="48325" y="10496"/>
                  </a:cubicBezTo>
                  <a:cubicBezTo>
                    <a:pt x="38419" y="26402"/>
                    <a:pt x="23084" y="33070"/>
                    <a:pt x="7367" y="39071"/>
                  </a:cubicBezTo>
                  <a:cubicBezTo>
                    <a:pt x="-1491" y="34975"/>
                    <a:pt x="-1491" y="34975"/>
                    <a:pt x="2795" y="27831"/>
                  </a:cubicBezTo>
                  <a:cubicBezTo>
                    <a:pt x="4129" y="25640"/>
                    <a:pt x="5367" y="23450"/>
                    <a:pt x="6701" y="21354"/>
                  </a:cubicBezTo>
                  <a:cubicBezTo>
                    <a:pt x="7748" y="19830"/>
                    <a:pt x="8701" y="18211"/>
                    <a:pt x="9368" y="16496"/>
                  </a:cubicBezTo>
                  <a:cubicBezTo>
                    <a:pt x="10130" y="16115"/>
                    <a:pt x="10987" y="15830"/>
                    <a:pt x="11749" y="15544"/>
                  </a:cubicBezTo>
                  <a:close/>
                </a:path>
              </a:pathLst>
            </a:custGeom>
            <a:solidFill>
              <a:srgbClr val="6EC4C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7" name="Freeform: Shape 106">
              <a:extLst>
                <a:ext uri="{FF2B5EF4-FFF2-40B4-BE49-F238E27FC236}">
                  <a16:creationId xmlns:a16="http://schemas.microsoft.com/office/drawing/2014/main" id="{7D9DCFFD-4C69-4324-B51C-81DE55AE495B}"/>
                </a:ext>
              </a:extLst>
            </p:cNvPr>
            <p:cNvSpPr/>
            <p:nvPr/>
          </p:nvSpPr>
          <p:spPr>
            <a:xfrm>
              <a:off x="3517557" y="1066577"/>
              <a:ext cx="48767" cy="41794"/>
            </a:xfrm>
            <a:custGeom>
              <a:avLst/>
              <a:gdLst>
                <a:gd name="connsiteX0" fmla="*/ 19907 w 48767"/>
                <a:gd name="connsiteY0" fmla="*/ 41602 h 41794"/>
                <a:gd name="connsiteX1" fmla="*/ 0 w 48767"/>
                <a:gd name="connsiteY1" fmla="*/ 31791 h 41794"/>
                <a:gd name="connsiteX2" fmla="*/ 667 w 48767"/>
                <a:gd name="connsiteY2" fmla="*/ 30934 h 41794"/>
                <a:gd name="connsiteX3" fmla="*/ 4953 w 48767"/>
                <a:gd name="connsiteY3" fmla="*/ 25885 h 41794"/>
                <a:gd name="connsiteX4" fmla="*/ 5524 w 48767"/>
                <a:gd name="connsiteY4" fmla="*/ 25219 h 41794"/>
                <a:gd name="connsiteX5" fmla="*/ 9906 w 48767"/>
                <a:gd name="connsiteY5" fmla="*/ 20456 h 41794"/>
                <a:gd name="connsiteX6" fmla="*/ 35052 w 48767"/>
                <a:gd name="connsiteY6" fmla="*/ 1406 h 41794"/>
                <a:gd name="connsiteX7" fmla="*/ 48768 w 48767"/>
                <a:gd name="connsiteY7" fmla="*/ 10074 h 41794"/>
                <a:gd name="connsiteX8" fmla="*/ 19907 w 48767"/>
                <a:gd name="connsiteY8" fmla="*/ 41602 h 41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767" h="41794">
                  <a:moveTo>
                    <a:pt x="19907" y="41602"/>
                  </a:moveTo>
                  <a:cubicBezTo>
                    <a:pt x="11620" y="42364"/>
                    <a:pt x="4096" y="41221"/>
                    <a:pt x="0" y="31791"/>
                  </a:cubicBezTo>
                  <a:lnTo>
                    <a:pt x="667" y="30934"/>
                  </a:lnTo>
                  <a:cubicBezTo>
                    <a:pt x="1524" y="28648"/>
                    <a:pt x="2857" y="26933"/>
                    <a:pt x="4953" y="25885"/>
                  </a:cubicBezTo>
                  <a:lnTo>
                    <a:pt x="5524" y="25219"/>
                  </a:lnTo>
                  <a:cubicBezTo>
                    <a:pt x="6477" y="23123"/>
                    <a:pt x="8001" y="21504"/>
                    <a:pt x="9906" y="20456"/>
                  </a:cubicBezTo>
                  <a:cubicBezTo>
                    <a:pt x="18955" y="15217"/>
                    <a:pt x="24479" y="4264"/>
                    <a:pt x="35052" y="1406"/>
                  </a:cubicBezTo>
                  <a:cubicBezTo>
                    <a:pt x="42767" y="-1737"/>
                    <a:pt x="48006" y="73"/>
                    <a:pt x="48768" y="10074"/>
                  </a:cubicBezTo>
                  <a:cubicBezTo>
                    <a:pt x="44387" y="26266"/>
                    <a:pt x="30766" y="32458"/>
                    <a:pt x="19907" y="41602"/>
                  </a:cubicBezTo>
                  <a:close/>
                </a:path>
              </a:pathLst>
            </a:custGeom>
            <a:solidFill>
              <a:srgbClr val="63C1C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8" name="Freeform: Shape 107">
              <a:extLst>
                <a:ext uri="{FF2B5EF4-FFF2-40B4-BE49-F238E27FC236}">
                  <a16:creationId xmlns:a16="http://schemas.microsoft.com/office/drawing/2014/main" id="{97FC2169-0594-4D20-87C0-7AE8819D3C02}"/>
                </a:ext>
              </a:extLst>
            </p:cNvPr>
            <p:cNvSpPr/>
            <p:nvPr/>
          </p:nvSpPr>
          <p:spPr>
            <a:xfrm>
              <a:off x="3631190" y="1556895"/>
              <a:ext cx="62103" cy="31966"/>
            </a:xfrm>
            <a:custGeom>
              <a:avLst/>
              <a:gdLst>
                <a:gd name="connsiteX0" fmla="*/ 0 w 62103"/>
                <a:gd name="connsiteY0" fmla="*/ 3436 h 31966"/>
                <a:gd name="connsiteX1" fmla="*/ 6382 w 62103"/>
                <a:gd name="connsiteY1" fmla="*/ 102 h 31966"/>
                <a:gd name="connsiteX2" fmla="*/ 28956 w 62103"/>
                <a:gd name="connsiteY2" fmla="*/ 3912 h 31966"/>
                <a:gd name="connsiteX3" fmla="*/ 38195 w 62103"/>
                <a:gd name="connsiteY3" fmla="*/ 7056 h 31966"/>
                <a:gd name="connsiteX4" fmla="*/ 62103 w 62103"/>
                <a:gd name="connsiteY4" fmla="*/ 26677 h 31966"/>
                <a:gd name="connsiteX5" fmla="*/ 46292 w 62103"/>
                <a:gd name="connsiteY5" fmla="*/ 31725 h 31966"/>
                <a:gd name="connsiteX6" fmla="*/ 30099 w 62103"/>
                <a:gd name="connsiteY6" fmla="*/ 27153 h 31966"/>
                <a:gd name="connsiteX7" fmla="*/ 15050 w 62103"/>
                <a:gd name="connsiteY7" fmla="*/ 15247 h 31966"/>
                <a:gd name="connsiteX8" fmla="*/ 5048 w 62103"/>
                <a:gd name="connsiteY8" fmla="*/ 9151 h 31966"/>
                <a:gd name="connsiteX9" fmla="*/ 4953 w 62103"/>
                <a:gd name="connsiteY9" fmla="*/ 9056 h 31966"/>
                <a:gd name="connsiteX10" fmla="*/ 0 w 62103"/>
                <a:gd name="connsiteY10" fmla="*/ 3436 h 31966"/>
                <a:gd name="connsiteX11" fmla="*/ 0 w 62103"/>
                <a:gd name="connsiteY11" fmla="*/ 3436 h 31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2103" h="31966">
                  <a:moveTo>
                    <a:pt x="0" y="3436"/>
                  </a:moveTo>
                  <a:cubicBezTo>
                    <a:pt x="2191" y="2198"/>
                    <a:pt x="4858" y="-564"/>
                    <a:pt x="6382" y="102"/>
                  </a:cubicBezTo>
                  <a:cubicBezTo>
                    <a:pt x="13716" y="3246"/>
                    <a:pt x="21241" y="3627"/>
                    <a:pt x="28956" y="3912"/>
                  </a:cubicBezTo>
                  <a:cubicBezTo>
                    <a:pt x="32195" y="4008"/>
                    <a:pt x="37338" y="4865"/>
                    <a:pt x="38195" y="7056"/>
                  </a:cubicBezTo>
                  <a:cubicBezTo>
                    <a:pt x="43053" y="18581"/>
                    <a:pt x="55340" y="18581"/>
                    <a:pt x="62103" y="26677"/>
                  </a:cubicBezTo>
                  <a:cubicBezTo>
                    <a:pt x="57055" y="29154"/>
                    <a:pt x="52292" y="32964"/>
                    <a:pt x="46292" y="31725"/>
                  </a:cubicBezTo>
                  <a:cubicBezTo>
                    <a:pt x="41624" y="26963"/>
                    <a:pt x="34957" y="30773"/>
                    <a:pt x="30099" y="27153"/>
                  </a:cubicBezTo>
                  <a:cubicBezTo>
                    <a:pt x="25051" y="23153"/>
                    <a:pt x="20098" y="19248"/>
                    <a:pt x="15050" y="15247"/>
                  </a:cubicBezTo>
                  <a:cubicBezTo>
                    <a:pt x="12573" y="11628"/>
                    <a:pt x="7620" y="12771"/>
                    <a:pt x="5048" y="9151"/>
                  </a:cubicBezTo>
                  <a:lnTo>
                    <a:pt x="4953" y="9056"/>
                  </a:lnTo>
                  <a:cubicBezTo>
                    <a:pt x="3143" y="7341"/>
                    <a:pt x="1524" y="5532"/>
                    <a:pt x="0" y="3436"/>
                  </a:cubicBezTo>
                  <a:lnTo>
                    <a:pt x="0" y="3436"/>
                  </a:lnTo>
                  <a:close/>
                </a:path>
              </a:pathLst>
            </a:custGeom>
            <a:solidFill>
              <a:srgbClr val="6BC3C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9" name="Freeform: Shape 108">
              <a:extLst>
                <a:ext uri="{FF2B5EF4-FFF2-40B4-BE49-F238E27FC236}">
                  <a16:creationId xmlns:a16="http://schemas.microsoft.com/office/drawing/2014/main" id="{26080C99-44B8-438D-A952-E78B8772B916}"/>
                </a:ext>
              </a:extLst>
            </p:cNvPr>
            <p:cNvSpPr/>
            <p:nvPr/>
          </p:nvSpPr>
          <p:spPr>
            <a:xfrm>
              <a:off x="3465931" y="1582734"/>
              <a:ext cx="37838" cy="23658"/>
            </a:xfrm>
            <a:custGeom>
              <a:avLst/>
              <a:gdLst>
                <a:gd name="connsiteX0" fmla="*/ 0 w 37838"/>
                <a:gd name="connsiteY0" fmla="*/ 21888 h 23658"/>
                <a:gd name="connsiteX1" fmla="*/ 25241 w 37838"/>
                <a:gd name="connsiteY1" fmla="*/ 456 h 23658"/>
                <a:gd name="connsiteX2" fmla="*/ 35433 w 37838"/>
                <a:gd name="connsiteY2" fmla="*/ 22840 h 23658"/>
                <a:gd name="connsiteX3" fmla="*/ 0 w 37838"/>
                <a:gd name="connsiteY3" fmla="*/ 21888 h 23658"/>
              </a:gdLst>
              <a:ahLst/>
              <a:cxnLst>
                <a:cxn ang="0">
                  <a:pos x="connsiteX0" y="connsiteY0"/>
                </a:cxn>
                <a:cxn ang="0">
                  <a:pos x="connsiteX1" y="connsiteY1"/>
                </a:cxn>
                <a:cxn ang="0">
                  <a:pos x="connsiteX2" y="connsiteY2"/>
                </a:cxn>
                <a:cxn ang="0">
                  <a:pos x="connsiteX3" y="connsiteY3"/>
                </a:cxn>
              </a:cxnLst>
              <a:rect l="l" t="t" r="r" b="b"/>
              <a:pathLst>
                <a:path w="37838" h="23658">
                  <a:moveTo>
                    <a:pt x="0" y="21888"/>
                  </a:moveTo>
                  <a:cubicBezTo>
                    <a:pt x="6096" y="1028"/>
                    <a:pt x="8763" y="-1258"/>
                    <a:pt x="25241" y="456"/>
                  </a:cubicBezTo>
                  <a:cubicBezTo>
                    <a:pt x="37814" y="1790"/>
                    <a:pt x="40481" y="7505"/>
                    <a:pt x="35433" y="22840"/>
                  </a:cubicBezTo>
                  <a:cubicBezTo>
                    <a:pt x="23527" y="23888"/>
                    <a:pt x="11716" y="24269"/>
                    <a:pt x="0" y="21888"/>
                  </a:cubicBezTo>
                  <a:close/>
                </a:path>
              </a:pathLst>
            </a:custGeom>
            <a:solidFill>
              <a:srgbClr val="6BC3C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0" name="Freeform: Shape 109">
              <a:extLst>
                <a:ext uri="{FF2B5EF4-FFF2-40B4-BE49-F238E27FC236}">
                  <a16:creationId xmlns:a16="http://schemas.microsoft.com/office/drawing/2014/main" id="{0A090550-BB79-4C4D-81E4-189E8B0A51B2}"/>
                </a:ext>
              </a:extLst>
            </p:cNvPr>
            <p:cNvSpPr/>
            <p:nvPr/>
          </p:nvSpPr>
          <p:spPr>
            <a:xfrm>
              <a:off x="3697579" y="1569846"/>
              <a:ext cx="52959" cy="18606"/>
            </a:xfrm>
            <a:custGeom>
              <a:avLst/>
              <a:gdLst>
                <a:gd name="connsiteX0" fmla="*/ 0 w 52959"/>
                <a:gd name="connsiteY0" fmla="*/ 14012 h 18606"/>
                <a:gd name="connsiteX1" fmla="*/ 12668 w 52959"/>
                <a:gd name="connsiteY1" fmla="*/ 10 h 18606"/>
                <a:gd name="connsiteX2" fmla="*/ 49244 w 52959"/>
                <a:gd name="connsiteY2" fmla="*/ 4582 h 18606"/>
                <a:gd name="connsiteX3" fmla="*/ 52959 w 52959"/>
                <a:gd name="connsiteY3" fmla="*/ 8011 h 18606"/>
                <a:gd name="connsiteX4" fmla="*/ 52769 w 52959"/>
                <a:gd name="connsiteY4" fmla="*/ 8011 h 18606"/>
                <a:gd name="connsiteX5" fmla="*/ 47434 w 52959"/>
                <a:gd name="connsiteY5" fmla="*/ 13631 h 18606"/>
                <a:gd name="connsiteX6" fmla="*/ 14478 w 52959"/>
                <a:gd name="connsiteY6" fmla="*/ 18393 h 18606"/>
                <a:gd name="connsiteX7" fmla="*/ 0 w 52959"/>
                <a:gd name="connsiteY7" fmla="*/ 14012 h 18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59" h="18606">
                  <a:moveTo>
                    <a:pt x="0" y="14012"/>
                  </a:moveTo>
                  <a:cubicBezTo>
                    <a:pt x="762" y="5630"/>
                    <a:pt x="5334" y="-276"/>
                    <a:pt x="12668" y="10"/>
                  </a:cubicBezTo>
                  <a:cubicBezTo>
                    <a:pt x="24860" y="486"/>
                    <a:pt x="37052" y="2772"/>
                    <a:pt x="49244" y="4582"/>
                  </a:cubicBezTo>
                  <a:cubicBezTo>
                    <a:pt x="50578" y="4772"/>
                    <a:pt x="51721" y="6868"/>
                    <a:pt x="52959" y="8011"/>
                  </a:cubicBezTo>
                  <a:lnTo>
                    <a:pt x="52769" y="8011"/>
                  </a:lnTo>
                  <a:cubicBezTo>
                    <a:pt x="50292" y="9059"/>
                    <a:pt x="48768" y="11249"/>
                    <a:pt x="47434" y="13631"/>
                  </a:cubicBezTo>
                  <a:cubicBezTo>
                    <a:pt x="36481" y="15250"/>
                    <a:pt x="25432" y="17060"/>
                    <a:pt x="14478" y="18393"/>
                  </a:cubicBezTo>
                  <a:cubicBezTo>
                    <a:pt x="9144" y="19155"/>
                    <a:pt x="4096" y="17917"/>
                    <a:pt x="0" y="14012"/>
                  </a:cubicBezTo>
                  <a:close/>
                </a:path>
              </a:pathLst>
            </a:custGeom>
            <a:solidFill>
              <a:srgbClr val="66C2C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1" name="Freeform: Shape 110">
              <a:extLst>
                <a:ext uri="{FF2B5EF4-FFF2-40B4-BE49-F238E27FC236}">
                  <a16:creationId xmlns:a16="http://schemas.microsoft.com/office/drawing/2014/main" id="{9F01FBC2-71B0-46C5-A8F3-835595C5D36E}"/>
                </a:ext>
              </a:extLst>
            </p:cNvPr>
            <p:cNvSpPr/>
            <p:nvPr/>
          </p:nvSpPr>
          <p:spPr>
            <a:xfrm>
              <a:off x="4011690" y="1164281"/>
              <a:ext cx="32980" cy="34629"/>
            </a:xfrm>
            <a:custGeom>
              <a:avLst/>
              <a:gdLst>
                <a:gd name="connsiteX0" fmla="*/ 32980 w 32980"/>
                <a:gd name="connsiteY0" fmla="*/ 23622 h 34629"/>
                <a:gd name="connsiteX1" fmla="*/ 26218 w 32980"/>
                <a:gd name="connsiteY1" fmla="*/ 33814 h 34629"/>
                <a:gd name="connsiteX2" fmla="*/ 2119 w 32980"/>
                <a:gd name="connsiteY2" fmla="*/ 15145 h 34629"/>
                <a:gd name="connsiteX3" fmla="*/ 2786 w 32980"/>
                <a:gd name="connsiteY3" fmla="*/ 0 h 34629"/>
                <a:gd name="connsiteX4" fmla="*/ 32980 w 32980"/>
                <a:gd name="connsiteY4" fmla="*/ 23622 h 346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980" h="34629">
                  <a:moveTo>
                    <a:pt x="32980" y="23622"/>
                  </a:moveTo>
                  <a:cubicBezTo>
                    <a:pt x="32409" y="28385"/>
                    <a:pt x="31266" y="32861"/>
                    <a:pt x="26218" y="33814"/>
                  </a:cubicBezTo>
                  <a:cubicBezTo>
                    <a:pt x="10692" y="36671"/>
                    <a:pt x="4977" y="32385"/>
                    <a:pt x="2119" y="15145"/>
                  </a:cubicBezTo>
                  <a:cubicBezTo>
                    <a:pt x="1262" y="10192"/>
                    <a:pt x="-2548" y="4763"/>
                    <a:pt x="2786" y="0"/>
                  </a:cubicBezTo>
                  <a:cubicBezTo>
                    <a:pt x="12788" y="7906"/>
                    <a:pt x="22884" y="15716"/>
                    <a:pt x="32980" y="23622"/>
                  </a:cubicBezTo>
                  <a:close/>
                </a:path>
              </a:pathLst>
            </a:custGeom>
            <a:solidFill>
              <a:srgbClr val="7AC8C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2" name="Freeform: Shape 111">
              <a:extLst>
                <a:ext uri="{FF2B5EF4-FFF2-40B4-BE49-F238E27FC236}">
                  <a16:creationId xmlns:a16="http://schemas.microsoft.com/office/drawing/2014/main" id="{431F3BE9-CE7C-421B-9E4A-F20CBE0395AB}"/>
                </a:ext>
              </a:extLst>
            </p:cNvPr>
            <p:cNvSpPr/>
            <p:nvPr/>
          </p:nvSpPr>
          <p:spPr>
            <a:xfrm>
              <a:off x="3868648" y="1130952"/>
              <a:ext cx="51911" cy="27788"/>
            </a:xfrm>
            <a:custGeom>
              <a:avLst/>
              <a:gdLst>
                <a:gd name="connsiteX0" fmla="*/ 51911 w 51911"/>
                <a:gd name="connsiteY0" fmla="*/ 17137 h 27788"/>
                <a:gd name="connsiteX1" fmla="*/ 51911 w 51911"/>
                <a:gd name="connsiteY1" fmla="*/ 22852 h 27788"/>
                <a:gd name="connsiteX2" fmla="*/ 8763 w 51911"/>
                <a:gd name="connsiteY2" fmla="*/ 27424 h 27788"/>
                <a:gd name="connsiteX3" fmla="*/ 0 w 51911"/>
                <a:gd name="connsiteY3" fmla="*/ 22947 h 27788"/>
                <a:gd name="connsiteX4" fmla="*/ 381 w 51911"/>
                <a:gd name="connsiteY4" fmla="*/ 19328 h 27788"/>
                <a:gd name="connsiteX5" fmla="*/ 10382 w 51911"/>
                <a:gd name="connsiteY5" fmla="*/ 5326 h 27788"/>
                <a:gd name="connsiteX6" fmla="*/ 42577 w 51911"/>
                <a:gd name="connsiteY6" fmla="*/ 4850 h 27788"/>
                <a:gd name="connsiteX7" fmla="*/ 34290 w 51911"/>
                <a:gd name="connsiteY7" fmla="*/ 8660 h 27788"/>
                <a:gd name="connsiteX8" fmla="*/ 33147 w 51911"/>
                <a:gd name="connsiteY8" fmla="*/ 7707 h 27788"/>
                <a:gd name="connsiteX9" fmla="*/ 34195 w 51911"/>
                <a:gd name="connsiteY9" fmla="*/ 9136 h 27788"/>
                <a:gd name="connsiteX10" fmla="*/ 40672 w 51911"/>
                <a:gd name="connsiteY10" fmla="*/ 9041 h 27788"/>
                <a:gd name="connsiteX11" fmla="*/ 48292 w 51911"/>
                <a:gd name="connsiteY11" fmla="*/ 12375 h 27788"/>
                <a:gd name="connsiteX12" fmla="*/ 51911 w 51911"/>
                <a:gd name="connsiteY12" fmla="*/ 17137 h 27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1911" h="27788">
                  <a:moveTo>
                    <a:pt x="51911" y="17137"/>
                  </a:moveTo>
                  <a:cubicBezTo>
                    <a:pt x="51911" y="19042"/>
                    <a:pt x="51911" y="20947"/>
                    <a:pt x="51911" y="22852"/>
                  </a:cubicBezTo>
                  <a:cubicBezTo>
                    <a:pt x="37338" y="22281"/>
                    <a:pt x="22860" y="21900"/>
                    <a:pt x="8763" y="27424"/>
                  </a:cubicBezTo>
                  <a:cubicBezTo>
                    <a:pt x="5239" y="28853"/>
                    <a:pt x="2381" y="25805"/>
                    <a:pt x="0" y="22947"/>
                  </a:cubicBezTo>
                  <a:cubicBezTo>
                    <a:pt x="95" y="21804"/>
                    <a:pt x="286" y="20566"/>
                    <a:pt x="381" y="19328"/>
                  </a:cubicBezTo>
                  <a:cubicBezTo>
                    <a:pt x="2000" y="13232"/>
                    <a:pt x="7048" y="9993"/>
                    <a:pt x="10382" y="5326"/>
                  </a:cubicBezTo>
                  <a:cubicBezTo>
                    <a:pt x="21050" y="-1151"/>
                    <a:pt x="31718" y="-2199"/>
                    <a:pt x="42577" y="4850"/>
                  </a:cubicBezTo>
                  <a:cubicBezTo>
                    <a:pt x="40862" y="9041"/>
                    <a:pt x="37147" y="7898"/>
                    <a:pt x="34290" y="8660"/>
                  </a:cubicBezTo>
                  <a:cubicBezTo>
                    <a:pt x="34480" y="8660"/>
                    <a:pt x="33147" y="7707"/>
                    <a:pt x="33147" y="7707"/>
                  </a:cubicBezTo>
                  <a:cubicBezTo>
                    <a:pt x="33147" y="7707"/>
                    <a:pt x="34099" y="9136"/>
                    <a:pt x="34195" y="9136"/>
                  </a:cubicBezTo>
                  <a:cubicBezTo>
                    <a:pt x="36385" y="8279"/>
                    <a:pt x="38481" y="8755"/>
                    <a:pt x="40672" y="9041"/>
                  </a:cubicBezTo>
                  <a:cubicBezTo>
                    <a:pt x="43339" y="9898"/>
                    <a:pt x="46006" y="10660"/>
                    <a:pt x="48292" y="12375"/>
                  </a:cubicBezTo>
                  <a:cubicBezTo>
                    <a:pt x="49816" y="13613"/>
                    <a:pt x="51054" y="15137"/>
                    <a:pt x="51911" y="17137"/>
                  </a:cubicBezTo>
                  <a:close/>
                </a:path>
              </a:pathLst>
            </a:custGeom>
            <a:solidFill>
              <a:srgbClr val="79C8C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3" name="Freeform: Shape 112">
              <a:extLst>
                <a:ext uri="{FF2B5EF4-FFF2-40B4-BE49-F238E27FC236}">
                  <a16:creationId xmlns:a16="http://schemas.microsoft.com/office/drawing/2014/main" id="{259BDEF1-2DEA-4D47-B22F-EA3C2D045BAB}"/>
                </a:ext>
              </a:extLst>
            </p:cNvPr>
            <p:cNvSpPr/>
            <p:nvPr/>
          </p:nvSpPr>
          <p:spPr>
            <a:xfrm>
              <a:off x="3184146" y="1270815"/>
              <a:ext cx="34389" cy="33347"/>
            </a:xfrm>
            <a:custGeom>
              <a:avLst/>
              <a:gdLst>
                <a:gd name="connsiteX0" fmla="*/ 17181 w 34389"/>
                <a:gd name="connsiteY0" fmla="*/ 1575 h 33347"/>
                <a:gd name="connsiteX1" fmla="*/ 32707 w 34389"/>
                <a:gd name="connsiteY1" fmla="*/ 12815 h 33347"/>
                <a:gd name="connsiteX2" fmla="*/ 21658 w 34389"/>
                <a:gd name="connsiteY2" fmla="*/ 33293 h 33347"/>
                <a:gd name="connsiteX3" fmla="*/ 1560 w 34389"/>
                <a:gd name="connsiteY3" fmla="*/ 24054 h 33347"/>
                <a:gd name="connsiteX4" fmla="*/ 1655 w 34389"/>
                <a:gd name="connsiteY4" fmla="*/ 24149 h 33347"/>
                <a:gd name="connsiteX5" fmla="*/ 36 w 34389"/>
                <a:gd name="connsiteY5" fmla="*/ 19768 h 33347"/>
                <a:gd name="connsiteX6" fmla="*/ 988 w 34389"/>
                <a:gd name="connsiteY6" fmla="*/ 17387 h 33347"/>
                <a:gd name="connsiteX7" fmla="*/ 11656 w 34389"/>
                <a:gd name="connsiteY7" fmla="*/ 1289 h 33347"/>
                <a:gd name="connsiteX8" fmla="*/ 17181 w 34389"/>
                <a:gd name="connsiteY8" fmla="*/ 1575 h 33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389" h="33347">
                  <a:moveTo>
                    <a:pt x="17181" y="1575"/>
                  </a:moveTo>
                  <a:cubicBezTo>
                    <a:pt x="20800" y="7957"/>
                    <a:pt x="27277" y="9576"/>
                    <a:pt x="32707" y="12815"/>
                  </a:cubicBezTo>
                  <a:cubicBezTo>
                    <a:pt x="36898" y="25673"/>
                    <a:pt x="33278" y="32436"/>
                    <a:pt x="21658" y="33293"/>
                  </a:cubicBezTo>
                  <a:cubicBezTo>
                    <a:pt x="13657" y="33865"/>
                    <a:pt x="7275" y="29864"/>
                    <a:pt x="1560" y="24054"/>
                  </a:cubicBezTo>
                  <a:lnTo>
                    <a:pt x="1655" y="24149"/>
                  </a:lnTo>
                  <a:cubicBezTo>
                    <a:pt x="417" y="22816"/>
                    <a:pt x="-155" y="21292"/>
                    <a:pt x="36" y="19768"/>
                  </a:cubicBezTo>
                  <a:cubicBezTo>
                    <a:pt x="226" y="18149"/>
                    <a:pt x="607" y="17387"/>
                    <a:pt x="988" y="17387"/>
                  </a:cubicBezTo>
                  <a:cubicBezTo>
                    <a:pt x="1655" y="9767"/>
                    <a:pt x="6227" y="5195"/>
                    <a:pt x="11656" y="1289"/>
                  </a:cubicBezTo>
                  <a:cubicBezTo>
                    <a:pt x="13561" y="-520"/>
                    <a:pt x="15371" y="-425"/>
                    <a:pt x="17181" y="1575"/>
                  </a:cubicBezTo>
                  <a:close/>
                </a:path>
              </a:pathLst>
            </a:custGeom>
            <a:solidFill>
              <a:srgbClr val="72C5C7"/>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4" name="Freeform: Shape 113">
              <a:extLst>
                <a:ext uri="{FF2B5EF4-FFF2-40B4-BE49-F238E27FC236}">
                  <a16:creationId xmlns:a16="http://schemas.microsoft.com/office/drawing/2014/main" id="{DB1FCCB1-8DBB-4E73-B34F-3C93C3054407}"/>
                </a:ext>
              </a:extLst>
            </p:cNvPr>
            <p:cNvSpPr/>
            <p:nvPr/>
          </p:nvSpPr>
          <p:spPr>
            <a:xfrm>
              <a:off x="3318647" y="1477219"/>
              <a:ext cx="34951" cy="21485"/>
            </a:xfrm>
            <a:custGeom>
              <a:avLst/>
              <a:gdLst>
                <a:gd name="connsiteX0" fmla="*/ 1838 w 34951"/>
                <a:gd name="connsiteY0" fmla="*/ 20533 h 21485"/>
                <a:gd name="connsiteX1" fmla="*/ 218 w 34951"/>
                <a:gd name="connsiteY1" fmla="*/ 12817 h 21485"/>
                <a:gd name="connsiteX2" fmla="*/ 14220 w 34951"/>
                <a:gd name="connsiteY2" fmla="*/ 1197 h 21485"/>
                <a:gd name="connsiteX3" fmla="*/ 28317 w 34951"/>
                <a:gd name="connsiteY3" fmla="*/ 5293 h 21485"/>
                <a:gd name="connsiteX4" fmla="*/ 32508 w 34951"/>
                <a:gd name="connsiteY4" fmla="*/ 21485 h 21485"/>
                <a:gd name="connsiteX5" fmla="*/ 27650 w 34951"/>
                <a:gd name="connsiteY5" fmla="*/ 20437 h 21485"/>
                <a:gd name="connsiteX6" fmla="*/ 17078 w 34951"/>
                <a:gd name="connsiteY6" fmla="*/ 20723 h 21485"/>
                <a:gd name="connsiteX7" fmla="*/ 1838 w 34951"/>
                <a:gd name="connsiteY7" fmla="*/ 20533 h 21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951" h="21485">
                  <a:moveTo>
                    <a:pt x="1838" y="20533"/>
                  </a:moveTo>
                  <a:cubicBezTo>
                    <a:pt x="1266" y="17866"/>
                    <a:pt x="-639" y="13770"/>
                    <a:pt x="218" y="12817"/>
                  </a:cubicBezTo>
                  <a:cubicBezTo>
                    <a:pt x="4409" y="8436"/>
                    <a:pt x="9172" y="4340"/>
                    <a:pt x="14220" y="1197"/>
                  </a:cubicBezTo>
                  <a:cubicBezTo>
                    <a:pt x="19554" y="-2042"/>
                    <a:pt x="24507" y="1959"/>
                    <a:pt x="28317" y="5293"/>
                  </a:cubicBezTo>
                  <a:cubicBezTo>
                    <a:pt x="32699" y="9103"/>
                    <a:pt x="38223" y="13960"/>
                    <a:pt x="32508" y="21485"/>
                  </a:cubicBezTo>
                  <a:cubicBezTo>
                    <a:pt x="30889" y="21390"/>
                    <a:pt x="29270" y="21009"/>
                    <a:pt x="27650" y="20437"/>
                  </a:cubicBezTo>
                  <a:cubicBezTo>
                    <a:pt x="24031" y="17961"/>
                    <a:pt x="20507" y="17866"/>
                    <a:pt x="17078" y="20723"/>
                  </a:cubicBezTo>
                  <a:cubicBezTo>
                    <a:pt x="12029" y="20628"/>
                    <a:pt x="6981" y="20533"/>
                    <a:pt x="1838" y="20533"/>
                  </a:cubicBezTo>
                  <a:close/>
                </a:path>
              </a:pathLst>
            </a:custGeom>
            <a:solidFill>
              <a:srgbClr val="64C1C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5" name="Freeform: Shape 114">
              <a:extLst>
                <a:ext uri="{FF2B5EF4-FFF2-40B4-BE49-F238E27FC236}">
                  <a16:creationId xmlns:a16="http://schemas.microsoft.com/office/drawing/2014/main" id="{D8723C12-478E-4196-B2D2-B50C2A0967B9}"/>
                </a:ext>
              </a:extLst>
            </p:cNvPr>
            <p:cNvSpPr/>
            <p:nvPr/>
          </p:nvSpPr>
          <p:spPr>
            <a:xfrm>
              <a:off x="4003427" y="1423901"/>
              <a:ext cx="36004" cy="29815"/>
            </a:xfrm>
            <a:custGeom>
              <a:avLst/>
              <a:gdLst>
                <a:gd name="connsiteX0" fmla="*/ 0 w 36004"/>
                <a:gd name="connsiteY0" fmla="*/ 29750 h 29815"/>
                <a:gd name="connsiteX1" fmla="*/ 3620 w 36004"/>
                <a:gd name="connsiteY1" fmla="*/ 19939 h 29815"/>
                <a:gd name="connsiteX2" fmla="*/ 18383 w 36004"/>
                <a:gd name="connsiteY2" fmla="*/ 5270 h 29815"/>
                <a:gd name="connsiteX3" fmla="*/ 36005 w 36004"/>
                <a:gd name="connsiteY3" fmla="*/ 6604 h 29815"/>
                <a:gd name="connsiteX4" fmla="*/ 36005 w 36004"/>
                <a:gd name="connsiteY4" fmla="*/ 6699 h 29815"/>
                <a:gd name="connsiteX5" fmla="*/ 31433 w 36004"/>
                <a:gd name="connsiteY5" fmla="*/ 13081 h 29815"/>
                <a:gd name="connsiteX6" fmla="*/ 0 w 36004"/>
                <a:gd name="connsiteY6" fmla="*/ 29750 h 29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004" h="29815">
                  <a:moveTo>
                    <a:pt x="0" y="29750"/>
                  </a:moveTo>
                  <a:cubicBezTo>
                    <a:pt x="1143" y="26416"/>
                    <a:pt x="1524" y="22320"/>
                    <a:pt x="3620" y="19939"/>
                  </a:cubicBezTo>
                  <a:cubicBezTo>
                    <a:pt x="8096" y="14605"/>
                    <a:pt x="13621" y="10319"/>
                    <a:pt x="18383" y="5270"/>
                  </a:cubicBezTo>
                  <a:cubicBezTo>
                    <a:pt x="24956" y="-1873"/>
                    <a:pt x="24860" y="-2064"/>
                    <a:pt x="36005" y="6604"/>
                  </a:cubicBezTo>
                  <a:lnTo>
                    <a:pt x="36005" y="6699"/>
                  </a:lnTo>
                  <a:cubicBezTo>
                    <a:pt x="34004" y="8414"/>
                    <a:pt x="32671" y="10795"/>
                    <a:pt x="31433" y="13081"/>
                  </a:cubicBezTo>
                  <a:cubicBezTo>
                    <a:pt x="22098" y="21177"/>
                    <a:pt x="13430" y="30702"/>
                    <a:pt x="0" y="29750"/>
                  </a:cubicBezTo>
                  <a:close/>
                </a:path>
              </a:pathLst>
            </a:custGeom>
            <a:solidFill>
              <a:srgbClr val="8FCFD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6" name="Freeform: Shape 115">
              <a:extLst>
                <a:ext uri="{FF2B5EF4-FFF2-40B4-BE49-F238E27FC236}">
                  <a16:creationId xmlns:a16="http://schemas.microsoft.com/office/drawing/2014/main" id="{E70BB17E-EF1D-4E5C-B451-1C081A4D071D}"/>
                </a:ext>
              </a:extLst>
            </p:cNvPr>
            <p:cNvSpPr/>
            <p:nvPr/>
          </p:nvSpPr>
          <p:spPr>
            <a:xfrm>
              <a:off x="3894440" y="1132515"/>
              <a:ext cx="43944" cy="15573"/>
            </a:xfrm>
            <a:custGeom>
              <a:avLst/>
              <a:gdLst>
                <a:gd name="connsiteX0" fmla="*/ 15832 w 43944"/>
                <a:gd name="connsiteY0" fmla="*/ 9954 h 15573"/>
                <a:gd name="connsiteX1" fmla="*/ 5450 w 43944"/>
                <a:gd name="connsiteY1" fmla="*/ 9954 h 15573"/>
                <a:gd name="connsiteX2" fmla="*/ 783 w 43944"/>
                <a:gd name="connsiteY2" fmla="*/ 4430 h 15573"/>
                <a:gd name="connsiteX3" fmla="*/ 16880 w 43944"/>
                <a:gd name="connsiteY3" fmla="*/ 3287 h 15573"/>
                <a:gd name="connsiteX4" fmla="*/ 40883 w 43944"/>
                <a:gd name="connsiteY4" fmla="*/ 3287 h 15573"/>
                <a:gd name="connsiteX5" fmla="*/ 38121 w 43944"/>
                <a:gd name="connsiteY5" fmla="*/ 15193 h 15573"/>
                <a:gd name="connsiteX6" fmla="*/ 26214 w 43944"/>
                <a:gd name="connsiteY6" fmla="*/ 15574 h 15573"/>
                <a:gd name="connsiteX7" fmla="*/ 21166 w 43944"/>
                <a:gd name="connsiteY7" fmla="*/ 15479 h 15573"/>
                <a:gd name="connsiteX8" fmla="*/ 15832 w 43944"/>
                <a:gd name="connsiteY8" fmla="*/ 9954 h 15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944" h="15573">
                  <a:moveTo>
                    <a:pt x="15832" y="9954"/>
                  </a:moveTo>
                  <a:cubicBezTo>
                    <a:pt x="12403" y="9954"/>
                    <a:pt x="8879" y="9954"/>
                    <a:pt x="5450" y="9954"/>
                  </a:cubicBezTo>
                  <a:cubicBezTo>
                    <a:pt x="211" y="11764"/>
                    <a:pt x="-1027" y="9573"/>
                    <a:pt x="783" y="4430"/>
                  </a:cubicBezTo>
                  <a:cubicBezTo>
                    <a:pt x="6117" y="4049"/>
                    <a:pt x="11451" y="3668"/>
                    <a:pt x="16880" y="3287"/>
                  </a:cubicBezTo>
                  <a:cubicBezTo>
                    <a:pt x="24881" y="-1000"/>
                    <a:pt x="32882" y="-1190"/>
                    <a:pt x="40883" y="3287"/>
                  </a:cubicBezTo>
                  <a:cubicBezTo>
                    <a:pt x="45550" y="11669"/>
                    <a:pt x="45074" y="14145"/>
                    <a:pt x="38121" y="15193"/>
                  </a:cubicBezTo>
                  <a:cubicBezTo>
                    <a:pt x="34215" y="15764"/>
                    <a:pt x="30215" y="15479"/>
                    <a:pt x="26214" y="15574"/>
                  </a:cubicBezTo>
                  <a:cubicBezTo>
                    <a:pt x="24500" y="15479"/>
                    <a:pt x="22881" y="15479"/>
                    <a:pt x="21166" y="15479"/>
                  </a:cubicBezTo>
                  <a:cubicBezTo>
                    <a:pt x="19547" y="13383"/>
                    <a:pt x="17451" y="11859"/>
                    <a:pt x="15832" y="9954"/>
                  </a:cubicBezTo>
                  <a:close/>
                </a:path>
              </a:pathLst>
            </a:custGeom>
            <a:solidFill>
              <a:srgbClr val="59BEC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7" name="Freeform: Shape 116">
              <a:extLst>
                <a:ext uri="{FF2B5EF4-FFF2-40B4-BE49-F238E27FC236}">
                  <a16:creationId xmlns:a16="http://schemas.microsoft.com/office/drawing/2014/main" id="{C1E5ED28-1795-4F8C-8213-8D62FA9C244A}"/>
                </a:ext>
              </a:extLst>
            </p:cNvPr>
            <p:cNvSpPr/>
            <p:nvPr/>
          </p:nvSpPr>
          <p:spPr>
            <a:xfrm>
              <a:off x="3403161" y="1215072"/>
              <a:ext cx="33345" cy="25254"/>
            </a:xfrm>
            <a:custGeom>
              <a:avLst/>
              <a:gdLst>
                <a:gd name="connsiteX0" fmla="*/ 30956 w 33345"/>
                <a:gd name="connsiteY0" fmla="*/ 6740 h 25254"/>
                <a:gd name="connsiteX1" fmla="*/ 28289 w 33345"/>
                <a:gd name="connsiteY1" fmla="*/ 23409 h 25254"/>
                <a:gd name="connsiteX2" fmla="*/ 21717 w 33345"/>
                <a:gd name="connsiteY2" fmla="*/ 23695 h 25254"/>
                <a:gd name="connsiteX3" fmla="*/ 0 w 33345"/>
                <a:gd name="connsiteY3" fmla="*/ 739 h 25254"/>
                <a:gd name="connsiteX4" fmla="*/ 30956 w 33345"/>
                <a:gd name="connsiteY4" fmla="*/ 6740 h 252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45" h="25254">
                  <a:moveTo>
                    <a:pt x="30956" y="6740"/>
                  </a:moveTo>
                  <a:cubicBezTo>
                    <a:pt x="34576" y="13217"/>
                    <a:pt x="34385" y="18837"/>
                    <a:pt x="28289" y="23409"/>
                  </a:cubicBezTo>
                  <a:cubicBezTo>
                    <a:pt x="26098" y="25028"/>
                    <a:pt x="23146" y="26457"/>
                    <a:pt x="21717" y="23695"/>
                  </a:cubicBezTo>
                  <a:cubicBezTo>
                    <a:pt x="16478" y="13693"/>
                    <a:pt x="7239" y="8359"/>
                    <a:pt x="0" y="739"/>
                  </a:cubicBezTo>
                  <a:cubicBezTo>
                    <a:pt x="10763" y="-118"/>
                    <a:pt x="21717" y="-1832"/>
                    <a:pt x="30956" y="6740"/>
                  </a:cubicBezTo>
                  <a:close/>
                </a:path>
              </a:pathLst>
            </a:custGeom>
            <a:solidFill>
              <a:srgbClr val="60C0C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8" name="Freeform: Shape 117">
              <a:extLst>
                <a:ext uri="{FF2B5EF4-FFF2-40B4-BE49-F238E27FC236}">
                  <a16:creationId xmlns:a16="http://schemas.microsoft.com/office/drawing/2014/main" id="{54808D09-DC80-4D72-833B-8BCCB03FC362}"/>
                </a:ext>
              </a:extLst>
            </p:cNvPr>
            <p:cNvSpPr/>
            <p:nvPr/>
          </p:nvSpPr>
          <p:spPr>
            <a:xfrm>
              <a:off x="4049962" y="1391734"/>
              <a:ext cx="21568" cy="27435"/>
            </a:xfrm>
            <a:custGeom>
              <a:avLst/>
              <a:gdLst>
                <a:gd name="connsiteX0" fmla="*/ 42 w 21568"/>
                <a:gd name="connsiteY0" fmla="*/ 10672 h 27435"/>
                <a:gd name="connsiteX1" fmla="*/ 5376 w 21568"/>
                <a:gd name="connsiteY1" fmla="*/ 5052 h 27435"/>
                <a:gd name="connsiteX2" fmla="*/ 21569 w 21568"/>
                <a:gd name="connsiteY2" fmla="*/ 5814 h 27435"/>
                <a:gd name="connsiteX3" fmla="*/ 5090 w 21568"/>
                <a:gd name="connsiteY3" fmla="*/ 27436 h 27435"/>
                <a:gd name="connsiteX4" fmla="*/ 42 w 21568"/>
                <a:gd name="connsiteY4" fmla="*/ 10672 h 274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68" h="27435">
                  <a:moveTo>
                    <a:pt x="42" y="10672"/>
                  </a:moveTo>
                  <a:cubicBezTo>
                    <a:pt x="1852" y="8767"/>
                    <a:pt x="3566" y="6862"/>
                    <a:pt x="5376" y="5052"/>
                  </a:cubicBezTo>
                  <a:cubicBezTo>
                    <a:pt x="12139" y="-1806"/>
                    <a:pt x="12520" y="-1806"/>
                    <a:pt x="21569" y="5814"/>
                  </a:cubicBezTo>
                  <a:cubicBezTo>
                    <a:pt x="19473" y="16101"/>
                    <a:pt x="13282" y="22673"/>
                    <a:pt x="5090" y="27436"/>
                  </a:cubicBezTo>
                  <a:cubicBezTo>
                    <a:pt x="-1101" y="23435"/>
                    <a:pt x="137" y="16768"/>
                    <a:pt x="42" y="10672"/>
                  </a:cubicBezTo>
                  <a:close/>
                </a:path>
              </a:pathLst>
            </a:custGeom>
            <a:solidFill>
              <a:srgbClr val="7AC8C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9" name="Freeform: Shape 118">
              <a:extLst>
                <a:ext uri="{FF2B5EF4-FFF2-40B4-BE49-F238E27FC236}">
                  <a16:creationId xmlns:a16="http://schemas.microsoft.com/office/drawing/2014/main" id="{62D74BC1-1906-4787-ADFE-BA23E99E7EA3}"/>
                </a:ext>
              </a:extLst>
            </p:cNvPr>
            <p:cNvSpPr/>
            <p:nvPr/>
          </p:nvSpPr>
          <p:spPr>
            <a:xfrm>
              <a:off x="3552513" y="1058173"/>
              <a:ext cx="41910" cy="24777"/>
            </a:xfrm>
            <a:custGeom>
              <a:avLst/>
              <a:gdLst>
                <a:gd name="connsiteX0" fmla="*/ 10858 w 41910"/>
                <a:gd name="connsiteY0" fmla="*/ 21812 h 24777"/>
                <a:gd name="connsiteX1" fmla="*/ 0 w 41910"/>
                <a:gd name="connsiteY1" fmla="*/ 9716 h 24777"/>
                <a:gd name="connsiteX2" fmla="*/ 26670 w 41910"/>
                <a:gd name="connsiteY2" fmla="*/ 0 h 24777"/>
                <a:gd name="connsiteX3" fmla="*/ 41910 w 41910"/>
                <a:gd name="connsiteY3" fmla="*/ 10573 h 24777"/>
                <a:gd name="connsiteX4" fmla="*/ 31718 w 41910"/>
                <a:gd name="connsiteY4" fmla="*/ 16478 h 24777"/>
                <a:gd name="connsiteX5" fmla="*/ 21336 w 41910"/>
                <a:gd name="connsiteY5" fmla="*/ 22003 h 24777"/>
                <a:gd name="connsiteX6" fmla="*/ 19050 w 41910"/>
                <a:gd name="connsiteY6" fmla="*/ 24289 h 24777"/>
                <a:gd name="connsiteX7" fmla="*/ 13049 w 41910"/>
                <a:gd name="connsiteY7" fmla="*/ 24194 h 24777"/>
                <a:gd name="connsiteX8" fmla="*/ 10858 w 41910"/>
                <a:gd name="connsiteY8" fmla="*/ 21812 h 24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910" h="24777">
                  <a:moveTo>
                    <a:pt x="10858" y="21812"/>
                  </a:moveTo>
                  <a:cubicBezTo>
                    <a:pt x="11144" y="13621"/>
                    <a:pt x="6286" y="10859"/>
                    <a:pt x="0" y="9716"/>
                  </a:cubicBezTo>
                  <a:cubicBezTo>
                    <a:pt x="8192" y="4191"/>
                    <a:pt x="17240" y="1334"/>
                    <a:pt x="26670" y="0"/>
                  </a:cubicBezTo>
                  <a:cubicBezTo>
                    <a:pt x="30194" y="6287"/>
                    <a:pt x="38100" y="4953"/>
                    <a:pt x="41910" y="10573"/>
                  </a:cubicBezTo>
                  <a:cubicBezTo>
                    <a:pt x="39624" y="14859"/>
                    <a:pt x="36004" y="16383"/>
                    <a:pt x="31718" y="16478"/>
                  </a:cubicBezTo>
                  <a:cubicBezTo>
                    <a:pt x="27432" y="16574"/>
                    <a:pt x="23813" y="18002"/>
                    <a:pt x="21336" y="22003"/>
                  </a:cubicBezTo>
                  <a:cubicBezTo>
                    <a:pt x="20574" y="22765"/>
                    <a:pt x="19812" y="23527"/>
                    <a:pt x="19050" y="24289"/>
                  </a:cubicBezTo>
                  <a:cubicBezTo>
                    <a:pt x="17050" y="24956"/>
                    <a:pt x="15050" y="24956"/>
                    <a:pt x="13049" y="24194"/>
                  </a:cubicBezTo>
                  <a:cubicBezTo>
                    <a:pt x="12287" y="23336"/>
                    <a:pt x="11525" y="22574"/>
                    <a:pt x="10858" y="21812"/>
                  </a:cubicBezTo>
                  <a:close/>
                </a:path>
              </a:pathLst>
            </a:custGeom>
            <a:solidFill>
              <a:srgbClr val="98D2D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0" name="Freeform: Shape 119">
              <a:extLst>
                <a:ext uri="{FF2B5EF4-FFF2-40B4-BE49-F238E27FC236}">
                  <a16:creationId xmlns:a16="http://schemas.microsoft.com/office/drawing/2014/main" id="{ED5B71C5-695A-4BF1-8189-276F2E46E8E8}"/>
                </a:ext>
              </a:extLst>
            </p:cNvPr>
            <p:cNvSpPr/>
            <p:nvPr/>
          </p:nvSpPr>
          <p:spPr>
            <a:xfrm>
              <a:off x="3846727" y="1136754"/>
              <a:ext cx="28187" cy="22731"/>
            </a:xfrm>
            <a:custGeom>
              <a:avLst/>
              <a:gdLst>
                <a:gd name="connsiteX0" fmla="*/ 22016 w 28187"/>
                <a:gd name="connsiteY0" fmla="*/ 17050 h 22731"/>
                <a:gd name="connsiteX1" fmla="*/ 1538 w 28187"/>
                <a:gd name="connsiteY1" fmla="*/ 22574 h 22731"/>
                <a:gd name="connsiteX2" fmla="*/ 14 w 28187"/>
                <a:gd name="connsiteY2" fmla="*/ 19622 h 22731"/>
                <a:gd name="connsiteX3" fmla="*/ 5729 w 28187"/>
                <a:gd name="connsiteY3" fmla="*/ 4286 h 22731"/>
                <a:gd name="connsiteX4" fmla="*/ 17254 w 28187"/>
                <a:gd name="connsiteY4" fmla="*/ 286 h 22731"/>
                <a:gd name="connsiteX5" fmla="*/ 27350 w 28187"/>
                <a:gd name="connsiteY5" fmla="*/ 0 h 22731"/>
                <a:gd name="connsiteX6" fmla="*/ 22302 w 28187"/>
                <a:gd name="connsiteY6" fmla="*/ 16669 h 22731"/>
                <a:gd name="connsiteX7" fmla="*/ 22016 w 28187"/>
                <a:gd name="connsiteY7" fmla="*/ 17050 h 22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187" h="22731">
                  <a:moveTo>
                    <a:pt x="22016" y="17050"/>
                  </a:moveTo>
                  <a:cubicBezTo>
                    <a:pt x="15635" y="20669"/>
                    <a:pt x="8967" y="23432"/>
                    <a:pt x="1538" y="22574"/>
                  </a:cubicBezTo>
                  <a:cubicBezTo>
                    <a:pt x="1061" y="21622"/>
                    <a:pt x="490" y="20574"/>
                    <a:pt x="14" y="19622"/>
                  </a:cubicBezTo>
                  <a:cubicBezTo>
                    <a:pt x="-177" y="13526"/>
                    <a:pt x="1633" y="8382"/>
                    <a:pt x="5729" y="4286"/>
                  </a:cubicBezTo>
                  <a:cubicBezTo>
                    <a:pt x="9348" y="2191"/>
                    <a:pt x="13920" y="3524"/>
                    <a:pt x="17254" y="286"/>
                  </a:cubicBezTo>
                  <a:cubicBezTo>
                    <a:pt x="20683" y="191"/>
                    <a:pt x="24017" y="95"/>
                    <a:pt x="27350" y="0"/>
                  </a:cubicBezTo>
                  <a:cubicBezTo>
                    <a:pt x="30303" y="7239"/>
                    <a:pt x="24683" y="11335"/>
                    <a:pt x="22302" y="16669"/>
                  </a:cubicBezTo>
                  <a:lnTo>
                    <a:pt x="22016" y="17050"/>
                  </a:lnTo>
                  <a:close/>
                </a:path>
              </a:pathLst>
            </a:custGeom>
            <a:solidFill>
              <a:srgbClr val="79C8C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1" name="Freeform: Shape 120">
              <a:extLst>
                <a:ext uri="{FF2B5EF4-FFF2-40B4-BE49-F238E27FC236}">
                  <a16:creationId xmlns:a16="http://schemas.microsoft.com/office/drawing/2014/main" id="{39C94961-A8DE-4DEF-B4F1-815B9E997513}"/>
                </a:ext>
              </a:extLst>
            </p:cNvPr>
            <p:cNvSpPr/>
            <p:nvPr/>
          </p:nvSpPr>
          <p:spPr>
            <a:xfrm>
              <a:off x="3811858" y="1107322"/>
              <a:ext cx="12689" cy="21586"/>
            </a:xfrm>
            <a:custGeom>
              <a:avLst/>
              <a:gdLst>
                <a:gd name="connsiteX0" fmla="*/ 10403 w 12689"/>
                <a:gd name="connsiteY0" fmla="*/ 18002 h 21586"/>
                <a:gd name="connsiteX1" fmla="*/ 973 w 12689"/>
                <a:gd name="connsiteY1" fmla="*/ 17240 h 21586"/>
                <a:gd name="connsiteX2" fmla="*/ 5831 w 12689"/>
                <a:gd name="connsiteY2" fmla="*/ 0 h 21586"/>
                <a:gd name="connsiteX3" fmla="*/ 10689 w 12689"/>
                <a:gd name="connsiteY3" fmla="*/ 6477 h 21586"/>
                <a:gd name="connsiteX4" fmla="*/ 10403 w 12689"/>
                <a:gd name="connsiteY4" fmla="*/ 18002 h 215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89" h="21586">
                  <a:moveTo>
                    <a:pt x="10403" y="18002"/>
                  </a:moveTo>
                  <a:cubicBezTo>
                    <a:pt x="6974" y="22384"/>
                    <a:pt x="2973" y="23431"/>
                    <a:pt x="973" y="17240"/>
                  </a:cubicBezTo>
                  <a:cubicBezTo>
                    <a:pt x="-1122" y="10858"/>
                    <a:pt x="21" y="4381"/>
                    <a:pt x="5831" y="0"/>
                  </a:cubicBezTo>
                  <a:cubicBezTo>
                    <a:pt x="7450" y="2191"/>
                    <a:pt x="9069" y="4286"/>
                    <a:pt x="10689" y="6477"/>
                  </a:cubicBezTo>
                  <a:cubicBezTo>
                    <a:pt x="13165" y="10477"/>
                    <a:pt x="13641" y="14287"/>
                    <a:pt x="10403" y="18002"/>
                  </a:cubicBezTo>
                  <a:close/>
                </a:path>
              </a:pathLst>
            </a:custGeom>
            <a:solidFill>
              <a:srgbClr val="79C8C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2" name="Freeform: Shape 121">
              <a:extLst>
                <a:ext uri="{FF2B5EF4-FFF2-40B4-BE49-F238E27FC236}">
                  <a16:creationId xmlns:a16="http://schemas.microsoft.com/office/drawing/2014/main" id="{718496E8-FE88-4BC3-80E2-8F64435C3D0C}"/>
                </a:ext>
              </a:extLst>
            </p:cNvPr>
            <p:cNvSpPr/>
            <p:nvPr/>
          </p:nvSpPr>
          <p:spPr>
            <a:xfrm>
              <a:off x="3827500" y="1135516"/>
              <a:ext cx="36385" cy="12589"/>
            </a:xfrm>
            <a:custGeom>
              <a:avLst/>
              <a:gdLst>
                <a:gd name="connsiteX0" fmla="*/ 36385 w 36385"/>
                <a:gd name="connsiteY0" fmla="*/ 1524 h 12589"/>
                <a:gd name="connsiteX1" fmla="*/ 25813 w 36385"/>
                <a:gd name="connsiteY1" fmla="*/ 7049 h 12589"/>
                <a:gd name="connsiteX2" fmla="*/ 6477 w 36385"/>
                <a:gd name="connsiteY2" fmla="*/ 11621 h 12589"/>
                <a:gd name="connsiteX3" fmla="*/ 0 w 36385"/>
                <a:gd name="connsiteY3" fmla="*/ 6287 h 12589"/>
                <a:gd name="connsiteX4" fmla="*/ 571 w 36385"/>
                <a:gd name="connsiteY4" fmla="*/ 0 h 12589"/>
                <a:gd name="connsiteX5" fmla="*/ 36385 w 36385"/>
                <a:gd name="connsiteY5" fmla="*/ 1524 h 12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385" h="12589">
                  <a:moveTo>
                    <a:pt x="36385" y="1524"/>
                  </a:moveTo>
                  <a:cubicBezTo>
                    <a:pt x="33909" y="5810"/>
                    <a:pt x="30004" y="6668"/>
                    <a:pt x="25813" y="7049"/>
                  </a:cubicBezTo>
                  <a:cubicBezTo>
                    <a:pt x="20098" y="12287"/>
                    <a:pt x="13716" y="13811"/>
                    <a:pt x="6477" y="11621"/>
                  </a:cubicBezTo>
                  <a:cubicBezTo>
                    <a:pt x="3810" y="10573"/>
                    <a:pt x="1619" y="8763"/>
                    <a:pt x="0" y="6287"/>
                  </a:cubicBezTo>
                  <a:cubicBezTo>
                    <a:pt x="190" y="4191"/>
                    <a:pt x="381" y="2096"/>
                    <a:pt x="571" y="0"/>
                  </a:cubicBezTo>
                  <a:cubicBezTo>
                    <a:pt x="12478" y="476"/>
                    <a:pt x="24479" y="1048"/>
                    <a:pt x="36385" y="1524"/>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3" name="Freeform: Shape 122">
              <a:extLst>
                <a:ext uri="{FF2B5EF4-FFF2-40B4-BE49-F238E27FC236}">
                  <a16:creationId xmlns:a16="http://schemas.microsoft.com/office/drawing/2014/main" id="{03E801B6-CB3B-4B69-AAA5-1AF3661D0FE9}"/>
                </a:ext>
              </a:extLst>
            </p:cNvPr>
            <p:cNvSpPr/>
            <p:nvPr/>
          </p:nvSpPr>
          <p:spPr>
            <a:xfrm>
              <a:off x="3578160" y="1056744"/>
              <a:ext cx="16379" cy="12244"/>
            </a:xfrm>
            <a:custGeom>
              <a:avLst/>
              <a:gdLst>
                <a:gd name="connsiteX0" fmla="*/ 16359 w 16379"/>
                <a:gd name="connsiteY0" fmla="*/ 11906 h 12244"/>
                <a:gd name="connsiteX1" fmla="*/ 5977 w 16379"/>
                <a:gd name="connsiteY1" fmla="*/ 12192 h 12244"/>
                <a:gd name="connsiteX2" fmla="*/ 1024 w 16379"/>
                <a:gd name="connsiteY2" fmla="*/ 1333 h 12244"/>
                <a:gd name="connsiteX3" fmla="*/ 5500 w 16379"/>
                <a:gd name="connsiteY3" fmla="*/ 0 h 12244"/>
                <a:gd name="connsiteX4" fmla="*/ 16359 w 16379"/>
                <a:gd name="connsiteY4" fmla="*/ 11906 h 12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79" h="12244">
                  <a:moveTo>
                    <a:pt x="16359" y="11906"/>
                  </a:moveTo>
                  <a:cubicBezTo>
                    <a:pt x="12930" y="12002"/>
                    <a:pt x="9501" y="12383"/>
                    <a:pt x="5977" y="12192"/>
                  </a:cubicBezTo>
                  <a:cubicBezTo>
                    <a:pt x="-786" y="11811"/>
                    <a:pt x="-786" y="11621"/>
                    <a:pt x="1024" y="1333"/>
                  </a:cubicBezTo>
                  <a:cubicBezTo>
                    <a:pt x="2452" y="762"/>
                    <a:pt x="3976" y="286"/>
                    <a:pt x="5500" y="0"/>
                  </a:cubicBezTo>
                  <a:cubicBezTo>
                    <a:pt x="11882" y="952"/>
                    <a:pt x="16740" y="3619"/>
                    <a:pt x="16359" y="11906"/>
                  </a:cubicBezTo>
                  <a:close/>
                </a:path>
              </a:pathLst>
            </a:custGeom>
            <a:solidFill>
              <a:srgbClr val="66C2C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4" name="Freeform: Shape 123">
              <a:extLst>
                <a:ext uri="{FF2B5EF4-FFF2-40B4-BE49-F238E27FC236}">
                  <a16:creationId xmlns:a16="http://schemas.microsoft.com/office/drawing/2014/main" id="{38959F07-BC5C-4A7A-AF4E-24233EEFD759}"/>
                </a:ext>
              </a:extLst>
            </p:cNvPr>
            <p:cNvSpPr/>
            <p:nvPr/>
          </p:nvSpPr>
          <p:spPr>
            <a:xfrm>
              <a:off x="3522319" y="1594772"/>
              <a:ext cx="30956" cy="5804"/>
            </a:xfrm>
            <a:custGeom>
              <a:avLst/>
              <a:gdLst>
                <a:gd name="connsiteX0" fmla="*/ 0 w 30956"/>
                <a:gd name="connsiteY0" fmla="*/ 5659 h 5804"/>
                <a:gd name="connsiteX1" fmla="*/ 10858 w 30956"/>
                <a:gd name="connsiteY1" fmla="*/ 39 h 5804"/>
                <a:gd name="connsiteX2" fmla="*/ 30956 w 30956"/>
                <a:gd name="connsiteY2" fmla="*/ 135 h 5804"/>
                <a:gd name="connsiteX3" fmla="*/ 0 w 30956"/>
                <a:gd name="connsiteY3" fmla="*/ 5659 h 5804"/>
              </a:gdLst>
              <a:ahLst/>
              <a:cxnLst>
                <a:cxn ang="0">
                  <a:pos x="connsiteX0" y="connsiteY0"/>
                </a:cxn>
                <a:cxn ang="0">
                  <a:pos x="connsiteX1" y="connsiteY1"/>
                </a:cxn>
                <a:cxn ang="0">
                  <a:pos x="connsiteX2" y="connsiteY2"/>
                </a:cxn>
                <a:cxn ang="0">
                  <a:pos x="connsiteX3" y="connsiteY3"/>
                </a:cxn>
              </a:cxnLst>
              <a:rect l="l" t="t" r="r" b="b"/>
              <a:pathLst>
                <a:path w="30956" h="5804">
                  <a:moveTo>
                    <a:pt x="0" y="5659"/>
                  </a:moveTo>
                  <a:cubicBezTo>
                    <a:pt x="2667" y="1563"/>
                    <a:pt x="6477" y="39"/>
                    <a:pt x="10858" y="39"/>
                  </a:cubicBezTo>
                  <a:cubicBezTo>
                    <a:pt x="17526" y="-56"/>
                    <a:pt x="24289" y="39"/>
                    <a:pt x="30956" y="135"/>
                  </a:cubicBezTo>
                  <a:cubicBezTo>
                    <a:pt x="21717" y="8993"/>
                    <a:pt x="10477" y="4516"/>
                    <a:pt x="0" y="5659"/>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5" name="Freeform: Shape 124">
              <a:extLst>
                <a:ext uri="{FF2B5EF4-FFF2-40B4-BE49-F238E27FC236}">
                  <a16:creationId xmlns:a16="http://schemas.microsoft.com/office/drawing/2014/main" id="{21D3B98C-2219-4143-84C8-84F4F94ABF0B}"/>
                </a:ext>
              </a:extLst>
            </p:cNvPr>
            <p:cNvSpPr/>
            <p:nvPr/>
          </p:nvSpPr>
          <p:spPr>
            <a:xfrm>
              <a:off x="3972470" y="1147751"/>
              <a:ext cx="20955" cy="6148"/>
            </a:xfrm>
            <a:custGeom>
              <a:avLst/>
              <a:gdLst>
                <a:gd name="connsiteX0" fmla="*/ 20955 w 20955"/>
                <a:gd name="connsiteY0" fmla="*/ 5672 h 6148"/>
                <a:gd name="connsiteX1" fmla="*/ 9811 w 20955"/>
                <a:gd name="connsiteY1" fmla="*/ 6148 h 6148"/>
                <a:gd name="connsiteX2" fmla="*/ 0 w 20955"/>
                <a:gd name="connsiteY2" fmla="*/ 52 h 6148"/>
                <a:gd name="connsiteX3" fmla="*/ 20955 w 20955"/>
                <a:gd name="connsiteY3" fmla="*/ 5672 h 6148"/>
              </a:gdLst>
              <a:ahLst/>
              <a:cxnLst>
                <a:cxn ang="0">
                  <a:pos x="connsiteX0" y="connsiteY0"/>
                </a:cxn>
                <a:cxn ang="0">
                  <a:pos x="connsiteX1" y="connsiteY1"/>
                </a:cxn>
                <a:cxn ang="0">
                  <a:pos x="connsiteX2" y="connsiteY2"/>
                </a:cxn>
                <a:cxn ang="0">
                  <a:pos x="connsiteX3" y="connsiteY3"/>
                </a:cxn>
              </a:cxnLst>
              <a:rect l="l" t="t" r="r" b="b"/>
              <a:pathLst>
                <a:path w="20955" h="6148">
                  <a:moveTo>
                    <a:pt x="20955" y="5672"/>
                  </a:moveTo>
                  <a:cubicBezTo>
                    <a:pt x="17240" y="5863"/>
                    <a:pt x="13526" y="5958"/>
                    <a:pt x="9811" y="6148"/>
                  </a:cubicBezTo>
                  <a:cubicBezTo>
                    <a:pt x="5715" y="5767"/>
                    <a:pt x="2000" y="4624"/>
                    <a:pt x="0" y="52"/>
                  </a:cubicBezTo>
                  <a:cubicBezTo>
                    <a:pt x="7334" y="243"/>
                    <a:pt x="15145" y="-1472"/>
                    <a:pt x="20955" y="5672"/>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6" name="Freeform: Shape 125">
              <a:extLst>
                <a:ext uri="{FF2B5EF4-FFF2-40B4-BE49-F238E27FC236}">
                  <a16:creationId xmlns:a16="http://schemas.microsoft.com/office/drawing/2014/main" id="{FB74DC27-5781-4AC6-82C7-ABDCAFD496EF}"/>
                </a:ext>
              </a:extLst>
            </p:cNvPr>
            <p:cNvSpPr/>
            <p:nvPr/>
          </p:nvSpPr>
          <p:spPr>
            <a:xfrm>
              <a:off x="3868904" y="1136149"/>
              <a:ext cx="10143" cy="17368"/>
            </a:xfrm>
            <a:custGeom>
              <a:avLst/>
              <a:gdLst>
                <a:gd name="connsiteX0" fmla="*/ 30 w 10143"/>
                <a:gd name="connsiteY0" fmla="*/ 17369 h 17368"/>
                <a:gd name="connsiteX1" fmla="*/ 5078 w 10143"/>
                <a:gd name="connsiteY1" fmla="*/ 700 h 17368"/>
                <a:gd name="connsiteX2" fmla="*/ 10126 w 10143"/>
                <a:gd name="connsiteY2" fmla="*/ 129 h 17368"/>
                <a:gd name="connsiteX3" fmla="*/ 30 w 10143"/>
                <a:gd name="connsiteY3" fmla="*/ 17369 h 17368"/>
              </a:gdLst>
              <a:ahLst/>
              <a:cxnLst>
                <a:cxn ang="0">
                  <a:pos x="connsiteX0" y="connsiteY0"/>
                </a:cxn>
                <a:cxn ang="0">
                  <a:pos x="connsiteX1" y="connsiteY1"/>
                </a:cxn>
                <a:cxn ang="0">
                  <a:pos x="connsiteX2" y="connsiteY2"/>
                </a:cxn>
                <a:cxn ang="0">
                  <a:pos x="connsiteX3" y="connsiteY3"/>
                </a:cxn>
              </a:cxnLst>
              <a:rect l="l" t="t" r="r" b="b"/>
              <a:pathLst>
                <a:path w="10143" h="17368">
                  <a:moveTo>
                    <a:pt x="30" y="17369"/>
                  </a:moveTo>
                  <a:cubicBezTo>
                    <a:pt x="-351" y="11082"/>
                    <a:pt x="2983" y="6129"/>
                    <a:pt x="5078" y="700"/>
                  </a:cubicBezTo>
                  <a:cubicBezTo>
                    <a:pt x="6697" y="33"/>
                    <a:pt x="8412" y="-157"/>
                    <a:pt x="10126" y="129"/>
                  </a:cubicBezTo>
                  <a:cubicBezTo>
                    <a:pt x="10412" y="8415"/>
                    <a:pt x="7078" y="14130"/>
                    <a:pt x="30" y="17369"/>
                  </a:cubicBezTo>
                  <a:close/>
                </a:path>
              </a:pathLst>
            </a:custGeom>
            <a:solidFill>
              <a:srgbClr val="75C6C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7" name="Freeform: Shape 126">
              <a:extLst>
                <a:ext uri="{FF2B5EF4-FFF2-40B4-BE49-F238E27FC236}">
                  <a16:creationId xmlns:a16="http://schemas.microsoft.com/office/drawing/2014/main" id="{6DAAAE7C-981F-43AF-B6BF-5A403F4335F3}"/>
                </a:ext>
              </a:extLst>
            </p:cNvPr>
            <p:cNvSpPr/>
            <p:nvPr/>
          </p:nvSpPr>
          <p:spPr>
            <a:xfrm>
              <a:off x="3661193" y="1583516"/>
              <a:ext cx="16192" cy="5444"/>
            </a:xfrm>
            <a:custGeom>
              <a:avLst/>
              <a:gdLst>
                <a:gd name="connsiteX0" fmla="*/ 0 w 16192"/>
                <a:gd name="connsiteY0" fmla="*/ 532 h 5444"/>
                <a:gd name="connsiteX1" fmla="*/ 16193 w 16192"/>
                <a:gd name="connsiteY1" fmla="*/ 5104 h 5444"/>
                <a:gd name="connsiteX2" fmla="*/ 0 w 16192"/>
                <a:gd name="connsiteY2" fmla="*/ 532 h 5444"/>
              </a:gdLst>
              <a:ahLst/>
              <a:cxnLst>
                <a:cxn ang="0">
                  <a:pos x="connsiteX0" y="connsiteY0"/>
                </a:cxn>
                <a:cxn ang="0">
                  <a:pos x="connsiteX1" y="connsiteY1"/>
                </a:cxn>
                <a:cxn ang="0">
                  <a:pos x="connsiteX2" y="connsiteY2"/>
                </a:cxn>
              </a:cxnLst>
              <a:rect l="l" t="t" r="r" b="b"/>
              <a:pathLst>
                <a:path w="16192" h="5444">
                  <a:moveTo>
                    <a:pt x="0" y="532"/>
                  </a:moveTo>
                  <a:cubicBezTo>
                    <a:pt x="5905" y="-135"/>
                    <a:pt x="11906" y="-1278"/>
                    <a:pt x="16193" y="5104"/>
                  </a:cubicBezTo>
                  <a:cubicBezTo>
                    <a:pt x="10382" y="5580"/>
                    <a:pt x="4381" y="6438"/>
                    <a:pt x="0" y="532"/>
                  </a:cubicBezTo>
                  <a:close/>
                </a:path>
              </a:pathLst>
            </a:custGeom>
            <a:solidFill>
              <a:srgbClr val="A0D5D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8" name="Freeform: Shape 127">
              <a:extLst>
                <a:ext uri="{FF2B5EF4-FFF2-40B4-BE49-F238E27FC236}">
                  <a16:creationId xmlns:a16="http://schemas.microsoft.com/office/drawing/2014/main" id="{F42809DE-39BE-4D70-9755-D30177C43138}"/>
                </a:ext>
              </a:extLst>
            </p:cNvPr>
            <p:cNvSpPr/>
            <p:nvPr/>
          </p:nvSpPr>
          <p:spPr>
            <a:xfrm>
              <a:off x="3511841" y="1599859"/>
              <a:ext cx="10477" cy="5795"/>
            </a:xfrm>
            <a:custGeom>
              <a:avLst/>
              <a:gdLst>
                <a:gd name="connsiteX0" fmla="*/ 5525 w 10477"/>
                <a:gd name="connsiteY0" fmla="*/ 0 h 5795"/>
                <a:gd name="connsiteX1" fmla="*/ 10478 w 10477"/>
                <a:gd name="connsiteY1" fmla="*/ 667 h 5795"/>
                <a:gd name="connsiteX2" fmla="*/ 0 w 10477"/>
                <a:gd name="connsiteY2" fmla="*/ 5715 h 5795"/>
                <a:gd name="connsiteX3" fmla="*/ 5525 w 10477"/>
                <a:gd name="connsiteY3" fmla="*/ 0 h 5795"/>
              </a:gdLst>
              <a:ahLst/>
              <a:cxnLst>
                <a:cxn ang="0">
                  <a:pos x="connsiteX0" y="connsiteY0"/>
                </a:cxn>
                <a:cxn ang="0">
                  <a:pos x="connsiteX1" y="connsiteY1"/>
                </a:cxn>
                <a:cxn ang="0">
                  <a:pos x="connsiteX2" y="connsiteY2"/>
                </a:cxn>
                <a:cxn ang="0">
                  <a:pos x="connsiteX3" y="connsiteY3"/>
                </a:cxn>
              </a:cxnLst>
              <a:rect l="l" t="t" r="r" b="b"/>
              <a:pathLst>
                <a:path w="10477" h="5795">
                  <a:moveTo>
                    <a:pt x="5525" y="0"/>
                  </a:moveTo>
                  <a:cubicBezTo>
                    <a:pt x="7144" y="0"/>
                    <a:pt x="8858" y="191"/>
                    <a:pt x="10478" y="667"/>
                  </a:cubicBezTo>
                  <a:cubicBezTo>
                    <a:pt x="8192" y="5239"/>
                    <a:pt x="4286" y="6096"/>
                    <a:pt x="0" y="5715"/>
                  </a:cubicBezTo>
                  <a:cubicBezTo>
                    <a:pt x="1810" y="3810"/>
                    <a:pt x="3715" y="1905"/>
                    <a:pt x="5525" y="0"/>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9" name="Freeform: Shape 128">
              <a:extLst>
                <a:ext uri="{FF2B5EF4-FFF2-40B4-BE49-F238E27FC236}">
                  <a16:creationId xmlns:a16="http://schemas.microsoft.com/office/drawing/2014/main" id="{02FAAB9D-48A2-4311-81AA-68FACAC932D4}"/>
                </a:ext>
              </a:extLst>
            </p:cNvPr>
            <p:cNvSpPr/>
            <p:nvPr/>
          </p:nvSpPr>
          <p:spPr>
            <a:xfrm>
              <a:off x="4091152" y="1340208"/>
              <a:ext cx="4811" cy="10858"/>
            </a:xfrm>
            <a:custGeom>
              <a:avLst/>
              <a:gdLst>
                <a:gd name="connsiteX0" fmla="*/ 0 w 4811"/>
                <a:gd name="connsiteY0" fmla="*/ 10858 h 10858"/>
                <a:gd name="connsiteX1" fmla="*/ 4667 w 4811"/>
                <a:gd name="connsiteY1" fmla="*/ 0 h 10858"/>
                <a:gd name="connsiteX2" fmla="*/ 0 w 4811"/>
                <a:gd name="connsiteY2" fmla="*/ 10858 h 10858"/>
              </a:gdLst>
              <a:ahLst/>
              <a:cxnLst>
                <a:cxn ang="0">
                  <a:pos x="connsiteX0" y="connsiteY0"/>
                </a:cxn>
                <a:cxn ang="0">
                  <a:pos x="connsiteX1" y="connsiteY1"/>
                </a:cxn>
                <a:cxn ang="0">
                  <a:pos x="connsiteX2" y="connsiteY2"/>
                </a:cxn>
              </a:cxnLst>
              <a:rect l="l" t="t" r="r" b="b"/>
              <a:pathLst>
                <a:path w="4811" h="10858">
                  <a:moveTo>
                    <a:pt x="0" y="10858"/>
                  </a:moveTo>
                  <a:cubicBezTo>
                    <a:pt x="190" y="6477"/>
                    <a:pt x="1143" y="2572"/>
                    <a:pt x="4667" y="0"/>
                  </a:cubicBezTo>
                  <a:cubicBezTo>
                    <a:pt x="5239" y="4763"/>
                    <a:pt x="4191" y="8668"/>
                    <a:pt x="0" y="10858"/>
                  </a:cubicBezTo>
                  <a:close/>
                </a:path>
              </a:pathLst>
            </a:custGeom>
            <a:solidFill>
              <a:srgbClr val="9BD4D7"/>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0" name="Freeform: Shape 129">
              <a:extLst>
                <a:ext uri="{FF2B5EF4-FFF2-40B4-BE49-F238E27FC236}">
                  <a16:creationId xmlns:a16="http://schemas.microsoft.com/office/drawing/2014/main" id="{69563090-2BDE-4393-A517-7AE8A884013F}"/>
                </a:ext>
              </a:extLst>
            </p:cNvPr>
            <p:cNvSpPr/>
            <p:nvPr/>
          </p:nvSpPr>
          <p:spPr>
            <a:xfrm>
              <a:off x="3636238" y="1566141"/>
              <a:ext cx="10001" cy="6095"/>
            </a:xfrm>
            <a:custGeom>
              <a:avLst/>
              <a:gdLst>
                <a:gd name="connsiteX0" fmla="*/ 0 w 10001"/>
                <a:gd name="connsiteY0" fmla="*/ 0 h 6095"/>
                <a:gd name="connsiteX1" fmla="*/ 10001 w 10001"/>
                <a:gd name="connsiteY1" fmla="*/ 6096 h 6095"/>
                <a:gd name="connsiteX2" fmla="*/ 0 w 10001"/>
                <a:gd name="connsiteY2" fmla="*/ 0 h 6095"/>
              </a:gdLst>
              <a:ahLst/>
              <a:cxnLst>
                <a:cxn ang="0">
                  <a:pos x="connsiteX0" y="connsiteY0"/>
                </a:cxn>
                <a:cxn ang="0">
                  <a:pos x="connsiteX1" y="connsiteY1"/>
                </a:cxn>
                <a:cxn ang="0">
                  <a:pos x="connsiteX2" y="connsiteY2"/>
                </a:cxn>
              </a:cxnLst>
              <a:rect l="l" t="t" r="r" b="b"/>
              <a:pathLst>
                <a:path w="10001" h="6095">
                  <a:moveTo>
                    <a:pt x="0" y="0"/>
                  </a:moveTo>
                  <a:cubicBezTo>
                    <a:pt x="4381" y="0"/>
                    <a:pt x="8001" y="1333"/>
                    <a:pt x="10001" y="6096"/>
                  </a:cubicBezTo>
                  <a:cubicBezTo>
                    <a:pt x="5810" y="5715"/>
                    <a:pt x="2000" y="4477"/>
                    <a:pt x="0" y="0"/>
                  </a:cubicBezTo>
                  <a:close/>
                </a:path>
              </a:pathLst>
            </a:custGeom>
            <a:solidFill>
              <a:srgbClr val="A0D5D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1" name="Freeform: Shape 130">
              <a:extLst>
                <a:ext uri="{FF2B5EF4-FFF2-40B4-BE49-F238E27FC236}">
                  <a16:creationId xmlns:a16="http://schemas.microsoft.com/office/drawing/2014/main" id="{73D87964-853D-4E70-ADC1-FB100C4E952F}"/>
                </a:ext>
              </a:extLst>
            </p:cNvPr>
            <p:cNvSpPr/>
            <p:nvPr/>
          </p:nvSpPr>
          <p:spPr>
            <a:xfrm>
              <a:off x="3956849" y="1136642"/>
              <a:ext cx="9715" cy="6302"/>
            </a:xfrm>
            <a:custGeom>
              <a:avLst/>
              <a:gdLst>
                <a:gd name="connsiteX0" fmla="*/ 9716 w 9715"/>
                <a:gd name="connsiteY0" fmla="*/ 6303 h 6302"/>
                <a:gd name="connsiteX1" fmla="*/ 0 w 9715"/>
                <a:gd name="connsiteY1" fmla="*/ 16 h 6302"/>
                <a:gd name="connsiteX2" fmla="*/ 9716 w 9715"/>
                <a:gd name="connsiteY2" fmla="*/ 6303 h 6302"/>
              </a:gdLst>
              <a:ahLst/>
              <a:cxnLst>
                <a:cxn ang="0">
                  <a:pos x="connsiteX0" y="connsiteY0"/>
                </a:cxn>
                <a:cxn ang="0">
                  <a:pos x="connsiteX1" y="connsiteY1"/>
                </a:cxn>
                <a:cxn ang="0">
                  <a:pos x="connsiteX2" y="connsiteY2"/>
                </a:cxn>
              </a:cxnLst>
              <a:rect l="l" t="t" r="r" b="b"/>
              <a:pathLst>
                <a:path w="9715" h="6302">
                  <a:moveTo>
                    <a:pt x="9716" y="6303"/>
                  </a:moveTo>
                  <a:cubicBezTo>
                    <a:pt x="5525" y="6017"/>
                    <a:pt x="2000" y="4303"/>
                    <a:pt x="0" y="16"/>
                  </a:cubicBezTo>
                  <a:cubicBezTo>
                    <a:pt x="4477" y="-174"/>
                    <a:pt x="8096" y="1255"/>
                    <a:pt x="9716" y="6303"/>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2" name="Freeform: Shape 131">
              <a:extLst>
                <a:ext uri="{FF2B5EF4-FFF2-40B4-BE49-F238E27FC236}">
                  <a16:creationId xmlns:a16="http://schemas.microsoft.com/office/drawing/2014/main" id="{30C64F24-B682-46C6-8680-95EEF5935BB5}"/>
                </a:ext>
              </a:extLst>
            </p:cNvPr>
            <p:cNvSpPr/>
            <p:nvPr/>
          </p:nvSpPr>
          <p:spPr>
            <a:xfrm>
              <a:off x="3822261" y="1113894"/>
              <a:ext cx="4717" cy="11525"/>
            </a:xfrm>
            <a:custGeom>
              <a:avLst/>
              <a:gdLst>
                <a:gd name="connsiteX0" fmla="*/ 0 w 4717"/>
                <a:gd name="connsiteY0" fmla="*/ 11430 h 11525"/>
                <a:gd name="connsiteX1" fmla="*/ 190 w 4717"/>
                <a:gd name="connsiteY1" fmla="*/ 0 h 11525"/>
                <a:gd name="connsiteX2" fmla="*/ 4667 w 4717"/>
                <a:gd name="connsiteY2" fmla="*/ 11525 h 11525"/>
                <a:gd name="connsiteX3" fmla="*/ 0 w 4717"/>
                <a:gd name="connsiteY3" fmla="*/ 11430 h 11525"/>
              </a:gdLst>
              <a:ahLst/>
              <a:cxnLst>
                <a:cxn ang="0">
                  <a:pos x="connsiteX0" y="connsiteY0"/>
                </a:cxn>
                <a:cxn ang="0">
                  <a:pos x="connsiteX1" y="connsiteY1"/>
                </a:cxn>
                <a:cxn ang="0">
                  <a:pos x="connsiteX2" y="connsiteY2"/>
                </a:cxn>
                <a:cxn ang="0">
                  <a:pos x="connsiteX3" y="connsiteY3"/>
                </a:cxn>
              </a:cxnLst>
              <a:rect l="l" t="t" r="r" b="b"/>
              <a:pathLst>
                <a:path w="4717" h="11525">
                  <a:moveTo>
                    <a:pt x="0" y="11430"/>
                  </a:moveTo>
                  <a:cubicBezTo>
                    <a:pt x="95" y="7620"/>
                    <a:pt x="190" y="3810"/>
                    <a:pt x="190" y="0"/>
                  </a:cubicBezTo>
                  <a:cubicBezTo>
                    <a:pt x="4096" y="2762"/>
                    <a:pt x="4953" y="6858"/>
                    <a:pt x="4667" y="11525"/>
                  </a:cubicBezTo>
                  <a:cubicBezTo>
                    <a:pt x="3143" y="11525"/>
                    <a:pt x="1619" y="11430"/>
                    <a:pt x="0" y="11430"/>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3" name="Freeform: Shape 132">
              <a:extLst>
                <a:ext uri="{FF2B5EF4-FFF2-40B4-BE49-F238E27FC236}">
                  <a16:creationId xmlns:a16="http://schemas.microsoft.com/office/drawing/2014/main" id="{CE498A52-3E5B-41E6-94C2-BB53EAC4A2F8}"/>
                </a:ext>
              </a:extLst>
            </p:cNvPr>
            <p:cNvSpPr/>
            <p:nvPr/>
          </p:nvSpPr>
          <p:spPr>
            <a:xfrm>
              <a:off x="3335820" y="1494047"/>
              <a:ext cx="10572" cy="3895"/>
            </a:xfrm>
            <a:custGeom>
              <a:avLst/>
              <a:gdLst>
                <a:gd name="connsiteX0" fmla="*/ 0 w 10572"/>
                <a:gd name="connsiteY0" fmla="*/ 3895 h 3895"/>
                <a:gd name="connsiteX1" fmla="*/ 10573 w 10572"/>
                <a:gd name="connsiteY1" fmla="*/ 3610 h 3895"/>
                <a:gd name="connsiteX2" fmla="*/ 0 w 10572"/>
                <a:gd name="connsiteY2" fmla="*/ 3895 h 3895"/>
              </a:gdLst>
              <a:ahLst/>
              <a:cxnLst>
                <a:cxn ang="0">
                  <a:pos x="connsiteX0" y="connsiteY0"/>
                </a:cxn>
                <a:cxn ang="0">
                  <a:pos x="connsiteX1" y="connsiteY1"/>
                </a:cxn>
                <a:cxn ang="0">
                  <a:pos x="connsiteX2" y="connsiteY2"/>
                </a:cxn>
              </a:cxnLst>
              <a:rect l="l" t="t" r="r" b="b"/>
              <a:pathLst>
                <a:path w="10572" h="3895">
                  <a:moveTo>
                    <a:pt x="0" y="3895"/>
                  </a:moveTo>
                  <a:cubicBezTo>
                    <a:pt x="3429" y="-1153"/>
                    <a:pt x="6953" y="-1343"/>
                    <a:pt x="10573" y="3610"/>
                  </a:cubicBezTo>
                  <a:cubicBezTo>
                    <a:pt x="6953" y="3705"/>
                    <a:pt x="3429" y="3800"/>
                    <a:pt x="0" y="3895"/>
                  </a:cubicBezTo>
                  <a:close/>
                </a:path>
              </a:pathLst>
            </a:custGeom>
            <a:solidFill>
              <a:srgbClr val="91D0D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4" name="Freeform: Shape 133">
              <a:extLst>
                <a:ext uri="{FF2B5EF4-FFF2-40B4-BE49-F238E27FC236}">
                  <a16:creationId xmlns:a16="http://schemas.microsoft.com/office/drawing/2014/main" id="{33FB038E-9E0A-4C71-8F73-BD54E82E8956}"/>
                </a:ext>
              </a:extLst>
            </p:cNvPr>
            <p:cNvSpPr/>
            <p:nvPr/>
          </p:nvSpPr>
          <p:spPr>
            <a:xfrm>
              <a:off x="3522986" y="1086938"/>
              <a:ext cx="4381" cy="4762"/>
            </a:xfrm>
            <a:custGeom>
              <a:avLst/>
              <a:gdLst>
                <a:gd name="connsiteX0" fmla="*/ 4381 w 4381"/>
                <a:gd name="connsiteY0" fmla="*/ 0 h 4762"/>
                <a:gd name="connsiteX1" fmla="*/ 0 w 4381"/>
                <a:gd name="connsiteY1" fmla="*/ 4763 h 4762"/>
                <a:gd name="connsiteX2" fmla="*/ 4381 w 4381"/>
                <a:gd name="connsiteY2" fmla="*/ 0 h 4762"/>
              </a:gdLst>
              <a:ahLst/>
              <a:cxnLst>
                <a:cxn ang="0">
                  <a:pos x="connsiteX0" y="connsiteY0"/>
                </a:cxn>
                <a:cxn ang="0">
                  <a:pos x="connsiteX1" y="connsiteY1"/>
                </a:cxn>
                <a:cxn ang="0">
                  <a:pos x="connsiteX2" y="connsiteY2"/>
                </a:cxn>
              </a:cxnLst>
              <a:rect l="l" t="t" r="r" b="b"/>
              <a:pathLst>
                <a:path w="4381" h="4762">
                  <a:moveTo>
                    <a:pt x="4381" y="0"/>
                  </a:moveTo>
                  <a:cubicBezTo>
                    <a:pt x="2953" y="1619"/>
                    <a:pt x="1429" y="3238"/>
                    <a:pt x="0" y="4763"/>
                  </a:cubicBezTo>
                  <a:cubicBezTo>
                    <a:pt x="286" y="1905"/>
                    <a:pt x="1619" y="190"/>
                    <a:pt x="4381" y="0"/>
                  </a:cubicBezTo>
                  <a:close/>
                </a:path>
              </a:pathLst>
            </a:custGeom>
            <a:solidFill>
              <a:srgbClr val="7DC9C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5" name="Freeform: Shape 134">
              <a:extLst>
                <a:ext uri="{FF2B5EF4-FFF2-40B4-BE49-F238E27FC236}">
                  <a16:creationId xmlns:a16="http://schemas.microsoft.com/office/drawing/2014/main" id="{3FE169E5-3FA6-4673-B04F-DD4D710270F1}"/>
                </a:ext>
              </a:extLst>
            </p:cNvPr>
            <p:cNvSpPr/>
            <p:nvPr/>
          </p:nvSpPr>
          <p:spPr>
            <a:xfrm>
              <a:off x="3806259" y="1086557"/>
              <a:ext cx="5333" cy="5143"/>
            </a:xfrm>
            <a:custGeom>
              <a:avLst/>
              <a:gdLst>
                <a:gd name="connsiteX0" fmla="*/ 5334 w 5333"/>
                <a:gd name="connsiteY0" fmla="*/ 5143 h 5143"/>
                <a:gd name="connsiteX1" fmla="*/ 0 w 5333"/>
                <a:gd name="connsiteY1" fmla="*/ 0 h 5143"/>
                <a:gd name="connsiteX2" fmla="*/ 5334 w 5333"/>
                <a:gd name="connsiteY2" fmla="*/ 5143 h 5143"/>
              </a:gdLst>
              <a:ahLst/>
              <a:cxnLst>
                <a:cxn ang="0">
                  <a:pos x="connsiteX0" y="connsiteY0"/>
                </a:cxn>
                <a:cxn ang="0">
                  <a:pos x="connsiteX1" y="connsiteY1"/>
                </a:cxn>
                <a:cxn ang="0">
                  <a:pos x="connsiteX2" y="connsiteY2"/>
                </a:cxn>
              </a:cxnLst>
              <a:rect l="l" t="t" r="r" b="b"/>
              <a:pathLst>
                <a:path w="5333" h="5143">
                  <a:moveTo>
                    <a:pt x="5334" y="5143"/>
                  </a:moveTo>
                  <a:cubicBezTo>
                    <a:pt x="3524" y="3429"/>
                    <a:pt x="1810" y="1714"/>
                    <a:pt x="0" y="0"/>
                  </a:cubicBezTo>
                  <a:cubicBezTo>
                    <a:pt x="2953" y="286"/>
                    <a:pt x="4667" y="2095"/>
                    <a:pt x="5334" y="5143"/>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6" name="Freeform: Shape 135">
              <a:extLst>
                <a:ext uri="{FF2B5EF4-FFF2-40B4-BE49-F238E27FC236}">
                  <a16:creationId xmlns:a16="http://schemas.microsoft.com/office/drawing/2014/main" id="{288250BB-4497-45E1-8D20-8205AFECC0D6}"/>
                </a:ext>
              </a:extLst>
            </p:cNvPr>
            <p:cNvSpPr/>
            <p:nvPr/>
          </p:nvSpPr>
          <p:spPr>
            <a:xfrm>
              <a:off x="3518128" y="1092463"/>
              <a:ext cx="4286" cy="5048"/>
            </a:xfrm>
            <a:custGeom>
              <a:avLst/>
              <a:gdLst>
                <a:gd name="connsiteX0" fmla="*/ 4286 w 4286"/>
                <a:gd name="connsiteY0" fmla="*/ 0 h 5048"/>
                <a:gd name="connsiteX1" fmla="*/ 0 w 4286"/>
                <a:gd name="connsiteY1" fmla="*/ 5048 h 5048"/>
                <a:gd name="connsiteX2" fmla="*/ 4286 w 4286"/>
                <a:gd name="connsiteY2" fmla="*/ 0 h 5048"/>
              </a:gdLst>
              <a:ahLst/>
              <a:cxnLst>
                <a:cxn ang="0">
                  <a:pos x="connsiteX0" y="connsiteY0"/>
                </a:cxn>
                <a:cxn ang="0">
                  <a:pos x="connsiteX1" y="connsiteY1"/>
                </a:cxn>
                <a:cxn ang="0">
                  <a:pos x="connsiteX2" y="connsiteY2"/>
                </a:cxn>
              </a:cxnLst>
              <a:rect l="l" t="t" r="r" b="b"/>
              <a:pathLst>
                <a:path w="4286" h="5048">
                  <a:moveTo>
                    <a:pt x="4286" y="0"/>
                  </a:moveTo>
                  <a:cubicBezTo>
                    <a:pt x="2857" y="1714"/>
                    <a:pt x="1429" y="3334"/>
                    <a:pt x="0" y="5048"/>
                  </a:cubicBezTo>
                  <a:cubicBezTo>
                    <a:pt x="381" y="2191"/>
                    <a:pt x="1810" y="571"/>
                    <a:pt x="4286" y="0"/>
                  </a:cubicBezTo>
                  <a:close/>
                </a:path>
              </a:pathLst>
            </a:custGeom>
            <a:solidFill>
              <a:srgbClr val="7DC9C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7" name="Freeform: Shape 136">
              <a:extLst>
                <a:ext uri="{FF2B5EF4-FFF2-40B4-BE49-F238E27FC236}">
                  <a16:creationId xmlns:a16="http://schemas.microsoft.com/office/drawing/2014/main" id="{53AB0E98-EDFC-4C94-9CE7-63EAAA55D1AF}"/>
                </a:ext>
              </a:extLst>
            </p:cNvPr>
            <p:cNvSpPr/>
            <p:nvPr/>
          </p:nvSpPr>
          <p:spPr>
            <a:xfrm>
              <a:off x="3811626" y="1091796"/>
              <a:ext cx="4920" cy="5429"/>
            </a:xfrm>
            <a:custGeom>
              <a:avLst/>
              <a:gdLst>
                <a:gd name="connsiteX0" fmla="*/ 158 w 4920"/>
                <a:gd name="connsiteY0" fmla="*/ 5334 h 5429"/>
                <a:gd name="connsiteX1" fmla="*/ 63 w 4920"/>
                <a:gd name="connsiteY1" fmla="*/ 0 h 5429"/>
                <a:gd name="connsiteX2" fmla="*/ 4920 w 4920"/>
                <a:gd name="connsiteY2" fmla="*/ 5429 h 5429"/>
                <a:gd name="connsiteX3" fmla="*/ 158 w 4920"/>
                <a:gd name="connsiteY3" fmla="*/ 5334 h 5429"/>
              </a:gdLst>
              <a:ahLst/>
              <a:cxnLst>
                <a:cxn ang="0">
                  <a:pos x="connsiteX0" y="connsiteY0"/>
                </a:cxn>
                <a:cxn ang="0">
                  <a:pos x="connsiteX1" y="connsiteY1"/>
                </a:cxn>
                <a:cxn ang="0">
                  <a:pos x="connsiteX2" y="connsiteY2"/>
                </a:cxn>
                <a:cxn ang="0">
                  <a:pos x="connsiteX3" y="connsiteY3"/>
                </a:cxn>
              </a:cxnLst>
              <a:rect l="l" t="t" r="r" b="b"/>
              <a:pathLst>
                <a:path w="4920" h="5429">
                  <a:moveTo>
                    <a:pt x="158" y="5334"/>
                  </a:moveTo>
                  <a:cubicBezTo>
                    <a:pt x="-33" y="3524"/>
                    <a:pt x="-33" y="1715"/>
                    <a:pt x="63" y="0"/>
                  </a:cubicBezTo>
                  <a:cubicBezTo>
                    <a:pt x="2730" y="667"/>
                    <a:pt x="4444" y="2477"/>
                    <a:pt x="4920" y="5429"/>
                  </a:cubicBezTo>
                  <a:cubicBezTo>
                    <a:pt x="3301" y="5334"/>
                    <a:pt x="1682" y="5334"/>
                    <a:pt x="158" y="5334"/>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8" name="Freeform: Shape 137">
              <a:extLst>
                <a:ext uri="{FF2B5EF4-FFF2-40B4-BE49-F238E27FC236}">
                  <a16:creationId xmlns:a16="http://schemas.microsoft.com/office/drawing/2014/main" id="{874D3C0C-ACE4-402D-870B-9219DC8AD113}"/>
                </a:ext>
              </a:extLst>
            </p:cNvPr>
            <p:cNvSpPr/>
            <p:nvPr/>
          </p:nvSpPr>
          <p:spPr>
            <a:xfrm>
              <a:off x="3966851" y="1142945"/>
              <a:ext cx="5619" cy="4857"/>
            </a:xfrm>
            <a:custGeom>
              <a:avLst/>
              <a:gdLst>
                <a:gd name="connsiteX0" fmla="*/ 5620 w 5619"/>
                <a:gd name="connsiteY0" fmla="*/ 4858 h 4857"/>
                <a:gd name="connsiteX1" fmla="*/ 0 w 5619"/>
                <a:gd name="connsiteY1" fmla="*/ 0 h 4857"/>
                <a:gd name="connsiteX2" fmla="*/ 5620 w 5619"/>
                <a:gd name="connsiteY2" fmla="*/ 4858 h 4857"/>
              </a:gdLst>
              <a:ahLst/>
              <a:cxnLst>
                <a:cxn ang="0">
                  <a:pos x="connsiteX0" y="connsiteY0"/>
                </a:cxn>
                <a:cxn ang="0">
                  <a:pos x="connsiteX1" y="connsiteY1"/>
                </a:cxn>
                <a:cxn ang="0">
                  <a:pos x="connsiteX2" y="connsiteY2"/>
                </a:cxn>
              </a:cxnLst>
              <a:rect l="l" t="t" r="r" b="b"/>
              <a:pathLst>
                <a:path w="5619" h="4857">
                  <a:moveTo>
                    <a:pt x="5620" y="4858"/>
                  </a:moveTo>
                  <a:cubicBezTo>
                    <a:pt x="2858" y="4572"/>
                    <a:pt x="1048" y="2858"/>
                    <a:pt x="0" y="0"/>
                  </a:cubicBezTo>
                  <a:cubicBezTo>
                    <a:pt x="2762" y="286"/>
                    <a:pt x="4572" y="2000"/>
                    <a:pt x="5620" y="4858"/>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9" name="Freeform: Shape 138">
              <a:extLst>
                <a:ext uri="{FF2B5EF4-FFF2-40B4-BE49-F238E27FC236}">
                  <a16:creationId xmlns:a16="http://schemas.microsoft.com/office/drawing/2014/main" id="{1AE1D8D7-1B65-4C38-A4BC-07C52BF0B15A}"/>
                </a:ext>
              </a:extLst>
            </p:cNvPr>
            <p:cNvSpPr/>
            <p:nvPr/>
          </p:nvSpPr>
          <p:spPr>
            <a:xfrm>
              <a:off x="3200755" y="1261532"/>
              <a:ext cx="5715" cy="4667"/>
            </a:xfrm>
            <a:custGeom>
              <a:avLst/>
              <a:gdLst>
                <a:gd name="connsiteX0" fmla="*/ 5715 w 5715"/>
                <a:gd name="connsiteY0" fmla="*/ 0 h 4667"/>
                <a:gd name="connsiteX1" fmla="*/ 0 w 5715"/>
                <a:gd name="connsiteY1" fmla="*/ 4667 h 4667"/>
                <a:gd name="connsiteX2" fmla="*/ 5715 w 5715"/>
                <a:gd name="connsiteY2" fmla="*/ 0 h 4667"/>
              </a:gdLst>
              <a:ahLst/>
              <a:cxnLst>
                <a:cxn ang="0">
                  <a:pos x="connsiteX0" y="connsiteY0"/>
                </a:cxn>
                <a:cxn ang="0">
                  <a:pos x="connsiteX1" y="connsiteY1"/>
                </a:cxn>
                <a:cxn ang="0">
                  <a:pos x="connsiteX2" y="connsiteY2"/>
                </a:cxn>
              </a:cxnLst>
              <a:rect l="l" t="t" r="r" b="b"/>
              <a:pathLst>
                <a:path w="5715" h="4667">
                  <a:moveTo>
                    <a:pt x="5715" y="0"/>
                  </a:moveTo>
                  <a:cubicBezTo>
                    <a:pt x="3810" y="1524"/>
                    <a:pt x="1905" y="3143"/>
                    <a:pt x="0" y="4667"/>
                  </a:cubicBezTo>
                  <a:cubicBezTo>
                    <a:pt x="953" y="1715"/>
                    <a:pt x="2857" y="95"/>
                    <a:pt x="5715" y="0"/>
                  </a:cubicBezTo>
                  <a:close/>
                </a:path>
              </a:pathLst>
            </a:custGeom>
            <a:solidFill>
              <a:srgbClr val="8ACED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0" name="Freeform: Shape 139">
              <a:extLst>
                <a:ext uri="{FF2B5EF4-FFF2-40B4-BE49-F238E27FC236}">
                  <a16:creationId xmlns:a16="http://schemas.microsoft.com/office/drawing/2014/main" id="{0DE252BE-FFEF-499C-B8B5-B1E13847F3AD}"/>
                </a:ext>
              </a:extLst>
            </p:cNvPr>
            <p:cNvSpPr/>
            <p:nvPr/>
          </p:nvSpPr>
          <p:spPr>
            <a:xfrm>
              <a:off x="3195802" y="1266389"/>
              <a:ext cx="5524" cy="6000"/>
            </a:xfrm>
            <a:custGeom>
              <a:avLst/>
              <a:gdLst>
                <a:gd name="connsiteX0" fmla="*/ 5525 w 5524"/>
                <a:gd name="connsiteY0" fmla="*/ 6001 h 6000"/>
                <a:gd name="connsiteX1" fmla="*/ 0 w 5524"/>
                <a:gd name="connsiteY1" fmla="*/ 5810 h 6000"/>
                <a:gd name="connsiteX2" fmla="*/ 5143 w 5524"/>
                <a:gd name="connsiteY2" fmla="*/ 0 h 6000"/>
                <a:gd name="connsiteX3" fmla="*/ 5525 w 5524"/>
                <a:gd name="connsiteY3" fmla="*/ 6001 h 6000"/>
              </a:gdLst>
              <a:ahLst/>
              <a:cxnLst>
                <a:cxn ang="0">
                  <a:pos x="connsiteX0" y="connsiteY0"/>
                </a:cxn>
                <a:cxn ang="0">
                  <a:pos x="connsiteX1" y="connsiteY1"/>
                </a:cxn>
                <a:cxn ang="0">
                  <a:pos x="connsiteX2" y="connsiteY2"/>
                </a:cxn>
                <a:cxn ang="0">
                  <a:pos x="connsiteX3" y="connsiteY3"/>
                </a:cxn>
              </a:cxnLst>
              <a:rect l="l" t="t" r="r" b="b"/>
              <a:pathLst>
                <a:path w="5524" h="6000">
                  <a:moveTo>
                    <a:pt x="5525" y="6001"/>
                  </a:moveTo>
                  <a:cubicBezTo>
                    <a:pt x="3715" y="5905"/>
                    <a:pt x="1810" y="5810"/>
                    <a:pt x="0" y="5810"/>
                  </a:cubicBezTo>
                  <a:cubicBezTo>
                    <a:pt x="571" y="2667"/>
                    <a:pt x="2191" y="667"/>
                    <a:pt x="5143" y="0"/>
                  </a:cubicBezTo>
                  <a:cubicBezTo>
                    <a:pt x="5239" y="1905"/>
                    <a:pt x="5429" y="3905"/>
                    <a:pt x="5525" y="6001"/>
                  </a:cubicBezTo>
                  <a:close/>
                </a:path>
              </a:pathLst>
            </a:custGeom>
            <a:solidFill>
              <a:srgbClr val="8ACED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1" name="Freeform: Shape 140">
              <a:extLst>
                <a:ext uri="{FF2B5EF4-FFF2-40B4-BE49-F238E27FC236}">
                  <a16:creationId xmlns:a16="http://schemas.microsoft.com/office/drawing/2014/main" id="{1F4EC2A7-BBFF-4432-B94F-C7427571A042}"/>
                </a:ext>
              </a:extLst>
            </p:cNvPr>
            <p:cNvSpPr/>
            <p:nvPr/>
          </p:nvSpPr>
          <p:spPr>
            <a:xfrm>
              <a:off x="3180276" y="1288297"/>
              <a:ext cx="5524" cy="6762"/>
            </a:xfrm>
            <a:custGeom>
              <a:avLst/>
              <a:gdLst>
                <a:gd name="connsiteX0" fmla="*/ 4858 w 5524"/>
                <a:gd name="connsiteY0" fmla="*/ 0 h 6762"/>
                <a:gd name="connsiteX1" fmla="*/ 5525 w 5524"/>
                <a:gd name="connsiteY1" fmla="*/ 6763 h 6762"/>
                <a:gd name="connsiteX2" fmla="*/ 0 w 5524"/>
                <a:gd name="connsiteY2" fmla="*/ 6382 h 6762"/>
                <a:gd name="connsiteX3" fmla="*/ 4858 w 5524"/>
                <a:gd name="connsiteY3" fmla="*/ 0 h 6762"/>
              </a:gdLst>
              <a:ahLst/>
              <a:cxnLst>
                <a:cxn ang="0">
                  <a:pos x="connsiteX0" y="connsiteY0"/>
                </a:cxn>
                <a:cxn ang="0">
                  <a:pos x="connsiteX1" y="connsiteY1"/>
                </a:cxn>
                <a:cxn ang="0">
                  <a:pos x="connsiteX2" y="connsiteY2"/>
                </a:cxn>
                <a:cxn ang="0">
                  <a:pos x="connsiteX3" y="connsiteY3"/>
                </a:cxn>
              </a:cxnLst>
              <a:rect l="l" t="t" r="r" b="b"/>
              <a:pathLst>
                <a:path w="5524" h="6762">
                  <a:moveTo>
                    <a:pt x="4858" y="0"/>
                  </a:moveTo>
                  <a:cubicBezTo>
                    <a:pt x="5048" y="2286"/>
                    <a:pt x="5334" y="4477"/>
                    <a:pt x="5525" y="6763"/>
                  </a:cubicBezTo>
                  <a:cubicBezTo>
                    <a:pt x="3715" y="6668"/>
                    <a:pt x="1905" y="6477"/>
                    <a:pt x="0" y="6382"/>
                  </a:cubicBezTo>
                  <a:cubicBezTo>
                    <a:pt x="1619" y="4191"/>
                    <a:pt x="3239" y="2096"/>
                    <a:pt x="4858" y="0"/>
                  </a:cubicBezTo>
                  <a:close/>
                </a:path>
              </a:pathLst>
            </a:custGeom>
            <a:solidFill>
              <a:srgbClr val="8ACED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2" name="Freeform: Shape 141">
              <a:extLst>
                <a:ext uri="{FF2B5EF4-FFF2-40B4-BE49-F238E27FC236}">
                  <a16:creationId xmlns:a16="http://schemas.microsoft.com/office/drawing/2014/main" id="{AEC31DE3-CED5-4095-8F95-D294AD39EE44}"/>
                </a:ext>
              </a:extLst>
            </p:cNvPr>
            <p:cNvSpPr/>
            <p:nvPr/>
          </p:nvSpPr>
          <p:spPr>
            <a:xfrm>
              <a:off x="3175514" y="1294583"/>
              <a:ext cx="4857" cy="6096"/>
            </a:xfrm>
            <a:custGeom>
              <a:avLst/>
              <a:gdLst>
                <a:gd name="connsiteX0" fmla="*/ 4858 w 4857"/>
                <a:gd name="connsiteY0" fmla="*/ 0 h 6096"/>
                <a:gd name="connsiteX1" fmla="*/ 0 w 4857"/>
                <a:gd name="connsiteY1" fmla="*/ 6096 h 6096"/>
                <a:gd name="connsiteX2" fmla="*/ 4858 w 4857"/>
                <a:gd name="connsiteY2" fmla="*/ 0 h 6096"/>
              </a:gdLst>
              <a:ahLst/>
              <a:cxnLst>
                <a:cxn ang="0">
                  <a:pos x="connsiteX0" y="connsiteY0"/>
                </a:cxn>
                <a:cxn ang="0">
                  <a:pos x="connsiteX1" y="connsiteY1"/>
                </a:cxn>
                <a:cxn ang="0">
                  <a:pos x="connsiteX2" y="connsiteY2"/>
                </a:cxn>
              </a:cxnLst>
              <a:rect l="l" t="t" r="r" b="b"/>
              <a:pathLst>
                <a:path w="4857" h="6096">
                  <a:moveTo>
                    <a:pt x="4858" y="0"/>
                  </a:moveTo>
                  <a:cubicBezTo>
                    <a:pt x="3239" y="2000"/>
                    <a:pt x="1619" y="4001"/>
                    <a:pt x="0" y="6096"/>
                  </a:cubicBezTo>
                  <a:cubicBezTo>
                    <a:pt x="381" y="2858"/>
                    <a:pt x="2000" y="762"/>
                    <a:pt x="4858" y="0"/>
                  </a:cubicBezTo>
                  <a:close/>
                </a:path>
              </a:pathLst>
            </a:custGeom>
            <a:solidFill>
              <a:srgbClr val="8ACED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3" name="Freeform: Shape 142">
              <a:extLst>
                <a:ext uri="{FF2B5EF4-FFF2-40B4-BE49-F238E27FC236}">
                  <a16:creationId xmlns:a16="http://schemas.microsoft.com/office/drawing/2014/main" id="{71EB01E3-7050-4460-BD88-EFE957967089}"/>
                </a:ext>
              </a:extLst>
            </p:cNvPr>
            <p:cNvSpPr/>
            <p:nvPr/>
          </p:nvSpPr>
          <p:spPr>
            <a:xfrm>
              <a:off x="4034859" y="1430600"/>
              <a:ext cx="4572" cy="6381"/>
            </a:xfrm>
            <a:custGeom>
              <a:avLst/>
              <a:gdLst>
                <a:gd name="connsiteX0" fmla="*/ 0 w 4572"/>
                <a:gd name="connsiteY0" fmla="*/ 6382 h 6381"/>
                <a:gd name="connsiteX1" fmla="*/ 4572 w 4572"/>
                <a:gd name="connsiteY1" fmla="*/ 0 h 6381"/>
                <a:gd name="connsiteX2" fmla="*/ 0 w 4572"/>
                <a:gd name="connsiteY2" fmla="*/ 6382 h 6381"/>
              </a:gdLst>
              <a:ahLst/>
              <a:cxnLst>
                <a:cxn ang="0">
                  <a:pos x="connsiteX0" y="connsiteY0"/>
                </a:cxn>
                <a:cxn ang="0">
                  <a:pos x="connsiteX1" y="connsiteY1"/>
                </a:cxn>
                <a:cxn ang="0">
                  <a:pos x="connsiteX2" y="connsiteY2"/>
                </a:cxn>
              </a:cxnLst>
              <a:rect l="l" t="t" r="r" b="b"/>
              <a:pathLst>
                <a:path w="4572" h="6381">
                  <a:moveTo>
                    <a:pt x="0" y="6382"/>
                  </a:moveTo>
                  <a:cubicBezTo>
                    <a:pt x="1524" y="4286"/>
                    <a:pt x="3048" y="2096"/>
                    <a:pt x="4572" y="0"/>
                  </a:cubicBezTo>
                  <a:cubicBezTo>
                    <a:pt x="3048" y="2096"/>
                    <a:pt x="1524" y="4191"/>
                    <a:pt x="0" y="6382"/>
                  </a:cubicBezTo>
                  <a:close/>
                </a:path>
              </a:pathLst>
            </a:custGeom>
            <a:solidFill>
              <a:srgbClr val="B0DC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4" name="Freeform: Shape 143">
              <a:extLst>
                <a:ext uri="{FF2B5EF4-FFF2-40B4-BE49-F238E27FC236}">
                  <a16:creationId xmlns:a16="http://schemas.microsoft.com/office/drawing/2014/main" id="{58CB202B-6ABE-437D-9FA5-7C3EB8DFA8C8}"/>
                </a:ext>
              </a:extLst>
            </p:cNvPr>
            <p:cNvSpPr/>
            <p:nvPr/>
          </p:nvSpPr>
          <p:spPr>
            <a:xfrm>
              <a:off x="3744918" y="1577952"/>
              <a:ext cx="5333" cy="5619"/>
            </a:xfrm>
            <a:custGeom>
              <a:avLst/>
              <a:gdLst>
                <a:gd name="connsiteX0" fmla="*/ 0 w 5333"/>
                <a:gd name="connsiteY0" fmla="*/ 5620 h 5619"/>
                <a:gd name="connsiteX1" fmla="*/ 5334 w 5333"/>
                <a:gd name="connsiteY1" fmla="*/ 0 h 5619"/>
                <a:gd name="connsiteX2" fmla="*/ 0 w 5333"/>
                <a:gd name="connsiteY2" fmla="*/ 5620 h 5619"/>
              </a:gdLst>
              <a:ahLst/>
              <a:cxnLst>
                <a:cxn ang="0">
                  <a:pos x="connsiteX0" y="connsiteY0"/>
                </a:cxn>
                <a:cxn ang="0">
                  <a:pos x="connsiteX1" y="connsiteY1"/>
                </a:cxn>
                <a:cxn ang="0">
                  <a:pos x="connsiteX2" y="connsiteY2"/>
                </a:cxn>
              </a:cxnLst>
              <a:rect l="l" t="t" r="r" b="b"/>
              <a:pathLst>
                <a:path w="5333" h="5619">
                  <a:moveTo>
                    <a:pt x="0" y="5620"/>
                  </a:moveTo>
                  <a:cubicBezTo>
                    <a:pt x="1715" y="3715"/>
                    <a:pt x="3524" y="1905"/>
                    <a:pt x="5334" y="0"/>
                  </a:cubicBezTo>
                  <a:cubicBezTo>
                    <a:pt x="4667" y="3143"/>
                    <a:pt x="2857" y="5048"/>
                    <a:pt x="0" y="5620"/>
                  </a:cubicBezTo>
                  <a:close/>
                </a:path>
              </a:pathLst>
            </a:custGeom>
            <a:solidFill>
              <a:srgbClr val="A0D5D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5" name="Freeform: Shape 144">
              <a:extLst>
                <a:ext uri="{FF2B5EF4-FFF2-40B4-BE49-F238E27FC236}">
                  <a16:creationId xmlns:a16="http://schemas.microsoft.com/office/drawing/2014/main" id="{5F2C0A56-AB9B-4D7E-B8CF-44F013B53DEC}"/>
                </a:ext>
              </a:extLst>
            </p:cNvPr>
            <p:cNvSpPr/>
            <p:nvPr/>
          </p:nvSpPr>
          <p:spPr>
            <a:xfrm>
              <a:off x="3631190" y="1560426"/>
              <a:ext cx="4953" cy="5619"/>
            </a:xfrm>
            <a:custGeom>
              <a:avLst/>
              <a:gdLst>
                <a:gd name="connsiteX0" fmla="*/ 0 w 4953"/>
                <a:gd name="connsiteY0" fmla="*/ 0 h 5619"/>
                <a:gd name="connsiteX1" fmla="*/ 4953 w 4953"/>
                <a:gd name="connsiteY1" fmla="*/ 5620 h 5619"/>
                <a:gd name="connsiteX2" fmla="*/ 0 w 4953"/>
                <a:gd name="connsiteY2" fmla="*/ 0 h 5619"/>
              </a:gdLst>
              <a:ahLst/>
              <a:cxnLst>
                <a:cxn ang="0">
                  <a:pos x="connsiteX0" y="connsiteY0"/>
                </a:cxn>
                <a:cxn ang="0">
                  <a:pos x="connsiteX1" y="connsiteY1"/>
                </a:cxn>
                <a:cxn ang="0">
                  <a:pos x="connsiteX2" y="connsiteY2"/>
                </a:cxn>
              </a:cxnLst>
              <a:rect l="l" t="t" r="r" b="b"/>
              <a:pathLst>
                <a:path w="4953" h="5619">
                  <a:moveTo>
                    <a:pt x="0" y="0"/>
                  </a:moveTo>
                  <a:cubicBezTo>
                    <a:pt x="1619" y="1905"/>
                    <a:pt x="3334" y="3715"/>
                    <a:pt x="4953" y="5620"/>
                  </a:cubicBezTo>
                  <a:cubicBezTo>
                    <a:pt x="2000" y="5048"/>
                    <a:pt x="381" y="3143"/>
                    <a:pt x="0" y="0"/>
                  </a:cubicBezTo>
                  <a:close/>
                </a:path>
              </a:pathLst>
            </a:custGeom>
            <a:solidFill>
              <a:srgbClr val="A0D5D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6" name="Freeform: Shape 145">
              <a:extLst>
                <a:ext uri="{FF2B5EF4-FFF2-40B4-BE49-F238E27FC236}">
                  <a16:creationId xmlns:a16="http://schemas.microsoft.com/office/drawing/2014/main" id="{2BDF05B9-6F32-4EFE-936B-1EB8FF7CDB5E}"/>
                </a:ext>
              </a:extLst>
            </p:cNvPr>
            <p:cNvSpPr/>
            <p:nvPr/>
          </p:nvSpPr>
          <p:spPr>
            <a:xfrm>
              <a:off x="3838263" y="1520802"/>
              <a:ext cx="4191" cy="6667"/>
            </a:xfrm>
            <a:custGeom>
              <a:avLst/>
              <a:gdLst>
                <a:gd name="connsiteX0" fmla="*/ 0 w 4191"/>
                <a:gd name="connsiteY0" fmla="*/ 6668 h 6667"/>
                <a:gd name="connsiteX1" fmla="*/ 4191 w 4191"/>
                <a:gd name="connsiteY1" fmla="*/ 0 h 6667"/>
                <a:gd name="connsiteX2" fmla="*/ 0 w 4191"/>
                <a:gd name="connsiteY2" fmla="*/ 6668 h 6667"/>
              </a:gdLst>
              <a:ahLst/>
              <a:cxnLst>
                <a:cxn ang="0">
                  <a:pos x="connsiteX0" y="connsiteY0"/>
                </a:cxn>
                <a:cxn ang="0">
                  <a:pos x="connsiteX1" y="connsiteY1"/>
                </a:cxn>
                <a:cxn ang="0">
                  <a:pos x="connsiteX2" y="connsiteY2"/>
                </a:cxn>
              </a:cxnLst>
              <a:rect l="l" t="t" r="r" b="b"/>
              <a:pathLst>
                <a:path w="4191" h="6667">
                  <a:moveTo>
                    <a:pt x="0" y="6668"/>
                  </a:moveTo>
                  <a:cubicBezTo>
                    <a:pt x="1429" y="4477"/>
                    <a:pt x="2858" y="2286"/>
                    <a:pt x="4191" y="0"/>
                  </a:cubicBezTo>
                  <a:cubicBezTo>
                    <a:pt x="2762" y="2286"/>
                    <a:pt x="1429" y="4477"/>
                    <a:pt x="0" y="6668"/>
                  </a:cubicBezTo>
                  <a:close/>
                </a:path>
              </a:pathLst>
            </a:custGeom>
            <a:solidFill>
              <a:srgbClr val="91D0D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7" name="Freeform: Shape 146">
              <a:extLst>
                <a:ext uri="{FF2B5EF4-FFF2-40B4-BE49-F238E27FC236}">
                  <a16:creationId xmlns:a16="http://schemas.microsoft.com/office/drawing/2014/main" id="{B41446BA-01AE-4AC7-B9B9-0DE59F88ED46}"/>
                </a:ext>
              </a:extLst>
            </p:cNvPr>
            <p:cNvSpPr/>
            <p:nvPr/>
          </p:nvSpPr>
          <p:spPr>
            <a:xfrm>
              <a:off x="3352051" y="1163965"/>
              <a:ext cx="485545" cy="374077"/>
            </a:xfrm>
            <a:custGeom>
              <a:avLst/>
              <a:gdLst>
                <a:gd name="connsiteX0" fmla="*/ 304570 w 485545"/>
                <a:gd name="connsiteY0" fmla="*/ 374077 h 374077"/>
                <a:gd name="connsiteX1" fmla="*/ 262374 w 485545"/>
                <a:gd name="connsiteY1" fmla="*/ 364362 h 374077"/>
                <a:gd name="connsiteX2" fmla="*/ 237324 w 485545"/>
                <a:gd name="connsiteY2" fmla="*/ 368458 h 374077"/>
                <a:gd name="connsiteX3" fmla="*/ 284758 w 485545"/>
                <a:gd name="connsiteY3" fmla="*/ 346455 h 374077"/>
                <a:gd name="connsiteX4" fmla="*/ 289235 w 485545"/>
                <a:gd name="connsiteY4" fmla="*/ 351408 h 374077"/>
                <a:gd name="connsiteX5" fmla="*/ 289902 w 485545"/>
                <a:gd name="connsiteY5" fmla="*/ 350741 h 374077"/>
                <a:gd name="connsiteX6" fmla="*/ 286949 w 485545"/>
                <a:gd name="connsiteY6" fmla="*/ 348265 h 374077"/>
                <a:gd name="connsiteX7" fmla="*/ 272566 w 485545"/>
                <a:gd name="connsiteY7" fmla="*/ 323976 h 374077"/>
                <a:gd name="connsiteX8" fmla="*/ 273138 w 485545"/>
                <a:gd name="connsiteY8" fmla="*/ 318166 h 374077"/>
                <a:gd name="connsiteX9" fmla="*/ 267613 w 485545"/>
                <a:gd name="connsiteY9" fmla="*/ 321023 h 374077"/>
                <a:gd name="connsiteX10" fmla="*/ 196176 w 485545"/>
                <a:gd name="connsiteY10" fmla="*/ 320833 h 374077"/>
                <a:gd name="connsiteX11" fmla="*/ 186841 w 485545"/>
                <a:gd name="connsiteY11" fmla="*/ 320166 h 374077"/>
                <a:gd name="connsiteX12" fmla="*/ 142455 w 485545"/>
                <a:gd name="connsiteY12" fmla="*/ 331596 h 374077"/>
                <a:gd name="connsiteX13" fmla="*/ 112451 w 485545"/>
                <a:gd name="connsiteY13" fmla="*/ 339406 h 374077"/>
                <a:gd name="connsiteX14" fmla="*/ 89972 w 485545"/>
                <a:gd name="connsiteY14" fmla="*/ 340073 h 374077"/>
                <a:gd name="connsiteX15" fmla="*/ 61778 w 485545"/>
                <a:gd name="connsiteY15" fmla="*/ 323023 h 374077"/>
                <a:gd name="connsiteX16" fmla="*/ 29202 w 485545"/>
                <a:gd name="connsiteY16" fmla="*/ 321499 h 374077"/>
                <a:gd name="connsiteX17" fmla="*/ 10724 w 485545"/>
                <a:gd name="connsiteY17" fmla="*/ 311212 h 374077"/>
                <a:gd name="connsiteX18" fmla="*/ 14343 w 485545"/>
                <a:gd name="connsiteY18" fmla="*/ 291115 h 374077"/>
                <a:gd name="connsiteX19" fmla="*/ 35203 w 485545"/>
                <a:gd name="connsiteY19" fmla="*/ 245966 h 374077"/>
                <a:gd name="connsiteX20" fmla="*/ 41585 w 485545"/>
                <a:gd name="connsiteY20" fmla="*/ 238156 h 374077"/>
                <a:gd name="connsiteX21" fmla="*/ 61016 w 485545"/>
                <a:gd name="connsiteY21" fmla="*/ 240823 h 374077"/>
                <a:gd name="connsiteX22" fmla="*/ 92353 w 485545"/>
                <a:gd name="connsiteY22" fmla="*/ 237298 h 374077"/>
                <a:gd name="connsiteX23" fmla="*/ 57206 w 485545"/>
                <a:gd name="connsiteY23" fmla="*/ 189292 h 374077"/>
                <a:gd name="connsiteX24" fmla="*/ 20535 w 485545"/>
                <a:gd name="connsiteY24" fmla="*/ 177196 h 374077"/>
                <a:gd name="connsiteX25" fmla="*/ 9486 w 485545"/>
                <a:gd name="connsiteY25" fmla="*/ 94900 h 374077"/>
                <a:gd name="connsiteX26" fmla="*/ 43680 w 485545"/>
                <a:gd name="connsiteY26" fmla="*/ 98614 h 374077"/>
                <a:gd name="connsiteX27" fmla="*/ 47776 w 485545"/>
                <a:gd name="connsiteY27" fmla="*/ 120331 h 374077"/>
                <a:gd name="connsiteX28" fmla="*/ 45966 w 485545"/>
                <a:gd name="connsiteY28" fmla="*/ 124808 h 374077"/>
                <a:gd name="connsiteX29" fmla="*/ 50443 w 485545"/>
                <a:gd name="connsiteY29" fmla="*/ 124332 h 374077"/>
                <a:gd name="connsiteX30" fmla="*/ 77780 w 485545"/>
                <a:gd name="connsiteY30" fmla="*/ 118236 h 374077"/>
                <a:gd name="connsiteX31" fmla="*/ 111879 w 485545"/>
                <a:gd name="connsiteY31" fmla="*/ 77564 h 374077"/>
                <a:gd name="connsiteX32" fmla="*/ 122452 w 485545"/>
                <a:gd name="connsiteY32" fmla="*/ 73945 h 374077"/>
                <a:gd name="connsiteX33" fmla="*/ 129786 w 485545"/>
                <a:gd name="connsiteY33" fmla="*/ 73278 h 374077"/>
                <a:gd name="connsiteX34" fmla="*/ 168172 w 485545"/>
                <a:gd name="connsiteY34" fmla="*/ 53561 h 374077"/>
                <a:gd name="connsiteX35" fmla="*/ 265041 w 485545"/>
                <a:gd name="connsiteY35" fmla="*/ 126 h 374077"/>
                <a:gd name="connsiteX36" fmla="*/ 313905 w 485545"/>
                <a:gd name="connsiteY36" fmla="*/ 412 h 374077"/>
                <a:gd name="connsiteX37" fmla="*/ 332859 w 485545"/>
                <a:gd name="connsiteY37" fmla="*/ 9746 h 374077"/>
                <a:gd name="connsiteX38" fmla="*/ 323525 w 485545"/>
                <a:gd name="connsiteY38" fmla="*/ 46513 h 374077"/>
                <a:gd name="connsiteX39" fmla="*/ 305237 w 485545"/>
                <a:gd name="connsiteY39" fmla="*/ 48322 h 374077"/>
                <a:gd name="connsiteX40" fmla="*/ 289330 w 485545"/>
                <a:gd name="connsiteY40" fmla="*/ 50608 h 374077"/>
                <a:gd name="connsiteX41" fmla="*/ 270375 w 485545"/>
                <a:gd name="connsiteY41" fmla="*/ 41941 h 374077"/>
                <a:gd name="connsiteX42" fmla="*/ 288378 w 485545"/>
                <a:gd name="connsiteY42" fmla="*/ 80422 h 374077"/>
                <a:gd name="connsiteX43" fmla="*/ 312762 w 485545"/>
                <a:gd name="connsiteY43" fmla="*/ 89375 h 374077"/>
                <a:gd name="connsiteX44" fmla="*/ 319810 w 485545"/>
                <a:gd name="connsiteY44" fmla="*/ 113092 h 374077"/>
                <a:gd name="connsiteX45" fmla="*/ 300474 w 485545"/>
                <a:gd name="connsiteY45" fmla="*/ 122903 h 374077"/>
                <a:gd name="connsiteX46" fmla="*/ 284568 w 485545"/>
                <a:gd name="connsiteY46" fmla="*/ 141953 h 374077"/>
                <a:gd name="connsiteX47" fmla="*/ 289997 w 485545"/>
                <a:gd name="connsiteY47" fmla="*/ 146716 h 374077"/>
                <a:gd name="connsiteX48" fmla="*/ 312666 w 485545"/>
                <a:gd name="connsiteY48" fmla="*/ 201865 h 374077"/>
                <a:gd name="connsiteX49" fmla="*/ 332764 w 485545"/>
                <a:gd name="connsiteY49" fmla="*/ 185482 h 374077"/>
                <a:gd name="connsiteX50" fmla="*/ 353910 w 485545"/>
                <a:gd name="connsiteY50" fmla="*/ 153955 h 374077"/>
                <a:gd name="connsiteX51" fmla="*/ 356577 w 485545"/>
                <a:gd name="connsiteY51" fmla="*/ 128428 h 374077"/>
                <a:gd name="connsiteX52" fmla="*/ 354291 w 485545"/>
                <a:gd name="connsiteY52" fmla="*/ 102424 h 374077"/>
                <a:gd name="connsiteX53" fmla="*/ 396772 w 485545"/>
                <a:gd name="connsiteY53" fmla="*/ 96138 h 374077"/>
                <a:gd name="connsiteX54" fmla="*/ 433634 w 485545"/>
                <a:gd name="connsiteY54" fmla="*/ 133476 h 374077"/>
                <a:gd name="connsiteX55" fmla="*/ 441159 w 485545"/>
                <a:gd name="connsiteY55" fmla="*/ 139667 h 374077"/>
                <a:gd name="connsiteX56" fmla="*/ 448588 w 485545"/>
                <a:gd name="connsiteY56" fmla="*/ 129856 h 374077"/>
                <a:gd name="connsiteX57" fmla="*/ 445159 w 485545"/>
                <a:gd name="connsiteY57" fmla="*/ 82327 h 374077"/>
                <a:gd name="connsiteX58" fmla="*/ 428586 w 485545"/>
                <a:gd name="connsiteY58" fmla="*/ 77469 h 374077"/>
                <a:gd name="connsiteX59" fmla="*/ 412965 w 485545"/>
                <a:gd name="connsiteY59" fmla="*/ 81565 h 374077"/>
                <a:gd name="connsiteX60" fmla="*/ 411631 w 485545"/>
                <a:gd name="connsiteY60" fmla="*/ 54323 h 374077"/>
                <a:gd name="connsiteX61" fmla="*/ 441921 w 485545"/>
                <a:gd name="connsiteY61" fmla="*/ 30225 h 374077"/>
                <a:gd name="connsiteX62" fmla="*/ 448493 w 485545"/>
                <a:gd name="connsiteY62" fmla="*/ 31654 h 374077"/>
                <a:gd name="connsiteX63" fmla="*/ 463161 w 485545"/>
                <a:gd name="connsiteY63" fmla="*/ 38797 h 374077"/>
                <a:gd name="connsiteX64" fmla="*/ 469829 w 485545"/>
                <a:gd name="connsiteY64" fmla="*/ 46894 h 374077"/>
                <a:gd name="connsiteX65" fmla="*/ 483926 w 485545"/>
                <a:gd name="connsiteY65" fmla="*/ 93566 h 374077"/>
                <a:gd name="connsiteX66" fmla="*/ 485545 w 485545"/>
                <a:gd name="connsiteY66" fmla="*/ 96995 h 374077"/>
                <a:gd name="connsiteX67" fmla="*/ 477830 w 485545"/>
                <a:gd name="connsiteY67" fmla="*/ 104044 h 374077"/>
                <a:gd name="connsiteX68" fmla="*/ 468686 w 485545"/>
                <a:gd name="connsiteY68" fmla="*/ 104996 h 374077"/>
                <a:gd name="connsiteX69" fmla="*/ 463161 w 485545"/>
                <a:gd name="connsiteY69" fmla="*/ 133952 h 374077"/>
                <a:gd name="connsiteX70" fmla="*/ 461733 w 485545"/>
                <a:gd name="connsiteY70" fmla="*/ 168528 h 374077"/>
                <a:gd name="connsiteX71" fmla="*/ 464971 w 485545"/>
                <a:gd name="connsiteY71" fmla="*/ 175100 h 374077"/>
                <a:gd name="connsiteX72" fmla="*/ 477830 w 485545"/>
                <a:gd name="connsiteY72" fmla="*/ 183482 h 374077"/>
                <a:gd name="connsiteX73" fmla="*/ 475830 w 485545"/>
                <a:gd name="connsiteY73" fmla="*/ 193483 h 374077"/>
                <a:gd name="connsiteX74" fmla="*/ 470019 w 485545"/>
                <a:gd name="connsiteY74" fmla="*/ 191007 h 374077"/>
                <a:gd name="connsiteX75" fmla="*/ 453636 w 485545"/>
                <a:gd name="connsiteY75" fmla="*/ 183006 h 374077"/>
                <a:gd name="connsiteX76" fmla="*/ 437634 w 485545"/>
                <a:gd name="connsiteY76" fmla="*/ 191864 h 374077"/>
                <a:gd name="connsiteX77" fmla="*/ 428300 w 485545"/>
                <a:gd name="connsiteY77" fmla="*/ 195388 h 374077"/>
                <a:gd name="connsiteX78" fmla="*/ 421347 w 485545"/>
                <a:gd name="connsiteY78" fmla="*/ 206628 h 374077"/>
                <a:gd name="connsiteX79" fmla="*/ 420013 w 485545"/>
                <a:gd name="connsiteY79" fmla="*/ 211105 h 374077"/>
                <a:gd name="connsiteX80" fmla="*/ 415822 w 485545"/>
                <a:gd name="connsiteY80" fmla="*/ 209866 h 374077"/>
                <a:gd name="connsiteX81" fmla="*/ 410679 w 485545"/>
                <a:gd name="connsiteY81" fmla="*/ 187864 h 374077"/>
                <a:gd name="connsiteX82" fmla="*/ 403821 w 485545"/>
                <a:gd name="connsiteY82" fmla="*/ 163003 h 374077"/>
                <a:gd name="connsiteX83" fmla="*/ 382580 w 485545"/>
                <a:gd name="connsiteY83" fmla="*/ 194150 h 374077"/>
                <a:gd name="connsiteX84" fmla="*/ 378294 w 485545"/>
                <a:gd name="connsiteY84" fmla="*/ 205485 h 374077"/>
                <a:gd name="connsiteX85" fmla="*/ 382770 w 485545"/>
                <a:gd name="connsiteY85" fmla="*/ 242251 h 374077"/>
                <a:gd name="connsiteX86" fmla="*/ 389628 w 485545"/>
                <a:gd name="connsiteY86" fmla="*/ 259968 h 374077"/>
                <a:gd name="connsiteX87" fmla="*/ 388295 w 485545"/>
                <a:gd name="connsiteY87" fmla="*/ 267112 h 374077"/>
                <a:gd name="connsiteX88" fmla="*/ 364482 w 485545"/>
                <a:gd name="connsiteY88" fmla="*/ 262540 h 374077"/>
                <a:gd name="connsiteX89" fmla="*/ 355243 w 485545"/>
                <a:gd name="connsiteY89" fmla="*/ 259206 h 374077"/>
                <a:gd name="connsiteX90" fmla="*/ 318667 w 485545"/>
                <a:gd name="connsiteY90" fmla="*/ 275303 h 374077"/>
                <a:gd name="connsiteX91" fmla="*/ 310666 w 485545"/>
                <a:gd name="connsiteY91" fmla="*/ 281113 h 374077"/>
                <a:gd name="connsiteX92" fmla="*/ 290949 w 485545"/>
                <a:gd name="connsiteY92" fmla="*/ 302545 h 374077"/>
                <a:gd name="connsiteX93" fmla="*/ 288473 w 485545"/>
                <a:gd name="connsiteY93" fmla="*/ 317023 h 374077"/>
                <a:gd name="connsiteX94" fmla="*/ 290949 w 485545"/>
                <a:gd name="connsiteY94" fmla="*/ 321976 h 374077"/>
                <a:gd name="connsiteX95" fmla="*/ 301332 w 485545"/>
                <a:gd name="connsiteY95" fmla="*/ 355218 h 374077"/>
                <a:gd name="connsiteX96" fmla="*/ 304570 w 485545"/>
                <a:gd name="connsiteY96" fmla="*/ 374077 h 374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485545" h="374077">
                  <a:moveTo>
                    <a:pt x="304570" y="374077"/>
                  </a:moveTo>
                  <a:cubicBezTo>
                    <a:pt x="291997" y="363314"/>
                    <a:pt x="278662" y="358075"/>
                    <a:pt x="262374" y="364362"/>
                  </a:cubicBezTo>
                  <a:cubicBezTo>
                    <a:pt x="254564" y="367315"/>
                    <a:pt x="245706" y="367124"/>
                    <a:pt x="237324" y="368458"/>
                  </a:cubicBezTo>
                  <a:cubicBezTo>
                    <a:pt x="242372" y="330739"/>
                    <a:pt x="250849" y="326833"/>
                    <a:pt x="284758" y="346455"/>
                  </a:cubicBezTo>
                  <a:cubicBezTo>
                    <a:pt x="286377" y="348074"/>
                    <a:pt x="287806" y="351694"/>
                    <a:pt x="289235" y="351408"/>
                  </a:cubicBezTo>
                  <a:cubicBezTo>
                    <a:pt x="291711" y="350932"/>
                    <a:pt x="291807" y="349789"/>
                    <a:pt x="289902" y="350741"/>
                  </a:cubicBezTo>
                  <a:cubicBezTo>
                    <a:pt x="288568" y="351313"/>
                    <a:pt x="287616" y="350455"/>
                    <a:pt x="286949" y="348265"/>
                  </a:cubicBezTo>
                  <a:cubicBezTo>
                    <a:pt x="283615" y="339121"/>
                    <a:pt x="276852" y="332358"/>
                    <a:pt x="272566" y="323976"/>
                  </a:cubicBezTo>
                  <a:cubicBezTo>
                    <a:pt x="270947" y="321785"/>
                    <a:pt x="274852" y="319309"/>
                    <a:pt x="273138" y="318166"/>
                  </a:cubicBezTo>
                  <a:cubicBezTo>
                    <a:pt x="271137" y="316832"/>
                    <a:pt x="269899" y="320833"/>
                    <a:pt x="267613" y="321023"/>
                  </a:cubicBezTo>
                  <a:cubicBezTo>
                    <a:pt x="243705" y="321880"/>
                    <a:pt x="219988" y="324738"/>
                    <a:pt x="196176" y="320833"/>
                  </a:cubicBezTo>
                  <a:cubicBezTo>
                    <a:pt x="193032" y="320261"/>
                    <a:pt x="188556" y="317308"/>
                    <a:pt x="186841" y="320166"/>
                  </a:cubicBezTo>
                  <a:cubicBezTo>
                    <a:pt x="175125" y="339502"/>
                    <a:pt x="157790" y="330643"/>
                    <a:pt x="142455" y="331596"/>
                  </a:cubicBezTo>
                  <a:cubicBezTo>
                    <a:pt x="131596" y="329596"/>
                    <a:pt x="119595" y="315594"/>
                    <a:pt x="112451" y="339406"/>
                  </a:cubicBezTo>
                  <a:cubicBezTo>
                    <a:pt x="109022" y="350932"/>
                    <a:pt x="97306" y="349979"/>
                    <a:pt x="89972" y="340073"/>
                  </a:cubicBezTo>
                  <a:cubicBezTo>
                    <a:pt x="82542" y="329977"/>
                    <a:pt x="72636" y="325881"/>
                    <a:pt x="61778" y="323023"/>
                  </a:cubicBezTo>
                  <a:cubicBezTo>
                    <a:pt x="51015" y="321023"/>
                    <a:pt x="40823" y="315975"/>
                    <a:pt x="29202" y="321499"/>
                  </a:cubicBezTo>
                  <a:cubicBezTo>
                    <a:pt x="21106" y="325309"/>
                    <a:pt x="14820" y="320261"/>
                    <a:pt x="10724" y="311212"/>
                  </a:cubicBezTo>
                  <a:cubicBezTo>
                    <a:pt x="7009" y="302926"/>
                    <a:pt x="8533" y="296163"/>
                    <a:pt x="14343" y="291115"/>
                  </a:cubicBezTo>
                  <a:cubicBezTo>
                    <a:pt x="27583" y="279304"/>
                    <a:pt x="36060" y="265492"/>
                    <a:pt x="35203" y="245966"/>
                  </a:cubicBezTo>
                  <a:cubicBezTo>
                    <a:pt x="35013" y="242061"/>
                    <a:pt x="39299" y="240727"/>
                    <a:pt x="41585" y="238156"/>
                  </a:cubicBezTo>
                  <a:cubicBezTo>
                    <a:pt x="49205" y="230059"/>
                    <a:pt x="50824" y="257301"/>
                    <a:pt x="61016" y="240823"/>
                  </a:cubicBezTo>
                  <a:cubicBezTo>
                    <a:pt x="67969" y="229583"/>
                    <a:pt x="81685" y="238251"/>
                    <a:pt x="92353" y="237298"/>
                  </a:cubicBezTo>
                  <a:cubicBezTo>
                    <a:pt x="91782" y="205390"/>
                    <a:pt x="83304" y="195198"/>
                    <a:pt x="57206" y="189292"/>
                  </a:cubicBezTo>
                  <a:cubicBezTo>
                    <a:pt x="44823" y="186530"/>
                    <a:pt x="31298" y="186054"/>
                    <a:pt x="20535" y="177196"/>
                  </a:cubicBezTo>
                  <a:cubicBezTo>
                    <a:pt x="-1468" y="159098"/>
                    <a:pt x="-6802" y="119379"/>
                    <a:pt x="9486" y="94900"/>
                  </a:cubicBezTo>
                  <a:cubicBezTo>
                    <a:pt x="16725" y="83946"/>
                    <a:pt x="38727" y="86041"/>
                    <a:pt x="43680" y="98614"/>
                  </a:cubicBezTo>
                  <a:cubicBezTo>
                    <a:pt x="46347" y="105472"/>
                    <a:pt x="47871" y="112902"/>
                    <a:pt x="47776" y="120331"/>
                  </a:cubicBezTo>
                  <a:cubicBezTo>
                    <a:pt x="47871" y="122046"/>
                    <a:pt x="45966" y="122998"/>
                    <a:pt x="45966" y="124808"/>
                  </a:cubicBezTo>
                  <a:cubicBezTo>
                    <a:pt x="47395" y="124427"/>
                    <a:pt x="48824" y="124332"/>
                    <a:pt x="50443" y="124332"/>
                  </a:cubicBezTo>
                  <a:cubicBezTo>
                    <a:pt x="61683" y="133285"/>
                    <a:pt x="70922" y="131952"/>
                    <a:pt x="77780" y="118236"/>
                  </a:cubicBezTo>
                  <a:cubicBezTo>
                    <a:pt x="85971" y="101567"/>
                    <a:pt x="97878" y="88518"/>
                    <a:pt x="111879" y="77564"/>
                  </a:cubicBezTo>
                  <a:cubicBezTo>
                    <a:pt x="115213" y="75564"/>
                    <a:pt x="118737" y="74516"/>
                    <a:pt x="122452" y="73945"/>
                  </a:cubicBezTo>
                  <a:cubicBezTo>
                    <a:pt x="124929" y="73564"/>
                    <a:pt x="127310" y="73373"/>
                    <a:pt x="129786" y="73278"/>
                  </a:cubicBezTo>
                  <a:cubicBezTo>
                    <a:pt x="146360" y="75278"/>
                    <a:pt x="156933" y="69373"/>
                    <a:pt x="168172" y="53561"/>
                  </a:cubicBezTo>
                  <a:cubicBezTo>
                    <a:pt x="191889" y="20128"/>
                    <a:pt x="223608" y="-1874"/>
                    <a:pt x="265041" y="126"/>
                  </a:cubicBezTo>
                  <a:cubicBezTo>
                    <a:pt x="281329" y="888"/>
                    <a:pt x="297617" y="1745"/>
                    <a:pt x="313905" y="412"/>
                  </a:cubicBezTo>
                  <a:cubicBezTo>
                    <a:pt x="322287" y="-255"/>
                    <a:pt x="329907" y="-350"/>
                    <a:pt x="332859" y="9746"/>
                  </a:cubicBezTo>
                  <a:cubicBezTo>
                    <a:pt x="336955" y="23748"/>
                    <a:pt x="327621" y="34797"/>
                    <a:pt x="323525" y="46513"/>
                  </a:cubicBezTo>
                  <a:cubicBezTo>
                    <a:pt x="321048" y="53752"/>
                    <a:pt x="310571" y="53275"/>
                    <a:pt x="305237" y="48322"/>
                  </a:cubicBezTo>
                  <a:cubicBezTo>
                    <a:pt x="297807" y="41464"/>
                    <a:pt x="295807" y="42512"/>
                    <a:pt x="289330" y="50608"/>
                  </a:cubicBezTo>
                  <a:cubicBezTo>
                    <a:pt x="280758" y="61276"/>
                    <a:pt x="275805" y="47846"/>
                    <a:pt x="270375" y="41941"/>
                  </a:cubicBezTo>
                  <a:cubicBezTo>
                    <a:pt x="260565" y="63943"/>
                    <a:pt x="268661" y="75564"/>
                    <a:pt x="288378" y="80422"/>
                  </a:cubicBezTo>
                  <a:cubicBezTo>
                    <a:pt x="296855" y="82517"/>
                    <a:pt x="304951" y="85470"/>
                    <a:pt x="312762" y="89375"/>
                  </a:cubicBezTo>
                  <a:cubicBezTo>
                    <a:pt x="322668" y="94328"/>
                    <a:pt x="323525" y="103472"/>
                    <a:pt x="319810" y="113092"/>
                  </a:cubicBezTo>
                  <a:cubicBezTo>
                    <a:pt x="316286" y="122141"/>
                    <a:pt x="312571" y="128428"/>
                    <a:pt x="300474" y="122903"/>
                  </a:cubicBezTo>
                  <a:cubicBezTo>
                    <a:pt x="284187" y="115474"/>
                    <a:pt x="278853" y="124618"/>
                    <a:pt x="284568" y="141953"/>
                  </a:cubicBezTo>
                  <a:cubicBezTo>
                    <a:pt x="286377" y="143572"/>
                    <a:pt x="288187" y="145192"/>
                    <a:pt x="289997" y="146716"/>
                  </a:cubicBezTo>
                  <a:cubicBezTo>
                    <a:pt x="307047" y="159860"/>
                    <a:pt x="320382" y="175100"/>
                    <a:pt x="312666" y="201865"/>
                  </a:cubicBezTo>
                  <a:cubicBezTo>
                    <a:pt x="325620" y="202437"/>
                    <a:pt x="328668" y="192912"/>
                    <a:pt x="332764" y="185482"/>
                  </a:cubicBezTo>
                  <a:cubicBezTo>
                    <a:pt x="338955" y="174243"/>
                    <a:pt x="343527" y="161860"/>
                    <a:pt x="353910" y="153955"/>
                  </a:cubicBezTo>
                  <a:cubicBezTo>
                    <a:pt x="363625" y="146620"/>
                    <a:pt x="358672" y="137191"/>
                    <a:pt x="356577" y="128428"/>
                  </a:cubicBezTo>
                  <a:cubicBezTo>
                    <a:pt x="354386" y="119569"/>
                    <a:pt x="341146" y="108901"/>
                    <a:pt x="354291" y="102424"/>
                  </a:cubicBezTo>
                  <a:cubicBezTo>
                    <a:pt x="366959" y="96233"/>
                    <a:pt x="381532" y="80136"/>
                    <a:pt x="396772" y="96138"/>
                  </a:cubicBezTo>
                  <a:cubicBezTo>
                    <a:pt x="408869" y="108806"/>
                    <a:pt x="428967" y="112045"/>
                    <a:pt x="433634" y="133476"/>
                  </a:cubicBezTo>
                  <a:cubicBezTo>
                    <a:pt x="434491" y="137191"/>
                    <a:pt x="437253" y="140143"/>
                    <a:pt x="441159" y="139667"/>
                  </a:cubicBezTo>
                  <a:cubicBezTo>
                    <a:pt x="446302" y="139096"/>
                    <a:pt x="448683" y="134619"/>
                    <a:pt x="448588" y="129856"/>
                  </a:cubicBezTo>
                  <a:cubicBezTo>
                    <a:pt x="448493" y="113950"/>
                    <a:pt x="446778" y="98043"/>
                    <a:pt x="445159" y="82327"/>
                  </a:cubicBezTo>
                  <a:cubicBezTo>
                    <a:pt x="444207" y="73087"/>
                    <a:pt x="436015" y="67277"/>
                    <a:pt x="428586" y="77469"/>
                  </a:cubicBezTo>
                  <a:cubicBezTo>
                    <a:pt x="423633" y="84327"/>
                    <a:pt x="419918" y="90232"/>
                    <a:pt x="412965" y="81565"/>
                  </a:cubicBezTo>
                  <a:cubicBezTo>
                    <a:pt x="406011" y="72802"/>
                    <a:pt x="406773" y="54037"/>
                    <a:pt x="411631" y="54323"/>
                  </a:cubicBezTo>
                  <a:cubicBezTo>
                    <a:pt x="429824" y="55561"/>
                    <a:pt x="427157" y="30225"/>
                    <a:pt x="441921" y="30225"/>
                  </a:cubicBezTo>
                  <a:cubicBezTo>
                    <a:pt x="444207" y="30320"/>
                    <a:pt x="446397" y="30796"/>
                    <a:pt x="448493" y="31654"/>
                  </a:cubicBezTo>
                  <a:cubicBezTo>
                    <a:pt x="453065" y="34702"/>
                    <a:pt x="457827" y="37369"/>
                    <a:pt x="463161" y="38797"/>
                  </a:cubicBezTo>
                  <a:cubicBezTo>
                    <a:pt x="466209" y="40607"/>
                    <a:pt x="468305" y="43465"/>
                    <a:pt x="469829" y="46894"/>
                  </a:cubicBezTo>
                  <a:cubicBezTo>
                    <a:pt x="477068" y="61562"/>
                    <a:pt x="465638" y="82898"/>
                    <a:pt x="483926" y="93566"/>
                  </a:cubicBezTo>
                  <a:cubicBezTo>
                    <a:pt x="484497" y="94709"/>
                    <a:pt x="484974" y="95852"/>
                    <a:pt x="485545" y="96995"/>
                  </a:cubicBezTo>
                  <a:cubicBezTo>
                    <a:pt x="485259" y="102329"/>
                    <a:pt x="483831" y="106139"/>
                    <a:pt x="477830" y="104044"/>
                  </a:cubicBezTo>
                  <a:cubicBezTo>
                    <a:pt x="474496" y="102901"/>
                    <a:pt x="468400" y="104615"/>
                    <a:pt x="468686" y="104996"/>
                  </a:cubicBezTo>
                  <a:cubicBezTo>
                    <a:pt x="478211" y="117283"/>
                    <a:pt x="460113" y="122713"/>
                    <a:pt x="463161" y="133952"/>
                  </a:cubicBezTo>
                  <a:cubicBezTo>
                    <a:pt x="466114" y="145096"/>
                    <a:pt x="469734" y="157193"/>
                    <a:pt x="461733" y="168528"/>
                  </a:cubicBezTo>
                  <a:cubicBezTo>
                    <a:pt x="460304" y="170528"/>
                    <a:pt x="462495" y="174052"/>
                    <a:pt x="464971" y="175100"/>
                  </a:cubicBezTo>
                  <a:cubicBezTo>
                    <a:pt x="469734" y="177100"/>
                    <a:pt x="474877" y="178053"/>
                    <a:pt x="477830" y="183482"/>
                  </a:cubicBezTo>
                  <a:cubicBezTo>
                    <a:pt x="479354" y="186340"/>
                    <a:pt x="478401" y="192150"/>
                    <a:pt x="475830" y="193483"/>
                  </a:cubicBezTo>
                  <a:cubicBezTo>
                    <a:pt x="473067" y="194912"/>
                    <a:pt x="470781" y="193960"/>
                    <a:pt x="470019" y="191007"/>
                  </a:cubicBezTo>
                  <a:cubicBezTo>
                    <a:pt x="467448" y="181006"/>
                    <a:pt x="460590" y="180720"/>
                    <a:pt x="453636" y="183006"/>
                  </a:cubicBezTo>
                  <a:cubicBezTo>
                    <a:pt x="448017" y="184911"/>
                    <a:pt x="442778" y="188626"/>
                    <a:pt x="437634" y="191864"/>
                  </a:cubicBezTo>
                  <a:cubicBezTo>
                    <a:pt x="434682" y="193769"/>
                    <a:pt x="432110" y="196246"/>
                    <a:pt x="428300" y="195388"/>
                  </a:cubicBezTo>
                  <a:cubicBezTo>
                    <a:pt x="418013" y="193198"/>
                    <a:pt x="418775" y="199008"/>
                    <a:pt x="421347" y="206628"/>
                  </a:cubicBezTo>
                  <a:cubicBezTo>
                    <a:pt x="421728" y="207866"/>
                    <a:pt x="420966" y="210533"/>
                    <a:pt x="420013" y="211105"/>
                  </a:cubicBezTo>
                  <a:cubicBezTo>
                    <a:pt x="419061" y="211676"/>
                    <a:pt x="416775" y="210914"/>
                    <a:pt x="415822" y="209866"/>
                  </a:cubicBezTo>
                  <a:cubicBezTo>
                    <a:pt x="407440" y="200913"/>
                    <a:pt x="406773" y="197579"/>
                    <a:pt x="410679" y="187864"/>
                  </a:cubicBezTo>
                  <a:cubicBezTo>
                    <a:pt x="416013" y="174719"/>
                    <a:pt x="416013" y="174719"/>
                    <a:pt x="403821" y="163003"/>
                  </a:cubicBezTo>
                  <a:cubicBezTo>
                    <a:pt x="403059" y="179101"/>
                    <a:pt x="396677" y="189864"/>
                    <a:pt x="382580" y="194150"/>
                  </a:cubicBezTo>
                  <a:cubicBezTo>
                    <a:pt x="377722" y="195579"/>
                    <a:pt x="376674" y="200341"/>
                    <a:pt x="378294" y="205485"/>
                  </a:cubicBezTo>
                  <a:cubicBezTo>
                    <a:pt x="382294" y="218248"/>
                    <a:pt x="384104" y="230250"/>
                    <a:pt x="382770" y="242251"/>
                  </a:cubicBezTo>
                  <a:cubicBezTo>
                    <a:pt x="381913" y="249967"/>
                    <a:pt x="380961" y="256634"/>
                    <a:pt x="389628" y="259968"/>
                  </a:cubicBezTo>
                  <a:cubicBezTo>
                    <a:pt x="391819" y="260825"/>
                    <a:pt x="390390" y="265207"/>
                    <a:pt x="388295" y="267112"/>
                  </a:cubicBezTo>
                  <a:cubicBezTo>
                    <a:pt x="380389" y="274351"/>
                    <a:pt x="372864" y="273684"/>
                    <a:pt x="364482" y="262540"/>
                  </a:cubicBezTo>
                  <a:cubicBezTo>
                    <a:pt x="361149" y="258063"/>
                    <a:pt x="360196" y="255967"/>
                    <a:pt x="355243" y="259206"/>
                  </a:cubicBezTo>
                  <a:cubicBezTo>
                    <a:pt x="343813" y="266540"/>
                    <a:pt x="333431" y="276922"/>
                    <a:pt x="318667" y="275303"/>
                  </a:cubicBezTo>
                  <a:cubicBezTo>
                    <a:pt x="314667" y="274827"/>
                    <a:pt x="312095" y="277780"/>
                    <a:pt x="310666" y="281113"/>
                  </a:cubicBezTo>
                  <a:cubicBezTo>
                    <a:pt x="306380" y="290924"/>
                    <a:pt x="299617" y="297592"/>
                    <a:pt x="290949" y="302545"/>
                  </a:cubicBezTo>
                  <a:cubicBezTo>
                    <a:pt x="284949" y="305974"/>
                    <a:pt x="285901" y="311498"/>
                    <a:pt x="288473" y="317023"/>
                  </a:cubicBezTo>
                  <a:cubicBezTo>
                    <a:pt x="289235" y="318642"/>
                    <a:pt x="289806" y="320547"/>
                    <a:pt x="290949" y="321976"/>
                  </a:cubicBezTo>
                  <a:cubicBezTo>
                    <a:pt x="298569" y="331501"/>
                    <a:pt x="302570" y="341692"/>
                    <a:pt x="301332" y="355218"/>
                  </a:cubicBezTo>
                  <a:cubicBezTo>
                    <a:pt x="301332" y="360742"/>
                    <a:pt x="304856" y="367505"/>
                    <a:pt x="304570" y="374077"/>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8" name="Freeform: Shape 147">
              <a:extLst>
                <a:ext uri="{FF2B5EF4-FFF2-40B4-BE49-F238E27FC236}">
                  <a16:creationId xmlns:a16="http://schemas.microsoft.com/office/drawing/2014/main" id="{B20A14D4-8516-4B2F-A7B2-7985D99E993B}"/>
                </a:ext>
              </a:extLst>
            </p:cNvPr>
            <p:cNvSpPr/>
            <p:nvPr/>
          </p:nvSpPr>
          <p:spPr>
            <a:xfrm>
              <a:off x="3801361" y="1171044"/>
              <a:ext cx="270157" cy="306304"/>
            </a:xfrm>
            <a:custGeom>
              <a:avLst/>
              <a:gdLst>
                <a:gd name="connsiteX0" fmla="*/ 15757 w 270157"/>
                <a:gd name="connsiteY0" fmla="*/ 39148 h 306304"/>
                <a:gd name="connsiteX1" fmla="*/ 10518 w 270157"/>
                <a:gd name="connsiteY1" fmla="*/ 33528 h 306304"/>
                <a:gd name="connsiteX2" fmla="*/ 136 w 270157"/>
                <a:gd name="connsiteY2" fmla="*/ 27908 h 306304"/>
                <a:gd name="connsiteX3" fmla="*/ 136 w 270157"/>
                <a:gd name="connsiteY3" fmla="*/ 27908 h 306304"/>
                <a:gd name="connsiteX4" fmla="*/ 31187 w 270157"/>
                <a:gd name="connsiteY4" fmla="*/ 10954 h 306304"/>
                <a:gd name="connsiteX5" fmla="*/ 36331 w 270157"/>
                <a:gd name="connsiteY5" fmla="*/ 10954 h 306304"/>
                <a:gd name="connsiteX6" fmla="*/ 70906 w 270157"/>
                <a:gd name="connsiteY6" fmla="*/ 33052 h 306304"/>
                <a:gd name="connsiteX7" fmla="*/ 88623 w 270157"/>
                <a:gd name="connsiteY7" fmla="*/ 40195 h 306304"/>
                <a:gd name="connsiteX8" fmla="*/ 102815 w 270157"/>
                <a:gd name="connsiteY8" fmla="*/ 39815 h 306304"/>
                <a:gd name="connsiteX9" fmla="*/ 93290 w 270157"/>
                <a:gd name="connsiteY9" fmla="*/ 5239 h 306304"/>
                <a:gd name="connsiteX10" fmla="*/ 129485 w 270157"/>
                <a:gd name="connsiteY10" fmla="*/ 5334 h 306304"/>
                <a:gd name="connsiteX11" fmla="*/ 139867 w 270157"/>
                <a:gd name="connsiteY11" fmla="*/ 5429 h 306304"/>
                <a:gd name="connsiteX12" fmla="*/ 150250 w 270157"/>
                <a:gd name="connsiteY12" fmla="*/ 5429 h 306304"/>
                <a:gd name="connsiteX13" fmla="*/ 155584 w 270157"/>
                <a:gd name="connsiteY13" fmla="*/ 0 h 306304"/>
                <a:gd name="connsiteX14" fmla="*/ 170252 w 270157"/>
                <a:gd name="connsiteY14" fmla="*/ 10382 h 306304"/>
                <a:gd name="connsiteX15" fmla="*/ 192255 w 270157"/>
                <a:gd name="connsiteY15" fmla="*/ 20479 h 306304"/>
                <a:gd name="connsiteX16" fmla="*/ 201971 w 270157"/>
                <a:gd name="connsiteY16" fmla="*/ 28004 h 306304"/>
                <a:gd name="connsiteX17" fmla="*/ 208066 w 270157"/>
                <a:gd name="connsiteY17" fmla="*/ 32766 h 306304"/>
                <a:gd name="connsiteX18" fmla="*/ 239975 w 270157"/>
                <a:gd name="connsiteY18" fmla="*/ 63532 h 306304"/>
                <a:gd name="connsiteX19" fmla="*/ 243404 w 270157"/>
                <a:gd name="connsiteY19" fmla="*/ 67532 h 306304"/>
                <a:gd name="connsiteX20" fmla="*/ 269312 w 270157"/>
                <a:gd name="connsiteY20" fmla="*/ 112776 h 306304"/>
                <a:gd name="connsiteX21" fmla="*/ 269312 w 270157"/>
                <a:gd name="connsiteY21" fmla="*/ 112776 h 306304"/>
                <a:gd name="connsiteX22" fmla="*/ 269312 w 270157"/>
                <a:gd name="connsiteY22" fmla="*/ 135446 h 306304"/>
                <a:gd name="connsiteX23" fmla="*/ 269312 w 270157"/>
                <a:gd name="connsiteY23" fmla="*/ 135446 h 306304"/>
                <a:gd name="connsiteX24" fmla="*/ 267407 w 270157"/>
                <a:gd name="connsiteY24" fmla="*/ 137255 h 306304"/>
                <a:gd name="connsiteX25" fmla="*/ 238832 w 270157"/>
                <a:gd name="connsiteY25" fmla="*/ 227266 h 306304"/>
                <a:gd name="connsiteX26" fmla="*/ 237499 w 270157"/>
                <a:gd name="connsiteY26" fmla="*/ 235458 h 306304"/>
                <a:gd name="connsiteX27" fmla="*/ 233975 w 270157"/>
                <a:gd name="connsiteY27" fmla="*/ 238601 h 306304"/>
                <a:gd name="connsiteX28" fmla="*/ 213305 w 270157"/>
                <a:gd name="connsiteY28" fmla="*/ 251841 h 306304"/>
                <a:gd name="connsiteX29" fmla="*/ 194636 w 270157"/>
                <a:gd name="connsiteY29" fmla="*/ 268605 h 306304"/>
                <a:gd name="connsiteX30" fmla="*/ 171490 w 270157"/>
                <a:gd name="connsiteY30" fmla="*/ 282512 h 306304"/>
                <a:gd name="connsiteX31" fmla="*/ 150250 w 270157"/>
                <a:gd name="connsiteY31" fmla="*/ 293846 h 306304"/>
                <a:gd name="connsiteX32" fmla="*/ 150250 w 270157"/>
                <a:gd name="connsiteY32" fmla="*/ 293846 h 306304"/>
                <a:gd name="connsiteX33" fmla="*/ 139867 w 270157"/>
                <a:gd name="connsiteY33" fmla="*/ 293751 h 306304"/>
                <a:gd name="connsiteX34" fmla="*/ 124913 w 270157"/>
                <a:gd name="connsiteY34" fmla="*/ 296894 h 306304"/>
                <a:gd name="connsiteX35" fmla="*/ 116341 w 270157"/>
                <a:gd name="connsiteY35" fmla="*/ 303086 h 306304"/>
                <a:gd name="connsiteX36" fmla="*/ 95576 w 270157"/>
                <a:gd name="connsiteY36" fmla="*/ 303657 h 306304"/>
                <a:gd name="connsiteX37" fmla="*/ 110435 w 270157"/>
                <a:gd name="connsiteY37" fmla="*/ 289846 h 306304"/>
                <a:gd name="connsiteX38" fmla="*/ 116627 w 270157"/>
                <a:gd name="connsiteY38" fmla="*/ 285464 h 306304"/>
                <a:gd name="connsiteX39" fmla="*/ 106720 w 270157"/>
                <a:gd name="connsiteY39" fmla="*/ 275368 h 306304"/>
                <a:gd name="connsiteX40" fmla="*/ 96338 w 270157"/>
                <a:gd name="connsiteY40" fmla="*/ 277463 h 306304"/>
                <a:gd name="connsiteX41" fmla="*/ 81670 w 270157"/>
                <a:gd name="connsiteY41" fmla="*/ 301562 h 306304"/>
                <a:gd name="connsiteX42" fmla="*/ 76145 w 270157"/>
                <a:gd name="connsiteY42" fmla="*/ 281750 h 306304"/>
                <a:gd name="connsiteX43" fmla="*/ 61286 w 270157"/>
                <a:gd name="connsiteY43" fmla="*/ 279559 h 306304"/>
                <a:gd name="connsiteX44" fmla="*/ 52904 w 270157"/>
                <a:gd name="connsiteY44" fmla="*/ 275463 h 306304"/>
                <a:gd name="connsiteX45" fmla="*/ 59762 w 270157"/>
                <a:gd name="connsiteY45" fmla="*/ 265367 h 306304"/>
                <a:gd name="connsiteX46" fmla="*/ 81384 w 270157"/>
                <a:gd name="connsiteY46" fmla="*/ 253556 h 306304"/>
                <a:gd name="connsiteX47" fmla="*/ 87385 w 270157"/>
                <a:gd name="connsiteY47" fmla="*/ 248126 h 306304"/>
                <a:gd name="connsiteX48" fmla="*/ 83098 w 270157"/>
                <a:gd name="connsiteY48" fmla="*/ 234887 h 306304"/>
                <a:gd name="connsiteX49" fmla="*/ 73859 w 270157"/>
                <a:gd name="connsiteY49" fmla="*/ 227648 h 306304"/>
                <a:gd name="connsiteX50" fmla="*/ 59000 w 270157"/>
                <a:gd name="connsiteY50" fmla="*/ 210598 h 306304"/>
                <a:gd name="connsiteX51" fmla="*/ 61096 w 270157"/>
                <a:gd name="connsiteY51" fmla="*/ 206407 h 306304"/>
                <a:gd name="connsiteX52" fmla="*/ 66334 w 270157"/>
                <a:gd name="connsiteY52" fmla="*/ 188119 h 306304"/>
                <a:gd name="connsiteX53" fmla="*/ 53952 w 270157"/>
                <a:gd name="connsiteY53" fmla="*/ 168021 h 306304"/>
                <a:gd name="connsiteX54" fmla="*/ 46808 w 270157"/>
                <a:gd name="connsiteY54" fmla="*/ 169450 h 306304"/>
                <a:gd name="connsiteX55" fmla="*/ 42331 w 270157"/>
                <a:gd name="connsiteY55" fmla="*/ 151352 h 306304"/>
                <a:gd name="connsiteX56" fmla="*/ 42141 w 270157"/>
                <a:gd name="connsiteY56" fmla="*/ 147352 h 306304"/>
                <a:gd name="connsiteX57" fmla="*/ 58524 w 270157"/>
                <a:gd name="connsiteY57" fmla="*/ 139827 h 306304"/>
                <a:gd name="connsiteX58" fmla="*/ 66239 w 270157"/>
                <a:gd name="connsiteY58" fmla="*/ 113348 h 306304"/>
                <a:gd name="connsiteX59" fmla="*/ 62715 w 270157"/>
                <a:gd name="connsiteY59" fmla="*/ 109823 h 306304"/>
                <a:gd name="connsiteX60" fmla="*/ 36426 w 270157"/>
                <a:gd name="connsiteY60" fmla="*/ 90488 h 306304"/>
                <a:gd name="connsiteX61" fmla="*/ 15757 w 270157"/>
                <a:gd name="connsiteY61" fmla="*/ 39148 h 306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270157" h="306304">
                  <a:moveTo>
                    <a:pt x="15757" y="39148"/>
                  </a:moveTo>
                  <a:cubicBezTo>
                    <a:pt x="14042" y="37243"/>
                    <a:pt x="12328" y="35433"/>
                    <a:pt x="10518" y="33528"/>
                  </a:cubicBezTo>
                  <a:cubicBezTo>
                    <a:pt x="4422" y="37529"/>
                    <a:pt x="3184" y="30766"/>
                    <a:pt x="136" y="27908"/>
                  </a:cubicBezTo>
                  <a:lnTo>
                    <a:pt x="136" y="27908"/>
                  </a:lnTo>
                  <a:cubicBezTo>
                    <a:pt x="-1865" y="-4763"/>
                    <a:pt x="18709" y="11906"/>
                    <a:pt x="31187" y="10954"/>
                  </a:cubicBezTo>
                  <a:cubicBezTo>
                    <a:pt x="32902" y="10954"/>
                    <a:pt x="34616" y="10954"/>
                    <a:pt x="36331" y="10954"/>
                  </a:cubicBezTo>
                  <a:cubicBezTo>
                    <a:pt x="52428" y="9525"/>
                    <a:pt x="74050" y="-3715"/>
                    <a:pt x="70906" y="33052"/>
                  </a:cubicBezTo>
                  <a:cubicBezTo>
                    <a:pt x="70335" y="40386"/>
                    <a:pt x="76240" y="55150"/>
                    <a:pt x="88623" y="40195"/>
                  </a:cubicBezTo>
                  <a:cubicBezTo>
                    <a:pt x="92052" y="36100"/>
                    <a:pt x="98243" y="42101"/>
                    <a:pt x="102815" y="39815"/>
                  </a:cubicBezTo>
                  <a:cubicBezTo>
                    <a:pt x="106054" y="25622"/>
                    <a:pt x="83956" y="20765"/>
                    <a:pt x="93290" y="5239"/>
                  </a:cubicBezTo>
                  <a:cubicBezTo>
                    <a:pt x="105387" y="-5429"/>
                    <a:pt x="117388" y="13430"/>
                    <a:pt x="129485" y="5334"/>
                  </a:cubicBezTo>
                  <a:cubicBezTo>
                    <a:pt x="132914" y="5334"/>
                    <a:pt x="136343" y="5334"/>
                    <a:pt x="139867" y="5429"/>
                  </a:cubicBezTo>
                  <a:cubicBezTo>
                    <a:pt x="143296" y="8858"/>
                    <a:pt x="146725" y="8858"/>
                    <a:pt x="150250" y="5429"/>
                  </a:cubicBezTo>
                  <a:cubicBezTo>
                    <a:pt x="152059" y="3620"/>
                    <a:pt x="153774" y="1810"/>
                    <a:pt x="155584" y="0"/>
                  </a:cubicBezTo>
                  <a:cubicBezTo>
                    <a:pt x="160537" y="3429"/>
                    <a:pt x="166061" y="6001"/>
                    <a:pt x="170252" y="10382"/>
                  </a:cubicBezTo>
                  <a:cubicBezTo>
                    <a:pt x="176634" y="16955"/>
                    <a:pt x="182539" y="22003"/>
                    <a:pt x="192255" y="20479"/>
                  </a:cubicBezTo>
                  <a:cubicBezTo>
                    <a:pt x="195112" y="20003"/>
                    <a:pt x="198732" y="25336"/>
                    <a:pt x="201971" y="28004"/>
                  </a:cubicBezTo>
                  <a:cubicBezTo>
                    <a:pt x="203971" y="29623"/>
                    <a:pt x="205971" y="32671"/>
                    <a:pt x="208066" y="32766"/>
                  </a:cubicBezTo>
                  <a:cubicBezTo>
                    <a:pt x="226450" y="33718"/>
                    <a:pt x="235879" y="45148"/>
                    <a:pt x="239975" y="63532"/>
                  </a:cubicBezTo>
                  <a:cubicBezTo>
                    <a:pt x="240356" y="65056"/>
                    <a:pt x="242261" y="66199"/>
                    <a:pt x="243404" y="67532"/>
                  </a:cubicBezTo>
                  <a:cubicBezTo>
                    <a:pt x="242261" y="89249"/>
                    <a:pt x="265693" y="94202"/>
                    <a:pt x="269312" y="112776"/>
                  </a:cubicBezTo>
                  <a:lnTo>
                    <a:pt x="269312" y="112776"/>
                  </a:lnTo>
                  <a:cubicBezTo>
                    <a:pt x="259692" y="120301"/>
                    <a:pt x="273598" y="127921"/>
                    <a:pt x="269312" y="135446"/>
                  </a:cubicBezTo>
                  <a:lnTo>
                    <a:pt x="269312" y="135446"/>
                  </a:lnTo>
                  <a:cubicBezTo>
                    <a:pt x="268646" y="136017"/>
                    <a:pt x="267693" y="136493"/>
                    <a:pt x="267407" y="137255"/>
                  </a:cubicBezTo>
                  <a:cubicBezTo>
                    <a:pt x="258073" y="167354"/>
                    <a:pt x="249310" y="197644"/>
                    <a:pt x="238832" y="227266"/>
                  </a:cubicBezTo>
                  <a:cubicBezTo>
                    <a:pt x="237880" y="229838"/>
                    <a:pt x="238356" y="232886"/>
                    <a:pt x="237499" y="235458"/>
                  </a:cubicBezTo>
                  <a:cubicBezTo>
                    <a:pt x="237023" y="236791"/>
                    <a:pt x="235117" y="238697"/>
                    <a:pt x="233975" y="238601"/>
                  </a:cubicBezTo>
                  <a:cubicBezTo>
                    <a:pt x="223783" y="237077"/>
                    <a:pt x="218258" y="243840"/>
                    <a:pt x="213305" y="251841"/>
                  </a:cubicBezTo>
                  <a:cubicBezTo>
                    <a:pt x="208638" y="259271"/>
                    <a:pt x="198351" y="258032"/>
                    <a:pt x="194636" y="268605"/>
                  </a:cubicBezTo>
                  <a:cubicBezTo>
                    <a:pt x="191207" y="278702"/>
                    <a:pt x="182063" y="283274"/>
                    <a:pt x="171490" y="282512"/>
                  </a:cubicBezTo>
                  <a:cubicBezTo>
                    <a:pt x="162537" y="281845"/>
                    <a:pt x="154250" y="283274"/>
                    <a:pt x="150250" y="293846"/>
                  </a:cubicBezTo>
                  <a:lnTo>
                    <a:pt x="150250" y="293846"/>
                  </a:lnTo>
                  <a:cubicBezTo>
                    <a:pt x="146725" y="296799"/>
                    <a:pt x="143296" y="297371"/>
                    <a:pt x="139867" y="293751"/>
                  </a:cubicBezTo>
                  <a:cubicBezTo>
                    <a:pt x="134724" y="293846"/>
                    <a:pt x="129485" y="293561"/>
                    <a:pt x="124913" y="296894"/>
                  </a:cubicBezTo>
                  <a:cubicBezTo>
                    <a:pt x="122056" y="298990"/>
                    <a:pt x="119484" y="301657"/>
                    <a:pt x="116341" y="303086"/>
                  </a:cubicBezTo>
                  <a:cubicBezTo>
                    <a:pt x="107387" y="307277"/>
                    <a:pt x="95100" y="307277"/>
                    <a:pt x="95576" y="303657"/>
                  </a:cubicBezTo>
                  <a:cubicBezTo>
                    <a:pt x="96719" y="294323"/>
                    <a:pt x="105292" y="294132"/>
                    <a:pt x="110435" y="289846"/>
                  </a:cubicBezTo>
                  <a:cubicBezTo>
                    <a:pt x="112435" y="288227"/>
                    <a:pt x="114626" y="286798"/>
                    <a:pt x="116627" y="285464"/>
                  </a:cubicBezTo>
                  <a:cubicBezTo>
                    <a:pt x="118912" y="275654"/>
                    <a:pt x="108911" y="281178"/>
                    <a:pt x="106720" y="275368"/>
                  </a:cubicBezTo>
                  <a:cubicBezTo>
                    <a:pt x="104815" y="270510"/>
                    <a:pt x="99386" y="273463"/>
                    <a:pt x="96338" y="277463"/>
                  </a:cubicBezTo>
                  <a:cubicBezTo>
                    <a:pt x="90814" y="284512"/>
                    <a:pt x="90052" y="294989"/>
                    <a:pt x="81670" y="301562"/>
                  </a:cubicBezTo>
                  <a:cubicBezTo>
                    <a:pt x="74621" y="296609"/>
                    <a:pt x="80336" y="287179"/>
                    <a:pt x="76145" y="281750"/>
                  </a:cubicBezTo>
                  <a:cubicBezTo>
                    <a:pt x="71192" y="281083"/>
                    <a:pt x="66144" y="280511"/>
                    <a:pt x="61286" y="279559"/>
                  </a:cubicBezTo>
                  <a:cubicBezTo>
                    <a:pt x="58143" y="278987"/>
                    <a:pt x="53666" y="280416"/>
                    <a:pt x="52904" y="275463"/>
                  </a:cubicBezTo>
                  <a:cubicBezTo>
                    <a:pt x="51952" y="269938"/>
                    <a:pt x="55476" y="267557"/>
                    <a:pt x="59762" y="265367"/>
                  </a:cubicBezTo>
                  <a:cubicBezTo>
                    <a:pt x="67192" y="261557"/>
                    <a:pt x="73954" y="254127"/>
                    <a:pt x="81384" y="253556"/>
                  </a:cubicBezTo>
                  <a:cubicBezTo>
                    <a:pt x="86718" y="253079"/>
                    <a:pt x="88909" y="254699"/>
                    <a:pt x="87385" y="248126"/>
                  </a:cubicBezTo>
                  <a:cubicBezTo>
                    <a:pt x="86432" y="243554"/>
                    <a:pt x="84241" y="239363"/>
                    <a:pt x="83098" y="234887"/>
                  </a:cubicBezTo>
                  <a:cubicBezTo>
                    <a:pt x="81765" y="229457"/>
                    <a:pt x="78812" y="228124"/>
                    <a:pt x="73859" y="227648"/>
                  </a:cubicBezTo>
                  <a:cubicBezTo>
                    <a:pt x="64810" y="226886"/>
                    <a:pt x="63001" y="217265"/>
                    <a:pt x="59000" y="210598"/>
                  </a:cubicBezTo>
                  <a:cubicBezTo>
                    <a:pt x="58619" y="209931"/>
                    <a:pt x="60048" y="206692"/>
                    <a:pt x="61096" y="206407"/>
                  </a:cubicBezTo>
                  <a:cubicBezTo>
                    <a:pt x="71287" y="203168"/>
                    <a:pt x="68239" y="194024"/>
                    <a:pt x="66334" y="188119"/>
                  </a:cubicBezTo>
                  <a:cubicBezTo>
                    <a:pt x="63953" y="180689"/>
                    <a:pt x="58619" y="174308"/>
                    <a:pt x="53952" y="168021"/>
                  </a:cubicBezTo>
                  <a:cubicBezTo>
                    <a:pt x="53190" y="167068"/>
                    <a:pt x="49285" y="168878"/>
                    <a:pt x="46808" y="169450"/>
                  </a:cubicBezTo>
                  <a:cubicBezTo>
                    <a:pt x="45475" y="163449"/>
                    <a:pt x="54047" y="154400"/>
                    <a:pt x="42331" y="151352"/>
                  </a:cubicBezTo>
                  <a:cubicBezTo>
                    <a:pt x="41950" y="151257"/>
                    <a:pt x="41665" y="147542"/>
                    <a:pt x="42141" y="147352"/>
                  </a:cubicBezTo>
                  <a:cubicBezTo>
                    <a:pt x="47570" y="144685"/>
                    <a:pt x="53190" y="142589"/>
                    <a:pt x="58524" y="139827"/>
                  </a:cubicBezTo>
                  <a:cubicBezTo>
                    <a:pt x="66430" y="135731"/>
                    <a:pt x="70240" y="122301"/>
                    <a:pt x="66239" y="113348"/>
                  </a:cubicBezTo>
                  <a:cubicBezTo>
                    <a:pt x="65573" y="111824"/>
                    <a:pt x="63858" y="109728"/>
                    <a:pt x="62715" y="109823"/>
                  </a:cubicBezTo>
                  <a:cubicBezTo>
                    <a:pt x="49285" y="110681"/>
                    <a:pt x="44903" y="97345"/>
                    <a:pt x="36426" y="90488"/>
                  </a:cubicBezTo>
                  <a:cubicBezTo>
                    <a:pt x="35188" y="70294"/>
                    <a:pt x="34807" y="50197"/>
                    <a:pt x="15757" y="39148"/>
                  </a:cubicBezTo>
                  <a:close/>
                </a:path>
              </a:pathLst>
            </a:custGeom>
            <a:solidFill>
              <a:srgbClr val="BBE1E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9" name="Freeform: Shape 148">
              <a:extLst>
                <a:ext uri="{FF2B5EF4-FFF2-40B4-BE49-F238E27FC236}">
                  <a16:creationId xmlns:a16="http://schemas.microsoft.com/office/drawing/2014/main" id="{EC441893-42AC-40E4-9C22-2CBC4557124F}"/>
                </a:ext>
              </a:extLst>
            </p:cNvPr>
            <p:cNvSpPr/>
            <p:nvPr/>
          </p:nvSpPr>
          <p:spPr>
            <a:xfrm>
              <a:off x="3851884" y="1364211"/>
              <a:ext cx="2857" cy="2762"/>
            </a:xfrm>
            <a:custGeom>
              <a:avLst/>
              <a:gdLst>
                <a:gd name="connsiteX0" fmla="*/ 0 w 2857"/>
                <a:gd name="connsiteY0" fmla="*/ 2000 h 2762"/>
                <a:gd name="connsiteX1" fmla="*/ 667 w 2857"/>
                <a:gd name="connsiteY1" fmla="*/ 0 h 2762"/>
                <a:gd name="connsiteX2" fmla="*/ 2858 w 2857"/>
                <a:gd name="connsiteY2" fmla="*/ 762 h 2762"/>
                <a:gd name="connsiteX3" fmla="*/ 2191 w 2857"/>
                <a:gd name="connsiteY3" fmla="*/ 2762 h 2762"/>
                <a:gd name="connsiteX4" fmla="*/ 0 w 2857"/>
                <a:gd name="connsiteY4" fmla="*/ 2000 h 27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 h="2762">
                  <a:moveTo>
                    <a:pt x="0" y="2000"/>
                  </a:moveTo>
                  <a:cubicBezTo>
                    <a:pt x="190" y="1333"/>
                    <a:pt x="381" y="95"/>
                    <a:pt x="667" y="0"/>
                  </a:cubicBezTo>
                  <a:cubicBezTo>
                    <a:pt x="1429" y="0"/>
                    <a:pt x="2096" y="476"/>
                    <a:pt x="2858" y="762"/>
                  </a:cubicBezTo>
                  <a:cubicBezTo>
                    <a:pt x="2667" y="1429"/>
                    <a:pt x="2381" y="2667"/>
                    <a:pt x="2191" y="2762"/>
                  </a:cubicBezTo>
                  <a:cubicBezTo>
                    <a:pt x="1429" y="2762"/>
                    <a:pt x="762" y="2286"/>
                    <a:pt x="0" y="2000"/>
                  </a:cubicBezTo>
                  <a:close/>
                </a:path>
              </a:pathLst>
            </a:custGeom>
            <a:solidFill>
              <a:srgbClr val="BBE1E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0" name="Freeform: Shape 149">
              <a:extLst>
                <a:ext uri="{FF2B5EF4-FFF2-40B4-BE49-F238E27FC236}">
                  <a16:creationId xmlns:a16="http://schemas.microsoft.com/office/drawing/2014/main" id="{DEB5B8A4-795D-4263-B580-09EEFD60B49D}"/>
                </a:ext>
              </a:extLst>
            </p:cNvPr>
            <p:cNvSpPr/>
            <p:nvPr/>
          </p:nvSpPr>
          <p:spPr>
            <a:xfrm>
              <a:off x="3941324" y="1464509"/>
              <a:ext cx="10382" cy="5715"/>
            </a:xfrm>
            <a:custGeom>
              <a:avLst/>
              <a:gdLst>
                <a:gd name="connsiteX0" fmla="*/ 0 w 10382"/>
                <a:gd name="connsiteY0" fmla="*/ 0 h 5715"/>
                <a:gd name="connsiteX1" fmla="*/ 10382 w 10382"/>
                <a:gd name="connsiteY1" fmla="*/ 95 h 5715"/>
                <a:gd name="connsiteX2" fmla="*/ 0 w 10382"/>
                <a:gd name="connsiteY2" fmla="*/ 5715 h 5715"/>
                <a:gd name="connsiteX3" fmla="*/ 0 w 10382"/>
                <a:gd name="connsiteY3" fmla="*/ 0 h 5715"/>
              </a:gdLst>
              <a:ahLst/>
              <a:cxnLst>
                <a:cxn ang="0">
                  <a:pos x="connsiteX0" y="connsiteY0"/>
                </a:cxn>
                <a:cxn ang="0">
                  <a:pos x="connsiteX1" y="connsiteY1"/>
                </a:cxn>
                <a:cxn ang="0">
                  <a:pos x="connsiteX2" y="connsiteY2"/>
                </a:cxn>
                <a:cxn ang="0">
                  <a:pos x="connsiteX3" y="connsiteY3"/>
                </a:cxn>
              </a:cxnLst>
              <a:rect l="l" t="t" r="r" b="b"/>
              <a:pathLst>
                <a:path w="10382" h="5715">
                  <a:moveTo>
                    <a:pt x="0" y="0"/>
                  </a:moveTo>
                  <a:cubicBezTo>
                    <a:pt x="3524" y="0"/>
                    <a:pt x="6953" y="95"/>
                    <a:pt x="10382" y="95"/>
                  </a:cubicBezTo>
                  <a:cubicBezTo>
                    <a:pt x="8096" y="4572"/>
                    <a:pt x="4191" y="5525"/>
                    <a:pt x="0" y="5715"/>
                  </a:cubicBezTo>
                  <a:cubicBezTo>
                    <a:pt x="0" y="3810"/>
                    <a:pt x="0" y="1905"/>
                    <a:pt x="0" y="0"/>
                  </a:cubicBezTo>
                  <a:close/>
                </a:path>
              </a:pathLst>
            </a:custGeom>
            <a:solidFill>
              <a:srgbClr val="B0DC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1" name="Freeform: Shape 150">
              <a:extLst>
                <a:ext uri="{FF2B5EF4-FFF2-40B4-BE49-F238E27FC236}">
                  <a16:creationId xmlns:a16="http://schemas.microsoft.com/office/drawing/2014/main" id="{92A7ECAD-093A-4014-9822-E1E36D8F71F0}"/>
                </a:ext>
              </a:extLst>
            </p:cNvPr>
            <p:cNvSpPr/>
            <p:nvPr/>
          </p:nvSpPr>
          <p:spPr>
            <a:xfrm>
              <a:off x="3845978" y="1340208"/>
              <a:ext cx="2190" cy="2285"/>
            </a:xfrm>
            <a:custGeom>
              <a:avLst/>
              <a:gdLst>
                <a:gd name="connsiteX0" fmla="*/ 2191 w 2190"/>
                <a:gd name="connsiteY0" fmla="*/ 0 h 2285"/>
                <a:gd name="connsiteX1" fmla="*/ 953 w 2190"/>
                <a:gd name="connsiteY1" fmla="*/ 2286 h 2285"/>
                <a:gd name="connsiteX2" fmla="*/ 0 w 2190"/>
                <a:gd name="connsiteY2" fmla="*/ 1238 h 2285"/>
              </a:gdLst>
              <a:ahLst/>
              <a:cxnLst>
                <a:cxn ang="0">
                  <a:pos x="connsiteX0" y="connsiteY0"/>
                </a:cxn>
                <a:cxn ang="0">
                  <a:pos x="connsiteX1" y="connsiteY1"/>
                </a:cxn>
                <a:cxn ang="0">
                  <a:pos x="connsiteX2" y="connsiteY2"/>
                </a:cxn>
              </a:cxnLst>
              <a:rect l="l" t="t" r="r" b="b"/>
              <a:pathLst>
                <a:path w="2190" h="2285">
                  <a:moveTo>
                    <a:pt x="2191" y="0"/>
                  </a:moveTo>
                  <a:lnTo>
                    <a:pt x="953" y="2286"/>
                  </a:lnTo>
                  <a:lnTo>
                    <a:pt x="0" y="1238"/>
                  </a:lnTo>
                  <a:close/>
                </a:path>
              </a:pathLst>
            </a:custGeom>
            <a:solidFill>
              <a:srgbClr val="BBE1E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2" name="Freeform: Shape 151">
              <a:extLst>
                <a:ext uri="{FF2B5EF4-FFF2-40B4-BE49-F238E27FC236}">
                  <a16:creationId xmlns:a16="http://schemas.microsoft.com/office/drawing/2014/main" id="{C68DF34D-24BD-4B95-A86C-9B47AE34733A}"/>
                </a:ext>
              </a:extLst>
            </p:cNvPr>
            <p:cNvSpPr/>
            <p:nvPr/>
          </p:nvSpPr>
          <p:spPr>
            <a:xfrm>
              <a:off x="3796449" y="1526707"/>
              <a:ext cx="5333" cy="7013"/>
            </a:xfrm>
            <a:custGeom>
              <a:avLst/>
              <a:gdLst>
                <a:gd name="connsiteX0" fmla="*/ 5144 w 5333"/>
                <a:gd name="connsiteY0" fmla="*/ 0 h 7013"/>
                <a:gd name="connsiteX1" fmla="*/ 5334 w 5333"/>
                <a:gd name="connsiteY1" fmla="*/ 5810 h 7013"/>
                <a:gd name="connsiteX2" fmla="*/ 5334 w 5333"/>
                <a:gd name="connsiteY2" fmla="*/ 5810 h 7013"/>
                <a:gd name="connsiteX3" fmla="*/ 95 w 5333"/>
                <a:gd name="connsiteY3" fmla="*/ 5715 h 7013"/>
                <a:gd name="connsiteX4" fmla="*/ 0 w 5333"/>
                <a:gd name="connsiteY4" fmla="*/ 5620 h 7013"/>
                <a:gd name="connsiteX5" fmla="*/ 5144 w 5333"/>
                <a:gd name="connsiteY5" fmla="*/ 0 h 7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33" h="7013">
                  <a:moveTo>
                    <a:pt x="5144" y="0"/>
                  </a:moveTo>
                  <a:cubicBezTo>
                    <a:pt x="5239" y="1905"/>
                    <a:pt x="5239" y="3905"/>
                    <a:pt x="5334" y="5810"/>
                  </a:cubicBezTo>
                  <a:lnTo>
                    <a:pt x="5334" y="5810"/>
                  </a:lnTo>
                  <a:cubicBezTo>
                    <a:pt x="3619" y="7430"/>
                    <a:pt x="1810" y="7430"/>
                    <a:pt x="95" y="5715"/>
                  </a:cubicBezTo>
                  <a:lnTo>
                    <a:pt x="0" y="5620"/>
                  </a:lnTo>
                  <a:cubicBezTo>
                    <a:pt x="1619" y="3715"/>
                    <a:pt x="3334" y="1905"/>
                    <a:pt x="5144" y="0"/>
                  </a:cubicBezTo>
                  <a:close/>
                </a:path>
              </a:pathLst>
            </a:custGeom>
            <a:solidFill>
              <a:srgbClr val="A0D5D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3" name="Freeform: Shape 152">
              <a:extLst>
                <a:ext uri="{FF2B5EF4-FFF2-40B4-BE49-F238E27FC236}">
                  <a16:creationId xmlns:a16="http://schemas.microsoft.com/office/drawing/2014/main" id="{5804667F-AB71-4B14-BF3A-BF633866EE7C}"/>
                </a:ext>
              </a:extLst>
            </p:cNvPr>
            <p:cNvSpPr/>
            <p:nvPr/>
          </p:nvSpPr>
          <p:spPr>
            <a:xfrm>
              <a:off x="3487689" y="1475981"/>
              <a:ext cx="155754" cy="90236"/>
            </a:xfrm>
            <a:custGeom>
              <a:avLst/>
              <a:gdLst>
                <a:gd name="connsiteX0" fmla="*/ 137976 w 155754"/>
                <a:gd name="connsiteY0" fmla="*/ 5483 h 90236"/>
                <a:gd name="connsiteX1" fmla="*/ 150549 w 155754"/>
                <a:gd name="connsiteY1" fmla="*/ 19103 h 90236"/>
                <a:gd name="connsiteX2" fmla="*/ 153502 w 155754"/>
                <a:gd name="connsiteY2" fmla="*/ 39392 h 90236"/>
                <a:gd name="connsiteX3" fmla="*/ 134547 w 155754"/>
                <a:gd name="connsiteY3" fmla="*/ 33105 h 90236"/>
                <a:gd name="connsiteX4" fmla="*/ 117878 w 155754"/>
                <a:gd name="connsiteY4" fmla="*/ 28819 h 90236"/>
                <a:gd name="connsiteX5" fmla="*/ 110258 w 155754"/>
                <a:gd name="connsiteY5" fmla="*/ 37963 h 90236"/>
                <a:gd name="connsiteX6" fmla="*/ 101781 w 155754"/>
                <a:gd name="connsiteY6" fmla="*/ 56346 h 90236"/>
                <a:gd name="connsiteX7" fmla="*/ 91399 w 155754"/>
                <a:gd name="connsiteY7" fmla="*/ 67586 h 90236"/>
                <a:gd name="connsiteX8" fmla="*/ 70634 w 155754"/>
                <a:gd name="connsiteY8" fmla="*/ 78920 h 90236"/>
                <a:gd name="connsiteX9" fmla="*/ 70634 w 155754"/>
                <a:gd name="connsiteY9" fmla="*/ 78920 h 90236"/>
                <a:gd name="connsiteX10" fmla="*/ 49965 w 155754"/>
                <a:gd name="connsiteY10" fmla="*/ 78920 h 90236"/>
                <a:gd name="connsiteX11" fmla="*/ 49965 w 155754"/>
                <a:gd name="connsiteY11" fmla="*/ 78920 h 90236"/>
                <a:gd name="connsiteX12" fmla="*/ 1483 w 155754"/>
                <a:gd name="connsiteY12" fmla="*/ 89112 h 90236"/>
                <a:gd name="connsiteX13" fmla="*/ 5769 w 155754"/>
                <a:gd name="connsiteY13" fmla="*/ 57489 h 90236"/>
                <a:gd name="connsiteX14" fmla="*/ 32439 w 155754"/>
                <a:gd name="connsiteY14" fmla="*/ 59966 h 90236"/>
                <a:gd name="connsiteX15" fmla="*/ 23486 w 155754"/>
                <a:gd name="connsiteY15" fmla="*/ 56346 h 90236"/>
                <a:gd name="connsiteX16" fmla="*/ 16628 w 155754"/>
                <a:gd name="connsiteY16" fmla="*/ 37487 h 90236"/>
                <a:gd name="connsiteX17" fmla="*/ 10627 w 155754"/>
                <a:gd name="connsiteY17" fmla="*/ 29486 h 90236"/>
                <a:gd name="connsiteX18" fmla="*/ 8531 w 155754"/>
                <a:gd name="connsiteY18" fmla="*/ 16627 h 90236"/>
                <a:gd name="connsiteX19" fmla="*/ 21866 w 155754"/>
                <a:gd name="connsiteY19" fmla="*/ 12912 h 90236"/>
                <a:gd name="connsiteX20" fmla="*/ 43869 w 155754"/>
                <a:gd name="connsiteY20" fmla="*/ 10340 h 90236"/>
                <a:gd name="connsiteX21" fmla="*/ 48917 w 155754"/>
                <a:gd name="connsiteY21" fmla="*/ 149 h 90236"/>
                <a:gd name="connsiteX22" fmla="*/ 61300 w 155754"/>
                <a:gd name="connsiteY22" fmla="*/ 2530 h 90236"/>
                <a:gd name="connsiteX23" fmla="*/ 105972 w 155754"/>
                <a:gd name="connsiteY23" fmla="*/ 2339 h 90236"/>
                <a:gd name="connsiteX24" fmla="*/ 137976 w 155754"/>
                <a:gd name="connsiteY24" fmla="*/ 5483 h 90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55754" h="90236">
                  <a:moveTo>
                    <a:pt x="137976" y="5483"/>
                  </a:moveTo>
                  <a:cubicBezTo>
                    <a:pt x="140167" y="12245"/>
                    <a:pt x="146072" y="14817"/>
                    <a:pt x="150549" y="19103"/>
                  </a:cubicBezTo>
                  <a:cubicBezTo>
                    <a:pt x="156264" y="24723"/>
                    <a:pt x="157312" y="31772"/>
                    <a:pt x="153502" y="39392"/>
                  </a:cubicBezTo>
                  <a:cubicBezTo>
                    <a:pt x="146549" y="39677"/>
                    <a:pt x="140072" y="38534"/>
                    <a:pt x="134547" y="33105"/>
                  </a:cubicBezTo>
                  <a:cubicBezTo>
                    <a:pt x="129785" y="28343"/>
                    <a:pt x="123879" y="27295"/>
                    <a:pt x="117878" y="28819"/>
                  </a:cubicBezTo>
                  <a:cubicBezTo>
                    <a:pt x="113783" y="29867"/>
                    <a:pt x="108639" y="32534"/>
                    <a:pt x="110258" y="37963"/>
                  </a:cubicBezTo>
                  <a:cubicBezTo>
                    <a:pt x="113211" y="47964"/>
                    <a:pt x="104829" y="50441"/>
                    <a:pt x="101781" y="56346"/>
                  </a:cubicBezTo>
                  <a:cubicBezTo>
                    <a:pt x="99781" y="61680"/>
                    <a:pt x="96352" y="65490"/>
                    <a:pt x="91399" y="67586"/>
                  </a:cubicBezTo>
                  <a:cubicBezTo>
                    <a:pt x="84160" y="70729"/>
                    <a:pt x="80540" y="81683"/>
                    <a:pt x="70634" y="78920"/>
                  </a:cubicBezTo>
                  <a:lnTo>
                    <a:pt x="70634" y="78920"/>
                  </a:lnTo>
                  <a:cubicBezTo>
                    <a:pt x="63776" y="72539"/>
                    <a:pt x="56823" y="72539"/>
                    <a:pt x="49965" y="78920"/>
                  </a:cubicBezTo>
                  <a:lnTo>
                    <a:pt x="49965" y="78920"/>
                  </a:lnTo>
                  <a:cubicBezTo>
                    <a:pt x="33677" y="81683"/>
                    <a:pt x="19104" y="93970"/>
                    <a:pt x="1483" y="89112"/>
                  </a:cubicBezTo>
                  <a:cubicBezTo>
                    <a:pt x="-2137" y="77777"/>
                    <a:pt x="1483" y="67586"/>
                    <a:pt x="5769" y="57489"/>
                  </a:cubicBezTo>
                  <a:cubicBezTo>
                    <a:pt x="15961" y="45011"/>
                    <a:pt x="23105" y="64728"/>
                    <a:pt x="32439" y="59966"/>
                  </a:cubicBezTo>
                  <a:cubicBezTo>
                    <a:pt x="29582" y="59013"/>
                    <a:pt x="25772" y="59489"/>
                    <a:pt x="23486" y="56346"/>
                  </a:cubicBezTo>
                  <a:cubicBezTo>
                    <a:pt x="20533" y="50345"/>
                    <a:pt x="21200" y="42725"/>
                    <a:pt x="16628" y="37487"/>
                  </a:cubicBezTo>
                  <a:cubicBezTo>
                    <a:pt x="14532" y="34820"/>
                    <a:pt x="12532" y="32248"/>
                    <a:pt x="10627" y="29486"/>
                  </a:cubicBezTo>
                  <a:cubicBezTo>
                    <a:pt x="8436" y="25485"/>
                    <a:pt x="5483" y="21580"/>
                    <a:pt x="8531" y="16627"/>
                  </a:cubicBezTo>
                  <a:cubicBezTo>
                    <a:pt x="12056" y="11198"/>
                    <a:pt x="17009" y="9959"/>
                    <a:pt x="21866" y="12912"/>
                  </a:cubicBezTo>
                  <a:cubicBezTo>
                    <a:pt x="29963" y="17865"/>
                    <a:pt x="36630" y="11864"/>
                    <a:pt x="43869" y="10340"/>
                  </a:cubicBezTo>
                  <a:cubicBezTo>
                    <a:pt x="48727" y="9293"/>
                    <a:pt x="38821" y="-1375"/>
                    <a:pt x="48917" y="149"/>
                  </a:cubicBezTo>
                  <a:cubicBezTo>
                    <a:pt x="53108" y="815"/>
                    <a:pt x="57395" y="1101"/>
                    <a:pt x="61300" y="2530"/>
                  </a:cubicBezTo>
                  <a:cubicBezTo>
                    <a:pt x="76254" y="7959"/>
                    <a:pt x="91018" y="911"/>
                    <a:pt x="105972" y="2339"/>
                  </a:cubicBezTo>
                  <a:cubicBezTo>
                    <a:pt x="116735" y="3578"/>
                    <a:pt x="127499" y="1577"/>
                    <a:pt x="137976" y="5483"/>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4" name="Freeform: Shape 153">
              <a:extLst>
                <a:ext uri="{FF2B5EF4-FFF2-40B4-BE49-F238E27FC236}">
                  <a16:creationId xmlns:a16="http://schemas.microsoft.com/office/drawing/2014/main" id="{8BB2D643-4AFE-4208-8893-4FC7341C5955}"/>
                </a:ext>
              </a:extLst>
            </p:cNvPr>
            <p:cNvSpPr/>
            <p:nvPr/>
          </p:nvSpPr>
          <p:spPr>
            <a:xfrm>
              <a:off x="3558324" y="1543580"/>
              <a:ext cx="20764" cy="15556"/>
            </a:xfrm>
            <a:custGeom>
              <a:avLst/>
              <a:gdLst>
                <a:gd name="connsiteX0" fmla="*/ 0 w 20764"/>
                <a:gd name="connsiteY0" fmla="*/ 11417 h 15556"/>
                <a:gd name="connsiteX1" fmla="*/ 20765 w 20764"/>
                <a:gd name="connsiteY1" fmla="*/ 82 h 15556"/>
                <a:gd name="connsiteX2" fmla="*/ 20765 w 20764"/>
                <a:gd name="connsiteY2" fmla="*/ 5702 h 15556"/>
                <a:gd name="connsiteX3" fmla="*/ 10573 w 20764"/>
                <a:gd name="connsiteY3" fmla="*/ 13608 h 15556"/>
                <a:gd name="connsiteX4" fmla="*/ 0 w 20764"/>
                <a:gd name="connsiteY4" fmla="*/ 11417 h 155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64" h="15556">
                  <a:moveTo>
                    <a:pt x="0" y="11417"/>
                  </a:moveTo>
                  <a:cubicBezTo>
                    <a:pt x="7239" y="8274"/>
                    <a:pt x="11621" y="-965"/>
                    <a:pt x="20765" y="82"/>
                  </a:cubicBezTo>
                  <a:cubicBezTo>
                    <a:pt x="20765" y="1987"/>
                    <a:pt x="20765" y="3797"/>
                    <a:pt x="20765" y="5702"/>
                  </a:cubicBezTo>
                  <a:cubicBezTo>
                    <a:pt x="17335" y="8369"/>
                    <a:pt x="14002" y="11036"/>
                    <a:pt x="10573" y="13608"/>
                  </a:cubicBezTo>
                  <a:cubicBezTo>
                    <a:pt x="6382" y="16656"/>
                    <a:pt x="2857" y="16275"/>
                    <a:pt x="0" y="11417"/>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5" name="Freeform: Shape 154">
              <a:extLst>
                <a:ext uri="{FF2B5EF4-FFF2-40B4-BE49-F238E27FC236}">
                  <a16:creationId xmlns:a16="http://schemas.microsoft.com/office/drawing/2014/main" id="{D85040CD-657E-4793-8AC8-81E92600ABDB}"/>
                </a:ext>
              </a:extLst>
            </p:cNvPr>
            <p:cNvSpPr/>
            <p:nvPr/>
          </p:nvSpPr>
          <p:spPr>
            <a:xfrm>
              <a:off x="3796449" y="1532423"/>
              <a:ext cx="5238" cy="5810"/>
            </a:xfrm>
            <a:custGeom>
              <a:avLst/>
              <a:gdLst>
                <a:gd name="connsiteX0" fmla="*/ 0 w 5238"/>
                <a:gd name="connsiteY0" fmla="*/ 0 h 5810"/>
                <a:gd name="connsiteX1" fmla="*/ 5239 w 5238"/>
                <a:gd name="connsiteY1" fmla="*/ 95 h 5810"/>
                <a:gd name="connsiteX2" fmla="*/ 95 w 5238"/>
                <a:gd name="connsiteY2" fmla="*/ 5810 h 5810"/>
                <a:gd name="connsiteX3" fmla="*/ 0 w 5238"/>
                <a:gd name="connsiteY3" fmla="*/ 0 h 5810"/>
              </a:gdLst>
              <a:ahLst/>
              <a:cxnLst>
                <a:cxn ang="0">
                  <a:pos x="connsiteX0" y="connsiteY0"/>
                </a:cxn>
                <a:cxn ang="0">
                  <a:pos x="connsiteX1" y="connsiteY1"/>
                </a:cxn>
                <a:cxn ang="0">
                  <a:pos x="connsiteX2" y="connsiteY2"/>
                </a:cxn>
                <a:cxn ang="0">
                  <a:pos x="connsiteX3" y="connsiteY3"/>
                </a:cxn>
              </a:cxnLst>
              <a:rect l="l" t="t" r="r" b="b"/>
              <a:pathLst>
                <a:path w="5238" h="5810">
                  <a:moveTo>
                    <a:pt x="0" y="0"/>
                  </a:moveTo>
                  <a:cubicBezTo>
                    <a:pt x="1715" y="0"/>
                    <a:pt x="3524" y="0"/>
                    <a:pt x="5239" y="95"/>
                  </a:cubicBezTo>
                  <a:cubicBezTo>
                    <a:pt x="3524" y="2000"/>
                    <a:pt x="1810" y="3905"/>
                    <a:pt x="95" y="5810"/>
                  </a:cubicBezTo>
                  <a:cubicBezTo>
                    <a:pt x="95" y="3905"/>
                    <a:pt x="95" y="2000"/>
                    <a:pt x="0" y="0"/>
                  </a:cubicBezTo>
                  <a:close/>
                </a:path>
              </a:pathLst>
            </a:custGeom>
            <a:solidFill>
              <a:srgbClr val="91D0D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6" name="Freeform: Shape 155">
              <a:extLst>
                <a:ext uri="{FF2B5EF4-FFF2-40B4-BE49-F238E27FC236}">
                  <a16:creationId xmlns:a16="http://schemas.microsoft.com/office/drawing/2014/main" id="{7160F53A-74D7-4F93-A7DC-7906D0C7194D}"/>
                </a:ext>
              </a:extLst>
            </p:cNvPr>
            <p:cNvSpPr/>
            <p:nvPr/>
          </p:nvSpPr>
          <p:spPr>
            <a:xfrm>
              <a:off x="3452391" y="1056254"/>
              <a:ext cx="380252" cy="322884"/>
            </a:xfrm>
            <a:custGeom>
              <a:avLst/>
              <a:gdLst>
                <a:gd name="connsiteX0" fmla="*/ 380253 w 380252"/>
                <a:gd name="connsiteY0" fmla="*/ 125649 h 322884"/>
                <a:gd name="connsiteX1" fmla="*/ 375205 w 380252"/>
                <a:gd name="connsiteY1" fmla="*/ 132602 h 322884"/>
                <a:gd name="connsiteX2" fmla="*/ 359203 w 380252"/>
                <a:gd name="connsiteY2" fmla="*/ 127078 h 322884"/>
                <a:gd name="connsiteX3" fmla="*/ 349297 w 380252"/>
                <a:gd name="connsiteY3" fmla="*/ 142603 h 322884"/>
                <a:gd name="connsiteX4" fmla="*/ 339010 w 380252"/>
                <a:gd name="connsiteY4" fmla="*/ 143461 h 322884"/>
                <a:gd name="connsiteX5" fmla="*/ 332723 w 380252"/>
                <a:gd name="connsiteY5" fmla="*/ 150604 h 322884"/>
                <a:gd name="connsiteX6" fmla="*/ 338724 w 380252"/>
                <a:gd name="connsiteY6" fmla="*/ 154986 h 322884"/>
                <a:gd name="connsiteX7" fmla="*/ 341486 w 380252"/>
                <a:gd name="connsiteY7" fmla="*/ 158986 h 322884"/>
                <a:gd name="connsiteX8" fmla="*/ 337962 w 380252"/>
                <a:gd name="connsiteY8" fmla="*/ 161463 h 322884"/>
                <a:gd name="connsiteX9" fmla="*/ 330437 w 380252"/>
                <a:gd name="connsiteY9" fmla="*/ 159939 h 322884"/>
                <a:gd name="connsiteX10" fmla="*/ 313578 w 380252"/>
                <a:gd name="connsiteY10" fmla="*/ 179656 h 322884"/>
                <a:gd name="connsiteX11" fmla="*/ 318531 w 380252"/>
                <a:gd name="connsiteY11" fmla="*/ 188609 h 322884"/>
                <a:gd name="connsiteX12" fmla="*/ 322246 w 380252"/>
                <a:gd name="connsiteY12" fmla="*/ 178608 h 322884"/>
                <a:gd name="connsiteX13" fmla="*/ 327484 w 380252"/>
                <a:gd name="connsiteY13" fmla="*/ 171274 h 322884"/>
                <a:gd name="connsiteX14" fmla="*/ 345010 w 380252"/>
                <a:gd name="connsiteY14" fmla="*/ 174417 h 322884"/>
                <a:gd name="connsiteX15" fmla="*/ 354726 w 380252"/>
                <a:gd name="connsiteY15" fmla="*/ 189657 h 322884"/>
                <a:gd name="connsiteX16" fmla="*/ 353297 w 380252"/>
                <a:gd name="connsiteY16" fmla="*/ 216613 h 322884"/>
                <a:gd name="connsiteX17" fmla="*/ 355583 w 380252"/>
                <a:gd name="connsiteY17" fmla="*/ 240711 h 322884"/>
                <a:gd name="connsiteX18" fmla="*/ 353297 w 380252"/>
                <a:gd name="connsiteY18" fmla="*/ 250522 h 322884"/>
                <a:gd name="connsiteX19" fmla="*/ 335485 w 380252"/>
                <a:gd name="connsiteY19" fmla="*/ 260237 h 322884"/>
                <a:gd name="connsiteX20" fmla="*/ 329961 w 380252"/>
                <a:gd name="connsiteY20" fmla="*/ 255189 h 322884"/>
                <a:gd name="connsiteX21" fmla="*/ 327865 w 380252"/>
                <a:gd name="connsiteY21" fmla="*/ 244235 h 322884"/>
                <a:gd name="connsiteX22" fmla="*/ 302624 w 380252"/>
                <a:gd name="connsiteY22" fmla="*/ 221566 h 322884"/>
                <a:gd name="connsiteX23" fmla="*/ 294052 w 380252"/>
                <a:gd name="connsiteY23" fmla="*/ 213660 h 322884"/>
                <a:gd name="connsiteX24" fmla="*/ 276811 w 380252"/>
                <a:gd name="connsiteY24" fmla="*/ 207278 h 322884"/>
                <a:gd name="connsiteX25" fmla="*/ 254047 w 380252"/>
                <a:gd name="connsiteY25" fmla="*/ 218041 h 322884"/>
                <a:gd name="connsiteX26" fmla="*/ 264524 w 380252"/>
                <a:gd name="connsiteY26" fmla="*/ 240425 h 322884"/>
                <a:gd name="connsiteX27" fmla="*/ 266143 w 380252"/>
                <a:gd name="connsiteY27" fmla="*/ 248426 h 322884"/>
                <a:gd name="connsiteX28" fmla="*/ 269668 w 380252"/>
                <a:gd name="connsiteY28" fmla="*/ 261571 h 322884"/>
                <a:gd name="connsiteX29" fmla="*/ 258904 w 380252"/>
                <a:gd name="connsiteY29" fmla="*/ 265762 h 322884"/>
                <a:gd name="connsiteX30" fmla="*/ 246522 w 380252"/>
                <a:gd name="connsiteY30" fmla="*/ 279668 h 322884"/>
                <a:gd name="connsiteX31" fmla="*/ 236235 w 380252"/>
                <a:gd name="connsiteY31" fmla="*/ 302147 h 322884"/>
                <a:gd name="connsiteX32" fmla="*/ 215756 w 380252"/>
                <a:gd name="connsiteY32" fmla="*/ 322150 h 322884"/>
                <a:gd name="connsiteX33" fmla="*/ 205183 w 380252"/>
                <a:gd name="connsiteY33" fmla="*/ 313863 h 322884"/>
                <a:gd name="connsiteX34" fmla="*/ 208993 w 380252"/>
                <a:gd name="connsiteY34" fmla="*/ 294813 h 322884"/>
                <a:gd name="connsiteX35" fmla="*/ 202707 w 380252"/>
                <a:gd name="connsiteY35" fmla="*/ 274715 h 322884"/>
                <a:gd name="connsiteX36" fmla="*/ 183847 w 380252"/>
                <a:gd name="connsiteY36" fmla="*/ 255760 h 322884"/>
                <a:gd name="connsiteX37" fmla="*/ 197659 w 380252"/>
                <a:gd name="connsiteY37" fmla="*/ 248426 h 322884"/>
                <a:gd name="connsiteX38" fmla="*/ 200135 w 380252"/>
                <a:gd name="connsiteY38" fmla="*/ 250712 h 322884"/>
                <a:gd name="connsiteX39" fmla="*/ 198230 w 380252"/>
                <a:gd name="connsiteY39" fmla="*/ 248712 h 322884"/>
                <a:gd name="connsiteX40" fmla="*/ 183847 w 380252"/>
                <a:gd name="connsiteY40" fmla="*/ 255665 h 322884"/>
                <a:gd name="connsiteX41" fmla="*/ 174418 w 380252"/>
                <a:gd name="connsiteY41" fmla="*/ 240425 h 322884"/>
                <a:gd name="connsiteX42" fmla="*/ 175180 w 380252"/>
                <a:gd name="connsiteY42" fmla="*/ 229662 h 322884"/>
                <a:gd name="connsiteX43" fmla="*/ 181657 w 380252"/>
                <a:gd name="connsiteY43" fmla="*/ 223566 h 322884"/>
                <a:gd name="connsiteX44" fmla="*/ 184228 w 380252"/>
                <a:gd name="connsiteY44" fmla="*/ 223756 h 322884"/>
                <a:gd name="connsiteX45" fmla="*/ 195944 w 380252"/>
                <a:gd name="connsiteY45" fmla="*/ 214612 h 322884"/>
                <a:gd name="connsiteX46" fmla="*/ 204993 w 380252"/>
                <a:gd name="connsiteY46" fmla="*/ 227281 h 322884"/>
                <a:gd name="connsiteX47" fmla="*/ 211279 w 380252"/>
                <a:gd name="connsiteY47" fmla="*/ 227090 h 322884"/>
                <a:gd name="connsiteX48" fmla="*/ 217090 w 380252"/>
                <a:gd name="connsiteY48" fmla="*/ 208707 h 322884"/>
                <a:gd name="connsiteX49" fmla="*/ 212899 w 380252"/>
                <a:gd name="connsiteY49" fmla="*/ 202801 h 322884"/>
                <a:gd name="connsiteX50" fmla="*/ 184705 w 380252"/>
                <a:gd name="connsiteY50" fmla="*/ 197277 h 322884"/>
                <a:gd name="connsiteX51" fmla="*/ 160416 w 380252"/>
                <a:gd name="connsiteY51" fmla="*/ 183466 h 322884"/>
                <a:gd name="connsiteX52" fmla="*/ 159654 w 380252"/>
                <a:gd name="connsiteY52" fmla="*/ 178608 h 322884"/>
                <a:gd name="connsiteX53" fmla="*/ 156796 w 380252"/>
                <a:gd name="connsiteY53" fmla="*/ 163654 h 322884"/>
                <a:gd name="connsiteX54" fmla="*/ 160987 w 380252"/>
                <a:gd name="connsiteY54" fmla="*/ 153938 h 322884"/>
                <a:gd name="connsiteX55" fmla="*/ 162416 w 380252"/>
                <a:gd name="connsiteY55" fmla="*/ 147747 h 322884"/>
                <a:gd name="connsiteX56" fmla="*/ 164702 w 380252"/>
                <a:gd name="connsiteY56" fmla="*/ 138222 h 322884"/>
                <a:gd name="connsiteX57" fmla="*/ 172894 w 380252"/>
                <a:gd name="connsiteY57" fmla="*/ 138222 h 322884"/>
                <a:gd name="connsiteX58" fmla="*/ 176418 w 380252"/>
                <a:gd name="connsiteY58" fmla="*/ 148795 h 322884"/>
                <a:gd name="connsiteX59" fmla="*/ 182990 w 380252"/>
                <a:gd name="connsiteY59" fmla="*/ 156605 h 322884"/>
                <a:gd name="connsiteX60" fmla="*/ 189181 w 380252"/>
                <a:gd name="connsiteY60" fmla="*/ 149271 h 322884"/>
                <a:gd name="connsiteX61" fmla="*/ 194420 w 380252"/>
                <a:gd name="connsiteY61" fmla="*/ 136793 h 322884"/>
                <a:gd name="connsiteX62" fmla="*/ 203183 w 380252"/>
                <a:gd name="connsiteY62" fmla="*/ 149271 h 322884"/>
                <a:gd name="connsiteX63" fmla="*/ 215089 w 380252"/>
                <a:gd name="connsiteY63" fmla="*/ 153748 h 322884"/>
                <a:gd name="connsiteX64" fmla="*/ 219947 w 380252"/>
                <a:gd name="connsiteY64" fmla="*/ 150223 h 322884"/>
                <a:gd name="connsiteX65" fmla="*/ 225567 w 380252"/>
                <a:gd name="connsiteY65" fmla="*/ 132697 h 322884"/>
                <a:gd name="connsiteX66" fmla="*/ 229377 w 380252"/>
                <a:gd name="connsiteY66" fmla="*/ 119934 h 322884"/>
                <a:gd name="connsiteX67" fmla="*/ 220328 w 380252"/>
                <a:gd name="connsiteY67" fmla="*/ 113076 h 322884"/>
                <a:gd name="connsiteX68" fmla="*/ 198706 w 380252"/>
                <a:gd name="connsiteY68" fmla="*/ 115648 h 322884"/>
                <a:gd name="connsiteX69" fmla="*/ 178323 w 380252"/>
                <a:gd name="connsiteY69" fmla="*/ 115743 h 322884"/>
                <a:gd name="connsiteX70" fmla="*/ 161749 w 380252"/>
                <a:gd name="connsiteY70" fmla="*/ 114028 h 322884"/>
                <a:gd name="connsiteX71" fmla="*/ 152129 w 380252"/>
                <a:gd name="connsiteY71" fmla="*/ 114981 h 322884"/>
                <a:gd name="connsiteX72" fmla="*/ 137461 w 380252"/>
                <a:gd name="connsiteY72" fmla="*/ 117553 h 322884"/>
                <a:gd name="connsiteX73" fmla="*/ 123554 w 380252"/>
                <a:gd name="connsiteY73" fmla="*/ 121077 h 322884"/>
                <a:gd name="connsiteX74" fmla="*/ 106790 w 380252"/>
                <a:gd name="connsiteY74" fmla="*/ 134031 h 322884"/>
                <a:gd name="connsiteX75" fmla="*/ 64213 w 380252"/>
                <a:gd name="connsiteY75" fmla="*/ 180418 h 322884"/>
                <a:gd name="connsiteX76" fmla="*/ 54307 w 380252"/>
                <a:gd name="connsiteY76" fmla="*/ 187847 h 322884"/>
                <a:gd name="connsiteX77" fmla="*/ 28495 w 380252"/>
                <a:gd name="connsiteY77" fmla="*/ 188038 h 322884"/>
                <a:gd name="connsiteX78" fmla="*/ 43258 w 380252"/>
                <a:gd name="connsiteY78" fmla="*/ 172702 h 322884"/>
                <a:gd name="connsiteX79" fmla="*/ 49450 w 380252"/>
                <a:gd name="connsiteY79" fmla="*/ 169464 h 322884"/>
                <a:gd name="connsiteX80" fmla="*/ 57260 w 380252"/>
                <a:gd name="connsiteY80" fmla="*/ 158415 h 322884"/>
                <a:gd name="connsiteX81" fmla="*/ 60689 w 380252"/>
                <a:gd name="connsiteY81" fmla="*/ 137841 h 322884"/>
                <a:gd name="connsiteX82" fmla="*/ 49545 w 380252"/>
                <a:gd name="connsiteY82" fmla="*/ 135460 h 322884"/>
                <a:gd name="connsiteX83" fmla="*/ 32209 w 380252"/>
                <a:gd name="connsiteY83" fmla="*/ 152033 h 322884"/>
                <a:gd name="connsiteX84" fmla="*/ 23161 w 380252"/>
                <a:gd name="connsiteY84" fmla="*/ 187847 h 322884"/>
                <a:gd name="connsiteX85" fmla="*/ 12778 w 380252"/>
                <a:gd name="connsiteY85" fmla="*/ 187847 h 322884"/>
                <a:gd name="connsiteX86" fmla="*/ 2396 w 380252"/>
                <a:gd name="connsiteY86" fmla="*/ 159558 h 322884"/>
                <a:gd name="connsiteX87" fmla="*/ 16874 w 380252"/>
                <a:gd name="connsiteY87" fmla="*/ 133459 h 322884"/>
                <a:gd name="connsiteX88" fmla="*/ 31924 w 380252"/>
                <a:gd name="connsiteY88" fmla="*/ 120124 h 322884"/>
                <a:gd name="connsiteX89" fmla="*/ 43830 w 380252"/>
                <a:gd name="connsiteY89" fmla="*/ 102884 h 322884"/>
                <a:gd name="connsiteX90" fmla="*/ 43925 w 380252"/>
                <a:gd name="connsiteY90" fmla="*/ 91740 h 322884"/>
                <a:gd name="connsiteX91" fmla="*/ 59260 w 380252"/>
                <a:gd name="connsiteY91" fmla="*/ 74500 h 322884"/>
                <a:gd name="connsiteX92" fmla="*/ 59260 w 380252"/>
                <a:gd name="connsiteY92" fmla="*/ 74500 h 322884"/>
                <a:gd name="connsiteX93" fmla="*/ 93741 w 380252"/>
                <a:gd name="connsiteY93" fmla="*/ 48115 h 322884"/>
                <a:gd name="connsiteX94" fmla="*/ 121459 w 380252"/>
                <a:gd name="connsiteY94" fmla="*/ 23731 h 322884"/>
                <a:gd name="connsiteX95" fmla="*/ 121459 w 380252"/>
                <a:gd name="connsiteY95" fmla="*/ 23731 h 322884"/>
                <a:gd name="connsiteX96" fmla="*/ 143080 w 380252"/>
                <a:gd name="connsiteY96" fmla="*/ 26970 h 322884"/>
                <a:gd name="connsiteX97" fmla="*/ 151367 w 380252"/>
                <a:gd name="connsiteY97" fmla="*/ 29256 h 322884"/>
                <a:gd name="connsiteX98" fmla="*/ 159654 w 380252"/>
                <a:gd name="connsiteY98" fmla="*/ 36685 h 322884"/>
                <a:gd name="connsiteX99" fmla="*/ 173179 w 380252"/>
                <a:gd name="connsiteY99" fmla="*/ 23827 h 322884"/>
                <a:gd name="connsiteX100" fmla="*/ 173179 w 380252"/>
                <a:gd name="connsiteY100" fmla="*/ 23827 h 322884"/>
                <a:gd name="connsiteX101" fmla="*/ 193944 w 380252"/>
                <a:gd name="connsiteY101" fmla="*/ 12587 h 322884"/>
                <a:gd name="connsiteX102" fmla="*/ 193944 w 380252"/>
                <a:gd name="connsiteY102" fmla="*/ 12587 h 322884"/>
                <a:gd name="connsiteX103" fmla="*/ 204231 w 380252"/>
                <a:gd name="connsiteY103" fmla="*/ 6872 h 322884"/>
                <a:gd name="connsiteX104" fmla="*/ 204231 w 380252"/>
                <a:gd name="connsiteY104" fmla="*/ 6872 h 322884"/>
                <a:gd name="connsiteX105" fmla="*/ 240521 w 380252"/>
                <a:gd name="connsiteY105" fmla="*/ 1252 h 322884"/>
                <a:gd name="connsiteX106" fmla="*/ 240521 w 380252"/>
                <a:gd name="connsiteY106" fmla="*/ 1252 h 322884"/>
                <a:gd name="connsiteX107" fmla="*/ 252999 w 380252"/>
                <a:gd name="connsiteY107" fmla="*/ 12587 h 322884"/>
                <a:gd name="connsiteX108" fmla="*/ 248046 w 380252"/>
                <a:gd name="connsiteY108" fmla="*/ 48020 h 322884"/>
                <a:gd name="connsiteX109" fmla="*/ 219566 w 380252"/>
                <a:gd name="connsiteY109" fmla="*/ 57164 h 322884"/>
                <a:gd name="connsiteX110" fmla="*/ 216899 w 380252"/>
                <a:gd name="connsiteY110" fmla="*/ 80977 h 322884"/>
                <a:gd name="connsiteX111" fmla="*/ 242236 w 380252"/>
                <a:gd name="connsiteY111" fmla="*/ 80024 h 322884"/>
                <a:gd name="connsiteX112" fmla="*/ 263191 w 380252"/>
                <a:gd name="connsiteY112" fmla="*/ 89644 h 322884"/>
                <a:gd name="connsiteX113" fmla="*/ 283479 w 380252"/>
                <a:gd name="connsiteY113" fmla="*/ 105075 h 322884"/>
                <a:gd name="connsiteX114" fmla="*/ 305767 w 380252"/>
                <a:gd name="connsiteY114" fmla="*/ 124030 h 322884"/>
                <a:gd name="connsiteX115" fmla="*/ 314435 w 380252"/>
                <a:gd name="connsiteY115" fmla="*/ 134412 h 322884"/>
                <a:gd name="connsiteX116" fmla="*/ 322436 w 380252"/>
                <a:gd name="connsiteY116" fmla="*/ 116791 h 322884"/>
                <a:gd name="connsiteX117" fmla="*/ 286813 w 380252"/>
                <a:gd name="connsiteY117" fmla="*/ 89454 h 322884"/>
                <a:gd name="connsiteX118" fmla="*/ 279764 w 380252"/>
                <a:gd name="connsiteY118" fmla="*/ 87930 h 322884"/>
                <a:gd name="connsiteX119" fmla="*/ 273573 w 380252"/>
                <a:gd name="connsiteY119" fmla="*/ 84025 h 322884"/>
                <a:gd name="connsiteX120" fmla="*/ 259381 w 380252"/>
                <a:gd name="connsiteY120" fmla="*/ 50592 h 322884"/>
                <a:gd name="connsiteX121" fmla="*/ 275383 w 380252"/>
                <a:gd name="connsiteY121" fmla="*/ 40781 h 322884"/>
                <a:gd name="connsiteX122" fmla="*/ 304910 w 380252"/>
                <a:gd name="connsiteY122" fmla="*/ 61450 h 322884"/>
                <a:gd name="connsiteX123" fmla="*/ 320722 w 380252"/>
                <a:gd name="connsiteY123" fmla="*/ 54592 h 322884"/>
                <a:gd name="connsiteX124" fmla="*/ 323389 w 380252"/>
                <a:gd name="connsiteY124" fmla="*/ 52116 h 322884"/>
                <a:gd name="connsiteX125" fmla="*/ 338057 w 380252"/>
                <a:gd name="connsiteY125" fmla="*/ 48211 h 322884"/>
                <a:gd name="connsiteX126" fmla="*/ 346344 w 380252"/>
                <a:gd name="connsiteY126" fmla="*/ 53354 h 322884"/>
                <a:gd name="connsiteX127" fmla="*/ 345487 w 380252"/>
                <a:gd name="connsiteY127" fmla="*/ 63451 h 322884"/>
                <a:gd name="connsiteX128" fmla="*/ 341867 w 380252"/>
                <a:gd name="connsiteY128" fmla="*/ 67261 h 322884"/>
                <a:gd name="connsiteX129" fmla="*/ 339772 w 380252"/>
                <a:gd name="connsiteY129" fmla="*/ 78500 h 322884"/>
                <a:gd name="connsiteX130" fmla="*/ 355583 w 380252"/>
                <a:gd name="connsiteY130" fmla="*/ 96121 h 322884"/>
                <a:gd name="connsiteX131" fmla="*/ 380253 w 380252"/>
                <a:gd name="connsiteY131" fmla="*/ 125649 h 322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Lst>
              <a:rect l="l" t="t" r="r" b="b"/>
              <a:pathLst>
                <a:path w="380252" h="322884">
                  <a:moveTo>
                    <a:pt x="380253" y="125649"/>
                  </a:moveTo>
                  <a:cubicBezTo>
                    <a:pt x="379777" y="129078"/>
                    <a:pt x="379681" y="134126"/>
                    <a:pt x="375205" y="132602"/>
                  </a:cubicBezTo>
                  <a:cubicBezTo>
                    <a:pt x="369871" y="130792"/>
                    <a:pt x="365680" y="123744"/>
                    <a:pt x="359203" y="127078"/>
                  </a:cubicBezTo>
                  <a:cubicBezTo>
                    <a:pt x="353488" y="130030"/>
                    <a:pt x="351964" y="136984"/>
                    <a:pt x="349297" y="142603"/>
                  </a:cubicBezTo>
                  <a:cubicBezTo>
                    <a:pt x="345868" y="142794"/>
                    <a:pt x="342343" y="142603"/>
                    <a:pt x="339010" y="143461"/>
                  </a:cubicBezTo>
                  <a:cubicBezTo>
                    <a:pt x="335676" y="144223"/>
                    <a:pt x="332152" y="146318"/>
                    <a:pt x="332723" y="150604"/>
                  </a:cubicBezTo>
                  <a:cubicBezTo>
                    <a:pt x="332914" y="152319"/>
                    <a:pt x="336724" y="153271"/>
                    <a:pt x="338724" y="154986"/>
                  </a:cubicBezTo>
                  <a:cubicBezTo>
                    <a:pt x="339867" y="155938"/>
                    <a:pt x="340534" y="157653"/>
                    <a:pt x="341486" y="158986"/>
                  </a:cubicBezTo>
                  <a:cubicBezTo>
                    <a:pt x="340343" y="159844"/>
                    <a:pt x="339105" y="161463"/>
                    <a:pt x="337962" y="161463"/>
                  </a:cubicBezTo>
                  <a:cubicBezTo>
                    <a:pt x="335390" y="161368"/>
                    <a:pt x="332914" y="160034"/>
                    <a:pt x="330437" y="159939"/>
                  </a:cubicBezTo>
                  <a:cubicBezTo>
                    <a:pt x="315483" y="159463"/>
                    <a:pt x="311863" y="163654"/>
                    <a:pt x="313578" y="179656"/>
                  </a:cubicBezTo>
                  <a:cubicBezTo>
                    <a:pt x="313959" y="183466"/>
                    <a:pt x="315102" y="188514"/>
                    <a:pt x="318531" y="188609"/>
                  </a:cubicBezTo>
                  <a:cubicBezTo>
                    <a:pt x="325579" y="188800"/>
                    <a:pt x="322627" y="182608"/>
                    <a:pt x="322246" y="178608"/>
                  </a:cubicBezTo>
                  <a:cubicBezTo>
                    <a:pt x="321769" y="173941"/>
                    <a:pt x="323198" y="171559"/>
                    <a:pt x="327484" y="171274"/>
                  </a:cubicBezTo>
                  <a:cubicBezTo>
                    <a:pt x="333580" y="170797"/>
                    <a:pt x="339391" y="171274"/>
                    <a:pt x="345010" y="174417"/>
                  </a:cubicBezTo>
                  <a:cubicBezTo>
                    <a:pt x="350821" y="177655"/>
                    <a:pt x="353583" y="182227"/>
                    <a:pt x="354726" y="189657"/>
                  </a:cubicBezTo>
                  <a:cubicBezTo>
                    <a:pt x="356155" y="199087"/>
                    <a:pt x="346249" y="207945"/>
                    <a:pt x="353297" y="216613"/>
                  </a:cubicBezTo>
                  <a:cubicBezTo>
                    <a:pt x="359869" y="224614"/>
                    <a:pt x="353297" y="232900"/>
                    <a:pt x="355583" y="240711"/>
                  </a:cubicBezTo>
                  <a:cubicBezTo>
                    <a:pt x="356726" y="244521"/>
                    <a:pt x="356917" y="248236"/>
                    <a:pt x="353297" y="250522"/>
                  </a:cubicBezTo>
                  <a:cubicBezTo>
                    <a:pt x="347487" y="254141"/>
                    <a:pt x="343391" y="261761"/>
                    <a:pt x="335485" y="260237"/>
                  </a:cubicBezTo>
                  <a:cubicBezTo>
                    <a:pt x="333390" y="259856"/>
                    <a:pt x="330818" y="257380"/>
                    <a:pt x="329961" y="255189"/>
                  </a:cubicBezTo>
                  <a:cubicBezTo>
                    <a:pt x="328627" y="251855"/>
                    <a:pt x="328818" y="247759"/>
                    <a:pt x="327865" y="244235"/>
                  </a:cubicBezTo>
                  <a:cubicBezTo>
                    <a:pt x="323960" y="230710"/>
                    <a:pt x="317864" y="220232"/>
                    <a:pt x="302624" y="221566"/>
                  </a:cubicBezTo>
                  <a:cubicBezTo>
                    <a:pt x="298243" y="221947"/>
                    <a:pt x="295480" y="219565"/>
                    <a:pt x="294052" y="213660"/>
                  </a:cubicBezTo>
                  <a:cubicBezTo>
                    <a:pt x="291670" y="203278"/>
                    <a:pt x="280812" y="199277"/>
                    <a:pt x="276811" y="207278"/>
                  </a:cubicBezTo>
                  <a:cubicBezTo>
                    <a:pt x="270811" y="219184"/>
                    <a:pt x="257190" y="210136"/>
                    <a:pt x="254047" y="218041"/>
                  </a:cubicBezTo>
                  <a:cubicBezTo>
                    <a:pt x="250999" y="225757"/>
                    <a:pt x="269477" y="227471"/>
                    <a:pt x="264524" y="240425"/>
                  </a:cubicBezTo>
                  <a:cubicBezTo>
                    <a:pt x="263762" y="242521"/>
                    <a:pt x="265477" y="245759"/>
                    <a:pt x="266143" y="248426"/>
                  </a:cubicBezTo>
                  <a:cubicBezTo>
                    <a:pt x="267382" y="252903"/>
                    <a:pt x="270334" y="257570"/>
                    <a:pt x="269668" y="261571"/>
                  </a:cubicBezTo>
                  <a:cubicBezTo>
                    <a:pt x="268620" y="267476"/>
                    <a:pt x="261952" y="263476"/>
                    <a:pt x="258904" y="265762"/>
                  </a:cubicBezTo>
                  <a:cubicBezTo>
                    <a:pt x="254142" y="269476"/>
                    <a:pt x="249189" y="273382"/>
                    <a:pt x="246522" y="279668"/>
                  </a:cubicBezTo>
                  <a:cubicBezTo>
                    <a:pt x="243283" y="287288"/>
                    <a:pt x="238711" y="294241"/>
                    <a:pt x="236235" y="302147"/>
                  </a:cubicBezTo>
                  <a:cubicBezTo>
                    <a:pt x="232711" y="313291"/>
                    <a:pt x="223662" y="316911"/>
                    <a:pt x="215756" y="322150"/>
                  </a:cubicBezTo>
                  <a:cubicBezTo>
                    <a:pt x="211565" y="324912"/>
                    <a:pt x="204517" y="319387"/>
                    <a:pt x="205183" y="313863"/>
                  </a:cubicBezTo>
                  <a:cubicBezTo>
                    <a:pt x="205945" y="307481"/>
                    <a:pt x="207850" y="301195"/>
                    <a:pt x="208993" y="294813"/>
                  </a:cubicBezTo>
                  <a:cubicBezTo>
                    <a:pt x="210517" y="286812"/>
                    <a:pt x="208708" y="280240"/>
                    <a:pt x="202707" y="274715"/>
                  </a:cubicBezTo>
                  <a:cubicBezTo>
                    <a:pt x="196135" y="268714"/>
                    <a:pt x="190134" y="262142"/>
                    <a:pt x="183847" y="255760"/>
                  </a:cubicBezTo>
                  <a:cubicBezTo>
                    <a:pt x="187372" y="250807"/>
                    <a:pt x="190420" y="244616"/>
                    <a:pt x="197659" y="248426"/>
                  </a:cubicBezTo>
                  <a:cubicBezTo>
                    <a:pt x="199183" y="249855"/>
                    <a:pt x="200040" y="250617"/>
                    <a:pt x="200135" y="250712"/>
                  </a:cubicBezTo>
                  <a:cubicBezTo>
                    <a:pt x="199564" y="250045"/>
                    <a:pt x="198897" y="249474"/>
                    <a:pt x="198230" y="248712"/>
                  </a:cubicBezTo>
                  <a:cubicBezTo>
                    <a:pt x="188515" y="239282"/>
                    <a:pt x="188324" y="252617"/>
                    <a:pt x="183847" y="255665"/>
                  </a:cubicBezTo>
                  <a:cubicBezTo>
                    <a:pt x="171370" y="251284"/>
                    <a:pt x="170989" y="251188"/>
                    <a:pt x="174418" y="240425"/>
                  </a:cubicBezTo>
                  <a:cubicBezTo>
                    <a:pt x="175656" y="236615"/>
                    <a:pt x="175561" y="233377"/>
                    <a:pt x="175180" y="229662"/>
                  </a:cubicBezTo>
                  <a:cubicBezTo>
                    <a:pt x="174703" y="224899"/>
                    <a:pt x="177656" y="223280"/>
                    <a:pt x="181657" y="223566"/>
                  </a:cubicBezTo>
                  <a:cubicBezTo>
                    <a:pt x="182514" y="223661"/>
                    <a:pt x="183371" y="223756"/>
                    <a:pt x="184228" y="223756"/>
                  </a:cubicBezTo>
                  <a:cubicBezTo>
                    <a:pt x="190324" y="223756"/>
                    <a:pt x="190324" y="213469"/>
                    <a:pt x="195944" y="214612"/>
                  </a:cubicBezTo>
                  <a:cubicBezTo>
                    <a:pt x="201373" y="215660"/>
                    <a:pt x="201754" y="223185"/>
                    <a:pt x="204993" y="227281"/>
                  </a:cubicBezTo>
                  <a:cubicBezTo>
                    <a:pt x="207088" y="229852"/>
                    <a:pt x="210232" y="229567"/>
                    <a:pt x="211279" y="227090"/>
                  </a:cubicBezTo>
                  <a:cubicBezTo>
                    <a:pt x="213756" y="221185"/>
                    <a:pt x="215661" y="214993"/>
                    <a:pt x="217090" y="208707"/>
                  </a:cubicBezTo>
                  <a:cubicBezTo>
                    <a:pt x="217756" y="205754"/>
                    <a:pt x="214708" y="202039"/>
                    <a:pt x="212899" y="202801"/>
                  </a:cubicBezTo>
                  <a:cubicBezTo>
                    <a:pt x="202231" y="207659"/>
                    <a:pt x="195658" y="188895"/>
                    <a:pt x="184705" y="197277"/>
                  </a:cubicBezTo>
                  <a:cubicBezTo>
                    <a:pt x="176418" y="193181"/>
                    <a:pt x="170703" y="183561"/>
                    <a:pt x="160416" y="183466"/>
                  </a:cubicBezTo>
                  <a:cubicBezTo>
                    <a:pt x="160130" y="183466"/>
                    <a:pt x="159082" y="179846"/>
                    <a:pt x="159654" y="178608"/>
                  </a:cubicBezTo>
                  <a:cubicBezTo>
                    <a:pt x="162416" y="172607"/>
                    <a:pt x="160892" y="168416"/>
                    <a:pt x="156796" y="163654"/>
                  </a:cubicBezTo>
                  <a:cubicBezTo>
                    <a:pt x="152129" y="158320"/>
                    <a:pt x="156415" y="155653"/>
                    <a:pt x="160987" y="153938"/>
                  </a:cubicBezTo>
                  <a:cubicBezTo>
                    <a:pt x="164131" y="152700"/>
                    <a:pt x="164226" y="150604"/>
                    <a:pt x="162416" y="147747"/>
                  </a:cubicBezTo>
                  <a:cubicBezTo>
                    <a:pt x="159749" y="143651"/>
                    <a:pt x="162416" y="140984"/>
                    <a:pt x="164702" y="138222"/>
                  </a:cubicBezTo>
                  <a:cubicBezTo>
                    <a:pt x="167560" y="134793"/>
                    <a:pt x="171465" y="134698"/>
                    <a:pt x="172894" y="138222"/>
                  </a:cubicBezTo>
                  <a:cubicBezTo>
                    <a:pt x="174227" y="141651"/>
                    <a:pt x="174989" y="145366"/>
                    <a:pt x="176418" y="148795"/>
                  </a:cubicBezTo>
                  <a:cubicBezTo>
                    <a:pt x="177847" y="152033"/>
                    <a:pt x="179180" y="156034"/>
                    <a:pt x="182990" y="156605"/>
                  </a:cubicBezTo>
                  <a:cubicBezTo>
                    <a:pt x="187848" y="157272"/>
                    <a:pt x="187848" y="152509"/>
                    <a:pt x="189181" y="149271"/>
                  </a:cubicBezTo>
                  <a:cubicBezTo>
                    <a:pt x="190896" y="145080"/>
                    <a:pt x="192706" y="140889"/>
                    <a:pt x="194420" y="136793"/>
                  </a:cubicBezTo>
                  <a:cubicBezTo>
                    <a:pt x="202040" y="137746"/>
                    <a:pt x="198992" y="146128"/>
                    <a:pt x="203183" y="149271"/>
                  </a:cubicBezTo>
                  <a:cubicBezTo>
                    <a:pt x="206993" y="152033"/>
                    <a:pt x="210613" y="153843"/>
                    <a:pt x="215089" y="153748"/>
                  </a:cubicBezTo>
                  <a:cubicBezTo>
                    <a:pt x="217375" y="153748"/>
                    <a:pt x="221852" y="153081"/>
                    <a:pt x="219947" y="150223"/>
                  </a:cubicBezTo>
                  <a:cubicBezTo>
                    <a:pt x="213280" y="140508"/>
                    <a:pt x="220519" y="137365"/>
                    <a:pt x="225567" y="132697"/>
                  </a:cubicBezTo>
                  <a:cubicBezTo>
                    <a:pt x="229091" y="129459"/>
                    <a:pt x="230044" y="124887"/>
                    <a:pt x="229377" y="119934"/>
                  </a:cubicBezTo>
                  <a:cubicBezTo>
                    <a:pt x="228805" y="115362"/>
                    <a:pt x="223281" y="110695"/>
                    <a:pt x="220328" y="113076"/>
                  </a:cubicBezTo>
                  <a:cubicBezTo>
                    <a:pt x="213280" y="118696"/>
                    <a:pt x="206803" y="118505"/>
                    <a:pt x="198706" y="115648"/>
                  </a:cubicBezTo>
                  <a:cubicBezTo>
                    <a:pt x="192515" y="113457"/>
                    <a:pt x="184990" y="114409"/>
                    <a:pt x="178323" y="115743"/>
                  </a:cubicBezTo>
                  <a:cubicBezTo>
                    <a:pt x="172417" y="116886"/>
                    <a:pt x="167179" y="120029"/>
                    <a:pt x="161749" y="114028"/>
                  </a:cubicBezTo>
                  <a:cubicBezTo>
                    <a:pt x="158987" y="110885"/>
                    <a:pt x="155272" y="113647"/>
                    <a:pt x="152129" y="114981"/>
                  </a:cubicBezTo>
                  <a:cubicBezTo>
                    <a:pt x="147367" y="116981"/>
                    <a:pt x="142890" y="120410"/>
                    <a:pt x="137461" y="117553"/>
                  </a:cubicBezTo>
                  <a:cubicBezTo>
                    <a:pt x="131936" y="114600"/>
                    <a:pt x="127459" y="116695"/>
                    <a:pt x="123554" y="121077"/>
                  </a:cubicBezTo>
                  <a:cubicBezTo>
                    <a:pt x="118696" y="126601"/>
                    <a:pt x="112981" y="130602"/>
                    <a:pt x="106790" y="134031"/>
                  </a:cubicBezTo>
                  <a:cubicBezTo>
                    <a:pt x="87931" y="144318"/>
                    <a:pt x="71452" y="157367"/>
                    <a:pt x="64213" y="180418"/>
                  </a:cubicBezTo>
                  <a:cubicBezTo>
                    <a:pt x="62594" y="185466"/>
                    <a:pt x="58975" y="187752"/>
                    <a:pt x="54307" y="187847"/>
                  </a:cubicBezTo>
                  <a:cubicBezTo>
                    <a:pt x="45735" y="188038"/>
                    <a:pt x="37067" y="188038"/>
                    <a:pt x="28495" y="188038"/>
                  </a:cubicBezTo>
                  <a:cubicBezTo>
                    <a:pt x="27161" y="175655"/>
                    <a:pt x="34210" y="173083"/>
                    <a:pt x="43258" y="172702"/>
                  </a:cubicBezTo>
                  <a:cubicBezTo>
                    <a:pt x="47259" y="176322"/>
                    <a:pt x="50021" y="176893"/>
                    <a:pt x="49450" y="169464"/>
                  </a:cubicBezTo>
                  <a:cubicBezTo>
                    <a:pt x="51545" y="165273"/>
                    <a:pt x="54879" y="162225"/>
                    <a:pt x="57260" y="158415"/>
                  </a:cubicBezTo>
                  <a:cubicBezTo>
                    <a:pt x="61261" y="152128"/>
                    <a:pt x="64404" y="145366"/>
                    <a:pt x="60689" y="137841"/>
                  </a:cubicBezTo>
                  <a:cubicBezTo>
                    <a:pt x="58213" y="132888"/>
                    <a:pt x="53545" y="133650"/>
                    <a:pt x="49545" y="135460"/>
                  </a:cubicBezTo>
                  <a:cubicBezTo>
                    <a:pt x="42020" y="138793"/>
                    <a:pt x="30685" y="140127"/>
                    <a:pt x="32209" y="152033"/>
                  </a:cubicBezTo>
                  <a:cubicBezTo>
                    <a:pt x="34019" y="166130"/>
                    <a:pt x="31257" y="177465"/>
                    <a:pt x="23161" y="187847"/>
                  </a:cubicBezTo>
                  <a:cubicBezTo>
                    <a:pt x="19732" y="187847"/>
                    <a:pt x="16207" y="187847"/>
                    <a:pt x="12778" y="187847"/>
                  </a:cubicBezTo>
                  <a:cubicBezTo>
                    <a:pt x="-176" y="182608"/>
                    <a:pt x="-2557" y="172702"/>
                    <a:pt x="2396" y="159558"/>
                  </a:cubicBezTo>
                  <a:cubicBezTo>
                    <a:pt x="7254" y="150890"/>
                    <a:pt x="12397" y="142413"/>
                    <a:pt x="16874" y="133459"/>
                  </a:cubicBezTo>
                  <a:cubicBezTo>
                    <a:pt x="20303" y="126601"/>
                    <a:pt x="24208" y="120601"/>
                    <a:pt x="31924" y="120124"/>
                  </a:cubicBezTo>
                  <a:cubicBezTo>
                    <a:pt x="42496" y="119553"/>
                    <a:pt x="44020" y="112028"/>
                    <a:pt x="43830" y="102884"/>
                  </a:cubicBezTo>
                  <a:cubicBezTo>
                    <a:pt x="43735" y="99169"/>
                    <a:pt x="43830" y="95455"/>
                    <a:pt x="43925" y="91740"/>
                  </a:cubicBezTo>
                  <a:cubicBezTo>
                    <a:pt x="47735" y="84596"/>
                    <a:pt x="53069" y="79167"/>
                    <a:pt x="59260" y="74500"/>
                  </a:cubicBezTo>
                  <a:lnTo>
                    <a:pt x="59260" y="74500"/>
                  </a:lnTo>
                  <a:cubicBezTo>
                    <a:pt x="66976" y="59736"/>
                    <a:pt x="87740" y="65451"/>
                    <a:pt x="93741" y="48115"/>
                  </a:cubicBezTo>
                  <a:cubicBezTo>
                    <a:pt x="108219" y="47068"/>
                    <a:pt x="111172" y="30494"/>
                    <a:pt x="121459" y="23731"/>
                  </a:cubicBezTo>
                  <a:lnTo>
                    <a:pt x="121459" y="23731"/>
                  </a:lnTo>
                  <a:cubicBezTo>
                    <a:pt x="128317" y="27351"/>
                    <a:pt x="134222" y="36971"/>
                    <a:pt x="143080" y="26970"/>
                  </a:cubicBezTo>
                  <a:cubicBezTo>
                    <a:pt x="145557" y="24112"/>
                    <a:pt x="149557" y="25351"/>
                    <a:pt x="151367" y="29256"/>
                  </a:cubicBezTo>
                  <a:cubicBezTo>
                    <a:pt x="153272" y="33161"/>
                    <a:pt x="153748" y="38400"/>
                    <a:pt x="159654" y="36685"/>
                  </a:cubicBezTo>
                  <a:cubicBezTo>
                    <a:pt x="166131" y="34876"/>
                    <a:pt x="173370" y="34018"/>
                    <a:pt x="173179" y="23827"/>
                  </a:cubicBezTo>
                  <a:lnTo>
                    <a:pt x="173179" y="23827"/>
                  </a:lnTo>
                  <a:cubicBezTo>
                    <a:pt x="180037" y="20017"/>
                    <a:pt x="188134" y="18874"/>
                    <a:pt x="193944" y="12587"/>
                  </a:cubicBezTo>
                  <a:lnTo>
                    <a:pt x="193944" y="12587"/>
                  </a:lnTo>
                  <a:cubicBezTo>
                    <a:pt x="196706" y="9349"/>
                    <a:pt x="201564" y="10396"/>
                    <a:pt x="204231" y="6872"/>
                  </a:cubicBezTo>
                  <a:lnTo>
                    <a:pt x="204231" y="6872"/>
                  </a:lnTo>
                  <a:cubicBezTo>
                    <a:pt x="215756" y="967"/>
                    <a:pt x="227758" y="-1796"/>
                    <a:pt x="240521" y="1252"/>
                  </a:cubicBezTo>
                  <a:lnTo>
                    <a:pt x="240521" y="1252"/>
                  </a:lnTo>
                  <a:cubicBezTo>
                    <a:pt x="244236" y="5539"/>
                    <a:pt x="252808" y="3538"/>
                    <a:pt x="252999" y="12587"/>
                  </a:cubicBezTo>
                  <a:cubicBezTo>
                    <a:pt x="250903" y="24303"/>
                    <a:pt x="261667" y="38209"/>
                    <a:pt x="248046" y="48020"/>
                  </a:cubicBezTo>
                  <a:cubicBezTo>
                    <a:pt x="237949" y="48973"/>
                    <a:pt x="227186" y="46972"/>
                    <a:pt x="219566" y="57164"/>
                  </a:cubicBezTo>
                  <a:cubicBezTo>
                    <a:pt x="219280" y="65260"/>
                    <a:pt x="195468" y="69928"/>
                    <a:pt x="216899" y="80977"/>
                  </a:cubicBezTo>
                  <a:cubicBezTo>
                    <a:pt x="225472" y="84215"/>
                    <a:pt x="233758" y="82786"/>
                    <a:pt x="242236" y="80024"/>
                  </a:cubicBezTo>
                  <a:cubicBezTo>
                    <a:pt x="251475" y="76976"/>
                    <a:pt x="262143" y="79167"/>
                    <a:pt x="263191" y="89644"/>
                  </a:cubicBezTo>
                  <a:cubicBezTo>
                    <a:pt x="264715" y="106027"/>
                    <a:pt x="269287" y="109075"/>
                    <a:pt x="283479" y="105075"/>
                  </a:cubicBezTo>
                  <a:cubicBezTo>
                    <a:pt x="295957" y="101646"/>
                    <a:pt x="306053" y="108028"/>
                    <a:pt x="305767" y="124030"/>
                  </a:cubicBezTo>
                  <a:cubicBezTo>
                    <a:pt x="305672" y="131840"/>
                    <a:pt x="304815" y="137746"/>
                    <a:pt x="314435" y="134412"/>
                  </a:cubicBezTo>
                  <a:cubicBezTo>
                    <a:pt x="322531" y="131650"/>
                    <a:pt x="325294" y="125077"/>
                    <a:pt x="322436" y="116791"/>
                  </a:cubicBezTo>
                  <a:cubicBezTo>
                    <a:pt x="316340" y="99169"/>
                    <a:pt x="303958" y="90406"/>
                    <a:pt x="286813" y="89454"/>
                  </a:cubicBezTo>
                  <a:cubicBezTo>
                    <a:pt x="284336" y="89359"/>
                    <a:pt x="282050" y="88787"/>
                    <a:pt x="279764" y="87930"/>
                  </a:cubicBezTo>
                  <a:cubicBezTo>
                    <a:pt x="277573" y="86977"/>
                    <a:pt x="275478" y="85644"/>
                    <a:pt x="273573" y="84025"/>
                  </a:cubicBezTo>
                  <a:cubicBezTo>
                    <a:pt x="265572" y="74595"/>
                    <a:pt x="269096" y="59260"/>
                    <a:pt x="259381" y="50592"/>
                  </a:cubicBezTo>
                  <a:cubicBezTo>
                    <a:pt x="258428" y="35257"/>
                    <a:pt x="266905" y="35923"/>
                    <a:pt x="275383" y="40781"/>
                  </a:cubicBezTo>
                  <a:cubicBezTo>
                    <a:pt x="285670" y="46687"/>
                    <a:pt x="296338" y="52402"/>
                    <a:pt x="304910" y="61450"/>
                  </a:cubicBezTo>
                  <a:cubicBezTo>
                    <a:pt x="314816" y="71833"/>
                    <a:pt x="317102" y="61355"/>
                    <a:pt x="320722" y="54592"/>
                  </a:cubicBezTo>
                  <a:cubicBezTo>
                    <a:pt x="321579" y="53735"/>
                    <a:pt x="322531" y="52878"/>
                    <a:pt x="323389" y="52116"/>
                  </a:cubicBezTo>
                  <a:cubicBezTo>
                    <a:pt x="328246" y="50782"/>
                    <a:pt x="333104" y="49258"/>
                    <a:pt x="338057" y="48211"/>
                  </a:cubicBezTo>
                  <a:cubicBezTo>
                    <a:pt x="341867" y="47449"/>
                    <a:pt x="344439" y="50211"/>
                    <a:pt x="346344" y="53354"/>
                  </a:cubicBezTo>
                  <a:cubicBezTo>
                    <a:pt x="348535" y="56878"/>
                    <a:pt x="347773" y="60403"/>
                    <a:pt x="345487" y="63451"/>
                  </a:cubicBezTo>
                  <a:cubicBezTo>
                    <a:pt x="344439" y="64879"/>
                    <a:pt x="343201" y="66308"/>
                    <a:pt x="341867" y="67261"/>
                  </a:cubicBezTo>
                  <a:cubicBezTo>
                    <a:pt x="337486" y="70309"/>
                    <a:pt x="336724" y="73547"/>
                    <a:pt x="339772" y="78500"/>
                  </a:cubicBezTo>
                  <a:cubicBezTo>
                    <a:pt x="344058" y="85453"/>
                    <a:pt x="349201" y="91168"/>
                    <a:pt x="355583" y="96121"/>
                  </a:cubicBezTo>
                  <a:cubicBezTo>
                    <a:pt x="371680" y="108694"/>
                    <a:pt x="371490" y="108980"/>
                    <a:pt x="380253" y="125649"/>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7" name="Freeform: Shape 156">
              <a:extLst>
                <a:ext uri="{FF2B5EF4-FFF2-40B4-BE49-F238E27FC236}">
                  <a16:creationId xmlns:a16="http://schemas.microsoft.com/office/drawing/2014/main" id="{98373646-0408-4EA5-914A-B9E449EDE519}"/>
                </a:ext>
              </a:extLst>
            </p:cNvPr>
            <p:cNvSpPr/>
            <p:nvPr/>
          </p:nvSpPr>
          <p:spPr>
            <a:xfrm>
              <a:off x="3837692" y="1169016"/>
              <a:ext cx="77252" cy="60015"/>
            </a:xfrm>
            <a:custGeom>
              <a:avLst/>
              <a:gdLst>
                <a:gd name="connsiteX0" fmla="*/ 57055 w 77252"/>
                <a:gd name="connsiteY0" fmla="*/ 7171 h 60015"/>
                <a:gd name="connsiteX1" fmla="*/ 71723 w 77252"/>
                <a:gd name="connsiteY1" fmla="*/ 28984 h 60015"/>
                <a:gd name="connsiteX2" fmla="*/ 77248 w 77252"/>
                <a:gd name="connsiteY2" fmla="*/ 40985 h 60015"/>
                <a:gd name="connsiteX3" fmla="*/ 70675 w 77252"/>
                <a:gd name="connsiteY3" fmla="*/ 54987 h 60015"/>
                <a:gd name="connsiteX4" fmla="*/ 60579 w 77252"/>
                <a:gd name="connsiteY4" fmla="*/ 49462 h 60015"/>
                <a:gd name="connsiteX5" fmla="*/ 51816 w 77252"/>
                <a:gd name="connsiteY5" fmla="*/ 52606 h 60015"/>
                <a:gd name="connsiteX6" fmla="*/ 40196 w 77252"/>
                <a:gd name="connsiteY6" fmla="*/ 55844 h 60015"/>
                <a:gd name="connsiteX7" fmla="*/ 29623 w 77252"/>
                <a:gd name="connsiteY7" fmla="*/ 48796 h 60015"/>
                <a:gd name="connsiteX8" fmla="*/ 22955 w 77252"/>
                <a:gd name="connsiteY8" fmla="*/ 37461 h 60015"/>
                <a:gd name="connsiteX9" fmla="*/ 29527 w 77252"/>
                <a:gd name="connsiteY9" fmla="*/ 25650 h 60015"/>
                <a:gd name="connsiteX10" fmla="*/ 22955 w 77252"/>
                <a:gd name="connsiteY10" fmla="*/ 13553 h 60015"/>
                <a:gd name="connsiteX11" fmla="*/ 0 w 77252"/>
                <a:gd name="connsiteY11" fmla="*/ 12791 h 60015"/>
                <a:gd name="connsiteX12" fmla="*/ 13335 w 77252"/>
                <a:gd name="connsiteY12" fmla="*/ 7171 h 60015"/>
                <a:gd name="connsiteX13" fmla="*/ 39433 w 77252"/>
                <a:gd name="connsiteY13" fmla="*/ 1266 h 60015"/>
                <a:gd name="connsiteX14" fmla="*/ 48006 w 77252"/>
                <a:gd name="connsiteY14" fmla="*/ 3171 h 60015"/>
                <a:gd name="connsiteX15" fmla="*/ 57055 w 77252"/>
                <a:gd name="connsiteY15" fmla="*/ 7171 h 60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7252" h="60015">
                  <a:moveTo>
                    <a:pt x="57055" y="7171"/>
                  </a:moveTo>
                  <a:cubicBezTo>
                    <a:pt x="57531" y="17935"/>
                    <a:pt x="66675" y="21840"/>
                    <a:pt x="71723" y="28984"/>
                  </a:cubicBezTo>
                  <a:cubicBezTo>
                    <a:pt x="74390" y="32698"/>
                    <a:pt x="77152" y="36032"/>
                    <a:pt x="77248" y="40985"/>
                  </a:cubicBezTo>
                  <a:cubicBezTo>
                    <a:pt x="77343" y="46891"/>
                    <a:pt x="75914" y="52320"/>
                    <a:pt x="70675" y="54987"/>
                  </a:cubicBezTo>
                  <a:cubicBezTo>
                    <a:pt x="65722" y="57559"/>
                    <a:pt x="63532" y="52701"/>
                    <a:pt x="60579" y="49462"/>
                  </a:cubicBezTo>
                  <a:cubicBezTo>
                    <a:pt x="54864" y="43176"/>
                    <a:pt x="54578" y="43366"/>
                    <a:pt x="51816" y="52606"/>
                  </a:cubicBezTo>
                  <a:cubicBezTo>
                    <a:pt x="49435" y="60607"/>
                    <a:pt x="43339" y="62797"/>
                    <a:pt x="40196" y="55844"/>
                  </a:cubicBezTo>
                  <a:cubicBezTo>
                    <a:pt x="37433" y="49748"/>
                    <a:pt x="35909" y="48129"/>
                    <a:pt x="29623" y="48796"/>
                  </a:cubicBezTo>
                  <a:cubicBezTo>
                    <a:pt x="23813" y="49462"/>
                    <a:pt x="20574" y="42795"/>
                    <a:pt x="22955" y="37461"/>
                  </a:cubicBezTo>
                  <a:cubicBezTo>
                    <a:pt x="24765" y="33365"/>
                    <a:pt x="27813" y="29746"/>
                    <a:pt x="29527" y="25650"/>
                  </a:cubicBezTo>
                  <a:cubicBezTo>
                    <a:pt x="31909" y="20030"/>
                    <a:pt x="28670" y="13934"/>
                    <a:pt x="22955" y="13553"/>
                  </a:cubicBezTo>
                  <a:cubicBezTo>
                    <a:pt x="15335" y="12982"/>
                    <a:pt x="7715" y="13077"/>
                    <a:pt x="0" y="12791"/>
                  </a:cubicBezTo>
                  <a:cubicBezTo>
                    <a:pt x="3334" y="7743"/>
                    <a:pt x="8192" y="7267"/>
                    <a:pt x="13335" y="7171"/>
                  </a:cubicBezTo>
                  <a:cubicBezTo>
                    <a:pt x="22384" y="6981"/>
                    <a:pt x="31623" y="8695"/>
                    <a:pt x="39433" y="1266"/>
                  </a:cubicBezTo>
                  <a:cubicBezTo>
                    <a:pt x="42481" y="-1592"/>
                    <a:pt x="45148" y="980"/>
                    <a:pt x="48006" y="3171"/>
                  </a:cubicBezTo>
                  <a:cubicBezTo>
                    <a:pt x="50578" y="5362"/>
                    <a:pt x="54007" y="5933"/>
                    <a:pt x="57055" y="7171"/>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8" name="Freeform: Shape 157">
              <a:extLst>
                <a:ext uri="{FF2B5EF4-FFF2-40B4-BE49-F238E27FC236}">
                  <a16:creationId xmlns:a16="http://schemas.microsoft.com/office/drawing/2014/main" id="{321D1EEA-0E36-42F8-A2FC-1A3C3DC2287B}"/>
                </a:ext>
              </a:extLst>
            </p:cNvPr>
            <p:cNvSpPr/>
            <p:nvPr/>
          </p:nvSpPr>
          <p:spPr>
            <a:xfrm>
              <a:off x="3892782" y="1161944"/>
              <a:ext cx="38159" cy="19827"/>
            </a:xfrm>
            <a:custGeom>
              <a:avLst/>
              <a:gdLst>
                <a:gd name="connsiteX0" fmla="*/ 38159 w 38159"/>
                <a:gd name="connsiteY0" fmla="*/ 14339 h 19827"/>
                <a:gd name="connsiteX1" fmla="*/ 27777 w 38159"/>
                <a:gd name="connsiteY1" fmla="*/ 19673 h 19827"/>
                <a:gd name="connsiteX2" fmla="*/ 1964 w 38159"/>
                <a:gd name="connsiteY2" fmla="*/ 14244 h 19827"/>
                <a:gd name="connsiteX3" fmla="*/ 5488 w 38159"/>
                <a:gd name="connsiteY3" fmla="*/ 1480 h 19827"/>
                <a:gd name="connsiteX4" fmla="*/ 25110 w 38159"/>
                <a:gd name="connsiteY4" fmla="*/ 7290 h 19827"/>
                <a:gd name="connsiteX5" fmla="*/ 38159 w 38159"/>
                <a:gd name="connsiteY5" fmla="*/ 14339 h 19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159" h="19827">
                  <a:moveTo>
                    <a:pt x="38159" y="14339"/>
                  </a:moveTo>
                  <a:cubicBezTo>
                    <a:pt x="35683" y="18339"/>
                    <a:pt x="31968" y="20435"/>
                    <a:pt x="27777" y="19673"/>
                  </a:cubicBezTo>
                  <a:cubicBezTo>
                    <a:pt x="19109" y="18149"/>
                    <a:pt x="10537" y="16149"/>
                    <a:pt x="1964" y="14244"/>
                  </a:cubicBezTo>
                  <a:cubicBezTo>
                    <a:pt x="-512" y="8814"/>
                    <a:pt x="-1846" y="3290"/>
                    <a:pt x="5488" y="1480"/>
                  </a:cubicBezTo>
                  <a:cubicBezTo>
                    <a:pt x="12727" y="-330"/>
                    <a:pt x="20252" y="-2235"/>
                    <a:pt x="25110" y="7290"/>
                  </a:cubicBezTo>
                  <a:cubicBezTo>
                    <a:pt x="27777" y="12624"/>
                    <a:pt x="32920" y="14053"/>
                    <a:pt x="38159" y="14339"/>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9" name="Freeform: Shape 158">
              <a:extLst>
                <a:ext uri="{FF2B5EF4-FFF2-40B4-BE49-F238E27FC236}">
                  <a16:creationId xmlns:a16="http://schemas.microsoft.com/office/drawing/2014/main" id="{F04F533F-FAA5-42AA-9A48-B4D0CD5E0851}"/>
                </a:ext>
              </a:extLst>
            </p:cNvPr>
            <p:cNvSpPr/>
            <p:nvPr/>
          </p:nvSpPr>
          <p:spPr>
            <a:xfrm>
              <a:off x="3728535" y="1055063"/>
              <a:ext cx="26635" cy="37304"/>
            </a:xfrm>
            <a:custGeom>
              <a:avLst/>
              <a:gdLst>
                <a:gd name="connsiteX0" fmla="*/ 11240 w 26635"/>
                <a:gd name="connsiteY0" fmla="*/ 2252 h 37304"/>
                <a:gd name="connsiteX1" fmla="*/ 26575 w 26635"/>
                <a:gd name="connsiteY1" fmla="*/ 24826 h 37304"/>
                <a:gd name="connsiteX2" fmla="*/ 26479 w 26635"/>
                <a:gd name="connsiteY2" fmla="*/ 36447 h 37304"/>
                <a:gd name="connsiteX3" fmla="*/ 23146 w 26635"/>
                <a:gd name="connsiteY3" fmla="*/ 37304 h 37304"/>
                <a:gd name="connsiteX4" fmla="*/ 0 w 26635"/>
                <a:gd name="connsiteY4" fmla="*/ 5776 h 37304"/>
                <a:gd name="connsiteX5" fmla="*/ 11240 w 26635"/>
                <a:gd name="connsiteY5" fmla="*/ 2252 h 37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635" h="37304">
                  <a:moveTo>
                    <a:pt x="11240" y="2252"/>
                  </a:moveTo>
                  <a:cubicBezTo>
                    <a:pt x="23813" y="3681"/>
                    <a:pt x="27146" y="12634"/>
                    <a:pt x="26575" y="24826"/>
                  </a:cubicBezTo>
                  <a:cubicBezTo>
                    <a:pt x="26575" y="28732"/>
                    <a:pt x="26479" y="32542"/>
                    <a:pt x="26479" y="36447"/>
                  </a:cubicBezTo>
                  <a:cubicBezTo>
                    <a:pt x="25336" y="36733"/>
                    <a:pt x="24194" y="37018"/>
                    <a:pt x="23146" y="37304"/>
                  </a:cubicBezTo>
                  <a:cubicBezTo>
                    <a:pt x="14859" y="27303"/>
                    <a:pt x="9144" y="15016"/>
                    <a:pt x="0" y="5776"/>
                  </a:cubicBezTo>
                  <a:cubicBezTo>
                    <a:pt x="2191" y="-1463"/>
                    <a:pt x="6382" y="-986"/>
                    <a:pt x="11240" y="2252"/>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0" name="Freeform: Shape 159">
              <a:extLst>
                <a:ext uri="{FF2B5EF4-FFF2-40B4-BE49-F238E27FC236}">
                  <a16:creationId xmlns:a16="http://schemas.microsoft.com/office/drawing/2014/main" id="{F1A6EE21-60AB-4B2A-9DC2-9B40C474A207}"/>
                </a:ext>
              </a:extLst>
            </p:cNvPr>
            <p:cNvSpPr/>
            <p:nvPr/>
          </p:nvSpPr>
          <p:spPr>
            <a:xfrm>
              <a:off x="3823682" y="1141802"/>
              <a:ext cx="24487" cy="22079"/>
            </a:xfrm>
            <a:custGeom>
              <a:avLst/>
              <a:gdLst>
                <a:gd name="connsiteX0" fmla="*/ 3818 w 24487"/>
                <a:gd name="connsiteY0" fmla="*/ 0 h 22079"/>
                <a:gd name="connsiteX1" fmla="*/ 8962 w 24487"/>
                <a:gd name="connsiteY1" fmla="*/ 1048 h 22079"/>
                <a:gd name="connsiteX2" fmla="*/ 24297 w 24487"/>
                <a:gd name="connsiteY2" fmla="*/ 17335 h 22079"/>
                <a:gd name="connsiteX3" fmla="*/ 24487 w 24487"/>
                <a:gd name="connsiteY3" fmla="*/ 17621 h 22079"/>
                <a:gd name="connsiteX4" fmla="*/ 5247 w 24487"/>
                <a:gd name="connsiteY4" fmla="*/ 16002 h 22079"/>
                <a:gd name="connsiteX5" fmla="*/ 3818 w 24487"/>
                <a:gd name="connsiteY5" fmla="*/ 0 h 22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487" h="22079">
                  <a:moveTo>
                    <a:pt x="3818" y="0"/>
                  </a:moveTo>
                  <a:cubicBezTo>
                    <a:pt x="5533" y="381"/>
                    <a:pt x="7247" y="667"/>
                    <a:pt x="8962" y="1048"/>
                  </a:cubicBezTo>
                  <a:cubicBezTo>
                    <a:pt x="14105" y="6382"/>
                    <a:pt x="20677" y="10287"/>
                    <a:pt x="24297" y="17335"/>
                  </a:cubicBezTo>
                  <a:lnTo>
                    <a:pt x="24487" y="17621"/>
                  </a:lnTo>
                  <a:cubicBezTo>
                    <a:pt x="13533" y="23813"/>
                    <a:pt x="12771" y="23813"/>
                    <a:pt x="5247" y="16002"/>
                  </a:cubicBezTo>
                  <a:cubicBezTo>
                    <a:pt x="675" y="11144"/>
                    <a:pt x="-3135" y="6096"/>
                    <a:pt x="3818" y="0"/>
                  </a:cubicBezTo>
                  <a:close/>
                </a:path>
              </a:pathLst>
            </a:custGeom>
            <a:solidFill>
              <a:srgbClr val="79C8C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1" name="Freeform: Shape 160">
              <a:extLst>
                <a:ext uri="{FF2B5EF4-FFF2-40B4-BE49-F238E27FC236}">
                  <a16:creationId xmlns:a16="http://schemas.microsoft.com/office/drawing/2014/main" id="{A4AD5A2A-EF17-43DB-9A1C-88E779C7C19B}"/>
                </a:ext>
              </a:extLst>
            </p:cNvPr>
            <p:cNvSpPr/>
            <p:nvPr/>
          </p:nvSpPr>
          <p:spPr>
            <a:xfrm>
              <a:off x="3763397" y="1097130"/>
              <a:ext cx="12382" cy="13769"/>
            </a:xfrm>
            <a:custGeom>
              <a:avLst/>
              <a:gdLst>
                <a:gd name="connsiteX0" fmla="*/ 2000 w 12382"/>
                <a:gd name="connsiteY0" fmla="*/ 0 h 13769"/>
                <a:gd name="connsiteX1" fmla="*/ 12383 w 12382"/>
                <a:gd name="connsiteY1" fmla="*/ 11335 h 13769"/>
                <a:gd name="connsiteX2" fmla="*/ 12383 w 12382"/>
                <a:gd name="connsiteY2" fmla="*/ 11335 h 13769"/>
                <a:gd name="connsiteX3" fmla="*/ 0 w 12382"/>
                <a:gd name="connsiteY3" fmla="*/ 3620 h 13769"/>
                <a:gd name="connsiteX4" fmla="*/ 2000 w 12382"/>
                <a:gd name="connsiteY4" fmla="*/ 0 h 137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82" h="13769">
                  <a:moveTo>
                    <a:pt x="2000" y="0"/>
                  </a:moveTo>
                  <a:cubicBezTo>
                    <a:pt x="6953" y="2191"/>
                    <a:pt x="10382" y="5906"/>
                    <a:pt x="12383" y="11335"/>
                  </a:cubicBezTo>
                  <a:lnTo>
                    <a:pt x="12383" y="11335"/>
                  </a:lnTo>
                  <a:cubicBezTo>
                    <a:pt x="4096" y="16669"/>
                    <a:pt x="667" y="12859"/>
                    <a:pt x="0" y="3620"/>
                  </a:cubicBezTo>
                  <a:cubicBezTo>
                    <a:pt x="667" y="2381"/>
                    <a:pt x="1333" y="1143"/>
                    <a:pt x="2000" y="0"/>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2" name="Freeform: Shape 161">
              <a:extLst>
                <a:ext uri="{FF2B5EF4-FFF2-40B4-BE49-F238E27FC236}">
                  <a16:creationId xmlns:a16="http://schemas.microsoft.com/office/drawing/2014/main" id="{ABCECF88-D053-4ABA-B18F-D44575F87438}"/>
                </a:ext>
              </a:extLst>
            </p:cNvPr>
            <p:cNvSpPr/>
            <p:nvPr/>
          </p:nvSpPr>
          <p:spPr>
            <a:xfrm>
              <a:off x="3941228" y="1176378"/>
              <a:ext cx="10382" cy="4214"/>
            </a:xfrm>
            <a:custGeom>
              <a:avLst/>
              <a:gdLst>
                <a:gd name="connsiteX0" fmla="*/ 10382 w 10382"/>
                <a:gd name="connsiteY0" fmla="*/ 0 h 4214"/>
                <a:gd name="connsiteX1" fmla="*/ 0 w 10382"/>
                <a:gd name="connsiteY1" fmla="*/ 0 h 4214"/>
                <a:gd name="connsiteX2" fmla="*/ 10382 w 10382"/>
                <a:gd name="connsiteY2" fmla="*/ 0 h 4214"/>
              </a:gdLst>
              <a:ahLst/>
              <a:cxnLst>
                <a:cxn ang="0">
                  <a:pos x="connsiteX0" y="connsiteY0"/>
                </a:cxn>
                <a:cxn ang="0">
                  <a:pos x="connsiteX1" y="connsiteY1"/>
                </a:cxn>
                <a:cxn ang="0">
                  <a:pos x="connsiteX2" y="connsiteY2"/>
                </a:cxn>
              </a:cxnLst>
              <a:rect l="l" t="t" r="r" b="b"/>
              <a:pathLst>
                <a:path w="10382" h="4214">
                  <a:moveTo>
                    <a:pt x="10382" y="0"/>
                  </a:moveTo>
                  <a:cubicBezTo>
                    <a:pt x="6953" y="5620"/>
                    <a:pt x="3429" y="5620"/>
                    <a:pt x="0" y="0"/>
                  </a:cubicBezTo>
                  <a:cubicBezTo>
                    <a:pt x="3524" y="0"/>
                    <a:pt x="6953" y="0"/>
                    <a:pt x="10382" y="0"/>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3" name="Freeform: Shape 162">
              <a:extLst>
                <a:ext uri="{FF2B5EF4-FFF2-40B4-BE49-F238E27FC236}">
                  <a16:creationId xmlns:a16="http://schemas.microsoft.com/office/drawing/2014/main" id="{BFEB946B-3BE8-4ECF-B7E2-4ED27964427A}"/>
                </a:ext>
              </a:extLst>
            </p:cNvPr>
            <p:cNvSpPr/>
            <p:nvPr/>
          </p:nvSpPr>
          <p:spPr>
            <a:xfrm>
              <a:off x="3755015" y="1091415"/>
              <a:ext cx="10382" cy="8043"/>
            </a:xfrm>
            <a:custGeom>
              <a:avLst/>
              <a:gdLst>
                <a:gd name="connsiteX0" fmla="*/ 0 w 10382"/>
                <a:gd name="connsiteY0" fmla="*/ 0 h 8043"/>
                <a:gd name="connsiteX1" fmla="*/ 10382 w 10382"/>
                <a:gd name="connsiteY1" fmla="*/ 5620 h 8043"/>
                <a:gd name="connsiteX2" fmla="*/ 10382 w 10382"/>
                <a:gd name="connsiteY2" fmla="*/ 5715 h 8043"/>
                <a:gd name="connsiteX3" fmla="*/ 0 w 10382"/>
                <a:gd name="connsiteY3" fmla="*/ 0 h 8043"/>
                <a:gd name="connsiteX4" fmla="*/ 0 w 10382"/>
                <a:gd name="connsiteY4" fmla="*/ 0 h 80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82" h="8043">
                  <a:moveTo>
                    <a:pt x="0" y="0"/>
                  </a:moveTo>
                  <a:cubicBezTo>
                    <a:pt x="4286" y="95"/>
                    <a:pt x="8096" y="1143"/>
                    <a:pt x="10382" y="5620"/>
                  </a:cubicBezTo>
                  <a:lnTo>
                    <a:pt x="10382" y="5715"/>
                  </a:lnTo>
                  <a:cubicBezTo>
                    <a:pt x="4286" y="9525"/>
                    <a:pt x="0" y="9335"/>
                    <a:pt x="0" y="0"/>
                  </a:cubicBezTo>
                  <a:lnTo>
                    <a:pt x="0" y="0"/>
                  </a:ln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4" name="Freeform: Shape 163">
              <a:extLst>
                <a:ext uri="{FF2B5EF4-FFF2-40B4-BE49-F238E27FC236}">
                  <a16:creationId xmlns:a16="http://schemas.microsoft.com/office/drawing/2014/main" id="{A6F95810-3BDA-4063-B440-09838AA32BF0}"/>
                </a:ext>
              </a:extLst>
            </p:cNvPr>
            <p:cNvSpPr/>
            <p:nvPr/>
          </p:nvSpPr>
          <p:spPr>
            <a:xfrm>
              <a:off x="3190908" y="1215812"/>
              <a:ext cx="274356" cy="288512"/>
            </a:xfrm>
            <a:custGeom>
              <a:avLst/>
              <a:gdLst>
                <a:gd name="connsiteX0" fmla="*/ 263974 w 274356"/>
                <a:gd name="connsiteY0" fmla="*/ 0 h 288512"/>
                <a:gd name="connsiteX1" fmla="*/ 274356 w 274356"/>
                <a:gd name="connsiteY1" fmla="*/ 28289 h 288512"/>
                <a:gd name="connsiteX2" fmla="*/ 266355 w 274356"/>
                <a:gd name="connsiteY2" fmla="*/ 42005 h 288512"/>
                <a:gd name="connsiteX3" fmla="*/ 238923 w 274356"/>
                <a:gd name="connsiteY3" fmla="*/ 79438 h 288512"/>
                <a:gd name="connsiteX4" fmla="*/ 231398 w 274356"/>
                <a:gd name="connsiteY4" fmla="*/ 88392 h 288512"/>
                <a:gd name="connsiteX5" fmla="*/ 213301 w 274356"/>
                <a:gd name="connsiteY5" fmla="*/ 81915 h 288512"/>
                <a:gd name="connsiteX6" fmla="*/ 207014 w 274356"/>
                <a:gd name="connsiteY6" fmla="*/ 73628 h 288512"/>
                <a:gd name="connsiteX7" fmla="*/ 197775 w 274356"/>
                <a:gd name="connsiteY7" fmla="*/ 41624 h 288512"/>
                <a:gd name="connsiteX8" fmla="*/ 180154 w 274356"/>
                <a:gd name="connsiteY8" fmla="*/ 40957 h 288512"/>
                <a:gd name="connsiteX9" fmla="*/ 173772 w 274356"/>
                <a:gd name="connsiteY9" fmla="*/ 48673 h 288512"/>
                <a:gd name="connsiteX10" fmla="*/ 163580 w 274356"/>
                <a:gd name="connsiteY10" fmla="*/ 90202 h 288512"/>
                <a:gd name="connsiteX11" fmla="*/ 166724 w 274356"/>
                <a:gd name="connsiteY11" fmla="*/ 101917 h 288512"/>
                <a:gd name="connsiteX12" fmla="*/ 178439 w 274356"/>
                <a:gd name="connsiteY12" fmla="*/ 107728 h 288512"/>
                <a:gd name="connsiteX13" fmla="*/ 183964 w 274356"/>
                <a:gd name="connsiteY13" fmla="*/ 112490 h 288512"/>
                <a:gd name="connsiteX14" fmla="*/ 199013 w 274356"/>
                <a:gd name="connsiteY14" fmla="*/ 125825 h 288512"/>
                <a:gd name="connsiteX15" fmla="*/ 220445 w 274356"/>
                <a:gd name="connsiteY15" fmla="*/ 132112 h 288512"/>
                <a:gd name="connsiteX16" fmla="*/ 225112 w 274356"/>
                <a:gd name="connsiteY16" fmla="*/ 132016 h 288512"/>
                <a:gd name="connsiteX17" fmla="*/ 244924 w 274356"/>
                <a:gd name="connsiteY17" fmla="*/ 133350 h 288512"/>
                <a:gd name="connsiteX18" fmla="*/ 250544 w 274356"/>
                <a:gd name="connsiteY18" fmla="*/ 149447 h 288512"/>
                <a:gd name="connsiteX19" fmla="*/ 255687 w 274356"/>
                <a:gd name="connsiteY19" fmla="*/ 156686 h 288512"/>
                <a:gd name="connsiteX20" fmla="*/ 262640 w 274356"/>
                <a:gd name="connsiteY20" fmla="*/ 166592 h 288512"/>
                <a:gd name="connsiteX21" fmla="*/ 261307 w 274356"/>
                <a:gd name="connsiteY21" fmla="*/ 185452 h 288512"/>
                <a:gd name="connsiteX22" fmla="*/ 262926 w 274356"/>
                <a:gd name="connsiteY22" fmla="*/ 196786 h 288512"/>
                <a:gd name="connsiteX23" fmla="*/ 253211 w 274356"/>
                <a:gd name="connsiteY23" fmla="*/ 196215 h 288512"/>
                <a:gd name="connsiteX24" fmla="*/ 224921 w 274356"/>
                <a:gd name="connsiteY24" fmla="*/ 190881 h 288512"/>
                <a:gd name="connsiteX25" fmla="*/ 229589 w 274356"/>
                <a:gd name="connsiteY25" fmla="*/ 207550 h 288512"/>
                <a:gd name="connsiteX26" fmla="*/ 228636 w 274356"/>
                <a:gd name="connsiteY26" fmla="*/ 216503 h 288512"/>
                <a:gd name="connsiteX27" fmla="*/ 220064 w 274356"/>
                <a:gd name="connsiteY27" fmla="*/ 211646 h 288512"/>
                <a:gd name="connsiteX28" fmla="*/ 208253 w 274356"/>
                <a:gd name="connsiteY28" fmla="*/ 193738 h 288512"/>
                <a:gd name="connsiteX29" fmla="*/ 201871 w 274356"/>
                <a:gd name="connsiteY29" fmla="*/ 191833 h 288512"/>
                <a:gd name="connsiteX30" fmla="*/ 202919 w 274356"/>
                <a:gd name="connsiteY30" fmla="*/ 201073 h 288512"/>
                <a:gd name="connsiteX31" fmla="*/ 203681 w 274356"/>
                <a:gd name="connsiteY31" fmla="*/ 210122 h 288512"/>
                <a:gd name="connsiteX32" fmla="*/ 198061 w 274356"/>
                <a:gd name="connsiteY32" fmla="*/ 215265 h 288512"/>
                <a:gd name="connsiteX33" fmla="*/ 180535 w 274356"/>
                <a:gd name="connsiteY33" fmla="*/ 241840 h 288512"/>
                <a:gd name="connsiteX34" fmla="*/ 175772 w 274356"/>
                <a:gd name="connsiteY34" fmla="*/ 258508 h 288512"/>
                <a:gd name="connsiteX35" fmla="*/ 191203 w 274356"/>
                <a:gd name="connsiteY35" fmla="*/ 264795 h 288512"/>
                <a:gd name="connsiteX36" fmla="*/ 201680 w 274356"/>
                <a:gd name="connsiteY36" fmla="*/ 259271 h 288512"/>
                <a:gd name="connsiteX37" fmla="*/ 222635 w 274356"/>
                <a:gd name="connsiteY37" fmla="*/ 265843 h 288512"/>
                <a:gd name="connsiteX38" fmla="*/ 213110 w 274356"/>
                <a:gd name="connsiteY38" fmla="*/ 276034 h 288512"/>
                <a:gd name="connsiteX39" fmla="*/ 194346 w 274356"/>
                <a:gd name="connsiteY39" fmla="*/ 280702 h 288512"/>
                <a:gd name="connsiteX40" fmla="*/ 181202 w 274356"/>
                <a:gd name="connsiteY40" fmla="*/ 288417 h 288512"/>
                <a:gd name="connsiteX41" fmla="*/ 175963 w 274356"/>
                <a:gd name="connsiteY41" fmla="*/ 288512 h 288512"/>
                <a:gd name="connsiteX42" fmla="*/ 172248 w 274356"/>
                <a:gd name="connsiteY42" fmla="*/ 279178 h 288512"/>
                <a:gd name="connsiteX43" fmla="*/ 152150 w 274356"/>
                <a:gd name="connsiteY43" fmla="*/ 254889 h 288512"/>
                <a:gd name="connsiteX44" fmla="*/ 125195 w 274356"/>
                <a:gd name="connsiteY44" fmla="*/ 248126 h 288512"/>
                <a:gd name="connsiteX45" fmla="*/ 88047 w 274356"/>
                <a:gd name="connsiteY45" fmla="*/ 254603 h 288512"/>
                <a:gd name="connsiteX46" fmla="*/ 88047 w 274356"/>
                <a:gd name="connsiteY46" fmla="*/ 254603 h 288512"/>
                <a:gd name="connsiteX47" fmla="*/ 77760 w 274356"/>
                <a:gd name="connsiteY47" fmla="*/ 248888 h 288512"/>
                <a:gd name="connsiteX48" fmla="*/ 66044 w 274356"/>
                <a:gd name="connsiteY48" fmla="*/ 234791 h 288512"/>
                <a:gd name="connsiteX49" fmla="*/ 28992 w 274356"/>
                <a:gd name="connsiteY49" fmla="*/ 199644 h 288512"/>
                <a:gd name="connsiteX50" fmla="*/ 10609 w 274356"/>
                <a:gd name="connsiteY50" fmla="*/ 180975 h 288512"/>
                <a:gd name="connsiteX51" fmla="*/ 10323 w 274356"/>
                <a:gd name="connsiteY51" fmla="*/ 175641 h 288512"/>
                <a:gd name="connsiteX52" fmla="*/ 22420 w 274356"/>
                <a:gd name="connsiteY52" fmla="*/ 85249 h 288512"/>
                <a:gd name="connsiteX53" fmla="*/ 98429 w 274356"/>
                <a:gd name="connsiteY53" fmla="*/ 48768 h 288512"/>
                <a:gd name="connsiteX54" fmla="*/ 114146 w 274356"/>
                <a:gd name="connsiteY54" fmla="*/ 39910 h 288512"/>
                <a:gd name="connsiteX55" fmla="*/ 131195 w 274356"/>
                <a:gd name="connsiteY55" fmla="*/ 37814 h 288512"/>
                <a:gd name="connsiteX56" fmla="*/ 154627 w 274356"/>
                <a:gd name="connsiteY56" fmla="*/ 40957 h 288512"/>
                <a:gd name="connsiteX57" fmla="*/ 165200 w 274356"/>
                <a:gd name="connsiteY57" fmla="*/ 39910 h 288512"/>
                <a:gd name="connsiteX58" fmla="*/ 181202 w 274356"/>
                <a:gd name="connsiteY58" fmla="*/ 28670 h 288512"/>
                <a:gd name="connsiteX59" fmla="*/ 195680 w 274356"/>
                <a:gd name="connsiteY59" fmla="*/ 28575 h 288512"/>
                <a:gd name="connsiteX60" fmla="*/ 199680 w 274356"/>
                <a:gd name="connsiteY60" fmla="*/ 18288 h 288512"/>
                <a:gd name="connsiteX61" fmla="*/ 210920 w 274356"/>
                <a:gd name="connsiteY61" fmla="*/ 14192 h 288512"/>
                <a:gd name="connsiteX62" fmla="*/ 228160 w 274356"/>
                <a:gd name="connsiteY62" fmla="*/ 36100 h 288512"/>
                <a:gd name="connsiteX63" fmla="*/ 233970 w 274356"/>
                <a:gd name="connsiteY63" fmla="*/ 44387 h 288512"/>
                <a:gd name="connsiteX64" fmla="*/ 245210 w 274356"/>
                <a:gd name="connsiteY64" fmla="*/ 39529 h 288512"/>
                <a:gd name="connsiteX65" fmla="*/ 259592 w 274356"/>
                <a:gd name="connsiteY65" fmla="*/ 7144 h 288512"/>
                <a:gd name="connsiteX66" fmla="*/ 263974 w 274356"/>
                <a:gd name="connsiteY66" fmla="*/ 0 h 288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74356" h="288512">
                  <a:moveTo>
                    <a:pt x="263974" y="0"/>
                  </a:moveTo>
                  <a:cubicBezTo>
                    <a:pt x="261593" y="12001"/>
                    <a:pt x="269784" y="19336"/>
                    <a:pt x="274356" y="28289"/>
                  </a:cubicBezTo>
                  <a:cubicBezTo>
                    <a:pt x="271784" y="32956"/>
                    <a:pt x="270165" y="39910"/>
                    <a:pt x="266355" y="42005"/>
                  </a:cubicBezTo>
                  <a:cubicBezTo>
                    <a:pt x="251782" y="50101"/>
                    <a:pt x="248067" y="67056"/>
                    <a:pt x="238923" y="79438"/>
                  </a:cubicBezTo>
                  <a:cubicBezTo>
                    <a:pt x="236542" y="82677"/>
                    <a:pt x="236828" y="89535"/>
                    <a:pt x="231398" y="88392"/>
                  </a:cubicBezTo>
                  <a:cubicBezTo>
                    <a:pt x="225302" y="87058"/>
                    <a:pt x="217492" y="90488"/>
                    <a:pt x="213301" y="81915"/>
                  </a:cubicBezTo>
                  <a:cubicBezTo>
                    <a:pt x="211777" y="78772"/>
                    <a:pt x="209110" y="76390"/>
                    <a:pt x="207014" y="73628"/>
                  </a:cubicBezTo>
                  <a:cubicBezTo>
                    <a:pt x="201776" y="63722"/>
                    <a:pt x="200252" y="52483"/>
                    <a:pt x="197775" y="41624"/>
                  </a:cubicBezTo>
                  <a:cubicBezTo>
                    <a:pt x="191965" y="38576"/>
                    <a:pt x="185964" y="39148"/>
                    <a:pt x="180154" y="40957"/>
                  </a:cubicBezTo>
                  <a:cubicBezTo>
                    <a:pt x="176820" y="42005"/>
                    <a:pt x="173296" y="44291"/>
                    <a:pt x="173772" y="48673"/>
                  </a:cubicBezTo>
                  <a:cubicBezTo>
                    <a:pt x="175582" y="64103"/>
                    <a:pt x="171200" y="77533"/>
                    <a:pt x="163580" y="90202"/>
                  </a:cubicBezTo>
                  <a:cubicBezTo>
                    <a:pt x="160913" y="94583"/>
                    <a:pt x="161961" y="99346"/>
                    <a:pt x="166724" y="101917"/>
                  </a:cubicBezTo>
                  <a:cubicBezTo>
                    <a:pt x="170534" y="104013"/>
                    <a:pt x="174629" y="105537"/>
                    <a:pt x="178439" y="107728"/>
                  </a:cubicBezTo>
                  <a:cubicBezTo>
                    <a:pt x="180535" y="108966"/>
                    <a:pt x="184154" y="111252"/>
                    <a:pt x="183964" y="112490"/>
                  </a:cubicBezTo>
                  <a:cubicBezTo>
                    <a:pt x="181773" y="127063"/>
                    <a:pt x="192822" y="122968"/>
                    <a:pt x="199013" y="125825"/>
                  </a:cubicBezTo>
                  <a:cubicBezTo>
                    <a:pt x="205871" y="128968"/>
                    <a:pt x="214920" y="122968"/>
                    <a:pt x="220445" y="132112"/>
                  </a:cubicBezTo>
                  <a:cubicBezTo>
                    <a:pt x="220921" y="132874"/>
                    <a:pt x="224350" y="132874"/>
                    <a:pt x="225112" y="132016"/>
                  </a:cubicBezTo>
                  <a:cubicBezTo>
                    <a:pt x="232446" y="122587"/>
                    <a:pt x="238161" y="128207"/>
                    <a:pt x="244924" y="133350"/>
                  </a:cubicBezTo>
                  <a:cubicBezTo>
                    <a:pt x="250734" y="137732"/>
                    <a:pt x="253496" y="141637"/>
                    <a:pt x="250544" y="149447"/>
                  </a:cubicBezTo>
                  <a:cubicBezTo>
                    <a:pt x="249020" y="153448"/>
                    <a:pt x="251496" y="157162"/>
                    <a:pt x="255687" y="156686"/>
                  </a:cubicBezTo>
                  <a:cubicBezTo>
                    <a:pt x="263688" y="155734"/>
                    <a:pt x="264641" y="160306"/>
                    <a:pt x="262640" y="166592"/>
                  </a:cubicBezTo>
                  <a:cubicBezTo>
                    <a:pt x="260640" y="172879"/>
                    <a:pt x="257878" y="178689"/>
                    <a:pt x="261307" y="185452"/>
                  </a:cubicBezTo>
                  <a:cubicBezTo>
                    <a:pt x="263117" y="188976"/>
                    <a:pt x="268546" y="192881"/>
                    <a:pt x="262926" y="196786"/>
                  </a:cubicBezTo>
                  <a:cubicBezTo>
                    <a:pt x="260640" y="198406"/>
                    <a:pt x="255020" y="198120"/>
                    <a:pt x="253211" y="196215"/>
                  </a:cubicBezTo>
                  <a:cubicBezTo>
                    <a:pt x="244448" y="186881"/>
                    <a:pt x="234256" y="193262"/>
                    <a:pt x="224921" y="190881"/>
                  </a:cubicBezTo>
                  <a:cubicBezTo>
                    <a:pt x="223874" y="198120"/>
                    <a:pt x="227969" y="202311"/>
                    <a:pt x="229589" y="207550"/>
                  </a:cubicBezTo>
                  <a:cubicBezTo>
                    <a:pt x="230636" y="210883"/>
                    <a:pt x="233399" y="215265"/>
                    <a:pt x="228636" y="216503"/>
                  </a:cubicBezTo>
                  <a:cubicBezTo>
                    <a:pt x="226160" y="217170"/>
                    <a:pt x="221302" y="214312"/>
                    <a:pt x="220064" y="211646"/>
                  </a:cubicBezTo>
                  <a:cubicBezTo>
                    <a:pt x="216920" y="204883"/>
                    <a:pt x="213777" y="198501"/>
                    <a:pt x="208253" y="193738"/>
                  </a:cubicBezTo>
                  <a:cubicBezTo>
                    <a:pt x="206157" y="191929"/>
                    <a:pt x="204157" y="189833"/>
                    <a:pt x="201871" y="191833"/>
                  </a:cubicBezTo>
                  <a:cubicBezTo>
                    <a:pt x="198251" y="195072"/>
                    <a:pt x="200252" y="198215"/>
                    <a:pt x="202919" y="201073"/>
                  </a:cubicBezTo>
                  <a:cubicBezTo>
                    <a:pt x="205490" y="203740"/>
                    <a:pt x="211682" y="206026"/>
                    <a:pt x="203681" y="210122"/>
                  </a:cubicBezTo>
                  <a:cubicBezTo>
                    <a:pt x="201490" y="211264"/>
                    <a:pt x="198918" y="213074"/>
                    <a:pt x="198061" y="215265"/>
                  </a:cubicBezTo>
                  <a:cubicBezTo>
                    <a:pt x="191298" y="233267"/>
                    <a:pt x="191298" y="233362"/>
                    <a:pt x="180535" y="241840"/>
                  </a:cubicBezTo>
                  <a:cubicBezTo>
                    <a:pt x="173867" y="247079"/>
                    <a:pt x="172439" y="252222"/>
                    <a:pt x="175772" y="258508"/>
                  </a:cubicBezTo>
                  <a:cubicBezTo>
                    <a:pt x="179106" y="264700"/>
                    <a:pt x="184345" y="266891"/>
                    <a:pt x="191203" y="264795"/>
                  </a:cubicBezTo>
                  <a:cubicBezTo>
                    <a:pt x="195203" y="263557"/>
                    <a:pt x="199013" y="255556"/>
                    <a:pt x="201680" y="259271"/>
                  </a:cubicBezTo>
                  <a:cubicBezTo>
                    <a:pt x="207776" y="267843"/>
                    <a:pt x="217968" y="255746"/>
                    <a:pt x="222635" y="265843"/>
                  </a:cubicBezTo>
                  <a:cubicBezTo>
                    <a:pt x="221302" y="271272"/>
                    <a:pt x="217682" y="274130"/>
                    <a:pt x="213110" y="276034"/>
                  </a:cubicBezTo>
                  <a:cubicBezTo>
                    <a:pt x="207014" y="278035"/>
                    <a:pt x="200442" y="278035"/>
                    <a:pt x="194346" y="280702"/>
                  </a:cubicBezTo>
                  <a:cubicBezTo>
                    <a:pt x="189965" y="283274"/>
                    <a:pt x="185012" y="284702"/>
                    <a:pt x="181202" y="288417"/>
                  </a:cubicBezTo>
                  <a:cubicBezTo>
                    <a:pt x="179487" y="288417"/>
                    <a:pt x="177677" y="288417"/>
                    <a:pt x="175963" y="288512"/>
                  </a:cubicBezTo>
                  <a:cubicBezTo>
                    <a:pt x="172724" y="286322"/>
                    <a:pt x="172439" y="283083"/>
                    <a:pt x="172248" y="279178"/>
                  </a:cubicBezTo>
                  <a:cubicBezTo>
                    <a:pt x="171200" y="260223"/>
                    <a:pt x="167771" y="255460"/>
                    <a:pt x="152150" y="254889"/>
                  </a:cubicBezTo>
                  <a:cubicBezTo>
                    <a:pt x="142530" y="254508"/>
                    <a:pt x="133386" y="252508"/>
                    <a:pt x="125195" y="248126"/>
                  </a:cubicBezTo>
                  <a:cubicBezTo>
                    <a:pt x="110907" y="240602"/>
                    <a:pt x="99191" y="243840"/>
                    <a:pt x="88047" y="254603"/>
                  </a:cubicBezTo>
                  <a:lnTo>
                    <a:pt x="88047" y="254603"/>
                  </a:lnTo>
                  <a:cubicBezTo>
                    <a:pt x="85380" y="251079"/>
                    <a:pt x="80522" y="252222"/>
                    <a:pt x="77760" y="248888"/>
                  </a:cubicBezTo>
                  <a:cubicBezTo>
                    <a:pt x="75093" y="242887"/>
                    <a:pt x="71474" y="236791"/>
                    <a:pt x="66044" y="234791"/>
                  </a:cubicBezTo>
                  <a:cubicBezTo>
                    <a:pt x="48995" y="228600"/>
                    <a:pt x="38898" y="214408"/>
                    <a:pt x="28992" y="199644"/>
                  </a:cubicBezTo>
                  <a:cubicBezTo>
                    <a:pt x="24039" y="192214"/>
                    <a:pt x="18324" y="185261"/>
                    <a:pt x="10609" y="180975"/>
                  </a:cubicBezTo>
                  <a:cubicBezTo>
                    <a:pt x="10514" y="179165"/>
                    <a:pt x="10418" y="177356"/>
                    <a:pt x="10323" y="175641"/>
                  </a:cubicBezTo>
                  <a:cubicBezTo>
                    <a:pt x="-7298" y="139922"/>
                    <a:pt x="-1774" y="112014"/>
                    <a:pt x="22420" y="85249"/>
                  </a:cubicBezTo>
                  <a:cubicBezTo>
                    <a:pt x="44042" y="61341"/>
                    <a:pt x="67187" y="46863"/>
                    <a:pt x="98429" y="48768"/>
                  </a:cubicBezTo>
                  <a:cubicBezTo>
                    <a:pt x="104335" y="49149"/>
                    <a:pt x="109193" y="43529"/>
                    <a:pt x="114146" y="39910"/>
                  </a:cubicBezTo>
                  <a:cubicBezTo>
                    <a:pt x="119956" y="39338"/>
                    <a:pt x="127195" y="40957"/>
                    <a:pt x="131195" y="37814"/>
                  </a:cubicBezTo>
                  <a:cubicBezTo>
                    <a:pt x="140816" y="30289"/>
                    <a:pt x="147483" y="32099"/>
                    <a:pt x="154627" y="40957"/>
                  </a:cubicBezTo>
                  <a:cubicBezTo>
                    <a:pt x="157865" y="44958"/>
                    <a:pt x="162342" y="44482"/>
                    <a:pt x="165200" y="39910"/>
                  </a:cubicBezTo>
                  <a:cubicBezTo>
                    <a:pt x="169105" y="33528"/>
                    <a:pt x="173582" y="28480"/>
                    <a:pt x="181202" y="28670"/>
                  </a:cubicBezTo>
                  <a:cubicBezTo>
                    <a:pt x="190727" y="34290"/>
                    <a:pt x="192632" y="34385"/>
                    <a:pt x="195680" y="28575"/>
                  </a:cubicBezTo>
                  <a:cubicBezTo>
                    <a:pt x="197394" y="25336"/>
                    <a:pt x="197775" y="21241"/>
                    <a:pt x="199680" y="18288"/>
                  </a:cubicBezTo>
                  <a:cubicBezTo>
                    <a:pt x="202252" y="14192"/>
                    <a:pt x="206062" y="12192"/>
                    <a:pt x="210920" y="14192"/>
                  </a:cubicBezTo>
                  <a:cubicBezTo>
                    <a:pt x="220254" y="18097"/>
                    <a:pt x="227874" y="23431"/>
                    <a:pt x="228160" y="36100"/>
                  </a:cubicBezTo>
                  <a:cubicBezTo>
                    <a:pt x="228255" y="39814"/>
                    <a:pt x="229874" y="43339"/>
                    <a:pt x="233970" y="44387"/>
                  </a:cubicBezTo>
                  <a:cubicBezTo>
                    <a:pt x="238733" y="45529"/>
                    <a:pt x="242924" y="43529"/>
                    <a:pt x="245210" y="39529"/>
                  </a:cubicBezTo>
                  <a:cubicBezTo>
                    <a:pt x="251020" y="29337"/>
                    <a:pt x="259497" y="20574"/>
                    <a:pt x="259592" y="7144"/>
                  </a:cubicBezTo>
                  <a:cubicBezTo>
                    <a:pt x="259592" y="4381"/>
                    <a:pt x="262450" y="2191"/>
                    <a:pt x="263974" y="0"/>
                  </a:cubicBezTo>
                  <a:close/>
                </a:path>
              </a:pathLst>
            </a:custGeom>
            <a:solidFill>
              <a:srgbClr val="AEDB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5" name="Freeform: Shape 164">
              <a:extLst>
                <a:ext uri="{FF2B5EF4-FFF2-40B4-BE49-F238E27FC236}">
                  <a16:creationId xmlns:a16="http://schemas.microsoft.com/office/drawing/2014/main" id="{FD12C60A-B135-4820-B4EC-D51028375B30}"/>
                </a:ext>
              </a:extLst>
            </p:cNvPr>
            <p:cNvSpPr/>
            <p:nvPr/>
          </p:nvSpPr>
          <p:spPr>
            <a:xfrm>
              <a:off x="3372014" y="1481330"/>
              <a:ext cx="143399" cy="93683"/>
            </a:xfrm>
            <a:custGeom>
              <a:avLst/>
              <a:gdLst>
                <a:gd name="connsiteX0" fmla="*/ 31147 w 143399"/>
                <a:gd name="connsiteY0" fmla="*/ 5849 h 93683"/>
                <a:gd name="connsiteX1" fmla="*/ 41529 w 143399"/>
                <a:gd name="connsiteY1" fmla="*/ 229 h 93683"/>
                <a:gd name="connsiteX2" fmla="*/ 56388 w 143399"/>
                <a:gd name="connsiteY2" fmla="*/ 2896 h 93683"/>
                <a:gd name="connsiteX3" fmla="*/ 74200 w 143399"/>
                <a:gd name="connsiteY3" fmla="*/ 19565 h 93683"/>
                <a:gd name="connsiteX4" fmla="*/ 77248 w 143399"/>
                <a:gd name="connsiteY4" fmla="*/ 23756 h 93683"/>
                <a:gd name="connsiteX5" fmla="*/ 86582 w 143399"/>
                <a:gd name="connsiteY5" fmla="*/ 22899 h 93683"/>
                <a:gd name="connsiteX6" fmla="*/ 89059 w 143399"/>
                <a:gd name="connsiteY6" fmla="*/ 16231 h 93683"/>
                <a:gd name="connsiteX7" fmla="*/ 97536 w 143399"/>
                <a:gd name="connsiteY7" fmla="*/ 134 h 93683"/>
                <a:gd name="connsiteX8" fmla="*/ 124301 w 143399"/>
                <a:gd name="connsiteY8" fmla="*/ 11564 h 93683"/>
                <a:gd name="connsiteX9" fmla="*/ 129445 w 143399"/>
                <a:gd name="connsiteY9" fmla="*/ 22899 h 93683"/>
                <a:gd name="connsiteX10" fmla="*/ 134588 w 143399"/>
                <a:gd name="connsiteY10" fmla="*/ 28519 h 93683"/>
                <a:gd name="connsiteX11" fmla="*/ 139732 w 143399"/>
                <a:gd name="connsiteY11" fmla="*/ 45473 h 93683"/>
                <a:gd name="connsiteX12" fmla="*/ 124206 w 143399"/>
                <a:gd name="connsiteY12" fmla="*/ 51093 h 93683"/>
                <a:gd name="connsiteX13" fmla="*/ 118967 w 143399"/>
                <a:gd name="connsiteY13" fmla="*/ 85002 h 93683"/>
                <a:gd name="connsiteX14" fmla="*/ 87916 w 143399"/>
                <a:gd name="connsiteY14" fmla="*/ 85002 h 93683"/>
                <a:gd name="connsiteX15" fmla="*/ 64770 w 143399"/>
                <a:gd name="connsiteY15" fmla="*/ 86907 h 93683"/>
                <a:gd name="connsiteX16" fmla="*/ 58484 w 143399"/>
                <a:gd name="connsiteY16" fmla="*/ 85573 h 93683"/>
                <a:gd name="connsiteX17" fmla="*/ 25718 w 143399"/>
                <a:gd name="connsiteY17" fmla="*/ 56998 h 93683"/>
                <a:gd name="connsiteX18" fmla="*/ 15811 w 143399"/>
                <a:gd name="connsiteY18" fmla="*/ 42044 h 93683"/>
                <a:gd name="connsiteX19" fmla="*/ 0 w 143399"/>
                <a:gd name="connsiteY19" fmla="*/ 22803 h 93683"/>
                <a:gd name="connsiteX20" fmla="*/ 10287 w 143399"/>
                <a:gd name="connsiteY20" fmla="*/ 11564 h 93683"/>
                <a:gd name="connsiteX21" fmla="*/ 31147 w 143399"/>
                <a:gd name="connsiteY21" fmla="*/ 5849 h 93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43399" h="93683">
                  <a:moveTo>
                    <a:pt x="31147" y="5849"/>
                  </a:moveTo>
                  <a:cubicBezTo>
                    <a:pt x="34576" y="3944"/>
                    <a:pt x="38005" y="2039"/>
                    <a:pt x="41529" y="229"/>
                  </a:cubicBezTo>
                  <a:cubicBezTo>
                    <a:pt x="46482" y="1087"/>
                    <a:pt x="51626" y="1468"/>
                    <a:pt x="56388" y="2896"/>
                  </a:cubicBezTo>
                  <a:cubicBezTo>
                    <a:pt x="64580" y="5373"/>
                    <a:pt x="72771" y="8230"/>
                    <a:pt x="74200" y="19565"/>
                  </a:cubicBezTo>
                  <a:cubicBezTo>
                    <a:pt x="74390" y="21089"/>
                    <a:pt x="76010" y="22613"/>
                    <a:pt x="77248" y="23756"/>
                  </a:cubicBezTo>
                  <a:cubicBezTo>
                    <a:pt x="80486" y="26614"/>
                    <a:pt x="83630" y="24708"/>
                    <a:pt x="86582" y="22899"/>
                  </a:cubicBezTo>
                  <a:cubicBezTo>
                    <a:pt x="88868" y="21470"/>
                    <a:pt x="89916" y="19660"/>
                    <a:pt x="89059" y="16231"/>
                  </a:cubicBezTo>
                  <a:cubicBezTo>
                    <a:pt x="85154" y="515"/>
                    <a:pt x="85344" y="801"/>
                    <a:pt x="97536" y="134"/>
                  </a:cubicBezTo>
                  <a:cubicBezTo>
                    <a:pt x="108204" y="-533"/>
                    <a:pt x="117729" y="991"/>
                    <a:pt x="124301" y="11564"/>
                  </a:cubicBezTo>
                  <a:cubicBezTo>
                    <a:pt x="126016" y="15374"/>
                    <a:pt x="127730" y="19089"/>
                    <a:pt x="129445" y="22899"/>
                  </a:cubicBezTo>
                  <a:cubicBezTo>
                    <a:pt x="131159" y="24708"/>
                    <a:pt x="132969" y="26614"/>
                    <a:pt x="134588" y="28519"/>
                  </a:cubicBezTo>
                  <a:cubicBezTo>
                    <a:pt x="145161" y="36139"/>
                    <a:pt x="145352" y="36900"/>
                    <a:pt x="139732" y="45473"/>
                  </a:cubicBezTo>
                  <a:cubicBezTo>
                    <a:pt x="135827" y="51569"/>
                    <a:pt x="128206" y="45473"/>
                    <a:pt x="124206" y="51093"/>
                  </a:cubicBezTo>
                  <a:cubicBezTo>
                    <a:pt x="125921" y="62999"/>
                    <a:pt x="120491" y="73667"/>
                    <a:pt x="118967" y="85002"/>
                  </a:cubicBezTo>
                  <a:cubicBezTo>
                    <a:pt x="108585" y="92241"/>
                    <a:pt x="98298" y="100242"/>
                    <a:pt x="87916" y="85002"/>
                  </a:cubicBezTo>
                  <a:cubicBezTo>
                    <a:pt x="80201" y="85097"/>
                    <a:pt x="72009" y="76334"/>
                    <a:pt x="64770" y="86907"/>
                  </a:cubicBezTo>
                  <a:cubicBezTo>
                    <a:pt x="63246" y="89097"/>
                    <a:pt x="59436" y="88621"/>
                    <a:pt x="58484" y="85573"/>
                  </a:cubicBezTo>
                  <a:cubicBezTo>
                    <a:pt x="53054" y="68428"/>
                    <a:pt x="36005" y="67476"/>
                    <a:pt x="25718" y="56998"/>
                  </a:cubicBezTo>
                  <a:cubicBezTo>
                    <a:pt x="21241" y="52521"/>
                    <a:pt x="15907" y="49093"/>
                    <a:pt x="15811" y="42044"/>
                  </a:cubicBezTo>
                  <a:cubicBezTo>
                    <a:pt x="15621" y="30328"/>
                    <a:pt x="7525" y="26995"/>
                    <a:pt x="0" y="22803"/>
                  </a:cubicBezTo>
                  <a:cubicBezTo>
                    <a:pt x="95" y="15469"/>
                    <a:pt x="3620" y="11754"/>
                    <a:pt x="10287" y="11564"/>
                  </a:cubicBezTo>
                  <a:cubicBezTo>
                    <a:pt x="16383" y="5468"/>
                    <a:pt x="25241" y="12231"/>
                    <a:pt x="31147" y="5849"/>
                  </a:cubicBezTo>
                  <a:close/>
                </a:path>
              </a:pathLst>
            </a:custGeom>
            <a:solidFill>
              <a:srgbClr val="BBE1E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6" name="Freeform: Shape 165">
              <a:extLst>
                <a:ext uri="{FF2B5EF4-FFF2-40B4-BE49-F238E27FC236}">
                  <a16:creationId xmlns:a16="http://schemas.microsoft.com/office/drawing/2014/main" id="{14532659-321B-4FD2-9D97-D4AB0122B568}"/>
                </a:ext>
              </a:extLst>
            </p:cNvPr>
            <p:cNvSpPr/>
            <p:nvPr/>
          </p:nvSpPr>
          <p:spPr>
            <a:xfrm>
              <a:off x="3460026" y="1555092"/>
              <a:ext cx="77628" cy="22703"/>
            </a:xfrm>
            <a:custGeom>
              <a:avLst/>
              <a:gdLst>
                <a:gd name="connsiteX0" fmla="*/ 0 w 77628"/>
                <a:gd name="connsiteY0" fmla="*/ 11239 h 22703"/>
                <a:gd name="connsiteX1" fmla="*/ 31051 w 77628"/>
                <a:gd name="connsiteY1" fmla="*/ 11239 h 22703"/>
                <a:gd name="connsiteX2" fmla="*/ 77629 w 77628"/>
                <a:gd name="connsiteY2" fmla="*/ 0 h 22703"/>
                <a:gd name="connsiteX3" fmla="*/ 67342 w 77628"/>
                <a:gd name="connsiteY3" fmla="*/ 5715 h 22703"/>
                <a:gd name="connsiteX4" fmla="*/ 14288 w 77628"/>
                <a:gd name="connsiteY4" fmla="*/ 22193 h 22703"/>
                <a:gd name="connsiteX5" fmla="*/ 0 w 77628"/>
                <a:gd name="connsiteY5" fmla="*/ 11239 h 22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628" h="22703">
                  <a:moveTo>
                    <a:pt x="0" y="11239"/>
                  </a:moveTo>
                  <a:cubicBezTo>
                    <a:pt x="10382" y="20764"/>
                    <a:pt x="20765" y="12668"/>
                    <a:pt x="31051" y="11239"/>
                  </a:cubicBezTo>
                  <a:cubicBezTo>
                    <a:pt x="44101" y="2762"/>
                    <a:pt x="49530" y="1429"/>
                    <a:pt x="77629" y="0"/>
                  </a:cubicBezTo>
                  <a:cubicBezTo>
                    <a:pt x="75438" y="4572"/>
                    <a:pt x="71533" y="5524"/>
                    <a:pt x="67342" y="5715"/>
                  </a:cubicBezTo>
                  <a:cubicBezTo>
                    <a:pt x="51244" y="17240"/>
                    <a:pt x="32194" y="17621"/>
                    <a:pt x="14288" y="22193"/>
                  </a:cubicBezTo>
                  <a:cubicBezTo>
                    <a:pt x="7144" y="24003"/>
                    <a:pt x="857" y="21145"/>
                    <a:pt x="0" y="11239"/>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7" name="Freeform: Shape 166">
              <a:extLst>
                <a:ext uri="{FF2B5EF4-FFF2-40B4-BE49-F238E27FC236}">
                  <a16:creationId xmlns:a16="http://schemas.microsoft.com/office/drawing/2014/main" id="{8662EA16-90DE-4CCF-9AD4-4096EBF41C65}"/>
                </a:ext>
              </a:extLst>
            </p:cNvPr>
            <p:cNvSpPr/>
            <p:nvPr/>
          </p:nvSpPr>
          <p:spPr>
            <a:xfrm>
              <a:off x="3496221" y="1130848"/>
              <a:ext cx="15430" cy="17240"/>
            </a:xfrm>
            <a:custGeom>
              <a:avLst/>
              <a:gdLst>
                <a:gd name="connsiteX0" fmla="*/ 15430 w 15430"/>
                <a:gd name="connsiteY0" fmla="*/ 0 h 17240"/>
                <a:gd name="connsiteX1" fmla="*/ 95 w 15430"/>
                <a:gd name="connsiteY1" fmla="*/ 17240 h 17240"/>
                <a:gd name="connsiteX2" fmla="*/ 0 w 15430"/>
                <a:gd name="connsiteY2" fmla="*/ 11335 h 17240"/>
                <a:gd name="connsiteX3" fmla="*/ 15430 w 15430"/>
                <a:gd name="connsiteY3" fmla="*/ 0 h 17240"/>
              </a:gdLst>
              <a:ahLst/>
              <a:cxnLst>
                <a:cxn ang="0">
                  <a:pos x="connsiteX0" y="connsiteY0"/>
                </a:cxn>
                <a:cxn ang="0">
                  <a:pos x="connsiteX1" y="connsiteY1"/>
                </a:cxn>
                <a:cxn ang="0">
                  <a:pos x="connsiteX2" y="connsiteY2"/>
                </a:cxn>
                <a:cxn ang="0">
                  <a:pos x="connsiteX3" y="connsiteY3"/>
                </a:cxn>
              </a:cxnLst>
              <a:rect l="l" t="t" r="r" b="b"/>
              <a:pathLst>
                <a:path w="15430" h="17240">
                  <a:moveTo>
                    <a:pt x="15430" y="0"/>
                  </a:moveTo>
                  <a:cubicBezTo>
                    <a:pt x="12382" y="7906"/>
                    <a:pt x="6858" y="13240"/>
                    <a:pt x="95" y="17240"/>
                  </a:cubicBezTo>
                  <a:cubicBezTo>
                    <a:pt x="95" y="15240"/>
                    <a:pt x="0" y="13335"/>
                    <a:pt x="0" y="11335"/>
                  </a:cubicBezTo>
                  <a:cubicBezTo>
                    <a:pt x="2953" y="4096"/>
                    <a:pt x="8096" y="191"/>
                    <a:pt x="15430" y="0"/>
                  </a:cubicBezTo>
                  <a:close/>
                </a:path>
              </a:pathLst>
            </a:custGeom>
            <a:solidFill>
              <a:srgbClr val="98D2D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8" name="Freeform: Shape 167">
              <a:extLst>
                <a:ext uri="{FF2B5EF4-FFF2-40B4-BE49-F238E27FC236}">
                  <a16:creationId xmlns:a16="http://schemas.microsoft.com/office/drawing/2014/main" id="{81623E5D-E153-43DF-8155-64E580635070}"/>
                </a:ext>
              </a:extLst>
            </p:cNvPr>
            <p:cNvSpPr/>
            <p:nvPr/>
          </p:nvSpPr>
          <p:spPr>
            <a:xfrm>
              <a:off x="3692816" y="1052219"/>
              <a:ext cx="46958" cy="21720"/>
            </a:xfrm>
            <a:custGeom>
              <a:avLst/>
              <a:gdLst>
                <a:gd name="connsiteX0" fmla="*/ 46958 w 46958"/>
                <a:gd name="connsiteY0" fmla="*/ 5097 h 21720"/>
                <a:gd name="connsiteX1" fmla="*/ 36290 w 46958"/>
                <a:gd name="connsiteY1" fmla="*/ 11002 h 21720"/>
                <a:gd name="connsiteX2" fmla="*/ 35052 w 46958"/>
                <a:gd name="connsiteY2" fmla="*/ 14622 h 21720"/>
                <a:gd name="connsiteX3" fmla="*/ 12764 w 46958"/>
                <a:gd name="connsiteY3" fmla="*/ 19384 h 21720"/>
                <a:gd name="connsiteX4" fmla="*/ 10382 w 46958"/>
                <a:gd name="connsiteY4" fmla="*/ 16622 h 21720"/>
                <a:gd name="connsiteX5" fmla="*/ 0 w 46958"/>
                <a:gd name="connsiteY5" fmla="*/ 5287 h 21720"/>
                <a:gd name="connsiteX6" fmla="*/ 10382 w 46958"/>
                <a:gd name="connsiteY6" fmla="*/ 5192 h 21720"/>
                <a:gd name="connsiteX7" fmla="*/ 29051 w 46958"/>
                <a:gd name="connsiteY7" fmla="*/ 5097 h 21720"/>
                <a:gd name="connsiteX8" fmla="*/ 46958 w 46958"/>
                <a:gd name="connsiteY8" fmla="*/ 5097 h 21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958" h="21720">
                  <a:moveTo>
                    <a:pt x="46958" y="5097"/>
                  </a:moveTo>
                  <a:cubicBezTo>
                    <a:pt x="42672" y="5478"/>
                    <a:pt x="38672" y="6335"/>
                    <a:pt x="36290" y="11002"/>
                  </a:cubicBezTo>
                  <a:cubicBezTo>
                    <a:pt x="35909" y="12241"/>
                    <a:pt x="35528" y="13384"/>
                    <a:pt x="35052" y="14622"/>
                  </a:cubicBezTo>
                  <a:cubicBezTo>
                    <a:pt x="28766" y="22528"/>
                    <a:pt x="21241" y="23385"/>
                    <a:pt x="12764" y="19384"/>
                  </a:cubicBezTo>
                  <a:cubicBezTo>
                    <a:pt x="12002" y="18432"/>
                    <a:pt x="11144" y="17575"/>
                    <a:pt x="10382" y="16622"/>
                  </a:cubicBezTo>
                  <a:cubicBezTo>
                    <a:pt x="6953" y="12812"/>
                    <a:pt x="3524" y="9097"/>
                    <a:pt x="0" y="5287"/>
                  </a:cubicBezTo>
                  <a:cubicBezTo>
                    <a:pt x="3429" y="5287"/>
                    <a:pt x="6953" y="5287"/>
                    <a:pt x="10382" y="5192"/>
                  </a:cubicBezTo>
                  <a:cubicBezTo>
                    <a:pt x="16574" y="8907"/>
                    <a:pt x="22479" y="12050"/>
                    <a:pt x="29051" y="5097"/>
                  </a:cubicBezTo>
                  <a:cubicBezTo>
                    <a:pt x="34576" y="-713"/>
                    <a:pt x="41053" y="-2618"/>
                    <a:pt x="46958" y="5097"/>
                  </a:cubicBezTo>
                  <a:close/>
                </a:path>
              </a:pathLst>
            </a:custGeom>
            <a:solidFill>
              <a:srgbClr val="ABDAD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9" name="Freeform: Shape 168">
              <a:extLst>
                <a:ext uri="{FF2B5EF4-FFF2-40B4-BE49-F238E27FC236}">
                  <a16:creationId xmlns:a16="http://schemas.microsoft.com/office/drawing/2014/main" id="{A38BBC09-8595-474C-87D7-EAEFCF98934F}"/>
                </a:ext>
              </a:extLst>
            </p:cNvPr>
            <p:cNvSpPr/>
            <p:nvPr/>
          </p:nvSpPr>
          <p:spPr>
            <a:xfrm>
              <a:off x="3177588" y="1245990"/>
              <a:ext cx="127274" cy="145272"/>
            </a:xfrm>
            <a:custGeom>
              <a:avLst/>
              <a:gdLst>
                <a:gd name="connsiteX0" fmla="*/ 127275 w 127274"/>
                <a:gd name="connsiteY0" fmla="*/ 9446 h 145272"/>
                <a:gd name="connsiteX1" fmla="*/ 102034 w 127274"/>
                <a:gd name="connsiteY1" fmla="*/ 24400 h 145272"/>
                <a:gd name="connsiteX2" fmla="*/ 39835 w 127274"/>
                <a:gd name="connsiteY2" fmla="*/ 57071 h 145272"/>
                <a:gd name="connsiteX3" fmla="*/ 29929 w 127274"/>
                <a:gd name="connsiteY3" fmla="*/ 69453 h 145272"/>
                <a:gd name="connsiteX4" fmla="*/ 21547 w 127274"/>
                <a:gd name="connsiteY4" fmla="*/ 90884 h 145272"/>
                <a:gd name="connsiteX5" fmla="*/ 21928 w 127274"/>
                <a:gd name="connsiteY5" fmla="*/ 96314 h 145272"/>
                <a:gd name="connsiteX6" fmla="*/ 23548 w 127274"/>
                <a:gd name="connsiteY6" fmla="*/ 145272 h 145272"/>
                <a:gd name="connsiteX7" fmla="*/ 2021 w 127274"/>
                <a:gd name="connsiteY7" fmla="*/ 126127 h 145272"/>
                <a:gd name="connsiteX8" fmla="*/ 21 w 127274"/>
                <a:gd name="connsiteY8" fmla="*/ 118888 h 145272"/>
                <a:gd name="connsiteX9" fmla="*/ 2783 w 127274"/>
                <a:gd name="connsiteY9" fmla="*/ 105267 h 145272"/>
                <a:gd name="connsiteX10" fmla="*/ 11165 w 127274"/>
                <a:gd name="connsiteY10" fmla="*/ 79645 h 145272"/>
                <a:gd name="connsiteX11" fmla="*/ 8117 w 127274"/>
                <a:gd name="connsiteY11" fmla="*/ 54689 h 145272"/>
                <a:gd name="connsiteX12" fmla="*/ 8117 w 127274"/>
                <a:gd name="connsiteY12" fmla="*/ 49070 h 145272"/>
                <a:gd name="connsiteX13" fmla="*/ 25357 w 127274"/>
                <a:gd name="connsiteY13" fmla="*/ 52403 h 145272"/>
                <a:gd name="connsiteX14" fmla="*/ 40883 w 127274"/>
                <a:gd name="connsiteY14" fmla="*/ 39735 h 145272"/>
                <a:gd name="connsiteX15" fmla="*/ 39264 w 127274"/>
                <a:gd name="connsiteY15" fmla="*/ 37735 h 145272"/>
                <a:gd name="connsiteX16" fmla="*/ 56123 w 127274"/>
                <a:gd name="connsiteY16" fmla="*/ 22781 h 145272"/>
                <a:gd name="connsiteX17" fmla="*/ 75364 w 127274"/>
                <a:gd name="connsiteY17" fmla="*/ 20590 h 145272"/>
                <a:gd name="connsiteX18" fmla="*/ 80698 w 127274"/>
                <a:gd name="connsiteY18" fmla="*/ 14970 h 145272"/>
                <a:gd name="connsiteX19" fmla="*/ 80698 w 127274"/>
                <a:gd name="connsiteY19" fmla="*/ 14970 h 145272"/>
                <a:gd name="connsiteX20" fmla="*/ 87175 w 127274"/>
                <a:gd name="connsiteY20" fmla="*/ 6683 h 145272"/>
                <a:gd name="connsiteX21" fmla="*/ 102415 w 127274"/>
                <a:gd name="connsiteY21" fmla="*/ 6398 h 145272"/>
                <a:gd name="connsiteX22" fmla="*/ 119941 w 127274"/>
                <a:gd name="connsiteY22" fmla="*/ 10779 h 145272"/>
                <a:gd name="connsiteX23" fmla="*/ 127275 w 127274"/>
                <a:gd name="connsiteY23" fmla="*/ 9446 h 145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7274" h="145272">
                  <a:moveTo>
                    <a:pt x="127275" y="9446"/>
                  </a:moveTo>
                  <a:cubicBezTo>
                    <a:pt x="121846" y="20399"/>
                    <a:pt x="113273" y="24400"/>
                    <a:pt x="102034" y="24400"/>
                  </a:cubicBezTo>
                  <a:cubicBezTo>
                    <a:pt x="76697" y="24400"/>
                    <a:pt x="56314" y="36497"/>
                    <a:pt x="39835" y="57071"/>
                  </a:cubicBezTo>
                  <a:cubicBezTo>
                    <a:pt x="36502" y="61262"/>
                    <a:pt x="34025" y="67834"/>
                    <a:pt x="29929" y="69453"/>
                  </a:cubicBezTo>
                  <a:cubicBezTo>
                    <a:pt x="19166" y="73644"/>
                    <a:pt x="17356" y="80407"/>
                    <a:pt x="21547" y="90884"/>
                  </a:cubicBezTo>
                  <a:cubicBezTo>
                    <a:pt x="22214" y="92504"/>
                    <a:pt x="22500" y="94790"/>
                    <a:pt x="21928" y="96314"/>
                  </a:cubicBezTo>
                  <a:cubicBezTo>
                    <a:pt x="15166" y="112982"/>
                    <a:pt x="19738" y="129080"/>
                    <a:pt x="23548" y="145272"/>
                  </a:cubicBezTo>
                  <a:cubicBezTo>
                    <a:pt x="14594" y="141462"/>
                    <a:pt x="12784" y="127937"/>
                    <a:pt x="2021" y="126127"/>
                  </a:cubicBezTo>
                  <a:cubicBezTo>
                    <a:pt x="973" y="125936"/>
                    <a:pt x="-170" y="121269"/>
                    <a:pt x="21" y="118888"/>
                  </a:cubicBezTo>
                  <a:cubicBezTo>
                    <a:pt x="497" y="114316"/>
                    <a:pt x="2974" y="109744"/>
                    <a:pt x="2783" y="105267"/>
                  </a:cubicBezTo>
                  <a:cubicBezTo>
                    <a:pt x="2497" y="95266"/>
                    <a:pt x="14118" y="89741"/>
                    <a:pt x="11165" y="79645"/>
                  </a:cubicBezTo>
                  <a:cubicBezTo>
                    <a:pt x="8689" y="71358"/>
                    <a:pt x="8022" y="63167"/>
                    <a:pt x="8117" y="54689"/>
                  </a:cubicBezTo>
                  <a:cubicBezTo>
                    <a:pt x="8117" y="52784"/>
                    <a:pt x="8117" y="50975"/>
                    <a:pt x="8117" y="49070"/>
                  </a:cubicBezTo>
                  <a:cubicBezTo>
                    <a:pt x="14118" y="48879"/>
                    <a:pt x="19642" y="50594"/>
                    <a:pt x="25357" y="52403"/>
                  </a:cubicBezTo>
                  <a:cubicBezTo>
                    <a:pt x="32977" y="54785"/>
                    <a:pt x="36787" y="51070"/>
                    <a:pt x="40883" y="39735"/>
                  </a:cubicBezTo>
                  <a:cubicBezTo>
                    <a:pt x="40978" y="39354"/>
                    <a:pt x="39835" y="38402"/>
                    <a:pt x="39264" y="37735"/>
                  </a:cubicBezTo>
                  <a:cubicBezTo>
                    <a:pt x="40121" y="26305"/>
                    <a:pt x="47836" y="21923"/>
                    <a:pt x="56123" y="22781"/>
                  </a:cubicBezTo>
                  <a:cubicBezTo>
                    <a:pt x="62981" y="23352"/>
                    <a:pt x="68982" y="20685"/>
                    <a:pt x="75364" y="20590"/>
                  </a:cubicBezTo>
                  <a:cubicBezTo>
                    <a:pt x="77173" y="18780"/>
                    <a:pt x="79078" y="17066"/>
                    <a:pt x="80698" y="14970"/>
                  </a:cubicBezTo>
                  <a:lnTo>
                    <a:pt x="80698" y="14970"/>
                  </a:lnTo>
                  <a:cubicBezTo>
                    <a:pt x="82888" y="12208"/>
                    <a:pt x="84984" y="9446"/>
                    <a:pt x="87175" y="6683"/>
                  </a:cubicBezTo>
                  <a:cubicBezTo>
                    <a:pt x="94033" y="-1889"/>
                    <a:pt x="95176" y="-2461"/>
                    <a:pt x="102415" y="6398"/>
                  </a:cubicBezTo>
                  <a:cubicBezTo>
                    <a:pt x="107844" y="13065"/>
                    <a:pt x="112797" y="14780"/>
                    <a:pt x="119941" y="10779"/>
                  </a:cubicBezTo>
                  <a:cubicBezTo>
                    <a:pt x="122036" y="9731"/>
                    <a:pt x="124798" y="9922"/>
                    <a:pt x="127275" y="9446"/>
                  </a:cubicBezTo>
                  <a:close/>
                </a:path>
              </a:pathLst>
            </a:custGeom>
            <a:solidFill>
              <a:srgbClr val="8ACED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0" name="Freeform: Shape 169">
              <a:extLst>
                <a:ext uri="{FF2B5EF4-FFF2-40B4-BE49-F238E27FC236}">
                  <a16:creationId xmlns:a16="http://schemas.microsoft.com/office/drawing/2014/main" id="{074EB7D4-ED38-484A-A2AA-E399DBBCAD16}"/>
                </a:ext>
              </a:extLst>
            </p:cNvPr>
            <p:cNvSpPr/>
            <p:nvPr/>
          </p:nvSpPr>
          <p:spPr>
            <a:xfrm>
              <a:off x="3268668" y="1464509"/>
              <a:ext cx="10286" cy="5715"/>
            </a:xfrm>
            <a:custGeom>
              <a:avLst/>
              <a:gdLst>
                <a:gd name="connsiteX0" fmla="*/ 0 w 10286"/>
                <a:gd name="connsiteY0" fmla="*/ 0 h 5715"/>
                <a:gd name="connsiteX1" fmla="*/ 10287 w 10286"/>
                <a:gd name="connsiteY1" fmla="*/ 5715 h 5715"/>
                <a:gd name="connsiteX2" fmla="*/ 0 w 10286"/>
                <a:gd name="connsiteY2" fmla="*/ 0 h 5715"/>
              </a:gdLst>
              <a:ahLst/>
              <a:cxnLst>
                <a:cxn ang="0">
                  <a:pos x="connsiteX0" y="connsiteY0"/>
                </a:cxn>
                <a:cxn ang="0">
                  <a:pos x="connsiteX1" y="connsiteY1"/>
                </a:cxn>
                <a:cxn ang="0">
                  <a:pos x="connsiteX2" y="connsiteY2"/>
                </a:cxn>
              </a:cxnLst>
              <a:rect l="l" t="t" r="r" b="b"/>
              <a:pathLst>
                <a:path w="10286" h="5715">
                  <a:moveTo>
                    <a:pt x="0" y="0"/>
                  </a:moveTo>
                  <a:cubicBezTo>
                    <a:pt x="4286" y="191"/>
                    <a:pt x="8096" y="1143"/>
                    <a:pt x="10287" y="5715"/>
                  </a:cubicBezTo>
                  <a:cubicBezTo>
                    <a:pt x="6001" y="5620"/>
                    <a:pt x="2096" y="4572"/>
                    <a:pt x="0" y="0"/>
                  </a:cubicBezTo>
                  <a:close/>
                </a:path>
              </a:pathLst>
            </a:custGeom>
            <a:solidFill>
              <a:srgbClr val="91D0D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1" name="Freeform: Shape 170">
              <a:extLst>
                <a:ext uri="{FF2B5EF4-FFF2-40B4-BE49-F238E27FC236}">
                  <a16:creationId xmlns:a16="http://schemas.microsoft.com/office/drawing/2014/main" id="{062C4CCD-9FEB-4974-B3CF-28B6BCB57815}"/>
                </a:ext>
              </a:extLst>
            </p:cNvPr>
            <p:cNvSpPr/>
            <p:nvPr/>
          </p:nvSpPr>
          <p:spPr>
            <a:xfrm>
              <a:off x="4044626" y="1238386"/>
              <a:ext cx="26446" cy="45243"/>
            </a:xfrm>
            <a:custGeom>
              <a:avLst/>
              <a:gdLst>
                <a:gd name="connsiteX0" fmla="*/ 26047 w 26446"/>
                <a:gd name="connsiteY0" fmla="*/ 45244 h 45243"/>
                <a:gd name="connsiteX1" fmla="*/ 12426 w 26446"/>
                <a:gd name="connsiteY1" fmla="*/ 29908 h 45243"/>
                <a:gd name="connsiteX2" fmla="*/ 139 w 26446"/>
                <a:gd name="connsiteY2" fmla="*/ 0 h 45243"/>
                <a:gd name="connsiteX3" fmla="*/ 10426 w 26446"/>
                <a:gd name="connsiteY3" fmla="*/ 17050 h 45243"/>
                <a:gd name="connsiteX4" fmla="*/ 26047 w 26446"/>
                <a:gd name="connsiteY4" fmla="*/ 45244 h 45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446" h="45243">
                  <a:moveTo>
                    <a:pt x="26047" y="45244"/>
                  </a:moveTo>
                  <a:cubicBezTo>
                    <a:pt x="21570" y="40005"/>
                    <a:pt x="17951" y="32957"/>
                    <a:pt x="12426" y="29908"/>
                  </a:cubicBezTo>
                  <a:cubicBezTo>
                    <a:pt x="234" y="23146"/>
                    <a:pt x="-432" y="12192"/>
                    <a:pt x="139" y="0"/>
                  </a:cubicBezTo>
                  <a:cubicBezTo>
                    <a:pt x="6807" y="3334"/>
                    <a:pt x="3854" y="13621"/>
                    <a:pt x="10426" y="17050"/>
                  </a:cubicBezTo>
                  <a:cubicBezTo>
                    <a:pt x="18237" y="24765"/>
                    <a:pt x="28619" y="30670"/>
                    <a:pt x="26047" y="45244"/>
                  </a:cubicBezTo>
                  <a:close/>
                </a:path>
              </a:pathLst>
            </a:custGeom>
            <a:solidFill>
              <a:srgbClr val="B0DC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2" name="Freeform: Shape 171">
              <a:extLst>
                <a:ext uri="{FF2B5EF4-FFF2-40B4-BE49-F238E27FC236}">
                  <a16:creationId xmlns:a16="http://schemas.microsoft.com/office/drawing/2014/main" id="{A26DD863-54B7-4C0A-AC5C-647B3D762623}"/>
                </a:ext>
              </a:extLst>
            </p:cNvPr>
            <p:cNvSpPr/>
            <p:nvPr/>
          </p:nvSpPr>
          <p:spPr>
            <a:xfrm>
              <a:off x="4063696" y="1283725"/>
              <a:ext cx="12049" cy="22574"/>
            </a:xfrm>
            <a:custGeom>
              <a:avLst/>
              <a:gdLst>
                <a:gd name="connsiteX0" fmla="*/ 6977 w 12049"/>
                <a:gd name="connsiteY0" fmla="*/ 22574 h 22574"/>
                <a:gd name="connsiteX1" fmla="*/ 3263 w 12049"/>
                <a:gd name="connsiteY1" fmla="*/ 16097 h 22574"/>
                <a:gd name="connsiteX2" fmla="*/ 4025 w 12049"/>
                <a:gd name="connsiteY2" fmla="*/ 3905 h 22574"/>
                <a:gd name="connsiteX3" fmla="*/ 6977 w 12049"/>
                <a:gd name="connsiteY3" fmla="*/ 0 h 22574"/>
                <a:gd name="connsiteX4" fmla="*/ 6977 w 12049"/>
                <a:gd name="connsiteY4" fmla="*/ 22574 h 225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49" h="22574">
                  <a:moveTo>
                    <a:pt x="6977" y="22574"/>
                  </a:moveTo>
                  <a:cubicBezTo>
                    <a:pt x="5739" y="20383"/>
                    <a:pt x="4882" y="17812"/>
                    <a:pt x="3263" y="16097"/>
                  </a:cubicBezTo>
                  <a:cubicBezTo>
                    <a:pt x="-738" y="11525"/>
                    <a:pt x="-1690" y="7620"/>
                    <a:pt x="4025" y="3905"/>
                  </a:cubicBezTo>
                  <a:cubicBezTo>
                    <a:pt x="5263" y="3048"/>
                    <a:pt x="6025" y="1333"/>
                    <a:pt x="6977" y="0"/>
                  </a:cubicBezTo>
                  <a:cubicBezTo>
                    <a:pt x="13740" y="10763"/>
                    <a:pt x="13740" y="11620"/>
                    <a:pt x="6977" y="22574"/>
                  </a:cubicBezTo>
                  <a:close/>
                </a:path>
              </a:pathLst>
            </a:custGeom>
            <a:solidFill>
              <a:srgbClr val="B0DC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3" name="Freeform: Shape 172">
              <a:extLst>
                <a:ext uri="{FF2B5EF4-FFF2-40B4-BE49-F238E27FC236}">
                  <a16:creationId xmlns:a16="http://schemas.microsoft.com/office/drawing/2014/main" id="{7BE99B56-E6E1-4629-A987-50A968A2E99C}"/>
                </a:ext>
              </a:extLst>
            </p:cNvPr>
            <p:cNvSpPr/>
            <p:nvPr/>
          </p:nvSpPr>
          <p:spPr>
            <a:xfrm>
              <a:off x="3656622" y="1044497"/>
              <a:ext cx="36290" cy="18809"/>
            </a:xfrm>
            <a:custGeom>
              <a:avLst/>
              <a:gdLst>
                <a:gd name="connsiteX0" fmla="*/ 36290 w 36290"/>
                <a:gd name="connsiteY0" fmla="*/ 13009 h 18809"/>
                <a:gd name="connsiteX1" fmla="*/ 0 w 36290"/>
                <a:gd name="connsiteY1" fmla="*/ 18628 h 18809"/>
                <a:gd name="connsiteX2" fmla="*/ 3143 w 36290"/>
                <a:gd name="connsiteY2" fmla="*/ 14342 h 18809"/>
                <a:gd name="connsiteX3" fmla="*/ 32956 w 36290"/>
                <a:gd name="connsiteY3" fmla="*/ 8913 h 18809"/>
                <a:gd name="connsiteX4" fmla="*/ 36290 w 36290"/>
                <a:gd name="connsiteY4" fmla="*/ 13009 h 188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290" h="18809">
                  <a:moveTo>
                    <a:pt x="36290" y="13009"/>
                  </a:moveTo>
                  <a:cubicBezTo>
                    <a:pt x="24955" y="20914"/>
                    <a:pt x="12287" y="18343"/>
                    <a:pt x="0" y="18628"/>
                  </a:cubicBezTo>
                  <a:cubicBezTo>
                    <a:pt x="1048" y="17200"/>
                    <a:pt x="2096" y="15771"/>
                    <a:pt x="3143" y="14342"/>
                  </a:cubicBezTo>
                  <a:cubicBezTo>
                    <a:pt x="16193" y="-3755"/>
                    <a:pt x="16193" y="-3755"/>
                    <a:pt x="32956" y="8913"/>
                  </a:cubicBezTo>
                  <a:cubicBezTo>
                    <a:pt x="34290" y="9961"/>
                    <a:pt x="35243" y="11675"/>
                    <a:pt x="36290" y="13009"/>
                  </a:cubicBezTo>
                  <a:close/>
                </a:path>
              </a:pathLst>
            </a:custGeom>
            <a:solidFill>
              <a:srgbClr val="ABDAD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4" name="Freeform: Shape 173">
              <a:extLst>
                <a:ext uri="{FF2B5EF4-FFF2-40B4-BE49-F238E27FC236}">
                  <a16:creationId xmlns:a16="http://schemas.microsoft.com/office/drawing/2014/main" id="{2E6449CF-12E5-4B8B-9D51-84899193B033}"/>
                </a:ext>
              </a:extLst>
            </p:cNvPr>
            <p:cNvSpPr/>
            <p:nvPr/>
          </p:nvSpPr>
          <p:spPr>
            <a:xfrm>
              <a:off x="3625570" y="1068841"/>
              <a:ext cx="20764" cy="11369"/>
            </a:xfrm>
            <a:custGeom>
              <a:avLst/>
              <a:gdLst>
                <a:gd name="connsiteX0" fmla="*/ 20765 w 20764"/>
                <a:gd name="connsiteY0" fmla="*/ 0 h 11369"/>
                <a:gd name="connsiteX1" fmla="*/ 0 w 20764"/>
                <a:gd name="connsiteY1" fmla="*/ 11239 h 11369"/>
                <a:gd name="connsiteX2" fmla="*/ 20765 w 20764"/>
                <a:gd name="connsiteY2" fmla="*/ 0 h 11369"/>
              </a:gdLst>
              <a:ahLst/>
              <a:cxnLst>
                <a:cxn ang="0">
                  <a:pos x="connsiteX0" y="connsiteY0"/>
                </a:cxn>
                <a:cxn ang="0">
                  <a:pos x="connsiteX1" y="connsiteY1"/>
                </a:cxn>
                <a:cxn ang="0">
                  <a:pos x="connsiteX2" y="connsiteY2"/>
                </a:cxn>
              </a:cxnLst>
              <a:rect l="l" t="t" r="r" b="b"/>
              <a:pathLst>
                <a:path w="20764" h="11369">
                  <a:moveTo>
                    <a:pt x="20765" y="0"/>
                  </a:moveTo>
                  <a:cubicBezTo>
                    <a:pt x="16764" y="10287"/>
                    <a:pt x="8954" y="11906"/>
                    <a:pt x="0" y="11239"/>
                  </a:cubicBezTo>
                  <a:cubicBezTo>
                    <a:pt x="5334" y="4001"/>
                    <a:pt x="12573" y="857"/>
                    <a:pt x="20765" y="0"/>
                  </a:cubicBezTo>
                  <a:close/>
                </a:path>
              </a:pathLst>
            </a:custGeom>
            <a:solidFill>
              <a:srgbClr val="ABDAD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5" name="Freeform: Shape 174">
              <a:extLst>
                <a:ext uri="{FF2B5EF4-FFF2-40B4-BE49-F238E27FC236}">
                  <a16:creationId xmlns:a16="http://schemas.microsoft.com/office/drawing/2014/main" id="{DE5103D7-C995-4C47-AF26-F1FB8E89AE06}"/>
                </a:ext>
              </a:extLst>
            </p:cNvPr>
            <p:cNvSpPr/>
            <p:nvPr/>
          </p:nvSpPr>
          <p:spPr>
            <a:xfrm>
              <a:off x="3646430" y="1063126"/>
              <a:ext cx="10286" cy="5715"/>
            </a:xfrm>
            <a:custGeom>
              <a:avLst/>
              <a:gdLst>
                <a:gd name="connsiteX0" fmla="*/ 10287 w 10286"/>
                <a:gd name="connsiteY0" fmla="*/ 0 h 5715"/>
                <a:gd name="connsiteX1" fmla="*/ 0 w 10286"/>
                <a:gd name="connsiteY1" fmla="*/ 5715 h 5715"/>
                <a:gd name="connsiteX2" fmla="*/ 10287 w 10286"/>
                <a:gd name="connsiteY2" fmla="*/ 0 h 5715"/>
              </a:gdLst>
              <a:ahLst/>
              <a:cxnLst>
                <a:cxn ang="0">
                  <a:pos x="connsiteX0" y="connsiteY0"/>
                </a:cxn>
                <a:cxn ang="0">
                  <a:pos x="connsiteX1" y="connsiteY1"/>
                </a:cxn>
                <a:cxn ang="0">
                  <a:pos x="connsiteX2" y="connsiteY2"/>
                </a:cxn>
              </a:cxnLst>
              <a:rect l="l" t="t" r="r" b="b"/>
              <a:pathLst>
                <a:path w="10286" h="5715">
                  <a:moveTo>
                    <a:pt x="10287" y="0"/>
                  </a:moveTo>
                  <a:cubicBezTo>
                    <a:pt x="8096" y="4572"/>
                    <a:pt x="4191" y="5620"/>
                    <a:pt x="0" y="5715"/>
                  </a:cubicBezTo>
                  <a:cubicBezTo>
                    <a:pt x="2191" y="1238"/>
                    <a:pt x="6001" y="95"/>
                    <a:pt x="10287" y="0"/>
                  </a:cubicBezTo>
                  <a:close/>
                </a:path>
              </a:pathLst>
            </a:custGeom>
            <a:solidFill>
              <a:srgbClr val="ABDAD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6" name="Freeform: Shape 175">
              <a:extLst>
                <a:ext uri="{FF2B5EF4-FFF2-40B4-BE49-F238E27FC236}">
                  <a16:creationId xmlns:a16="http://schemas.microsoft.com/office/drawing/2014/main" id="{7274D586-6540-4118-BCCB-2CDE89AAA23A}"/>
                </a:ext>
              </a:extLst>
            </p:cNvPr>
            <p:cNvSpPr/>
            <p:nvPr/>
          </p:nvSpPr>
          <p:spPr>
            <a:xfrm>
              <a:off x="3537750" y="1544734"/>
              <a:ext cx="20669" cy="10358"/>
            </a:xfrm>
            <a:custGeom>
              <a:avLst/>
              <a:gdLst>
                <a:gd name="connsiteX0" fmla="*/ 0 w 20669"/>
                <a:gd name="connsiteY0" fmla="*/ 10358 h 10358"/>
                <a:gd name="connsiteX1" fmla="*/ 20669 w 20669"/>
                <a:gd name="connsiteY1" fmla="*/ 10358 h 10358"/>
                <a:gd name="connsiteX2" fmla="*/ 0 w 20669"/>
                <a:gd name="connsiteY2" fmla="*/ 10358 h 10358"/>
              </a:gdLst>
              <a:ahLst/>
              <a:cxnLst>
                <a:cxn ang="0">
                  <a:pos x="connsiteX0" y="connsiteY0"/>
                </a:cxn>
                <a:cxn ang="0">
                  <a:pos x="connsiteX1" y="connsiteY1"/>
                </a:cxn>
                <a:cxn ang="0">
                  <a:pos x="connsiteX2" y="connsiteY2"/>
                </a:cxn>
              </a:cxnLst>
              <a:rect l="l" t="t" r="r" b="b"/>
              <a:pathLst>
                <a:path w="20669" h="10358">
                  <a:moveTo>
                    <a:pt x="0" y="10358"/>
                  </a:moveTo>
                  <a:cubicBezTo>
                    <a:pt x="10001" y="-3453"/>
                    <a:pt x="10573" y="-3453"/>
                    <a:pt x="20669" y="10358"/>
                  </a:cubicBezTo>
                  <a:cubicBezTo>
                    <a:pt x="13716" y="10263"/>
                    <a:pt x="6858" y="10358"/>
                    <a:pt x="0" y="10358"/>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7" name="Freeform: Shape 176">
              <a:extLst>
                <a:ext uri="{FF2B5EF4-FFF2-40B4-BE49-F238E27FC236}">
                  <a16:creationId xmlns:a16="http://schemas.microsoft.com/office/drawing/2014/main" id="{288451C1-EEB0-4489-83F1-9BD49F2E3FF9}"/>
                </a:ext>
              </a:extLst>
            </p:cNvPr>
            <p:cNvSpPr/>
            <p:nvPr/>
          </p:nvSpPr>
          <p:spPr>
            <a:xfrm>
              <a:off x="3511746" y="1079890"/>
              <a:ext cx="53661" cy="50958"/>
            </a:xfrm>
            <a:custGeom>
              <a:avLst/>
              <a:gdLst>
                <a:gd name="connsiteX0" fmla="*/ 36290 w 53661"/>
                <a:gd name="connsiteY0" fmla="*/ 28480 h 50958"/>
                <a:gd name="connsiteX1" fmla="*/ 9430 w 53661"/>
                <a:gd name="connsiteY1" fmla="*/ 46768 h 50958"/>
                <a:gd name="connsiteX2" fmla="*/ 0 w 53661"/>
                <a:gd name="connsiteY2" fmla="*/ 50959 h 50958"/>
                <a:gd name="connsiteX3" fmla="*/ 14859 w 53661"/>
                <a:gd name="connsiteY3" fmla="*/ 34195 h 50958"/>
                <a:gd name="connsiteX4" fmla="*/ 25717 w 53661"/>
                <a:gd name="connsiteY4" fmla="*/ 28194 h 50958"/>
                <a:gd name="connsiteX5" fmla="*/ 34766 w 53661"/>
                <a:gd name="connsiteY5" fmla="*/ 12383 h 50958"/>
                <a:gd name="connsiteX6" fmla="*/ 51625 w 53661"/>
                <a:gd name="connsiteY6" fmla="*/ 0 h 50958"/>
                <a:gd name="connsiteX7" fmla="*/ 52102 w 53661"/>
                <a:gd name="connsiteY7" fmla="*/ 476 h 50958"/>
                <a:gd name="connsiteX8" fmla="*/ 36290 w 53661"/>
                <a:gd name="connsiteY8" fmla="*/ 28480 h 50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661" h="50958">
                  <a:moveTo>
                    <a:pt x="36290" y="28480"/>
                  </a:moveTo>
                  <a:cubicBezTo>
                    <a:pt x="29337" y="38100"/>
                    <a:pt x="22289" y="47149"/>
                    <a:pt x="9430" y="46768"/>
                  </a:cubicBezTo>
                  <a:cubicBezTo>
                    <a:pt x="6286" y="46673"/>
                    <a:pt x="3143" y="49530"/>
                    <a:pt x="0" y="50959"/>
                  </a:cubicBezTo>
                  <a:cubicBezTo>
                    <a:pt x="2476" y="36481"/>
                    <a:pt x="2381" y="36290"/>
                    <a:pt x="14859" y="34195"/>
                  </a:cubicBezTo>
                  <a:cubicBezTo>
                    <a:pt x="19241" y="33433"/>
                    <a:pt x="23241" y="32576"/>
                    <a:pt x="25717" y="28194"/>
                  </a:cubicBezTo>
                  <a:cubicBezTo>
                    <a:pt x="26289" y="21241"/>
                    <a:pt x="29146" y="16097"/>
                    <a:pt x="34766" y="12383"/>
                  </a:cubicBezTo>
                  <a:cubicBezTo>
                    <a:pt x="40576" y="8573"/>
                    <a:pt x="46006" y="4191"/>
                    <a:pt x="51625" y="0"/>
                  </a:cubicBezTo>
                  <a:cubicBezTo>
                    <a:pt x="51625" y="0"/>
                    <a:pt x="52102" y="476"/>
                    <a:pt x="52102" y="476"/>
                  </a:cubicBezTo>
                  <a:cubicBezTo>
                    <a:pt x="58198" y="17526"/>
                    <a:pt x="45053" y="21622"/>
                    <a:pt x="36290" y="28480"/>
                  </a:cubicBezTo>
                  <a:close/>
                </a:path>
              </a:pathLst>
            </a:custGeom>
            <a:solidFill>
              <a:srgbClr val="98D2D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8" name="Freeform: Shape 177">
              <a:extLst>
                <a:ext uri="{FF2B5EF4-FFF2-40B4-BE49-F238E27FC236}">
                  <a16:creationId xmlns:a16="http://schemas.microsoft.com/office/drawing/2014/main" id="{E71D4BB9-1E8E-41C8-B7FA-688ABA06D795}"/>
                </a:ext>
              </a:extLst>
            </p:cNvPr>
            <p:cNvSpPr/>
            <p:nvPr/>
          </p:nvSpPr>
          <p:spPr>
            <a:xfrm>
              <a:off x="3252952" y="1261055"/>
              <a:ext cx="5333" cy="5619"/>
            </a:xfrm>
            <a:custGeom>
              <a:avLst/>
              <a:gdLst>
                <a:gd name="connsiteX0" fmla="*/ 5334 w 5333"/>
                <a:gd name="connsiteY0" fmla="*/ 0 h 5619"/>
                <a:gd name="connsiteX1" fmla="*/ 0 w 5333"/>
                <a:gd name="connsiteY1" fmla="*/ 5620 h 5619"/>
                <a:gd name="connsiteX2" fmla="*/ 5334 w 5333"/>
                <a:gd name="connsiteY2" fmla="*/ 0 h 5619"/>
              </a:gdLst>
              <a:ahLst/>
              <a:cxnLst>
                <a:cxn ang="0">
                  <a:pos x="connsiteX0" y="connsiteY0"/>
                </a:cxn>
                <a:cxn ang="0">
                  <a:pos x="connsiteX1" y="connsiteY1"/>
                </a:cxn>
                <a:cxn ang="0">
                  <a:pos x="connsiteX2" y="connsiteY2"/>
                </a:cxn>
              </a:cxnLst>
              <a:rect l="l" t="t" r="r" b="b"/>
              <a:pathLst>
                <a:path w="5333" h="5619">
                  <a:moveTo>
                    <a:pt x="5334" y="0"/>
                  </a:moveTo>
                  <a:cubicBezTo>
                    <a:pt x="3524" y="1810"/>
                    <a:pt x="1810" y="3715"/>
                    <a:pt x="0" y="5620"/>
                  </a:cubicBezTo>
                  <a:cubicBezTo>
                    <a:pt x="1714" y="3715"/>
                    <a:pt x="3524" y="1810"/>
                    <a:pt x="5334" y="0"/>
                  </a:cubicBezTo>
                  <a:close/>
                </a:path>
              </a:pathLst>
            </a:custGeom>
            <a:solidFill>
              <a:srgbClr val="86CCC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9" name="Freeform: Shape 178">
              <a:extLst>
                <a:ext uri="{FF2B5EF4-FFF2-40B4-BE49-F238E27FC236}">
                  <a16:creationId xmlns:a16="http://schemas.microsoft.com/office/drawing/2014/main" id="{83133087-2042-463C-BAC9-3D4DB0C15672}"/>
                </a:ext>
              </a:extLst>
            </p:cNvPr>
            <p:cNvSpPr/>
            <p:nvPr/>
          </p:nvSpPr>
          <p:spPr>
            <a:xfrm>
              <a:off x="3888216" y="1136945"/>
              <a:ext cx="11674" cy="9559"/>
            </a:xfrm>
            <a:custGeom>
              <a:avLst/>
              <a:gdLst>
                <a:gd name="connsiteX0" fmla="*/ 7007 w 11674"/>
                <a:gd name="connsiteY0" fmla="*/ 0 h 9559"/>
                <a:gd name="connsiteX1" fmla="*/ 11674 w 11674"/>
                <a:gd name="connsiteY1" fmla="*/ 5524 h 9559"/>
                <a:gd name="connsiteX2" fmla="*/ 5578 w 11674"/>
                <a:gd name="connsiteY2" fmla="*/ 9430 h 9559"/>
                <a:gd name="connsiteX3" fmla="*/ 340 w 11674"/>
                <a:gd name="connsiteY3" fmla="*/ 2286 h 9559"/>
                <a:gd name="connsiteX4" fmla="*/ 7007 w 11674"/>
                <a:gd name="connsiteY4" fmla="*/ 0 h 95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74" h="9559">
                  <a:moveTo>
                    <a:pt x="7007" y="0"/>
                  </a:moveTo>
                  <a:cubicBezTo>
                    <a:pt x="8531" y="1810"/>
                    <a:pt x="10150" y="3715"/>
                    <a:pt x="11674" y="5524"/>
                  </a:cubicBezTo>
                  <a:cubicBezTo>
                    <a:pt x="10246" y="8096"/>
                    <a:pt x="8341" y="10096"/>
                    <a:pt x="5578" y="9430"/>
                  </a:cubicBezTo>
                  <a:cubicBezTo>
                    <a:pt x="2245" y="8668"/>
                    <a:pt x="-1089" y="6667"/>
                    <a:pt x="340" y="2286"/>
                  </a:cubicBezTo>
                  <a:cubicBezTo>
                    <a:pt x="816" y="952"/>
                    <a:pt x="4626" y="762"/>
                    <a:pt x="7007" y="0"/>
                  </a:cubicBezTo>
                  <a:close/>
                </a:path>
              </a:pathLst>
            </a:custGeom>
            <a:solidFill>
              <a:srgbClr val="75C6C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0" name="Freeform: Shape 179">
              <a:extLst>
                <a:ext uri="{FF2B5EF4-FFF2-40B4-BE49-F238E27FC236}">
                  <a16:creationId xmlns:a16="http://schemas.microsoft.com/office/drawing/2014/main" id="{5238D642-09E8-446A-A64F-E03B3DA08A6C}"/>
                </a:ext>
              </a:extLst>
            </p:cNvPr>
            <p:cNvSpPr/>
            <p:nvPr/>
          </p:nvSpPr>
          <p:spPr>
            <a:xfrm>
              <a:off x="3910272" y="1142469"/>
              <a:ext cx="5238" cy="5429"/>
            </a:xfrm>
            <a:custGeom>
              <a:avLst/>
              <a:gdLst>
                <a:gd name="connsiteX0" fmla="*/ 0 w 5238"/>
                <a:gd name="connsiteY0" fmla="*/ 0 h 5429"/>
                <a:gd name="connsiteX1" fmla="*/ 5239 w 5238"/>
                <a:gd name="connsiteY1" fmla="*/ 5429 h 5429"/>
                <a:gd name="connsiteX2" fmla="*/ 0 w 5238"/>
                <a:gd name="connsiteY2" fmla="*/ 0 h 5429"/>
              </a:gdLst>
              <a:ahLst/>
              <a:cxnLst>
                <a:cxn ang="0">
                  <a:pos x="connsiteX0" y="connsiteY0"/>
                </a:cxn>
                <a:cxn ang="0">
                  <a:pos x="connsiteX1" y="connsiteY1"/>
                </a:cxn>
                <a:cxn ang="0">
                  <a:pos x="connsiteX2" y="connsiteY2"/>
                </a:cxn>
              </a:cxnLst>
              <a:rect l="l" t="t" r="r" b="b"/>
              <a:pathLst>
                <a:path w="5238" h="5429">
                  <a:moveTo>
                    <a:pt x="0" y="0"/>
                  </a:moveTo>
                  <a:cubicBezTo>
                    <a:pt x="1715" y="1810"/>
                    <a:pt x="3524" y="3620"/>
                    <a:pt x="5239" y="5429"/>
                  </a:cubicBezTo>
                  <a:cubicBezTo>
                    <a:pt x="3524" y="3620"/>
                    <a:pt x="1715" y="1810"/>
                    <a:pt x="0" y="0"/>
                  </a:cubicBezTo>
                  <a:close/>
                </a:path>
              </a:pathLst>
            </a:custGeom>
            <a:solidFill>
              <a:srgbClr val="75C6C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1" name="Freeform: Shape 180">
              <a:extLst>
                <a:ext uri="{FF2B5EF4-FFF2-40B4-BE49-F238E27FC236}">
                  <a16:creationId xmlns:a16="http://schemas.microsoft.com/office/drawing/2014/main" id="{5805CFE3-C32E-4138-B121-18588F8C83CE}"/>
                </a:ext>
              </a:extLst>
            </p:cNvPr>
            <p:cNvSpPr/>
            <p:nvPr/>
          </p:nvSpPr>
          <p:spPr>
            <a:xfrm>
              <a:off x="3548036" y="1080176"/>
              <a:ext cx="25908" cy="28194"/>
            </a:xfrm>
            <a:custGeom>
              <a:avLst/>
              <a:gdLst>
                <a:gd name="connsiteX0" fmla="*/ 0 w 25908"/>
                <a:gd name="connsiteY0" fmla="*/ 28194 h 28194"/>
                <a:gd name="connsiteX1" fmla="*/ 9430 w 25908"/>
                <a:gd name="connsiteY1" fmla="*/ 15145 h 28194"/>
                <a:gd name="connsiteX2" fmla="*/ 15811 w 25908"/>
                <a:gd name="connsiteY2" fmla="*/ 286 h 28194"/>
                <a:gd name="connsiteX3" fmla="*/ 25908 w 25908"/>
                <a:gd name="connsiteY3" fmla="*/ 0 h 28194"/>
                <a:gd name="connsiteX4" fmla="*/ 21908 w 25908"/>
                <a:gd name="connsiteY4" fmla="*/ 10096 h 28194"/>
                <a:gd name="connsiteX5" fmla="*/ 0 w 25908"/>
                <a:gd name="connsiteY5" fmla="*/ 28194 h 28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908" h="28194">
                  <a:moveTo>
                    <a:pt x="0" y="28194"/>
                  </a:moveTo>
                  <a:cubicBezTo>
                    <a:pt x="3143" y="23813"/>
                    <a:pt x="6001" y="19145"/>
                    <a:pt x="9430" y="15145"/>
                  </a:cubicBezTo>
                  <a:cubicBezTo>
                    <a:pt x="13145" y="10858"/>
                    <a:pt x="15335" y="6096"/>
                    <a:pt x="15811" y="286"/>
                  </a:cubicBezTo>
                  <a:cubicBezTo>
                    <a:pt x="19145" y="190"/>
                    <a:pt x="22479" y="95"/>
                    <a:pt x="25908" y="0"/>
                  </a:cubicBezTo>
                  <a:cubicBezTo>
                    <a:pt x="24575" y="3334"/>
                    <a:pt x="22860" y="6667"/>
                    <a:pt x="21908" y="10096"/>
                  </a:cubicBezTo>
                  <a:cubicBezTo>
                    <a:pt x="16955" y="26956"/>
                    <a:pt x="17050" y="27051"/>
                    <a:pt x="0" y="28194"/>
                  </a:cubicBezTo>
                  <a:close/>
                </a:path>
              </a:pathLst>
            </a:custGeom>
            <a:solidFill>
              <a:srgbClr val="ABDAD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2" name="Freeform: Shape 181">
              <a:extLst>
                <a:ext uri="{FF2B5EF4-FFF2-40B4-BE49-F238E27FC236}">
                  <a16:creationId xmlns:a16="http://schemas.microsoft.com/office/drawing/2014/main" id="{9B0512C0-3CE4-412A-ACE8-FC5A696D68B9}"/>
                </a:ext>
              </a:extLst>
            </p:cNvPr>
            <p:cNvSpPr/>
            <p:nvPr/>
          </p:nvSpPr>
          <p:spPr>
            <a:xfrm>
              <a:off x="3832739" y="1142659"/>
              <a:ext cx="20591" cy="16478"/>
            </a:xfrm>
            <a:custGeom>
              <a:avLst/>
              <a:gdLst>
                <a:gd name="connsiteX0" fmla="*/ 15335 w 20591"/>
                <a:gd name="connsiteY0" fmla="*/ 16478 h 16478"/>
                <a:gd name="connsiteX1" fmla="*/ 0 w 20591"/>
                <a:gd name="connsiteY1" fmla="*/ 191 h 16478"/>
                <a:gd name="connsiteX2" fmla="*/ 20574 w 20591"/>
                <a:gd name="connsiteY2" fmla="*/ 0 h 16478"/>
                <a:gd name="connsiteX3" fmla="*/ 15335 w 20591"/>
                <a:gd name="connsiteY3" fmla="*/ 16478 h 16478"/>
              </a:gdLst>
              <a:ahLst/>
              <a:cxnLst>
                <a:cxn ang="0">
                  <a:pos x="connsiteX0" y="connsiteY0"/>
                </a:cxn>
                <a:cxn ang="0">
                  <a:pos x="connsiteX1" y="connsiteY1"/>
                </a:cxn>
                <a:cxn ang="0">
                  <a:pos x="connsiteX2" y="connsiteY2"/>
                </a:cxn>
                <a:cxn ang="0">
                  <a:pos x="connsiteX3" y="connsiteY3"/>
                </a:cxn>
              </a:cxnLst>
              <a:rect l="l" t="t" r="r" b="b"/>
              <a:pathLst>
                <a:path w="20591" h="16478">
                  <a:moveTo>
                    <a:pt x="15335" y="16478"/>
                  </a:moveTo>
                  <a:cubicBezTo>
                    <a:pt x="5620" y="16193"/>
                    <a:pt x="476" y="10763"/>
                    <a:pt x="0" y="191"/>
                  </a:cubicBezTo>
                  <a:cubicBezTo>
                    <a:pt x="6858" y="95"/>
                    <a:pt x="13716" y="95"/>
                    <a:pt x="20574" y="0"/>
                  </a:cubicBezTo>
                  <a:cubicBezTo>
                    <a:pt x="20860" y="6191"/>
                    <a:pt x="17526" y="11144"/>
                    <a:pt x="15335" y="16478"/>
                  </a:cubicBezTo>
                  <a:close/>
                </a:path>
              </a:pathLst>
            </a:custGeom>
            <a:solidFill>
              <a:srgbClr val="75C6C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3" name="Freeform: Shape 182">
              <a:extLst>
                <a:ext uri="{FF2B5EF4-FFF2-40B4-BE49-F238E27FC236}">
                  <a16:creationId xmlns:a16="http://schemas.microsoft.com/office/drawing/2014/main" id="{BC5DD70F-B9FA-46C7-8F44-B39D10334214}"/>
                </a:ext>
              </a:extLst>
            </p:cNvPr>
            <p:cNvSpPr/>
            <p:nvPr/>
          </p:nvSpPr>
          <p:spPr>
            <a:xfrm>
              <a:off x="3474315" y="1179785"/>
              <a:ext cx="48109" cy="64411"/>
            </a:xfrm>
            <a:custGeom>
              <a:avLst/>
              <a:gdLst>
                <a:gd name="connsiteX0" fmla="*/ 1331 w 48109"/>
                <a:gd name="connsiteY0" fmla="*/ 64316 h 64411"/>
                <a:gd name="connsiteX1" fmla="*/ 4760 w 48109"/>
                <a:gd name="connsiteY1" fmla="*/ 50886 h 64411"/>
                <a:gd name="connsiteX2" fmla="*/ 2855 w 48109"/>
                <a:gd name="connsiteY2" fmla="*/ 29455 h 64411"/>
                <a:gd name="connsiteX3" fmla="*/ 7999 w 48109"/>
                <a:gd name="connsiteY3" fmla="*/ 12881 h 64411"/>
                <a:gd name="connsiteX4" fmla="*/ 36574 w 48109"/>
                <a:gd name="connsiteY4" fmla="*/ 594 h 64411"/>
                <a:gd name="connsiteX5" fmla="*/ 46385 w 48109"/>
                <a:gd name="connsiteY5" fmla="*/ 6595 h 64411"/>
                <a:gd name="connsiteX6" fmla="*/ 34859 w 48109"/>
                <a:gd name="connsiteY6" fmla="*/ 46028 h 64411"/>
                <a:gd name="connsiteX7" fmla="*/ 27049 w 48109"/>
                <a:gd name="connsiteY7" fmla="*/ 53077 h 64411"/>
                <a:gd name="connsiteX8" fmla="*/ 27049 w 48109"/>
                <a:gd name="connsiteY8" fmla="*/ 53077 h 64411"/>
                <a:gd name="connsiteX9" fmla="*/ 6380 w 48109"/>
                <a:gd name="connsiteY9" fmla="*/ 64411 h 64411"/>
                <a:gd name="connsiteX10" fmla="*/ 1331 w 48109"/>
                <a:gd name="connsiteY10" fmla="*/ 64316 h 64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8109" h="64411">
                  <a:moveTo>
                    <a:pt x="1331" y="64316"/>
                  </a:moveTo>
                  <a:cubicBezTo>
                    <a:pt x="2474" y="59839"/>
                    <a:pt x="3332" y="55267"/>
                    <a:pt x="4760" y="50886"/>
                  </a:cubicBezTo>
                  <a:cubicBezTo>
                    <a:pt x="7046" y="43361"/>
                    <a:pt x="6284" y="36694"/>
                    <a:pt x="2855" y="29455"/>
                  </a:cubicBezTo>
                  <a:cubicBezTo>
                    <a:pt x="-1907" y="19263"/>
                    <a:pt x="-1050" y="17167"/>
                    <a:pt x="7999" y="12881"/>
                  </a:cubicBezTo>
                  <a:cubicBezTo>
                    <a:pt x="17333" y="8404"/>
                    <a:pt x="26954" y="4309"/>
                    <a:pt x="36574" y="594"/>
                  </a:cubicBezTo>
                  <a:cubicBezTo>
                    <a:pt x="41432" y="-1311"/>
                    <a:pt x="45337" y="1546"/>
                    <a:pt x="46385" y="6595"/>
                  </a:cubicBezTo>
                  <a:cubicBezTo>
                    <a:pt x="49814" y="22025"/>
                    <a:pt x="49147" y="36408"/>
                    <a:pt x="34859" y="46028"/>
                  </a:cubicBezTo>
                  <a:cubicBezTo>
                    <a:pt x="32002" y="47933"/>
                    <a:pt x="29621" y="50695"/>
                    <a:pt x="27049" y="53077"/>
                  </a:cubicBezTo>
                  <a:lnTo>
                    <a:pt x="27049" y="53077"/>
                  </a:lnTo>
                  <a:cubicBezTo>
                    <a:pt x="18191" y="52600"/>
                    <a:pt x="10285" y="54124"/>
                    <a:pt x="6380" y="64411"/>
                  </a:cubicBezTo>
                  <a:cubicBezTo>
                    <a:pt x="4760" y="64316"/>
                    <a:pt x="3046" y="64316"/>
                    <a:pt x="1331" y="64316"/>
                  </a:cubicBezTo>
                  <a:close/>
                </a:path>
              </a:pathLst>
            </a:custGeom>
            <a:solidFill>
              <a:srgbClr val="C6E5E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4" name="Freeform: Shape 183">
              <a:extLst>
                <a:ext uri="{FF2B5EF4-FFF2-40B4-BE49-F238E27FC236}">
                  <a16:creationId xmlns:a16="http://schemas.microsoft.com/office/drawing/2014/main" id="{45FD1B2C-8CCD-47F8-90AE-2904AEADA347}"/>
                </a:ext>
              </a:extLst>
            </p:cNvPr>
            <p:cNvSpPr/>
            <p:nvPr/>
          </p:nvSpPr>
          <p:spPr>
            <a:xfrm>
              <a:off x="3813497" y="1208413"/>
              <a:ext cx="32409" cy="52645"/>
            </a:xfrm>
            <a:custGeom>
              <a:avLst/>
              <a:gdLst>
                <a:gd name="connsiteX0" fmla="*/ 3621 w 32409"/>
                <a:gd name="connsiteY0" fmla="*/ 1779 h 52645"/>
                <a:gd name="connsiteX1" fmla="*/ 26767 w 32409"/>
                <a:gd name="connsiteY1" fmla="*/ 64 h 52645"/>
                <a:gd name="connsiteX2" fmla="*/ 24100 w 32409"/>
                <a:gd name="connsiteY2" fmla="*/ 10542 h 52645"/>
                <a:gd name="connsiteX3" fmla="*/ 23909 w 32409"/>
                <a:gd name="connsiteY3" fmla="*/ 20352 h 52645"/>
                <a:gd name="connsiteX4" fmla="*/ 24290 w 32409"/>
                <a:gd name="connsiteY4" fmla="*/ 52642 h 52645"/>
                <a:gd name="connsiteX5" fmla="*/ 2383 w 32409"/>
                <a:gd name="connsiteY5" fmla="*/ 39783 h 52645"/>
                <a:gd name="connsiteX6" fmla="*/ 858 w 32409"/>
                <a:gd name="connsiteY6" fmla="*/ 32544 h 52645"/>
                <a:gd name="connsiteX7" fmla="*/ 3621 w 32409"/>
                <a:gd name="connsiteY7" fmla="*/ 1779 h 52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409" h="52645">
                  <a:moveTo>
                    <a:pt x="3621" y="1779"/>
                  </a:moveTo>
                  <a:cubicBezTo>
                    <a:pt x="11622" y="9208"/>
                    <a:pt x="19242" y="-888"/>
                    <a:pt x="26767" y="64"/>
                  </a:cubicBezTo>
                  <a:cubicBezTo>
                    <a:pt x="28767" y="5208"/>
                    <a:pt x="26100" y="7875"/>
                    <a:pt x="24100" y="10542"/>
                  </a:cubicBezTo>
                  <a:cubicBezTo>
                    <a:pt x="21718" y="13875"/>
                    <a:pt x="20861" y="17971"/>
                    <a:pt x="23909" y="20352"/>
                  </a:cubicBezTo>
                  <a:cubicBezTo>
                    <a:pt x="37625" y="31116"/>
                    <a:pt x="32481" y="41784"/>
                    <a:pt x="24290" y="52642"/>
                  </a:cubicBezTo>
                  <a:cubicBezTo>
                    <a:pt x="14765" y="52833"/>
                    <a:pt x="9526" y="44451"/>
                    <a:pt x="2383" y="39783"/>
                  </a:cubicBezTo>
                  <a:cubicBezTo>
                    <a:pt x="1" y="38164"/>
                    <a:pt x="-761" y="34164"/>
                    <a:pt x="858" y="32544"/>
                  </a:cubicBezTo>
                  <a:cubicBezTo>
                    <a:pt x="10479" y="22924"/>
                    <a:pt x="5431" y="12256"/>
                    <a:pt x="3621" y="1779"/>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5" name="Freeform: Shape 184">
              <a:extLst>
                <a:ext uri="{FF2B5EF4-FFF2-40B4-BE49-F238E27FC236}">
                  <a16:creationId xmlns:a16="http://schemas.microsoft.com/office/drawing/2014/main" id="{9392996C-E6C0-4082-B971-625D8FF6639C}"/>
                </a:ext>
              </a:extLst>
            </p:cNvPr>
            <p:cNvSpPr/>
            <p:nvPr/>
          </p:nvSpPr>
          <p:spPr>
            <a:xfrm>
              <a:off x="3448258" y="1272266"/>
              <a:ext cx="41087" cy="39059"/>
            </a:xfrm>
            <a:custGeom>
              <a:avLst/>
              <a:gdLst>
                <a:gd name="connsiteX0" fmla="*/ 6910 w 41087"/>
                <a:gd name="connsiteY0" fmla="*/ 14316 h 39059"/>
                <a:gd name="connsiteX1" fmla="*/ 15387 w 41087"/>
                <a:gd name="connsiteY1" fmla="*/ 7172 h 39059"/>
                <a:gd name="connsiteX2" fmla="*/ 21198 w 41087"/>
                <a:gd name="connsiteY2" fmla="*/ 124 h 39059"/>
                <a:gd name="connsiteX3" fmla="*/ 39867 w 41087"/>
                <a:gd name="connsiteY3" fmla="*/ 10887 h 39059"/>
                <a:gd name="connsiteX4" fmla="*/ 36247 w 41087"/>
                <a:gd name="connsiteY4" fmla="*/ 22031 h 39059"/>
                <a:gd name="connsiteX5" fmla="*/ 33866 w 41087"/>
                <a:gd name="connsiteY5" fmla="*/ 22984 h 39059"/>
                <a:gd name="connsiteX6" fmla="*/ 34437 w 41087"/>
                <a:gd name="connsiteY6" fmla="*/ 28985 h 39059"/>
                <a:gd name="connsiteX7" fmla="*/ 38057 w 41087"/>
                <a:gd name="connsiteY7" fmla="*/ 37557 h 39059"/>
                <a:gd name="connsiteX8" fmla="*/ 28341 w 41087"/>
                <a:gd name="connsiteY8" fmla="*/ 38795 h 39059"/>
                <a:gd name="connsiteX9" fmla="*/ 18340 w 41087"/>
                <a:gd name="connsiteY9" fmla="*/ 30794 h 39059"/>
                <a:gd name="connsiteX10" fmla="*/ 4815 w 41087"/>
                <a:gd name="connsiteY10" fmla="*/ 25556 h 39059"/>
                <a:gd name="connsiteX11" fmla="*/ 147 w 41087"/>
                <a:gd name="connsiteY11" fmla="*/ 16126 h 39059"/>
                <a:gd name="connsiteX12" fmla="*/ 6910 w 41087"/>
                <a:gd name="connsiteY12" fmla="*/ 14316 h 39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1087" h="39059">
                  <a:moveTo>
                    <a:pt x="6910" y="14316"/>
                  </a:moveTo>
                  <a:cubicBezTo>
                    <a:pt x="14244" y="16507"/>
                    <a:pt x="15768" y="12792"/>
                    <a:pt x="15387" y="7172"/>
                  </a:cubicBezTo>
                  <a:cubicBezTo>
                    <a:pt x="15102" y="2505"/>
                    <a:pt x="17007" y="410"/>
                    <a:pt x="21198" y="124"/>
                  </a:cubicBezTo>
                  <a:cubicBezTo>
                    <a:pt x="32247" y="-543"/>
                    <a:pt x="35485" y="1267"/>
                    <a:pt x="39867" y="10887"/>
                  </a:cubicBezTo>
                  <a:cubicBezTo>
                    <a:pt x="42248" y="16031"/>
                    <a:pt x="41200" y="19745"/>
                    <a:pt x="36247" y="22031"/>
                  </a:cubicBezTo>
                  <a:cubicBezTo>
                    <a:pt x="35485" y="22412"/>
                    <a:pt x="34533" y="22508"/>
                    <a:pt x="33866" y="22984"/>
                  </a:cubicBezTo>
                  <a:cubicBezTo>
                    <a:pt x="29865" y="25460"/>
                    <a:pt x="32628" y="27270"/>
                    <a:pt x="34437" y="28985"/>
                  </a:cubicBezTo>
                  <a:cubicBezTo>
                    <a:pt x="36914" y="31366"/>
                    <a:pt x="40819" y="34033"/>
                    <a:pt x="38057" y="37557"/>
                  </a:cubicBezTo>
                  <a:cubicBezTo>
                    <a:pt x="36438" y="39557"/>
                    <a:pt x="31675" y="39081"/>
                    <a:pt x="28341" y="38795"/>
                  </a:cubicBezTo>
                  <a:cubicBezTo>
                    <a:pt x="23769" y="38414"/>
                    <a:pt x="20150" y="35081"/>
                    <a:pt x="18340" y="30794"/>
                  </a:cubicBezTo>
                  <a:cubicBezTo>
                    <a:pt x="15292" y="23555"/>
                    <a:pt x="8910" y="28223"/>
                    <a:pt x="4815" y="25556"/>
                  </a:cubicBezTo>
                  <a:cubicBezTo>
                    <a:pt x="1671" y="23460"/>
                    <a:pt x="-615" y="19745"/>
                    <a:pt x="147" y="16126"/>
                  </a:cubicBezTo>
                  <a:cubicBezTo>
                    <a:pt x="1195" y="10792"/>
                    <a:pt x="5100" y="13935"/>
                    <a:pt x="6910" y="14316"/>
                  </a:cubicBezTo>
                  <a:close/>
                </a:path>
              </a:pathLst>
            </a:custGeom>
            <a:solidFill>
              <a:srgbClr val="AEDB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6" name="Freeform: Shape 185">
              <a:extLst>
                <a:ext uri="{FF2B5EF4-FFF2-40B4-BE49-F238E27FC236}">
                  <a16:creationId xmlns:a16="http://schemas.microsoft.com/office/drawing/2014/main" id="{447919FE-57FE-4EF0-87C8-1EF3304DD30A}"/>
                </a:ext>
              </a:extLst>
            </p:cNvPr>
            <p:cNvSpPr/>
            <p:nvPr/>
          </p:nvSpPr>
          <p:spPr>
            <a:xfrm>
              <a:off x="3389055" y="1289345"/>
              <a:ext cx="8867" cy="13143"/>
            </a:xfrm>
            <a:custGeom>
              <a:avLst/>
              <a:gdLst>
                <a:gd name="connsiteX0" fmla="*/ 8867 w 8867"/>
                <a:gd name="connsiteY0" fmla="*/ 0 h 13143"/>
                <a:gd name="connsiteX1" fmla="*/ 8677 w 8867"/>
                <a:gd name="connsiteY1" fmla="*/ 2762 h 13143"/>
                <a:gd name="connsiteX2" fmla="*/ 2581 w 8867"/>
                <a:gd name="connsiteY2" fmla="*/ 12859 h 13143"/>
                <a:gd name="connsiteX3" fmla="*/ 6581 w 8867"/>
                <a:gd name="connsiteY3" fmla="*/ 1238 h 13143"/>
                <a:gd name="connsiteX4" fmla="*/ 8867 w 8867"/>
                <a:gd name="connsiteY4" fmla="*/ 0 h 131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67" h="13143">
                  <a:moveTo>
                    <a:pt x="8867" y="0"/>
                  </a:moveTo>
                  <a:cubicBezTo>
                    <a:pt x="8772" y="953"/>
                    <a:pt x="8772" y="1810"/>
                    <a:pt x="8677" y="2762"/>
                  </a:cubicBezTo>
                  <a:cubicBezTo>
                    <a:pt x="8105" y="7430"/>
                    <a:pt x="4676" y="14668"/>
                    <a:pt x="2581" y="12859"/>
                  </a:cubicBezTo>
                  <a:cubicBezTo>
                    <a:pt x="-3991" y="7239"/>
                    <a:pt x="3724" y="4667"/>
                    <a:pt x="6581" y="1238"/>
                  </a:cubicBezTo>
                  <a:cubicBezTo>
                    <a:pt x="7248" y="571"/>
                    <a:pt x="8105" y="381"/>
                    <a:pt x="8867" y="0"/>
                  </a:cubicBezTo>
                  <a:close/>
                </a:path>
              </a:pathLst>
            </a:custGeom>
            <a:solidFill>
              <a:srgbClr val="AEDB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7" name="Freeform: Shape 186">
              <a:extLst>
                <a:ext uri="{FF2B5EF4-FFF2-40B4-BE49-F238E27FC236}">
                  <a16:creationId xmlns:a16="http://schemas.microsoft.com/office/drawing/2014/main" id="{6A85676E-C553-47AD-B883-7A70170DBCA2}"/>
                </a:ext>
              </a:extLst>
            </p:cNvPr>
            <p:cNvSpPr/>
            <p:nvPr/>
          </p:nvSpPr>
          <p:spPr>
            <a:xfrm>
              <a:off x="3801592" y="1198857"/>
              <a:ext cx="10382" cy="9210"/>
            </a:xfrm>
            <a:custGeom>
              <a:avLst/>
              <a:gdLst>
                <a:gd name="connsiteX0" fmla="*/ 0 w 10382"/>
                <a:gd name="connsiteY0" fmla="*/ 0 h 9210"/>
                <a:gd name="connsiteX1" fmla="*/ 10382 w 10382"/>
                <a:gd name="connsiteY1" fmla="*/ 5620 h 9210"/>
                <a:gd name="connsiteX2" fmla="*/ 0 w 10382"/>
                <a:gd name="connsiteY2" fmla="*/ 0 h 9210"/>
              </a:gdLst>
              <a:ahLst/>
              <a:cxnLst>
                <a:cxn ang="0">
                  <a:pos x="connsiteX0" y="connsiteY0"/>
                </a:cxn>
                <a:cxn ang="0">
                  <a:pos x="connsiteX1" y="connsiteY1"/>
                </a:cxn>
                <a:cxn ang="0">
                  <a:pos x="connsiteX2" y="connsiteY2"/>
                </a:cxn>
              </a:cxnLst>
              <a:rect l="l" t="t" r="r" b="b"/>
              <a:pathLst>
                <a:path w="10382" h="9210">
                  <a:moveTo>
                    <a:pt x="0" y="0"/>
                  </a:moveTo>
                  <a:cubicBezTo>
                    <a:pt x="3429" y="1905"/>
                    <a:pt x="6858" y="3810"/>
                    <a:pt x="10382" y="5620"/>
                  </a:cubicBezTo>
                  <a:cubicBezTo>
                    <a:pt x="3334" y="11335"/>
                    <a:pt x="2286" y="10763"/>
                    <a:pt x="0" y="0"/>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8" name="Freeform: Shape 187">
              <a:extLst>
                <a:ext uri="{FF2B5EF4-FFF2-40B4-BE49-F238E27FC236}">
                  <a16:creationId xmlns:a16="http://schemas.microsoft.com/office/drawing/2014/main" id="{574A067C-D9AA-4919-9606-E99C505D5757}"/>
                </a:ext>
              </a:extLst>
            </p:cNvPr>
            <p:cNvSpPr/>
            <p:nvPr/>
          </p:nvSpPr>
          <p:spPr>
            <a:xfrm>
              <a:off x="3378682" y="1281629"/>
              <a:ext cx="2476" cy="4095"/>
            </a:xfrm>
            <a:custGeom>
              <a:avLst/>
              <a:gdLst>
                <a:gd name="connsiteX0" fmla="*/ 2477 w 2476"/>
                <a:gd name="connsiteY0" fmla="*/ 2191 h 4095"/>
                <a:gd name="connsiteX1" fmla="*/ 1048 w 2476"/>
                <a:gd name="connsiteY1" fmla="*/ 4096 h 4095"/>
                <a:gd name="connsiteX2" fmla="*/ 0 w 2476"/>
                <a:gd name="connsiteY2" fmla="*/ 1905 h 4095"/>
                <a:gd name="connsiteX3" fmla="*/ 1333 w 2476"/>
                <a:gd name="connsiteY3" fmla="*/ 0 h 4095"/>
                <a:gd name="connsiteX4" fmla="*/ 2477 w 2476"/>
                <a:gd name="connsiteY4" fmla="*/ 2191 h 40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 h="4095">
                  <a:moveTo>
                    <a:pt x="2477" y="2191"/>
                  </a:moveTo>
                  <a:cubicBezTo>
                    <a:pt x="2000" y="2857"/>
                    <a:pt x="1524" y="3524"/>
                    <a:pt x="1048" y="4096"/>
                  </a:cubicBezTo>
                  <a:cubicBezTo>
                    <a:pt x="667" y="3334"/>
                    <a:pt x="0" y="2572"/>
                    <a:pt x="0" y="1905"/>
                  </a:cubicBezTo>
                  <a:cubicBezTo>
                    <a:pt x="95" y="1238"/>
                    <a:pt x="857" y="571"/>
                    <a:pt x="1333" y="0"/>
                  </a:cubicBezTo>
                  <a:cubicBezTo>
                    <a:pt x="1715" y="667"/>
                    <a:pt x="2095" y="1429"/>
                    <a:pt x="2477" y="2191"/>
                  </a:cubicBezTo>
                  <a:close/>
                </a:path>
              </a:pathLst>
            </a:custGeom>
            <a:solidFill>
              <a:srgbClr val="AEDB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9" name="Freeform: Shape 188">
              <a:extLst>
                <a:ext uri="{FF2B5EF4-FFF2-40B4-BE49-F238E27FC236}">
                  <a16:creationId xmlns:a16="http://schemas.microsoft.com/office/drawing/2014/main" id="{31EAA5F3-A3B3-450C-ADB5-ECFA6C0702D9}"/>
                </a:ext>
              </a:extLst>
            </p:cNvPr>
            <p:cNvSpPr/>
            <p:nvPr/>
          </p:nvSpPr>
          <p:spPr>
            <a:xfrm>
              <a:off x="3625665" y="1479178"/>
              <a:ext cx="2095" cy="2285"/>
            </a:xfrm>
            <a:custGeom>
              <a:avLst/>
              <a:gdLst>
                <a:gd name="connsiteX0" fmla="*/ 0 w 2095"/>
                <a:gd name="connsiteY0" fmla="*/ 2286 h 2285"/>
                <a:gd name="connsiteX1" fmla="*/ 1143 w 2095"/>
                <a:gd name="connsiteY1" fmla="*/ 0 h 2285"/>
                <a:gd name="connsiteX2" fmla="*/ 2096 w 2095"/>
                <a:gd name="connsiteY2" fmla="*/ 1048 h 2285"/>
              </a:gdLst>
              <a:ahLst/>
              <a:cxnLst>
                <a:cxn ang="0">
                  <a:pos x="connsiteX0" y="connsiteY0"/>
                </a:cxn>
                <a:cxn ang="0">
                  <a:pos x="connsiteX1" y="connsiteY1"/>
                </a:cxn>
                <a:cxn ang="0">
                  <a:pos x="connsiteX2" y="connsiteY2"/>
                </a:cxn>
              </a:cxnLst>
              <a:rect l="l" t="t" r="r" b="b"/>
              <a:pathLst>
                <a:path w="2095" h="2285">
                  <a:moveTo>
                    <a:pt x="0" y="2286"/>
                  </a:moveTo>
                  <a:lnTo>
                    <a:pt x="1143" y="0"/>
                  </a:lnTo>
                  <a:lnTo>
                    <a:pt x="2096" y="1048"/>
                  </a:ln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0" name="Freeform: Shape 189">
              <a:extLst>
                <a:ext uri="{FF2B5EF4-FFF2-40B4-BE49-F238E27FC236}">
                  <a16:creationId xmlns:a16="http://schemas.microsoft.com/office/drawing/2014/main" id="{CDBBA16F-B90C-4398-A960-67B66CEE955F}"/>
                </a:ext>
              </a:extLst>
            </p:cNvPr>
            <p:cNvSpPr/>
            <p:nvPr/>
          </p:nvSpPr>
          <p:spPr>
            <a:xfrm>
              <a:off x="3641191" y="1515468"/>
              <a:ext cx="2095" cy="2285"/>
            </a:xfrm>
            <a:custGeom>
              <a:avLst/>
              <a:gdLst>
                <a:gd name="connsiteX0" fmla="*/ 0 w 2095"/>
                <a:gd name="connsiteY0" fmla="*/ 0 h 2285"/>
                <a:gd name="connsiteX1" fmla="*/ 2095 w 2095"/>
                <a:gd name="connsiteY1" fmla="*/ 1238 h 2285"/>
                <a:gd name="connsiteX2" fmla="*/ 1143 w 2095"/>
                <a:gd name="connsiteY2" fmla="*/ 2286 h 2285"/>
              </a:gdLst>
              <a:ahLst/>
              <a:cxnLst>
                <a:cxn ang="0">
                  <a:pos x="connsiteX0" y="connsiteY0"/>
                </a:cxn>
                <a:cxn ang="0">
                  <a:pos x="connsiteX1" y="connsiteY1"/>
                </a:cxn>
                <a:cxn ang="0">
                  <a:pos x="connsiteX2" y="connsiteY2"/>
                </a:cxn>
              </a:cxnLst>
              <a:rect l="l" t="t" r="r" b="b"/>
              <a:pathLst>
                <a:path w="2095" h="2285">
                  <a:moveTo>
                    <a:pt x="0" y="0"/>
                  </a:moveTo>
                  <a:lnTo>
                    <a:pt x="2095" y="1238"/>
                  </a:lnTo>
                  <a:lnTo>
                    <a:pt x="1143" y="2286"/>
                  </a:ln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1" name="Freeform: Shape 190">
              <a:extLst>
                <a:ext uri="{FF2B5EF4-FFF2-40B4-BE49-F238E27FC236}">
                  <a16:creationId xmlns:a16="http://schemas.microsoft.com/office/drawing/2014/main" id="{B9B6FEB6-A116-4CCA-B294-281C1DFE216A}"/>
                </a:ext>
              </a:extLst>
            </p:cNvPr>
            <p:cNvSpPr/>
            <p:nvPr/>
          </p:nvSpPr>
          <p:spPr>
            <a:xfrm>
              <a:off x="3879221" y="1225571"/>
              <a:ext cx="107670" cy="67265"/>
            </a:xfrm>
            <a:custGeom>
              <a:avLst/>
              <a:gdLst>
                <a:gd name="connsiteX0" fmla="*/ 0 w 107670"/>
                <a:gd name="connsiteY0" fmla="*/ 35485 h 67265"/>
                <a:gd name="connsiteX1" fmla="*/ 14764 w 107670"/>
                <a:gd name="connsiteY1" fmla="*/ 21292 h 67265"/>
                <a:gd name="connsiteX2" fmla="*/ 29337 w 107670"/>
                <a:gd name="connsiteY2" fmla="*/ 9481 h 67265"/>
                <a:gd name="connsiteX3" fmla="*/ 47911 w 107670"/>
                <a:gd name="connsiteY3" fmla="*/ 7957 h 67265"/>
                <a:gd name="connsiteX4" fmla="*/ 64579 w 107670"/>
                <a:gd name="connsiteY4" fmla="*/ 2909 h 67265"/>
                <a:gd name="connsiteX5" fmla="*/ 68580 w 107670"/>
                <a:gd name="connsiteY5" fmla="*/ 52 h 67265"/>
                <a:gd name="connsiteX6" fmla="*/ 70009 w 107670"/>
                <a:gd name="connsiteY6" fmla="*/ 6719 h 67265"/>
                <a:gd name="connsiteX7" fmla="*/ 65913 w 107670"/>
                <a:gd name="connsiteY7" fmla="*/ 17006 h 67265"/>
                <a:gd name="connsiteX8" fmla="*/ 68294 w 107670"/>
                <a:gd name="connsiteY8" fmla="*/ 26817 h 67265"/>
                <a:gd name="connsiteX9" fmla="*/ 78010 w 107670"/>
                <a:gd name="connsiteY9" fmla="*/ 47962 h 67265"/>
                <a:gd name="connsiteX10" fmla="*/ 81629 w 107670"/>
                <a:gd name="connsiteY10" fmla="*/ 54344 h 67265"/>
                <a:gd name="connsiteX11" fmla="*/ 87725 w 107670"/>
                <a:gd name="connsiteY11" fmla="*/ 47772 h 67265"/>
                <a:gd name="connsiteX12" fmla="*/ 90297 w 107670"/>
                <a:gd name="connsiteY12" fmla="*/ 40057 h 67265"/>
                <a:gd name="connsiteX13" fmla="*/ 97060 w 107670"/>
                <a:gd name="connsiteY13" fmla="*/ 39009 h 67265"/>
                <a:gd name="connsiteX14" fmla="*/ 107632 w 107670"/>
                <a:gd name="connsiteY14" fmla="*/ 60535 h 67265"/>
                <a:gd name="connsiteX15" fmla="*/ 101346 w 107670"/>
                <a:gd name="connsiteY15" fmla="*/ 67012 h 67265"/>
                <a:gd name="connsiteX16" fmla="*/ 68580 w 107670"/>
                <a:gd name="connsiteY16" fmla="*/ 65679 h 67265"/>
                <a:gd name="connsiteX17" fmla="*/ 59055 w 107670"/>
                <a:gd name="connsiteY17" fmla="*/ 63107 h 67265"/>
                <a:gd name="connsiteX18" fmla="*/ 37243 w 107670"/>
                <a:gd name="connsiteY18" fmla="*/ 67108 h 67265"/>
                <a:gd name="connsiteX19" fmla="*/ 36195 w 107670"/>
                <a:gd name="connsiteY19" fmla="*/ 51201 h 67265"/>
                <a:gd name="connsiteX20" fmla="*/ 23908 w 107670"/>
                <a:gd name="connsiteY20" fmla="*/ 43676 h 67265"/>
                <a:gd name="connsiteX21" fmla="*/ 14478 w 107670"/>
                <a:gd name="connsiteY21" fmla="*/ 47677 h 67265"/>
                <a:gd name="connsiteX22" fmla="*/ 0 w 107670"/>
                <a:gd name="connsiteY22" fmla="*/ 35485 h 67265"/>
                <a:gd name="connsiteX23" fmla="*/ 0 w 107670"/>
                <a:gd name="connsiteY23" fmla="*/ 35485 h 67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07670" h="67265">
                  <a:moveTo>
                    <a:pt x="0" y="35485"/>
                  </a:moveTo>
                  <a:cubicBezTo>
                    <a:pt x="7239" y="33294"/>
                    <a:pt x="8763" y="21388"/>
                    <a:pt x="14764" y="21292"/>
                  </a:cubicBezTo>
                  <a:cubicBezTo>
                    <a:pt x="23622" y="21102"/>
                    <a:pt x="25241" y="15196"/>
                    <a:pt x="29337" y="9481"/>
                  </a:cubicBezTo>
                  <a:cubicBezTo>
                    <a:pt x="34195" y="2719"/>
                    <a:pt x="41529" y="3481"/>
                    <a:pt x="47911" y="7957"/>
                  </a:cubicBezTo>
                  <a:cubicBezTo>
                    <a:pt x="55435" y="13291"/>
                    <a:pt x="60579" y="11291"/>
                    <a:pt x="64579" y="2909"/>
                  </a:cubicBezTo>
                  <a:cubicBezTo>
                    <a:pt x="65246" y="1480"/>
                    <a:pt x="67627" y="-329"/>
                    <a:pt x="68580" y="52"/>
                  </a:cubicBezTo>
                  <a:cubicBezTo>
                    <a:pt x="71628" y="1195"/>
                    <a:pt x="70961" y="4147"/>
                    <a:pt x="70009" y="6719"/>
                  </a:cubicBezTo>
                  <a:cubicBezTo>
                    <a:pt x="68675" y="10148"/>
                    <a:pt x="67151" y="13482"/>
                    <a:pt x="65913" y="17006"/>
                  </a:cubicBezTo>
                  <a:cubicBezTo>
                    <a:pt x="64579" y="20816"/>
                    <a:pt x="64865" y="24912"/>
                    <a:pt x="68294" y="26817"/>
                  </a:cubicBezTo>
                  <a:cubicBezTo>
                    <a:pt x="76390" y="31389"/>
                    <a:pt x="77915" y="39104"/>
                    <a:pt x="78010" y="47962"/>
                  </a:cubicBezTo>
                  <a:cubicBezTo>
                    <a:pt x="78105" y="50248"/>
                    <a:pt x="79915" y="53773"/>
                    <a:pt x="81629" y="54344"/>
                  </a:cubicBezTo>
                  <a:cubicBezTo>
                    <a:pt x="86487" y="56154"/>
                    <a:pt x="86582" y="51010"/>
                    <a:pt x="87725" y="47772"/>
                  </a:cubicBezTo>
                  <a:cubicBezTo>
                    <a:pt x="88582" y="45200"/>
                    <a:pt x="88963" y="42247"/>
                    <a:pt x="90297" y="40057"/>
                  </a:cubicBezTo>
                  <a:cubicBezTo>
                    <a:pt x="91821" y="37580"/>
                    <a:pt x="94678" y="37104"/>
                    <a:pt x="97060" y="39009"/>
                  </a:cubicBezTo>
                  <a:cubicBezTo>
                    <a:pt x="103727" y="44248"/>
                    <a:pt x="106775" y="52058"/>
                    <a:pt x="107632" y="60535"/>
                  </a:cubicBezTo>
                  <a:cubicBezTo>
                    <a:pt x="108013" y="64155"/>
                    <a:pt x="105537" y="68346"/>
                    <a:pt x="101346" y="67012"/>
                  </a:cubicBezTo>
                  <a:cubicBezTo>
                    <a:pt x="90488" y="63583"/>
                    <a:pt x="79629" y="62155"/>
                    <a:pt x="68580" y="65679"/>
                  </a:cubicBezTo>
                  <a:cubicBezTo>
                    <a:pt x="64770" y="66917"/>
                    <a:pt x="61627" y="65584"/>
                    <a:pt x="59055" y="63107"/>
                  </a:cubicBezTo>
                  <a:cubicBezTo>
                    <a:pt x="50292" y="54535"/>
                    <a:pt x="43624" y="60726"/>
                    <a:pt x="37243" y="67108"/>
                  </a:cubicBezTo>
                  <a:cubicBezTo>
                    <a:pt x="31909" y="61678"/>
                    <a:pt x="36957" y="56344"/>
                    <a:pt x="36195" y="51201"/>
                  </a:cubicBezTo>
                  <a:cubicBezTo>
                    <a:pt x="34766" y="41200"/>
                    <a:pt x="32480" y="39390"/>
                    <a:pt x="23908" y="43676"/>
                  </a:cubicBezTo>
                  <a:cubicBezTo>
                    <a:pt x="20860" y="45200"/>
                    <a:pt x="17621" y="46534"/>
                    <a:pt x="14478" y="47677"/>
                  </a:cubicBezTo>
                  <a:cubicBezTo>
                    <a:pt x="4953" y="50820"/>
                    <a:pt x="4572" y="50439"/>
                    <a:pt x="0" y="35485"/>
                  </a:cubicBezTo>
                  <a:lnTo>
                    <a:pt x="0" y="35485"/>
                  </a:ln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2" name="Freeform: Shape 191">
              <a:extLst>
                <a:ext uri="{FF2B5EF4-FFF2-40B4-BE49-F238E27FC236}">
                  <a16:creationId xmlns:a16="http://schemas.microsoft.com/office/drawing/2014/main" id="{286207A6-EAFB-44EA-9F47-5BBAE173B5DB}"/>
                </a:ext>
              </a:extLst>
            </p:cNvPr>
            <p:cNvSpPr/>
            <p:nvPr/>
          </p:nvSpPr>
          <p:spPr>
            <a:xfrm>
              <a:off x="3855368" y="1235072"/>
              <a:ext cx="23852" cy="35805"/>
            </a:xfrm>
            <a:custGeom>
              <a:avLst/>
              <a:gdLst>
                <a:gd name="connsiteX0" fmla="*/ 23853 w 23852"/>
                <a:gd name="connsiteY0" fmla="*/ 25983 h 35805"/>
                <a:gd name="connsiteX1" fmla="*/ 19376 w 23852"/>
                <a:gd name="connsiteY1" fmla="*/ 28745 h 35805"/>
                <a:gd name="connsiteX2" fmla="*/ 3850 w 23852"/>
                <a:gd name="connsiteY2" fmla="*/ 33889 h 35805"/>
                <a:gd name="connsiteX3" fmla="*/ 2421 w 23852"/>
                <a:gd name="connsiteY3" fmla="*/ 18458 h 35805"/>
                <a:gd name="connsiteX4" fmla="*/ 40 w 23852"/>
                <a:gd name="connsiteY4" fmla="*/ 4933 h 35805"/>
                <a:gd name="connsiteX5" fmla="*/ 4803 w 23852"/>
                <a:gd name="connsiteY5" fmla="*/ 75 h 35805"/>
                <a:gd name="connsiteX6" fmla="*/ 23853 w 23852"/>
                <a:gd name="connsiteY6" fmla="*/ 23221 h 35805"/>
                <a:gd name="connsiteX7" fmla="*/ 23853 w 23852"/>
                <a:gd name="connsiteY7" fmla="*/ 25983 h 35805"/>
                <a:gd name="connsiteX8" fmla="*/ 23853 w 23852"/>
                <a:gd name="connsiteY8" fmla="*/ 25983 h 35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852" h="35805">
                  <a:moveTo>
                    <a:pt x="23853" y="25983"/>
                  </a:moveTo>
                  <a:cubicBezTo>
                    <a:pt x="22329" y="26936"/>
                    <a:pt x="20805" y="27698"/>
                    <a:pt x="19376" y="28745"/>
                  </a:cubicBezTo>
                  <a:cubicBezTo>
                    <a:pt x="14613" y="32079"/>
                    <a:pt x="10708" y="39223"/>
                    <a:pt x="3850" y="33889"/>
                  </a:cubicBezTo>
                  <a:cubicBezTo>
                    <a:pt x="-1770" y="29603"/>
                    <a:pt x="2802" y="23602"/>
                    <a:pt x="2421" y="18458"/>
                  </a:cubicBezTo>
                  <a:cubicBezTo>
                    <a:pt x="2136" y="13886"/>
                    <a:pt x="612" y="9410"/>
                    <a:pt x="40" y="4933"/>
                  </a:cubicBezTo>
                  <a:cubicBezTo>
                    <a:pt x="-341" y="1409"/>
                    <a:pt x="2040" y="-401"/>
                    <a:pt x="4803" y="75"/>
                  </a:cubicBezTo>
                  <a:cubicBezTo>
                    <a:pt x="20043" y="2552"/>
                    <a:pt x="22519" y="5600"/>
                    <a:pt x="23853" y="23221"/>
                  </a:cubicBezTo>
                  <a:cubicBezTo>
                    <a:pt x="23853" y="24078"/>
                    <a:pt x="23853" y="25031"/>
                    <a:pt x="23853" y="25983"/>
                  </a:cubicBezTo>
                  <a:lnTo>
                    <a:pt x="23853" y="25983"/>
                  </a:ln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3" name="Freeform: Shape 192">
              <a:extLst>
                <a:ext uri="{FF2B5EF4-FFF2-40B4-BE49-F238E27FC236}">
                  <a16:creationId xmlns:a16="http://schemas.microsoft.com/office/drawing/2014/main" id="{CE3875AA-6FF7-4E61-92FA-90650FA04AA5}"/>
                </a:ext>
              </a:extLst>
            </p:cNvPr>
            <p:cNvSpPr/>
            <p:nvPr/>
          </p:nvSpPr>
          <p:spPr>
            <a:xfrm>
              <a:off x="3496316" y="1526707"/>
              <a:ext cx="36983" cy="16306"/>
            </a:xfrm>
            <a:custGeom>
              <a:avLst/>
              <a:gdLst>
                <a:gd name="connsiteX0" fmla="*/ 0 w 36983"/>
                <a:gd name="connsiteY0" fmla="*/ 5620 h 16306"/>
                <a:gd name="connsiteX1" fmla="*/ 15526 w 36983"/>
                <a:gd name="connsiteY1" fmla="*/ 0 h 16306"/>
                <a:gd name="connsiteX2" fmla="*/ 26575 w 36983"/>
                <a:gd name="connsiteY2" fmla="*/ 5810 h 16306"/>
                <a:gd name="connsiteX3" fmla="*/ 36671 w 36983"/>
                <a:gd name="connsiteY3" fmla="*/ 14097 h 16306"/>
                <a:gd name="connsiteX4" fmla="*/ 25432 w 36983"/>
                <a:gd name="connsiteY4" fmla="*/ 14859 h 16306"/>
                <a:gd name="connsiteX5" fmla="*/ 0 w 36983"/>
                <a:gd name="connsiteY5" fmla="*/ 5620 h 16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983" h="16306">
                  <a:moveTo>
                    <a:pt x="0" y="5620"/>
                  </a:moveTo>
                  <a:cubicBezTo>
                    <a:pt x="3715" y="-1048"/>
                    <a:pt x="9811" y="191"/>
                    <a:pt x="15526" y="0"/>
                  </a:cubicBezTo>
                  <a:cubicBezTo>
                    <a:pt x="18193" y="4286"/>
                    <a:pt x="22193" y="5239"/>
                    <a:pt x="26575" y="5810"/>
                  </a:cubicBezTo>
                  <a:cubicBezTo>
                    <a:pt x="31337" y="6477"/>
                    <a:pt x="38576" y="6572"/>
                    <a:pt x="36671" y="14097"/>
                  </a:cubicBezTo>
                  <a:cubicBezTo>
                    <a:pt x="35338" y="19241"/>
                    <a:pt x="28766" y="13621"/>
                    <a:pt x="25432" y="14859"/>
                  </a:cubicBezTo>
                  <a:cubicBezTo>
                    <a:pt x="14288" y="19050"/>
                    <a:pt x="9239" y="5810"/>
                    <a:pt x="0" y="5620"/>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4" name="Freeform: Shape 193">
              <a:extLst>
                <a:ext uri="{FF2B5EF4-FFF2-40B4-BE49-F238E27FC236}">
                  <a16:creationId xmlns:a16="http://schemas.microsoft.com/office/drawing/2014/main" id="{3D8D94CB-7D83-4548-B27F-E06186A40E79}"/>
                </a:ext>
              </a:extLst>
            </p:cNvPr>
            <p:cNvSpPr/>
            <p:nvPr/>
          </p:nvSpPr>
          <p:spPr>
            <a:xfrm>
              <a:off x="3528701" y="1513373"/>
              <a:ext cx="2476" cy="4095"/>
            </a:xfrm>
            <a:custGeom>
              <a:avLst/>
              <a:gdLst>
                <a:gd name="connsiteX0" fmla="*/ 2476 w 2476"/>
                <a:gd name="connsiteY0" fmla="*/ 2191 h 4095"/>
                <a:gd name="connsiteX1" fmla="*/ 1048 w 2476"/>
                <a:gd name="connsiteY1" fmla="*/ 4096 h 4095"/>
                <a:gd name="connsiteX2" fmla="*/ 0 w 2476"/>
                <a:gd name="connsiteY2" fmla="*/ 1905 h 4095"/>
                <a:gd name="connsiteX3" fmla="*/ 1333 w 2476"/>
                <a:gd name="connsiteY3" fmla="*/ 0 h 4095"/>
                <a:gd name="connsiteX4" fmla="*/ 2476 w 2476"/>
                <a:gd name="connsiteY4" fmla="*/ 2191 h 40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 h="4095">
                  <a:moveTo>
                    <a:pt x="2476" y="2191"/>
                  </a:moveTo>
                  <a:cubicBezTo>
                    <a:pt x="2000" y="2857"/>
                    <a:pt x="1524" y="3429"/>
                    <a:pt x="1048" y="4096"/>
                  </a:cubicBezTo>
                  <a:cubicBezTo>
                    <a:pt x="667" y="3334"/>
                    <a:pt x="0" y="2572"/>
                    <a:pt x="0" y="1905"/>
                  </a:cubicBezTo>
                  <a:cubicBezTo>
                    <a:pt x="95" y="1238"/>
                    <a:pt x="857" y="571"/>
                    <a:pt x="1333" y="0"/>
                  </a:cubicBezTo>
                  <a:cubicBezTo>
                    <a:pt x="1715" y="762"/>
                    <a:pt x="2096" y="1524"/>
                    <a:pt x="2476" y="2191"/>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5" name="Freeform: Shape 194">
              <a:extLst>
                <a:ext uri="{FF2B5EF4-FFF2-40B4-BE49-F238E27FC236}">
                  <a16:creationId xmlns:a16="http://schemas.microsoft.com/office/drawing/2014/main" id="{8A691406-DB74-4086-9B92-41278ED85CB6}"/>
                </a:ext>
              </a:extLst>
            </p:cNvPr>
            <p:cNvSpPr/>
            <p:nvPr/>
          </p:nvSpPr>
          <p:spPr>
            <a:xfrm>
              <a:off x="3501459" y="1504133"/>
              <a:ext cx="5143" cy="5619"/>
            </a:xfrm>
            <a:custGeom>
              <a:avLst/>
              <a:gdLst>
                <a:gd name="connsiteX0" fmla="*/ 5144 w 5143"/>
                <a:gd name="connsiteY0" fmla="*/ 5620 h 5619"/>
                <a:gd name="connsiteX1" fmla="*/ 0 w 5143"/>
                <a:gd name="connsiteY1" fmla="*/ 0 h 5619"/>
                <a:gd name="connsiteX2" fmla="*/ 5144 w 5143"/>
                <a:gd name="connsiteY2" fmla="*/ 5620 h 5619"/>
              </a:gdLst>
              <a:ahLst/>
              <a:cxnLst>
                <a:cxn ang="0">
                  <a:pos x="connsiteX0" y="connsiteY0"/>
                </a:cxn>
                <a:cxn ang="0">
                  <a:pos x="connsiteX1" y="connsiteY1"/>
                </a:cxn>
                <a:cxn ang="0">
                  <a:pos x="connsiteX2" y="connsiteY2"/>
                </a:cxn>
              </a:cxnLst>
              <a:rect l="l" t="t" r="r" b="b"/>
              <a:pathLst>
                <a:path w="5143" h="5619">
                  <a:moveTo>
                    <a:pt x="5144" y="5620"/>
                  </a:moveTo>
                  <a:cubicBezTo>
                    <a:pt x="3429" y="3715"/>
                    <a:pt x="1715" y="1810"/>
                    <a:pt x="0" y="0"/>
                  </a:cubicBezTo>
                  <a:cubicBezTo>
                    <a:pt x="1715" y="1905"/>
                    <a:pt x="3429" y="3715"/>
                    <a:pt x="5144" y="5620"/>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6" name="Freeform: Shape 195">
              <a:extLst>
                <a:ext uri="{FF2B5EF4-FFF2-40B4-BE49-F238E27FC236}">
                  <a16:creationId xmlns:a16="http://schemas.microsoft.com/office/drawing/2014/main" id="{A8BF200B-3BA1-42AD-AAB0-686A32DBBB88}"/>
                </a:ext>
              </a:extLst>
            </p:cNvPr>
            <p:cNvSpPr/>
            <p:nvPr/>
          </p:nvSpPr>
          <p:spPr>
            <a:xfrm>
              <a:off x="3666457" y="1097146"/>
              <a:ext cx="118318" cy="104427"/>
            </a:xfrm>
            <a:custGeom>
              <a:avLst/>
              <a:gdLst>
                <a:gd name="connsiteX0" fmla="*/ 67793 w 118318"/>
                <a:gd name="connsiteY0" fmla="*/ 45228 h 104427"/>
                <a:gd name="connsiteX1" fmla="*/ 93511 w 118318"/>
                <a:gd name="connsiteY1" fmla="*/ 46562 h 104427"/>
                <a:gd name="connsiteX2" fmla="*/ 117609 w 118318"/>
                <a:gd name="connsiteY2" fmla="*/ 80756 h 104427"/>
                <a:gd name="connsiteX3" fmla="*/ 109799 w 118318"/>
                <a:gd name="connsiteY3" fmla="*/ 98378 h 104427"/>
                <a:gd name="connsiteX4" fmla="*/ 92749 w 118318"/>
                <a:gd name="connsiteY4" fmla="*/ 104283 h 104427"/>
                <a:gd name="connsiteX5" fmla="*/ 84272 w 118318"/>
                <a:gd name="connsiteY5" fmla="*/ 89996 h 104427"/>
                <a:gd name="connsiteX6" fmla="*/ 85700 w 118318"/>
                <a:gd name="connsiteY6" fmla="*/ 74946 h 104427"/>
                <a:gd name="connsiteX7" fmla="*/ 69889 w 118318"/>
                <a:gd name="connsiteY7" fmla="*/ 69707 h 104427"/>
                <a:gd name="connsiteX8" fmla="*/ 52553 w 118318"/>
                <a:gd name="connsiteY8" fmla="*/ 74184 h 104427"/>
                <a:gd name="connsiteX9" fmla="*/ 40647 w 118318"/>
                <a:gd name="connsiteY9" fmla="*/ 75899 h 104427"/>
                <a:gd name="connsiteX10" fmla="*/ 44171 w 118318"/>
                <a:gd name="connsiteY10" fmla="*/ 61802 h 104427"/>
                <a:gd name="connsiteX11" fmla="*/ 42838 w 118318"/>
                <a:gd name="connsiteY11" fmla="*/ 46752 h 104427"/>
                <a:gd name="connsiteX12" fmla="*/ 28931 w 118318"/>
                <a:gd name="connsiteY12" fmla="*/ 45419 h 104427"/>
                <a:gd name="connsiteX13" fmla="*/ 356 w 118318"/>
                <a:gd name="connsiteY13" fmla="*/ 45228 h 104427"/>
                <a:gd name="connsiteX14" fmla="*/ 547 w 118318"/>
                <a:gd name="connsiteY14" fmla="*/ 11510 h 104427"/>
                <a:gd name="connsiteX15" fmla="*/ 15406 w 118318"/>
                <a:gd name="connsiteY15" fmla="*/ 1127 h 104427"/>
                <a:gd name="connsiteX16" fmla="*/ 31598 w 118318"/>
                <a:gd name="connsiteY16" fmla="*/ 5699 h 104427"/>
                <a:gd name="connsiteX17" fmla="*/ 31027 w 118318"/>
                <a:gd name="connsiteY17" fmla="*/ 8938 h 104427"/>
                <a:gd name="connsiteX18" fmla="*/ 33789 w 118318"/>
                <a:gd name="connsiteY18" fmla="*/ 15320 h 104427"/>
                <a:gd name="connsiteX19" fmla="*/ 45219 w 118318"/>
                <a:gd name="connsiteY19" fmla="*/ 14081 h 104427"/>
                <a:gd name="connsiteX20" fmla="*/ 50267 w 118318"/>
                <a:gd name="connsiteY20" fmla="*/ 18653 h 104427"/>
                <a:gd name="connsiteX21" fmla="*/ 59888 w 118318"/>
                <a:gd name="connsiteY21" fmla="*/ 48562 h 104427"/>
                <a:gd name="connsiteX22" fmla="*/ 67793 w 118318"/>
                <a:gd name="connsiteY22" fmla="*/ 45228 h 104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18318" h="104427">
                  <a:moveTo>
                    <a:pt x="67793" y="45228"/>
                  </a:moveTo>
                  <a:cubicBezTo>
                    <a:pt x="76652" y="39323"/>
                    <a:pt x="84081" y="39704"/>
                    <a:pt x="93511" y="46562"/>
                  </a:cubicBezTo>
                  <a:cubicBezTo>
                    <a:pt x="105608" y="55325"/>
                    <a:pt x="114752" y="64659"/>
                    <a:pt x="117609" y="80756"/>
                  </a:cubicBezTo>
                  <a:cubicBezTo>
                    <a:pt x="119324" y="90377"/>
                    <a:pt x="118371" y="94377"/>
                    <a:pt x="109799" y="98378"/>
                  </a:cubicBezTo>
                  <a:cubicBezTo>
                    <a:pt x="104274" y="100854"/>
                    <a:pt x="98559" y="103045"/>
                    <a:pt x="92749" y="104283"/>
                  </a:cubicBezTo>
                  <a:cubicBezTo>
                    <a:pt x="86272" y="105712"/>
                    <a:pt x="80366" y="96187"/>
                    <a:pt x="84272" y="89996"/>
                  </a:cubicBezTo>
                  <a:cubicBezTo>
                    <a:pt x="87605" y="84662"/>
                    <a:pt x="89034" y="80280"/>
                    <a:pt x="85700" y="74946"/>
                  </a:cubicBezTo>
                  <a:cubicBezTo>
                    <a:pt x="81795" y="68660"/>
                    <a:pt x="76366" y="67612"/>
                    <a:pt x="69889" y="69707"/>
                  </a:cubicBezTo>
                  <a:cubicBezTo>
                    <a:pt x="64174" y="71517"/>
                    <a:pt x="58364" y="72851"/>
                    <a:pt x="52553" y="74184"/>
                  </a:cubicBezTo>
                  <a:cubicBezTo>
                    <a:pt x="48553" y="75137"/>
                    <a:pt x="44267" y="79709"/>
                    <a:pt x="40647" y="75899"/>
                  </a:cubicBezTo>
                  <a:cubicBezTo>
                    <a:pt x="35313" y="70088"/>
                    <a:pt x="42076" y="66278"/>
                    <a:pt x="44171" y="61802"/>
                  </a:cubicBezTo>
                  <a:cubicBezTo>
                    <a:pt x="46743" y="56372"/>
                    <a:pt x="47886" y="51038"/>
                    <a:pt x="42838" y="46752"/>
                  </a:cubicBezTo>
                  <a:cubicBezTo>
                    <a:pt x="38647" y="43228"/>
                    <a:pt x="33980" y="40847"/>
                    <a:pt x="28931" y="45419"/>
                  </a:cubicBezTo>
                  <a:cubicBezTo>
                    <a:pt x="19311" y="54182"/>
                    <a:pt x="9786" y="50753"/>
                    <a:pt x="356" y="45228"/>
                  </a:cubicBezTo>
                  <a:cubicBezTo>
                    <a:pt x="-2406" y="33989"/>
                    <a:pt x="12167" y="22844"/>
                    <a:pt x="547" y="11510"/>
                  </a:cubicBezTo>
                  <a:cubicBezTo>
                    <a:pt x="3881" y="5414"/>
                    <a:pt x="9786" y="3032"/>
                    <a:pt x="15406" y="1127"/>
                  </a:cubicBezTo>
                  <a:cubicBezTo>
                    <a:pt x="21216" y="-778"/>
                    <a:pt x="27407" y="-873"/>
                    <a:pt x="31598" y="5699"/>
                  </a:cubicBezTo>
                  <a:cubicBezTo>
                    <a:pt x="31408" y="6747"/>
                    <a:pt x="31217" y="7890"/>
                    <a:pt x="31027" y="8938"/>
                  </a:cubicBezTo>
                  <a:cubicBezTo>
                    <a:pt x="30455" y="11795"/>
                    <a:pt x="30265" y="14462"/>
                    <a:pt x="33789" y="15320"/>
                  </a:cubicBezTo>
                  <a:cubicBezTo>
                    <a:pt x="37599" y="14462"/>
                    <a:pt x="41314" y="13034"/>
                    <a:pt x="45219" y="14081"/>
                  </a:cubicBezTo>
                  <a:cubicBezTo>
                    <a:pt x="47315" y="15034"/>
                    <a:pt x="48934" y="16653"/>
                    <a:pt x="50267" y="18653"/>
                  </a:cubicBezTo>
                  <a:cubicBezTo>
                    <a:pt x="53411" y="28655"/>
                    <a:pt x="52839" y="39989"/>
                    <a:pt x="59888" y="48562"/>
                  </a:cubicBezTo>
                  <a:cubicBezTo>
                    <a:pt x="65793" y="55610"/>
                    <a:pt x="65031" y="45800"/>
                    <a:pt x="67793" y="45228"/>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7" name="Freeform: Shape 196">
              <a:extLst>
                <a:ext uri="{FF2B5EF4-FFF2-40B4-BE49-F238E27FC236}">
                  <a16:creationId xmlns:a16="http://schemas.microsoft.com/office/drawing/2014/main" id="{54382FA9-42EF-4E07-BDF9-21321ED8CEF4}"/>
                </a:ext>
              </a:extLst>
            </p:cNvPr>
            <p:cNvSpPr/>
            <p:nvPr/>
          </p:nvSpPr>
          <p:spPr>
            <a:xfrm>
              <a:off x="3694898" y="1063113"/>
              <a:ext cx="80905" cy="72567"/>
            </a:xfrm>
            <a:custGeom>
              <a:avLst/>
              <a:gdLst>
                <a:gd name="connsiteX0" fmla="*/ 13540 w 80905"/>
                <a:gd name="connsiteY0" fmla="*/ 50877 h 72567"/>
                <a:gd name="connsiteX1" fmla="*/ 3253 w 80905"/>
                <a:gd name="connsiteY1" fmla="*/ 56592 h 72567"/>
                <a:gd name="connsiteX2" fmla="*/ 3253 w 80905"/>
                <a:gd name="connsiteY2" fmla="*/ 39637 h 72567"/>
                <a:gd name="connsiteX3" fmla="*/ 3253 w 80905"/>
                <a:gd name="connsiteY3" fmla="*/ 39637 h 72567"/>
                <a:gd name="connsiteX4" fmla="*/ 5825 w 80905"/>
                <a:gd name="connsiteY4" fmla="*/ 22683 h 72567"/>
                <a:gd name="connsiteX5" fmla="*/ 8396 w 80905"/>
                <a:gd name="connsiteY5" fmla="*/ 5728 h 72567"/>
                <a:gd name="connsiteX6" fmla="*/ 8396 w 80905"/>
                <a:gd name="connsiteY6" fmla="*/ 5728 h 72567"/>
                <a:gd name="connsiteX7" fmla="*/ 17826 w 80905"/>
                <a:gd name="connsiteY7" fmla="*/ 8586 h 72567"/>
                <a:gd name="connsiteX8" fmla="*/ 34304 w 80905"/>
                <a:gd name="connsiteY8" fmla="*/ 108 h 72567"/>
                <a:gd name="connsiteX9" fmla="*/ 34304 w 80905"/>
                <a:gd name="connsiteY9" fmla="*/ 108 h 72567"/>
                <a:gd name="connsiteX10" fmla="*/ 55259 w 80905"/>
                <a:gd name="connsiteY10" fmla="*/ 19539 h 72567"/>
                <a:gd name="connsiteX11" fmla="*/ 60117 w 80905"/>
                <a:gd name="connsiteY11" fmla="*/ 28398 h 72567"/>
                <a:gd name="connsiteX12" fmla="*/ 70499 w 80905"/>
                <a:gd name="connsiteY12" fmla="*/ 34017 h 72567"/>
                <a:gd name="connsiteX13" fmla="*/ 80882 w 80905"/>
                <a:gd name="connsiteY13" fmla="*/ 45257 h 72567"/>
                <a:gd name="connsiteX14" fmla="*/ 80786 w 80905"/>
                <a:gd name="connsiteY14" fmla="*/ 59163 h 72567"/>
                <a:gd name="connsiteX15" fmla="*/ 74024 w 80905"/>
                <a:gd name="connsiteY15" fmla="*/ 72308 h 72567"/>
                <a:gd name="connsiteX16" fmla="*/ 63165 w 80905"/>
                <a:gd name="connsiteY16" fmla="*/ 66974 h 72567"/>
                <a:gd name="connsiteX17" fmla="*/ 42115 w 80905"/>
                <a:gd name="connsiteY17" fmla="*/ 48686 h 72567"/>
                <a:gd name="connsiteX18" fmla="*/ 30209 w 80905"/>
                <a:gd name="connsiteY18" fmla="*/ 38589 h 72567"/>
                <a:gd name="connsiteX19" fmla="*/ 18683 w 80905"/>
                <a:gd name="connsiteY19" fmla="*/ 45257 h 72567"/>
                <a:gd name="connsiteX20" fmla="*/ 17826 w 80905"/>
                <a:gd name="connsiteY20" fmla="*/ 47924 h 72567"/>
                <a:gd name="connsiteX21" fmla="*/ 13540 w 80905"/>
                <a:gd name="connsiteY21" fmla="*/ 50877 h 72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0905" h="72567">
                  <a:moveTo>
                    <a:pt x="13540" y="50877"/>
                  </a:moveTo>
                  <a:cubicBezTo>
                    <a:pt x="10111" y="52782"/>
                    <a:pt x="6682" y="54687"/>
                    <a:pt x="3253" y="56592"/>
                  </a:cubicBezTo>
                  <a:cubicBezTo>
                    <a:pt x="-1319" y="50972"/>
                    <a:pt x="-843" y="45257"/>
                    <a:pt x="3253" y="39637"/>
                  </a:cubicBezTo>
                  <a:lnTo>
                    <a:pt x="3253" y="39637"/>
                  </a:lnTo>
                  <a:cubicBezTo>
                    <a:pt x="9444" y="34970"/>
                    <a:pt x="8492" y="28969"/>
                    <a:pt x="5825" y="22683"/>
                  </a:cubicBezTo>
                  <a:cubicBezTo>
                    <a:pt x="3158" y="16396"/>
                    <a:pt x="2300" y="10395"/>
                    <a:pt x="8396" y="5728"/>
                  </a:cubicBezTo>
                  <a:lnTo>
                    <a:pt x="8396" y="5728"/>
                  </a:lnTo>
                  <a:cubicBezTo>
                    <a:pt x="10968" y="8871"/>
                    <a:pt x="14492" y="9062"/>
                    <a:pt x="17826" y="8586"/>
                  </a:cubicBezTo>
                  <a:cubicBezTo>
                    <a:pt x="24113" y="7824"/>
                    <a:pt x="37829" y="23540"/>
                    <a:pt x="34304" y="108"/>
                  </a:cubicBezTo>
                  <a:lnTo>
                    <a:pt x="34304" y="108"/>
                  </a:lnTo>
                  <a:cubicBezTo>
                    <a:pt x="47068" y="-844"/>
                    <a:pt x="54878" y="4395"/>
                    <a:pt x="55259" y="19539"/>
                  </a:cubicBezTo>
                  <a:cubicBezTo>
                    <a:pt x="55355" y="23445"/>
                    <a:pt x="57545" y="26112"/>
                    <a:pt x="60117" y="28398"/>
                  </a:cubicBezTo>
                  <a:cubicBezTo>
                    <a:pt x="62403" y="32874"/>
                    <a:pt x="66213" y="33922"/>
                    <a:pt x="70499" y="34017"/>
                  </a:cubicBezTo>
                  <a:cubicBezTo>
                    <a:pt x="70690" y="41352"/>
                    <a:pt x="74214" y="45066"/>
                    <a:pt x="80882" y="45257"/>
                  </a:cubicBezTo>
                  <a:cubicBezTo>
                    <a:pt x="80882" y="49924"/>
                    <a:pt x="80977" y="54496"/>
                    <a:pt x="80786" y="59163"/>
                  </a:cubicBezTo>
                  <a:cubicBezTo>
                    <a:pt x="80596" y="64783"/>
                    <a:pt x="80501" y="70784"/>
                    <a:pt x="74024" y="72308"/>
                  </a:cubicBezTo>
                  <a:cubicBezTo>
                    <a:pt x="69547" y="73356"/>
                    <a:pt x="65165" y="71165"/>
                    <a:pt x="63165" y="66974"/>
                  </a:cubicBezTo>
                  <a:cubicBezTo>
                    <a:pt x="58498" y="57354"/>
                    <a:pt x="51735" y="51829"/>
                    <a:pt x="42115" y="48686"/>
                  </a:cubicBezTo>
                  <a:cubicBezTo>
                    <a:pt x="37638" y="47162"/>
                    <a:pt x="34209" y="41923"/>
                    <a:pt x="30209" y="38589"/>
                  </a:cubicBezTo>
                  <a:cubicBezTo>
                    <a:pt x="24589" y="34017"/>
                    <a:pt x="22779" y="35160"/>
                    <a:pt x="18683" y="45257"/>
                  </a:cubicBezTo>
                  <a:cubicBezTo>
                    <a:pt x="18398" y="46114"/>
                    <a:pt x="18112" y="47067"/>
                    <a:pt x="17826" y="47924"/>
                  </a:cubicBezTo>
                  <a:cubicBezTo>
                    <a:pt x="16302" y="48686"/>
                    <a:pt x="14778" y="49638"/>
                    <a:pt x="13540" y="50877"/>
                  </a:cubicBezTo>
                  <a:close/>
                </a:path>
              </a:pathLst>
            </a:custGeom>
            <a:solidFill>
              <a:srgbClr val="C3E4E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8" name="Freeform: Shape 197">
              <a:extLst>
                <a:ext uri="{FF2B5EF4-FFF2-40B4-BE49-F238E27FC236}">
                  <a16:creationId xmlns:a16="http://schemas.microsoft.com/office/drawing/2014/main" id="{C20A76D0-526C-43D7-9D1D-67F371822C5E}"/>
                </a:ext>
              </a:extLst>
            </p:cNvPr>
            <p:cNvSpPr/>
            <p:nvPr/>
          </p:nvSpPr>
          <p:spPr>
            <a:xfrm>
              <a:off x="3648727" y="1108560"/>
              <a:ext cx="32028" cy="33638"/>
            </a:xfrm>
            <a:custGeom>
              <a:avLst/>
              <a:gdLst>
                <a:gd name="connsiteX0" fmla="*/ 18372 w 32028"/>
                <a:gd name="connsiteY0" fmla="*/ 0 h 33638"/>
                <a:gd name="connsiteX1" fmla="*/ 26088 w 32028"/>
                <a:gd name="connsiteY1" fmla="*/ 286 h 33638"/>
                <a:gd name="connsiteX2" fmla="*/ 31898 w 32028"/>
                <a:gd name="connsiteY2" fmla="*/ 7715 h 33638"/>
                <a:gd name="connsiteX3" fmla="*/ 18182 w 32028"/>
                <a:gd name="connsiteY3" fmla="*/ 33623 h 33638"/>
                <a:gd name="connsiteX4" fmla="*/ 7990 w 32028"/>
                <a:gd name="connsiteY4" fmla="*/ 33433 h 33638"/>
                <a:gd name="connsiteX5" fmla="*/ 84 w 32028"/>
                <a:gd name="connsiteY5" fmla="*/ 28480 h 33638"/>
                <a:gd name="connsiteX6" fmla="*/ 2085 w 32028"/>
                <a:gd name="connsiteY6" fmla="*/ 21050 h 33638"/>
                <a:gd name="connsiteX7" fmla="*/ 18372 w 32028"/>
                <a:gd name="connsiteY7" fmla="*/ 0 h 33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028" h="33638">
                  <a:moveTo>
                    <a:pt x="18372" y="0"/>
                  </a:moveTo>
                  <a:cubicBezTo>
                    <a:pt x="20944" y="95"/>
                    <a:pt x="23516" y="0"/>
                    <a:pt x="26088" y="286"/>
                  </a:cubicBezTo>
                  <a:cubicBezTo>
                    <a:pt x="29993" y="857"/>
                    <a:pt x="32660" y="3619"/>
                    <a:pt x="31898" y="7715"/>
                  </a:cubicBezTo>
                  <a:cubicBezTo>
                    <a:pt x="30088" y="18002"/>
                    <a:pt x="25992" y="27051"/>
                    <a:pt x="18182" y="33623"/>
                  </a:cubicBezTo>
                  <a:cubicBezTo>
                    <a:pt x="14753" y="33623"/>
                    <a:pt x="11419" y="33718"/>
                    <a:pt x="7990" y="33433"/>
                  </a:cubicBezTo>
                  <a:cubicBezTo>
                    <a:pt x="4656" y="33147"/>
                    <a:pt x="751" y="32956"/>
                    <a:pt x="84" y="28480"/>
                  </a:cubicBezTo>
                  <a:cubicBezTo>
                    <a:pt x="-297" y="26194"/>
                    <a:pt x="656" y="22955"/>
                    <a:pt x="2085" y="21050"/>
                  </a:cubicBezTo>
                  <a:cubicBezTo>
                    <a:pt x="7323" y="13906"/>
                    <a:pt x="12943" y="7049"/>
                    <a:pt x="18372" y="0"/>
                  </a:cubicBezTo>
                  <a:close/>
                </a:path>
              </a:pathLst>
            </a:custGeom>
            <a:solidFill>
              <a:srgbClr val="96D2D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9" name="Freeform: Shape 198">
              <a:extLst>
                <a:ext uri="{FF2B5EF4-FFF2-40B4-BE49-F238E27FC236}">
                  <a16:creationId xmlns:a16="http://schemas.microsoft.com/office/drawing/2014/main" id="{3560C3FF-5C29-455E-8A8C-CD8FCE0C4743}"/>
                </a:ext>
              </a:extLst>
            </p:cNvPr>
            <p:cNvSpPr/>
            <p:nvPr/>
          </p:nvSpPr>
          <p:spPr>
            <a:xfrm>
              <a:off x="3712066" y="1108370"/>
              <a:ext cx="23845" cy="52763"/>
            </a:xfrm>
            <a:custGeom>
              <a:avLst/>
              <a:gdLst>
                <a:gd name="connsiteX0" fmla="*/ 22184 w 23845"/>
                <a:gd name="connsiteY0" fmla="*/ 34004 h 52763"/>
                <a:gd name="connsiteX1" fmla="*/ 23804 w 23845"/>
                <a:gd name="connsiteY1" fmla="*/ 47434 h 52763"/>
                <a:gd name="connsiteX2" fmla="*/ 18374 w 23845"/>
                <a:gd name="connsiteY2" fmla="*/ 52102 h 52763"/>
                <a:gd name="connsiteX3" fmla="*/ 12374 w 23845"/>
                <a:gd name="connsiteY3" fmla="*/ 49721 h 52763"/>
                <a:gd name="connsiteX4" fmla="*/ 1420 w 23845"/>
                <a:gd name="connsiteY4" fmla="*/ 5715 h 52763"/>
                <a:gd name="connsiteX5" fmla="*/ 182 w 23845"/>
                <a:gd name="connsiteY5" fmla="*/ 1905 h 52763"/>
                <a:gd name="connsiteX6" fmla="*/ 1515 w 23845"/>
                <a:gd name="connsiteY6" fmla="*/ 0 h 52763"/>
                <a:gd name="connsiteX7" fmla="*/ 1515 w 23845"/>
                <a:gd name="connsiteY7" fmla="*/ 0 h 52763"/>
                <a:gd name="connsiteX8" fmla="*/ 13517 w 23845"/>
                <a:gd name="connsiteY8" fmla="*/ 19240 h 52763"/>
                <a:gd name="connsiteX9" fmla="*/ 17041 w 23845"/>
                <a:gd name="connsiteY9" fmla="*/ 28289 h 52763"/>
                <a:gd name="connsiteX10" fmla="*/ 22184 w 23845"/>
                <a:gd name="connsiteY10" fmla="*/ 34004 h 52763"/>
                <a:gd name="connsiteX11" fmla="*/ 22184 w 23845"/>
                <a:gd name="connsiteY11" fmla="*/ 34004 h 52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845" h="52763">
                  <a:moveTo>
                    <a:pt x="22184" y="34004"/>
                  </a:moveTo>
                  <a:cubicBezTo>
                    <a:pt x="22851" y="38481"/>
                    <a:pt x="24089" y="42958"/>
                    <a:pt x="23804" y="47434"/>
                  </a:cubicBezTo>
                  <a:cubicBezTo>
                    <a:pt x="23708" y="49149"/>
                    <a:pt x="20470" y="51149"/>
                    <a:pt x="18374" y="52102"/>
                  </a:cubicBezTo>
                  <a:cubicBezTo>
                    <a:pt x="16088" y="53150"/>
                    <a:pt x="13326" y="53340"/>
                    <a:pt x="12374" y="49721"/>
                  </a:cubicBezTo>
                  <a:cubicBezTo>
                    <a:pt x="8564" y="35147"/>
                    <a:pt x="-1342" y="22289"/>
                    <a:pt x="1420" y="5715"/>
                  </a:cubicBezTo>
                  <a:cubicBezTo>
                    <a:pt x="182" y="4477"/>
                    <a:pt x="-295" y="3239"/>
                    <a:pt x="182" y="1905"/>
                  </a:cubicBezTo>
                  <a:cubicBezTo>
                    <a:pt x="658" y="667"/>
                    <a:pt x="1039" y="0"/>
                    <a:pt x="1515" y="0"/>
                  </a:cubicBezTo>
                  <a:lnTo>
                    <a:pt x="1515" y="0"/>
                  </a:lnTo>
                  <a:cubicBezTo>
                    <a:pt x="14850" y="4858"/>
                    <a:pt x="14945" y="4953"/>
                    <a:pt x="13517" y="19240"/>
                  </a:cubicBezTo>
                  <a:cubicBezTo>
                    <a:pt x="13136" y="23241"/>
                    <a:pt x="14088" y="26098"/>
                    <a:pt x="17041" y="28289"/>
                  </a:cubicBezTo>
                  <a:cubicBezTo>
                    <a:pt x="18660" y="30290"/>
                    <a:pt x="20375" y="32195"/>
                    <a:pt x="22184" y="34004"/>
                  </a:cubicBezTo>
                  <a:lnTo>
                    <a:pt x="22184" y="34004"/>
                  </a:lnTo>
                  <a:close/>
                </a:path>
              </a:pathLst>
            </a:custGeom>
            <a:solidFill>
              <a:srgbClr val="9FD5D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0" name="Freeform: Shape 199">
              <a:extLst>
                <a:ext uri="{FF2B5EF4-FFF2-40B4-BE49-F238E27FC236}">
                  <a16:creationId xmlns:a16="http://schemas.microsoft.com/office/drawing/2014/main" id="{B6AFFB1D-8066-4F20-A185-B28BBDA328D2}"/>
                </a:ext>
              </a:extLst>
            </p:cNvPr>
            <p:cNvSpPr/>
            <p:nvPr/>
          </p:nvSpPr>
          <p:spPr>
            <a:xfrm>
              <a:off x="3664689" y="1285527"/>
              <a:ext cx="36833" cy="22537"/>
            </a:xfrm>
            <a:custGeom>
              <a:avLst/>
              <a:gdLst>
                <a:gd name="connsiteX0" fmla="*/ 27365 w 36833"/>
                <a:gd name="connsiteY0" fmla="*/ 17248 h 22537"/>
                <a:gd name="connsiteX1" fmla="*/ 9934 w 36833"/>
                <a:gd name="connsiteY1" fmla="*/ 20772 h 22537"/>
                <a:gd name="connsiteX2" fmla="*/ 3362 w 36833"/>
                <a:gd name="connsiteY2" fmla="*/ 20963 h 22537"/>
                <a:gd name="connsiteX3" fmla="*/ 600 w 36833"/>
                <a:gd name="connsiteY3" fmla="*/ 10962 h 22537"/>
                <a:gd name="connsiteX4" fmla="*/ 6315 w 36833"/>
                <a:gd name="connsiteY4" fmla="*/ 7056 h 22537"/>
                <a:gd name="connsiteX5" fmla="*/ 19269 w 36833"/>
                <a:gd name="connsiteY5" fmla="*/ 1722 h 22537"/>
                <a:gd name="connsiteX6" fmla="*/ 23079 w 36833"/>
                <a:gd name="connsiteY6" fmla="*/ 960 h 22537"/>
                <a:gd name="connsiteX7" fmla="*/ 33271 w 36833"/>
                <a:gd name="connsiteY7" fmla="*/ 5723 h 22537"/>
                <a:gd name="connsiteX8" fmla="*/ 36604 w 36833"/>
                <a:gd name="connsiteY8" fmla="*/ 11914 h 22537"/>
                <a:gd name="connsiteX9" fmla="*/ 33556 w 36833"/>
                <a:gd name="connsiteY9" fmla="*/ 16105 h 22537"/>
                <a:gd name="connsiteX10" fmla="*/ 27365 w 36833"/>
                <a:gd name="connsiteY10" fmla="*/ 17248 h 22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6833" h="22537">
                  <a:moveTo>
                    <a:pt x="27365" y="17248"/>
                  </a:moveTo>
                  <a:cubicBezTo>
                    <a:pt x="20031" y="14105"/>
                    <a:pt x="14792" y="16295"/>
                    <a:pt x="9934" y="20772"/>
                  </a:cubicBezTo>
                  <a:cubicBezTo>
                    <a:pt x="7934" y="22582"/>
                    <a:pt x="5362" y="23535"/>
                    <a:pt x="3362" y="20963"/>
                  </a:cubicBezTo>
                  <a:cubicBezTo>
                    <a:pt x="1172" y="18201"/>
                    <a:pt x="-1115" y="14676"/>
                    <a:pt x="600" y="10962"/>
                  </a:cubicBezTo>
                  <a:cubicBezTo>
                    <a:pt x="1552" y="8961"/>
                    <a:pt x="4791" y="6580"/>
                    <a:pt x="6315" y="7056"/>
                  </a:cubicBezTo>
                  <a:cubicBezTo>
                    <a:pt x="12125" y="8771"/>
                    <a:pt x="16030" y="7247"/>
                    <a:pt x="19269" y="1722"/>
                  </a:cubicBezTo>
                  <a:cubicBezTo>
                    <a:pt x="20507" y="-373"/>
                    <a:pt x="22698" y="-469"/>
                    <a:pt x="23079" y="960"/>
                  </a:cubicBezTo>
                  <a:cubicBezTo>
                    <a:pt x="24794" y="7818"/>
                    <a:pt x="29556" y="4961"/>
                    <a:pt x="33271" y="5723"/>
                  </a:cubicBezTo>
                  <a:cubicBezTo>
                    <a:pt x="36224" y="6390"/>
                    <a:pt x="37367" y="8866"/>
                    <a:pt x="36604" y="11914"/>
                  </a:cubicBezTo>
                  <a:cubicBezTo>
                    <a:pt x="36128" y="13533"/>
                    <a:pt x="34890" y="15438"/>
                    <a:pt x="33556" y="16105"/>
                  </a:cubicBezTo>
                  <a:cubicBezTo>
                    <a:pt x="31271" y="17057"/>
                    <a:pt x="28794" y="16962"/>
                    <a:pt x="27365" y="17248"/>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1" name="Freeform: Shape 200">
              <a:extLst>
                <a:ext uri="{FF2B5EF4-FFF2-40B4-BE49-F238E27FC236}">
                  <a16:creationId xmlns:a16="http://schemas.microsoft.com/office/drawing/2014/main" id="{1F463B13-C7EB-49C5-ACA9-D2FF1FCD84EB}"/>
                </a:ext>
              </a:extLst>
            </p:cNvPr>
            <p:cNvSpPr/>
            <p:nvPr/>
          </p:nvSpPr>
          <p:spPr>
            <a:xfrm>
              <a:off x="3686721" y="1184587"/>
              <a:ext cx="19244" cy="14841"/>
            </a:xfrm>
            <a:custGeom>
              <a:avLst/>
              <a:gdLst>
                <a:gd name="connsiteX0" fmla="*/ 0 w 19244"/>
                <a:gd name="connsiteY0" fmla="*/ 14841 h 14841"/>
                <a:gd name="connsiteX1" fmla="*/ 9620 w 19244"/>
                <a:gd name="connsiteY1" fmla="*/ 554 h 14841"/>
                <a:gd name="connsiteX2" fmla="*/ 16383 w 19244"/>
                <a:gd name="connsiteY2" fmla="*/ 1602 h 14841"/>
                <a:gd name="connsiteX3" fmla="*/ 19241 w 19244"/>
                <a:gd name="connsiteY3" fmla="*/ 8745 h 14841"/>
                <a:gd name="connsiteX4" fmla="*/ 16383 w 19244"/>
                <a:gd name="connsiteY4" fmla="*/ 12746 h 14841"/>
                <a:gd name="connsiteX5" fmla="*/ 0 w 19244"/>
                <a:gd name="connsiteY5" fmla="*/ 14841 h 14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244" h="14841">
                  <a:moveTo>
                    <a:pt x="0" y="14841"/>
                  </a:moveTo>
                  <a:cubicBezTo>
                    <a:pt x="3524" y="9412"/>
                    <a:pt x="6096" y="4554"/>
                    <a:pt x="9620" y="554"/>
                  </a:cubicBezTo>
                  <a:cubicBezTo>
                    <a:pt x="10573" y="-589"/>
                    <a:pt x="14764" y="173"/>
                    <a:pt x="16383" y="1602"/>
                  </a:cubicBezTo>
                  <a:cubicBezTo>
                    <a:pt x="18098" y="3030"/>
                    <a:pt x="18955" y="6174"/>
                    <a:pt x="19241" y="8745"/>
                  </a:cubicBezTo>
                  <a:cubicBezTo>
                    <a:pt x="19336" y="9984"/>
                    <a:pt x="17621" y="12460"/>
                    <a:pt x="16383" y="12746"/>
                  </a:cubicBezTo>
                  <a:cubicBezTo>
                    <a:pt x="11240" y="13698"/>
                    <a:pt x="6191" y="14079"/>
                    <a:pt x="0" y="14841"/>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2" name="Freeform: Shape 201">
              <a:extLst>
                <a:ext uri="{FF2B5EF4-FFF2-40B4-BE49-F238E27FC236}">
                  <a16:creationId xmlns:a16="http://schemas.microsoft.com/office/drawing/2014/main" id="{84E88C9E-E068-4E67-8550-E3906428BEFC}"/>
                </a:ext>
              </a:extLst>
            </p:cNvPr>
            <p:cNvSpPr/>
            <p:nvPr/>
          </p:nvSpPr>
          <p:spPr>
            <a:xfrm>
              <a:off x="3635952" y="1293280"/>
              <a:ext cx="15568" cy="18638"/>
            </a:xfrm>
            <a:custGeom>
              <a:avLst/>
              <a:gdLst>
                <a:gd name="connsiteX0" fmla="*/ 15526 w 15568"/>
                <a:gd name="connsiteY0" fmla="*/ 13019 h 18638"/>
                <a:gd name="connsiteX1" fmla="*/ 0 w 15568"/>
                <a:gd name="connsiteY1" fmla="*/ 18639 h 18638"/>
                <a:gd name="connsiteX2" fmla="*/ 4382 w 15568"/>
                <a:gd name="connsiteY2" fmla="*/ 5780 h 18638"/>
                <a:gd name="connsiteX3" fmla="*/ 12668 w 15568"/>
                <a:gd name="connsiteY3" fmla="*/ 256 h 18638"/>
                <a:gd name="connsiteX4" fmla="*/ 15526 w 15568"/>
                <a:gd name="connsiteY4" fmla="*/ 10257 h 18638"/>
                <a:gd name="connsiteX5" fmla="*/ 15526 w 15568"/>
                <a:gd name="connsiteY5" fmla="*/ 13019 h 18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568" h="18638">
                  <a:moveTo>
                    <a:pt x="15526" y="13019"/>
                  </a:moveTo>
                  <a:cubicBezTo>
                    <a:pt x="9716" y="12733"/>
                    <a:pt x="5048" y="16353"/>
                    <a:pt x="0" y="18639"/>
                  </a:cubicBezTo>
                  <a:cubicBezTo>
                    <a:pt x="286" y="13876"/>
                    <a:pt x="1238" y="9399"/>
                    <a:pt x="4382" y="5780"/>
                  </a:cubicBezTo>
                  <a:cubicBezTo>
                    <a:pt x="6763" y="3113"/>
                    <a:pt x="9335" y="-1078"/>
                    <a:pt x="12668" y="256"/>
                  </a:cubicBezTo>
                  <a:cubicBezTo>
                    <a:pt x="16193" y="1589"/>
                    <a:pt x="15335" y="6542"/>
                    <a:pt x="15526" y="10257"/>
                  </a:cubicBezTo>
                  <a:cubicBezTo>
                    <a:pt x="15621" y="11114"/>
                    <a:pt x="15526" y="12067"/>
                    <a:pt x="15526" y="13019"/>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3" name="Freeform: Shape 202">
              <a:extLst>
                <a:ext uri="{FF2B5EF4-FFF2-40B4-BE49-F238E27FC236}">
                  <a16:creationId xmlns:a16="http://schemas.microsoft.com/office/drawing/2014/main" id="{44246B4F-DF37-46E9-AFB4-A707E2C131D5}"/>
                </a:ext>
              </a:extLst>
            </p:cNvPr>
            <p:cNvSpPr/>
            <p:nvPr/>
          </p:nvSpPr>
          <p:spPr>
            <a:xfrm>
              <a:off x="3651001" y="1306453"/>
              <a:ext cx="9144" cy="12326"/>
            </a:xfrm>
            <a:custGeom>
              <a:avLst/>
              <a:gdLst>
                <a:gd name="connsiteX0" fmla="*/ 9145 w 9144"/>
                <a:gd name="connsiteY0" fmla="*/ 7561 h 12326"/>
                <a:gd name="connsiteX1" fmla="*/ 4954 w 9144"/>
                <a:gd name="connsiteY1" fmla="*/ 12228 h 12326"/>
                <a:gd name="connsiteX2" fmla="*/ 858 w 9144"/>
                <a:gd name="connsiteY2" fmla="*/ 5085 h 12326"/>
                <a:gd name="connsiteX3" fmla="*/ 2954 w 9144"/>
                <a:gd name="connsiteY3" fmla="*/ 132 h 12326"/>
                <a:gd name="connsiteX4" fmla="*/ 9145 w 9144"/>
                <a:gd name="connsiteY4" fmla="*/ 7561 h 123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 h="12326">
                  <a:moveTo>
                    <a:pt x="9145" y="7561"/>
                  </a:moveTo>
                  <a:cubicBezTo>
                    <a:pt x="8002" y="8895"/>
                    <a:pt x="6669" y="11943"/>
                    <a:pt x="4954" y="12228"/>
                  </a:cubicBezTo>
                  <a:cubicBezTo>
                    <a:pt x="-94" y="13086"/>
                    <a:pt x="858" y="8133"/>
                    <a:pt x="858" y="5085"/>
                  </a:cubicBezTo>
                  <a:cubicBezTo>
                    <a:pt x="858" y="3656"/>
                    <a:pt x="-2095" y="-821"/>
                    <a:pt x="2954" y="132"/>
                  </a:cubicBezTo>
                  <a:cubicBezTo>
                    <a:pt x="6192" y="798"/>
                    <a:pt x="9145" y="2132"/>
                    <a:pt x="9145" y="7561"/>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4" name="Freeform: Shape 203">
              <a:extLst>
                <a:ext uri="{FF2B5EF4-FFF2-40B4-BE49-F238E27FC236}">
                  <a16:creationId xmlns:a16="http://schemas.microsoft.com/office/drawing/2014/main" id="{7DBC705C-8673-4530-8477-B87098ABE037}"/>
                </a:ext>
              </a:extLst>
            </p:cNvPr>
            <p:cNvSpPr/>
            <p:nvPr/>
          </p:nvSpPr>
          <p:spPr>
            <a:xfrm>
              <a:off x="3688335" y="1259626"/>
              <a:ext cx="4010" cy="8382"/>
            </a:xfrm>
            <a:custGeom>
              <a:avLst/>
              <a:gdLst>
                <a:gd name="connsiteX0" fmla="*/ 2196 w 4010"/>
                <a:gd name="connsiteY0" fmla="*/ 0 h 8382"/>
                <a:gd name="connsiteX1" fmla="*/ 4006 w 4010"/>
                <a:gd name="connsiteY1" fmla="*/ 4286 h 8382"/>
                <a:gd name="connsiteX2" fmla="*/ 1815 w 4010"/>
                <a:gd name="connsiteY2" fmla="*/ 8382 h 8382"/>
                <a:gd name="connsiteX3" fmla="*/ 5 w 4010"/>
                <a:gd name="connsiteY3" fmla="*/ 4096 h 8382"/>
                <a:gd name="connsiteX4" fmla="*/ 2196 w 4010"/>
                <a:gd name="connsiteY4" fmla="*/ 0 h 83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10" h="8382">
                  <a:moveTo>
                    <a:pt x="2196" y="0"/>
                  </a:moveTo>
                  <a:cubicBezTo>
                    <a:pt x="2863" y="1429"/>
                    <a:pt x="4101" y="2858"/>
                    <a:pt x="4006" y="4286"/>
                  </a:cubicBezTo>
                  <a:cubicBezTo>
                    <a:pt x="4006" y="5715"/>
                    <a:pt x="2577" y="6953"/>
                    <a:pt x="1815" y="8382"/>
                  </a:cubicBezTo>
                  <a:cubicBezTo>
                    <a:pt x="1148" y="6953"/>
                    <a:pt x="-90" y="5524"/>
                    <a:pt x="5" y="4096"/>
                  </a:cubicBezTo>
                  <a:cubicBezTo>
                    <a:pt x="100" y="2667"/>
                    <a:pt x="1434" y="1334"/>
                    <a:pt x="2196" y="0"/>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5" name="Freeform: Shape 204">
              <a:extLst>
                <a:ext uri="{FF2B5EF4-FFF2-40B4-BE49-F238E27FC236}">
                  <a16:creationId xmlns:a16="http://schemas.microsoft.com/office/drawing/2014/main" id="{D80FF29B-029A-4BCD-82A8-AD721E2B3A51}"/>
                </a:ext>
              </a:extLst>
            </p:cNvPr>
            <p:cNvSpPr/>
            <p:nvPr/>
          </p:nvSpPr>
          <p:spPr>
            <a:xfrm>
              <a:off x="3729107" y="1136659"/>
              <a:ext cx="5143" cy="5714"/>
            </a:xfrm>
            <a:custGeom>
              <a:avLst/>
              <a:gdLst>
                <a:gd name="connsiteX0" fmla="*/ 5144 w 5143"/>
                <a:gd name="connsiteY0" fmla="*/ 5715 h 5714"/>
                <a:gd name="connsiteX1" fmla="*/ 0 w 5143"/>
                <a:gd name="connsiteY1" fmla="*/ 0 h 5714"/>
                <a:gd name="connsiteX2" fmla="*/ 5144 w 5143"/>
                <a:gd name="connsiteY2" fmla="*/ 5715 h 5714"/>
              </a:gdLst>
              <a:ahLst/>
              <a:cxnLst>
                <a:cxn ang="0">
                  <a:pos x="connsiteX0" y="connsiteY0"/>
                </a:cxn>
                <a:cxn ang="0">
                  <a:pos x="connsiteX1" y="connsiteY1"/>
                </a:cxn>
                <a:cxn ang="0">
                  <a:pos x="connsiteX2" y="connsiteY2"/>
                </a:cxn>
              </a:cxnLst>
              <a:rect l="l" t="t" r="r" b="b"/>
              <a:pathLst>
                <a:path w="5143" h="5714">
                  <a:moveTo>
                    <a:pt x="5144" y="5715"/>
                  </a:moveTo>
                  <a:cubicBezTo>
                    <a:pt x="3429" y="3810"/>
                    <a:pt x="1715" y="1905"/>
                    <a:pt x="0" y="0"/>
                  </a:cubicBezTo>
                  <a:cubicBezTo>
                    <a:pt x="1715" y="1905"/>
                    <a:pt x="3429" y="3810"/>
                    <a:pt x="5144" y="5715"/>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6" name="Freeform: Shape 205">
              <a:extLst>
                <a:ext uri="{FF2B5EF4-FFF2-40B4-BE49-F238E27FC236}">
                  <a16:creationId xmlns:a16="http://schemas.microsoft.com/office/drawing/2014/main" id="{DD604C9F-DF61-40AC-B1FC-AA792045E119}"/>
                </a:ext>
              </a:extLst>
            </p:cNvPr>
            <p:cNvSpPr/>
            <p:nvPr/>
          </p:nvSpPr>
          <p:spPr>
            <a:xfrm>
              <a:off x="3685578" y="1198857"/>
              <a:ext cx="2190" cy="2285"/>
            </a:xfrm>
            <a:custGeom>
              <a:avLst/>
              <a:gdLst>
                <a:gd name="connsiteX0" fmla="*/ 2191 w 2190"/>
                <a:gd name="connsiteY0" fmla="*/ 0 h 2285"/>
                <a:gd name="connsiteX1" fmla="*/ 952 w 2190"/>
                <a:gd name="connsiteY1" fmla="*/ 2286 h 2285"/>
                <a:gd name="connsiteX2" fmla="*/ 0 w 2190"/>
                <a:gd name="connsiteY2" fmla="*/ 1333 h 2285"/>
              </a:gdLst>
              <a:ahLst/>
              <a:cxnLst>
                <a:cxn ang="0">
                  <a:pos x="connsiteX0" y="connsiteY0"/>
                </a:cxn>
                <a:cxn ang="0">
                  <a:pos x="connsiteX1" y="connsiteY1"/>
                </a:cxn>
                <a:cxn ang="0">
                  <a:pos x="connsiteX2" y="connsiteY2"/>
                </a:cxn>
              </a:cxnLst>
              <a:rect l="l" t="t" r="r" b="b"/>
              <a:pathLst>
                <a:path w="2190" h="2285">
                  <a:moveTo>
                    <a:pt x="2191" y="0"/>
                  </a:moveTo>
                  <a:lnTo>
                    <a:pt x="952" y="2286"/>
                  </a:lnTo>
                  <a:lnTo>
                    <a:pt x="0" y="1333"/>
                  </a:ln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7" name="Freeform: Shape 206">
              <a:extLst>
                <a:ext uri="{FF2B5EF4-FFF2-40B4-BE49-F238E27FC236}">
                  <a16:creationId xmlns:a16="http://schemas.microsoft.com/office/drawing/2014/main" id="{4CB404C9-6F56-4876-880C-69CC2AAD45B8}"/>
                </a:ext>
              </a:extLst>
            </p:cNvPr>
            <p:cNvSpPr/>
            <p:nvPr/>
          </p:nvSpPr>
          <p:spPr>
            <a:xfrm>
              <a:off x="3501459" y="1232766"/>
              <a:ext cx="2004" cy="2393"/>
            </a:xfrm>
            <a:custGeom>
              <a:avLst/>
              <a:gdLst>
                <a:gd name="connsiteX0" fmla="*/ 0 w 2004"/>
                <a:gd name="connsiteY0" fmla="*/ 0 h 2393"/>
                <a:gd name="connsiteX1" fmla="*/ 2000 w 2004"/>
                <a:gd name="connsiteY1" fmla="*/ 1238 h 2393"/>
                <a:gd name="connsiteX2" fmla="*/ 0 w 2004"/>
                <a:gd name="connsiteY2" fmla="*/ 0 h 2393"/>
                <a:gd name="connsiteX3" fmla="*/ 0 w 2004"/>
                <a:gd name="connsiteY3" fmla="*/ 0 h 2393"/>
              </a:gdLst>
              <a:ahLst/>
              <a:cxnLst>
                <a:cxn ang="0">
                  <a:pos x="connsiteX0" y="connsiteY0"/>
                </a:cxn>
                <a:cxn ang="0">
                  <a:pos x="connsiteX1" y="connsiteY1"/>
                </a:cxn>
                <a:cxn ang="0">
                  <a:pos x="connsiteX2" y="connsiteY2"/>
                </a:cxn>
                <a:cxn ang="0">
                  <a:pos x="connsiteX3" y="connsiteY3"/>
                </a:cxn>
              </a:cxnLst>
              <a:rect l="l" t="t" r="r" b="b"/>
              <a:pathLst>
                <a:path w="2004" h="2393">
                  <a:moveTo>
                    <a:pt x="0" y="0"/>
                  </a:moveTo>
                  <a:cubicBezTo>
                    <a:pt x="667" y="476"/>
                    <a:pt x="2096" y="1048"/>
                    <a:pt x="2000" y="1238"/>
                  </a:cubicBezTo>
                  <a:cubicBezTo>
                    <a:pt x="1619" y="3143"/>
                    <a:pt x="857" y="2667"/>
                    <a:pt x="0" y="0"/>
                  </a:cubicBezTo>
                  <a:lnTo>
                    <a:pt x="0" y="0"/>
                  </a:ln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8" name="Freeform: Shape 207">
              <a:extLst>
                <a:ext uri="{FF2B5EF4-FFF2-40B4-BE49-F238E27FC236}">
                  <a16:creationId xmlns:a16="http://schemas.microsoft.com/office/drawing/2014/main" id="{15DD0E2C-92DB-4CE0-8E93-EAA5847FA465}"/>
                </a:ext>
              </a:extLst>
            </p:cNvPr>
            <p:cNvSpPr/>
            <p:nvPr/>
          </p:nvSpPr>
          <p:spPr>
            <a:xfrm>
              <a:off x="3687768" y="1281344"/>
              <a:ext cx="2095" cy="2285"/>
            </a:xfrm>
            <a:custGeom>
              <a:avLst/>
              <a:gdLst>
                <a:gd name="connsiteX0" fmla="*/ 0 w 2095"/>
                <a:gd name="connsiteY0" fmla="*/ 2286 h 2285"/>
                <a:gd name="connsiteX1" fmla="*/ 1143 w 2095"/>
                <a:gd name="connsiteY1" fmla="*/ 0 h 2285"/>
                <a:gd name="connsiteX2" fmla="*/ 2095 w 2095"/>
                <a:gd name="connsiteY2" fmla="*/ 1048 h 2285"/>
              </a:gdLst>
              <a:ahLst/>
              <a:cxnLst>
                <a:cxn ang="0">
                  <a:pos x="connsiteX0" y="connsiteY0"/>
                </a:cxn>
                <a:cxn ang="0">
                  <a:pos x="connsiteX1" y="connsiteY1"/>
                </a:cxn>
                <a:cxn ang="0">
                  <a:pos x="connsiteX2" y="connsiteY2"/>
                </a:cxn>
              </a:cxnLst>
              <a:rect l="l" t="t" r="r" b="b"/>
              <a:pathLst>
                <a:path w="2095" h="2285">
                  <a:moveTo>
                    <a:pt x="0" y="2286"/>
                  </a:moveTo>
                  <a:lnTo>
                    <a:pt x="1143" y="0"/>
                  </a:lnTo>
                  <a:lnTo>
                    <a:pt x="2095" y="1048"/>
                  </a:ln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9" name="Freeform: Shape 208">
              <a:extLst>
                <a:ext uri="{FF2B5EF4-FFF2-40B4-BE49-F238E27FC236}">
                  <a16:creationId xmlns:a16="http://schemas.microsoft.com/office/drawing/2014/main" id="{4601B9E5-60FE-4606-A3C5-C318C0754856}"/>
                </a:ext>
              </a:extLst>
            </p:cNvPr>
            <p:cNvSpPr/>
            <p:nvPr/>
          </p:nvSpPr>
          <p:spPr>
            <a:xfrm>
              <a:off x="3249938" y="1392813"/>
              <a:ext cx="126514" cy="65710"/>
            </a:xfrm>
            <a:custGeom>
              <a:avLst/>
              <a:gdLst>
                <a:gd name="connsiteX0" fmla="*/ 84643 w 126514"/>
                <a:gd name="connsiteY0" fmla="*/ 50360 h 65710"/>
                <a:gd name="connsiteX1" fmla="*/ 87691 w 126514"/>
                <a:gd name="connsiteY1" fmla="*/ 17309 h 65710"/>
                <a:gd name="connsiteX2" fmla="*/ 91406 w 126514"/>
                <a:gd name="connsiteY2" fmla="*/ 4355 h 65710"/>
                <a:gd name="connsiteX3" fmla="*/ 98264 w 126514"/>
                <a:gd name="connsiteY3" fmla="*/ 2926 h 65710"/>
                <a:gd name="connsiteX4" fmla="*/ 104646 w 126514"/>
                <a:gd name="connsiteY4" fmla="*/ 10546 h 65710"/>
                <a:gd name="connsiteX5" fmla="*/ 104169 w 126514"/>
                <a:gd name="connsiteY5" fmla="*/ 13213 h 65710"/>
                <a:gd name="connsiteX6" fmla="*/ 97978 w 126514"/>
                <a:gd name="connsiteY6" fmla="*/ 28072 h 65710"/>
                <a:gd name="connsiteX7" fmla="*/ 112361 w 126514"/>
                <a:gd name="connsiteY7" fmla="*/ 43598 h 65710"/>
                <a:gd name="connsiteX8" fmla="*/ 116933 w 126514"/>
                <a:gd name="connsiteY8" fmla="*/ 44741 h 65710"/>
                <a:gd name="connsiteX9" fmla="*/ 126363 w 126514"/>
                <a:gd name="connsiteY9" fmla="*/ 46074 h 65710"/>
                <a:gd name="connsiteX10" fmla="*/ 118933 w 126514"/>
                <a:gd name="connsiteY10" fmla="*/ 56266 h 65710"/>
                <a:gd name="connsiteX11" fmla="*/ 114266 w 126514"/>
                <a:gd name="connsiteY11" fmla="*/ 58742 h 65710"/>
                <a:gd name="connsiteX12" fmla="*/ 95978 w 126514"/>
                <a:gd name="connsiteY12" fmla="*/ 54075 h 65710"/>
                <a:gd name="connsiteX13" fmla="*/ 82262 w 126514"/>
                <a:gd name="connsiteY13" fmla="*/ 65696 h 65710"/>
                <a:gd name="connsiteX14" fmla="*/ 70165 w 126514"/>
                <a:gd name="connsiteY14" fmla="*/ 62171 h 65710"/>
                <a:gd name="connsiteX15" fmla="*/ 55211 w 126514"/>
                <a:gd name="connsiteY15" fmla="*/ 46646 h 65710"/>
                <a:gd name="connsiteX16" fmla="*/ 42447 w 126514"/>
                <a:gd name="connsiteY16" fmla="*/ 49694 h 65710"/>
                <a:gd name="connsiteX17" fmla="*/ 19206 w 126514"/>
                <a:gd name="connsiteY17" fmla="*/ 51503 h 65710"/>
                <a:gd name="connsiteX18" fmla="*/ 61 w 126514"/>
                <a:gd name="connsiteY18" fmla="*/ 16451 h 65710"/>
                <a:gd name="connsiteX19" fmla="*/ 4538 w 126514"/>
                <a:gd name="connsiteY19" fmla="*/ 10736 h 65710"/>
                <a:gd name="connsiteX20" fmla="*/ 14634 w 126514"/>
                <a:gd name="connsiteY20" fmla="*/ 11022 h 65710"/>
                <a:gd name="connsiteX21" fmla="*/ 28255 w 126514"/>
                <a:gd name="connsiteY21" fmla="*/ 6164 h 65710"/>
                <a:gd name="connsiteX22" fmla="*/ 39685 w 126514"/>
                <a:gd name="connsiteY22" fmla="*/ 926 h 65710"/>
                <a:gd name="connsiteX23" fmla="*/ 48258 w 126514"/>
                <a:gd name="connsiteY23" fmla="*/ 6736 h 65710"/>
                <a:gd name="connsiteX24" fmla="*/ 57021 w 126514"/>
                <a:gd name="connsiteY24" fmla="*/ 4545 h 65710"/>
                <a:gd name="connsiteX25" fmla="*/ 66165 w 126514"/>
                <a:gd name="connsiteY25" fmla="*/ 3402 h 65710"/>
                <a:gd name="connsiteX26" fmla="*/ 66831 w 126514"/>
                <a:gd name="connsiteY26" fmla="*/ 15880 h 65710"/>
                <a:gd name="connsiteX27" fmla="*/ 69879 w 126514"/>
                <a:gd name="connsiteY27" fmla="*/ 27691 h 65710"/>
                <a:gd name="connsiteX28" fmla="*/ 71880 w 126514"/>
                <a:gd name="connsiteY28" fmla="*/ 36263 h 65710"/>
                <a:gd name="connsiteX29" fmla="*/ 75690 w 126514"/>
                <a:gd name="connsiteY29" fmla="*/ 46741 h 65710"/>
                <a:gd name="connsiteX30" fmla="*/ 84643 w 126514"/>
                <a:gd name="connsiteY30" fmla="*/ 50360 h 65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26514" h="65710">
                  <a:moveTo>
                    <a:pt x="84643" y="50360"/>
                  </a:moveTo>
                  <a:cubicBezTo>
                    <a:pt x="87691" y="39026"/>
                    <a:pt x="93406" y="29024"/>
                    <a:pt x="87691" y="17309"/>
                  </a:cubicBezTo>
                  <a:cubicBezTo>
                    <a:pt x="85596" y="12927"/>
                    <a:pt x="89215" y="8355"/>
                    <a:pt x="91406" y="4355"/>
                  </a:cubicBezTo>
                  <a:cubicBezTo>
                    <a:pt x="92930" y="1592"/>
                    <a:pt x="95787" y="1878"/>
                    <a:pt x="98264" y="2926"/>
                  </a:cubicBezTo>
                  <a:cubicBezTo>
                    <a:pt x="101502" y="4259"/>
                    <a:pt x="104646" y="5974"/>
                    <a:pt x="104646" y="10546"/>
                  </a:cubicBezTo>
                  <a:cubicBezTo>
                    <a:pt x="104646" y="11403"/>
                    <a:pt x="104455" y="12451"/>
                    <a:pt x="104169" y="13213"/>
                  </a:cubicBezTo>
                  <a:cubicBezTo>
                    <a:pt x="102169" y="18261"/>
                    <a:pt x="96549" y="21785"/>
                    <a:pt x="97978" y="28072"/>
                  </a:cubicBezTo>
                  <a:cubicBezTo>
                    <a:pt x="99788" y="36168"/>
                    <a:pt x="108170" y="37692"/>
                    <a:pt x="112361" y="43598"/>
                  </a:cubicBezTo>
                  <a:cubicBezTo>
                    <a:pt x="113123" y="44645"/>
                    <a:pt x="115504" y="45026"/>
                    <a:pt x="116933" y="44741"/>
                  </a:cubicBezTo>
                  <a:cubicBezTo>
                    <a:pt x="120362" y="44169"/>
                    <a:pt x="124743" y="37692"/>
                    <a:pt x="126363" y="46074"/>
                  </a:cubicBezTo>
                  <a:cubicBezTo>
                    <a:pt x="127410" y="51503"/>
                    <a:pt x="122838" y="54075"/>
                    <a:pt x="118933" y="56266"/>
                  </a:cubicBezTo>
                  <a:cubicBezTo>
                    <a:pt x="117409" y="57123"/>
                    <a:pt x="115695" y="57695"/>
                    <a:pt x="114266" y="58742"/>
                  </a:cubicBezTo>
                  <a:cubicBezTo>
                    <a:pt x="106360" y="64648"/>
                    <a:pt x="102455" y="51313"/>
                    <a:pt x="95978" y="54075"/>
                  </a:cubicBezTo>
                  <a:cubicBezTo>
                    <a:pt x="90644" y="56361"/>
                    <a:pt x="89596" y="65410"/>
                    <a:pt x="82262" y="65696"/>
                  </a:cubicBezTo>
                  <a:cubicBezTo>
                    <a:pt x="77880" y="65791"/>
                    <a:pt x="73499" y="65505"/>
                    <a:pt x="70165" y="62171"/>
                  </a:cubicBezTo>
                  <a:cubicBezTo>
                    <a:pt x="65022" y="57123"/>
                    <a:pt x="59973" y="52075"/>
                    <a:pt x="55211" y="46646"/>
                  </a:cubicBezTo>
                  <a:cubicBezTo>
                    <a:pt x="49210" y="39883"/>
                    <a:pt x="46638" y="41883"/>
                    <a:pt x="42447" y="49694"/>
                  </a:cubicBezTo>
                  <a:cubicBezTo>
                    <a:pt x="38637" y="56837"/>
                    <a:pt x="26445" y="56647"/>
                    <a:pt x="19206" y="51503"/>
                  </a:cubicBezTo>
                  <a:cubicBezTo>
                    <a:pt x="7681" y="43217"/>
                    <a:pt x="1966" y="31025"/>
                    <a:pt x="61" y="16451"/>
                  </a:cubicBezTo>
                  <a:cubicBezTo>
                    <a:pt x="-415" y="13118"/>
                    <a:pt x="1966" y="11117"/>
                    <a:pt x="4538" y="10736"/>
                  </a:cubicBezTo>
                  <a:cubicBezTo>
                    <a:pt x="7872" y="10260"/>
                    <a:pt x="11682" y="9689"/>
                    <a:pt x="14634" y="11022"/>
                  </a:cubicBezTo>
                  <a:cubicBezTo>
                    <a:pt x="20826" y="13784"/>
                    <a:pt x="25112" y="15118"/>
                    <a:pt x="28255" y="6164"/>
                  </a:cubicBezTo>
                  <a:cubicBezTo>
                    <a:pt x="29303" y="3212"/>
                    <a:pt x="35875" y="2831"/>
                    <a:pt x="39685" y="926"/>
                  </a:cubicBezTo>
                  <a:cubicBezTo>
                    <a:pt x="45686" y="-2122"/>
                    <a:pt x="45876" y="3021"/>
                    <a:pt x="48258" y="6736"/>
                  </a:cubicBezTo>
                  <a:cubicBezTo>
                    <a:pt x="50829" y="10641"/>
                    <a:pt x="54354" y="6641"/>
                    <a:pt x="57021" y="4545"/>
                  </a:cubicBezTo>
                  <a:cubicBezTo>
                    <a:pt x="59878" y="2259"/>
                    <a:pt x="62926" y="354"/>
                    <a:pt x="66165" y="3402"/>
                  </a:cubicBezTo>
                  <a:cubicBezTo>
                    <a:pt x="70165" y="7212"/>
                    <a:pt x="69879" y="11784"/>
                    <a:pt x="66831" y="15880"/>
                  </a:cubicBezTo>
                  <a:cubicBezTo>
                    <a:pt x="62545" y="21690"/>
                    <a:pt x="62164" y="25405"/>
                    <a:pt x="69879" y="27691"/>
                  </a:cubicBezTo>
                  <a:cubicBezTo>
                    <a:pt x="73785" y="28834"/>
                    <a:pt x="74832" y="32739"/>
                    <a:pt x="71880" y="36263"/>
                  </a:cubicBezTo>
                  <a:cubicBezTo>
                    <a:pt x="66641" y="42836"/>
                    <a:pt x="68260" y="45788"/>
                    <a:pt x="75690" y="46741"/>
                  </a:cubicBezTo>
                  <a:cubicBezTo>
                    <a:pt x="78071" y="46931"/>
                    <a:pt x="80357" y="48455"/>
                    <a:pt x="84643" y="50360"/>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0" name="Freeform: Shape 209">
              <a:extLst>
                <a:ext uri="{FF2B5EF4-FFF2-40B4-BE49-F238E27FC236}">
                  <a16:creationId xmlns:a16="http://schemas.microsoft.com/office/drawing/2014/main" id="{B8462FFE-AF06-4B15-9C4C-597A344F1476}"/>
                </a:ext>
              </a:extLst>
            </p:cNvPr>
            <p:cNvSpPr/>
            <p:nvPr/>
          </p:nvSpPr>
          <p:spPr>
            <a:xfrm>
              <a:off x="3382492" y="1487127"/>
              <a:ext cx="20669" cy="5723"/>
            </a:xfrm>
            <a:custGeom>
              <a:avLst/>
              <a:gdLst>
                <a:gd name="connsiteX0" fmla="*/ 20669 w 20669"/>
                <a:gd name="connsiteY0" fmla="*/ 52 h 5723"/>
                <a:gd name="connsiteX1" fmla="*/ 0 w 20669"/>
                <a:gd name="connsiteY1" fmla="*/ 5672 h 5723"/>
                <a:gd name="connsiteX2" fmla="*/ 20669 w 20669"/>
                <a:gd name="connsiteY2" fmla="*/ 52 h 5723"/>
              </a:gdLst>
              <a:ahLst/>
              <a:cxnLst>
                <a:cxn ang="0">
                  <a:pos x="connsiteX0" y="connsiteY0"/>
                </a:cxn>
                <a:cxn ang="0">
                  <a:pos x="connsiteX1" y="connsiteY1"/>
                </a:cxn>
                <a:cxn ang="0">
                  <a:pos x="connsiteX2" y="connsiteY2"/>
                </a:cxn>
              </a:cxnLst>
              <a:rect l="l" t="t" r="r" b="b"/>
              <a:pathLst>
                <a:path w="20669" h="5723">
                  <a:moveTo>
                    <a:pt x="20669" y="52"/>
                  </a:moveTo>
                  <a:cubicBezTo>
                    <a:pt x="15240" y="8243"/>
                    <a:pt x="7144" y="4910"/>
                    <a:pt x="0" y="5672"/>
                  </a:cubicBezTo>
                  <a:cubicBezTo>
                    <a:pt x="5429" y="-2520"/>
                    <a:pt x="13526" y="814"/>
                    <a:pt x="20669" y="52"/>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1" name="Freeform: Shape 210">
              <a:extLst>
                <a:ext uri="{FF2B5EF4-FFF2-40B4-BE49-F238E27FC236}">
                  <a16:creationId xmlns:a16="http://schemas.microsoft.com/office/drawing/2014/main" id="{1068F363-3D97-4A41-A67A-B16AE4E099D4}"/>
                </a:ext>
              </a:extLst>
            </p:cNvPr>
            <p:cNvSpPr/>
            <p:nvPr/>
          </p:nvSpPr>
          <p:spPr>
            <a:xfrm>
              <a:off x="3703294" y="1063221"/>
              <a:ext cx="25812" cy="19240"/>
            </a:xfrm>
            <a:custGeom>
              <a:avLst/>
              <a:gdLst>
                <a:gd name="connsiteX0" fmla="*/ 25813 w 25812"/>
                <a:gd name="connsiteY0" fmla="*/ 0 h 19240"/>
                <a:gd name="connsiteX1" fmla="*/ 22955 w 25812"/>
                <a:gd name="connsiteY1" fmla="*/ 19241 h 19240"/>
                <a:gd name="connsiteX2" fmla="*/ 0 w 25812"/>
                <a:gd name="connsiteY2" fmla="*/ 5620 h 19240"/>
                <a:gd name="connsiteX3" fmla="*/ 25813 w 25812"/>
                <a:gd name="connsiteY3" fmla="*/ 0 h 19240"/>
              </a:gdLst>
              <a:ahLst/>
              <a:cxnLst>
                <a:cxn ang="0">
                  <a:pos x="connsiteX0" y="connsiteY0"/>
                </a:cxn>
                <a:cxn ang="0">
                  <a:pos x="connsiteX1" y="connsiteY1"/>
                </a:cxn>
                <a:cxn ang="0">
                  <a:pos x="connsiteX2" y="connsiteY2"/>
                </a:cxn>
                <a:cxn ang="0">
                  <a:pos x="connsiteX3" y="connsiteY3"/>
                </a:cxn>
              </a:cxnLst>
              <a:rect l="l" t="t" r="r" b="b"/>
              <a:pathLst>
                <a:path w="25812" h="19240">
                  <a:moveTo>
                    <a:pt x="25813" y="0"/>
                  </a:moveTo>
                  <a:cubicBezTo>
                    <a:pt x="25241" y="6096"/>
                    <a:pt x="27241" y="12573"/>
                    <a:pt x="22955" y="19241"/>
                  </a:cubicBezTo>
                  <a:cubicBezTo>
                    <a:pt x="15430" y="14764"/>
                    <a:pt x="7715" y="10192"/>
                    <a:pt x="0" y="5620"/>
                  </a:cubicBezTo>
                  <a:cubicBezTo>
                    <a:pt x="9049" y="6287"/>
                    <a:pt x="17907" y="5334"/>
                    <a:pt x="25813" y="0"/>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2" name="Freeform: Shape 211">
              <a:extLst>
                <a:ext uri="{FF2B5EF4-FFF2-40B4-BE49-F238E27FC236}">
                  <a16:creationId xmlns:a16="http://schemas.microsoft.com/office/drawing/2014/main" id="{0E110C88-FF46-4290-8309-673087CDA02A}"/>
                </a:ext>
              </a:extLst>
            </p:cNvPr>
            <p:cNvSpPr/>
            <p:nvPr/>
          </p:nvSpPr>
          <p:spPr>
            <a:xfrm>
              <a:off x="3688090" y="1102750"/>
              <a:ext cx="9965" cy="19213"/>
            </a:xfrm>
            <a:custGeom>
              <a:avLst/>
              <a:gdLst>
                <a:gd name="connsiteX0" fmla="*/ 9966 w 9965"/>
                <a:gd name="connsiteY0" fmla="*/ 0 h 19213"/>
                <a:gd name="connsiteX1" fmla="*/ 9966 w 9965"/>
                <a:gd name="connsiteY1" fmla="*/ 16954 h 19213"/>
                <a:gd name="connsiteX2" fmla="*/ 1965 w 9965"/>
                <a:gd name="connsiteY2" fmla="*/ 15335 h 19213"/>
                <a:gd name="connsiteX3" fmla="*/ 2822 w 9965"/>
                <a:gd name="connsiteY3" fmla="*/ 2667 h 19213"/>
                <a:gd name="connsiteX4" fmla="*/ 9966 w 9965"/>
                <a:gd name="connsiteY4" fmla="*/ 0 h 192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65" h="19213">
                  <a:moveTo>
                    <a:pt x="9966" y="0"/>
                  </a:moveTo>
                  <a:cubicBezTo>
                    <a:pt x="9966" y="5620"/>
                    <a:pt x="9966" y="11335"/>
                    <a:pt x="9966" y="16954"/>
                  </a:cubicBezTo>
                  <a:cubicBezTo>
                    <a:pt x="6537" y="21146"/>
                    <a:pt x="3870" y="18859"/>
                    <a:pt x="1965" y="15335"/>
                  </a:cubicBezTo>
                  <a:cubicBezTo>
                    <a:pt x="-417" y="11049"/>
                    <a:pt x="-1179" y="6286"/>
                    <a:pt x="2822" y="2667"/>
                  </a:cubicBezTo>
                  <a:cubicBezTo>
                    <a:pt x="4727" y="1048"/>
                    <a:pt x="7584" y="857"/>
                    <a:pt x="9966" y="0"/>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3" name="Freeform: Shape 212">
              <a:extLst>
                <a:ext uri="{FF2B5EF4-FFF2-40B4-BE49-F238E27FC236}">
                  <a16:creationId xmlns:a16="http://schemas.microsoft.com/office/drawing/2014/main" id="{8784FF25-4643-4CEA-B7EC-DF8542D3658A}"/>
                </a:ext>
              </a:extLst>
            </p:cNvPr>
            <p:cNvSpPr/>
            <p:nvPr/>
          </p:nvSpPr>
          <p:spPr>
            <a:xfrm>
              <a:off x="3708437" y="1108370"/>
              <a:ext cx="5143" cy="5619"/>
            </a:xfrm>
            <a:custGeom>
              <a:avLst/>
              <a:gdLst>
                <a:gd name="connsiteX0" fmla="*/ 5144 w 5143"/>
                <a:gd name="connsiteY0" fmla="*/ 0 h 5619"/>
                <a:gd name="connsiteX1" fmla="*/ 5144 w 5143"/>
                <a:gd name="connsiteY1" fmla="*/ 5620 h 5619"/>
                <a:gd name="connsiteX2" fmla="*/ 0 w 5143"/>
                <a:gd name="connsiteY2" fmla="*/ 5620 h 5619"/>
                <a:gd name="connsiteX3" fmla="*/ 5144 w 5143"/>
                <a:gd name="connsiteY3" fmla="*/ 0 h 5619"/>
              </a:gdLst>
              <a:ahLst/>
              <a:cxnLst>
                <a:cxn ang="0">
                  <a:pos x="connsiteX0" y="connsiteY0"/>
                </a:cxn>
                <a:cxn ang="0">
                  <a:pos x="connsiteX1" y="connsiteY1"/>
                </a:cxn>
                <a:cxn ang="0">
                  <a:pos x="connsiteX2" y="connsiteY2"/>
                </a:cxn>
                <a:cxn ang="0">
                  <a:pos x="connsiteX3" y="connsiteY3"/>
                </a:cxn>
              </a:cxnLst>
              <a:rect l="l" t="t" r="r" b="b"/>
              <a:pathLst>
                <a:path w="5143" h="5619">
                  <a:moveTo>
                    <a:pt x="5144" y="0"/>
                  </a:moveTo>
                  <a:cubicBezTo>
                    <a:pt x="5144" y="1905"/>
                    <a:pt x="5144" y="3810"/>
                    <a:pt x="5144" y="5620"/>
                  </a:cubicBezTo>
                  <a:cubicBezTo>
                    <a:pt x="3429" y="5620"/>
                    <a:pt x="1715" y="5620"/>
                    <a:pt x="0" y="5620"/>
                  </a:cubicBezTo>
                  <a:cubicBezTo>
                    <a:pt x="1715" y="3810"/>
                    <a:pt x="3429" y="1905"/>
                    <a:pt x="5144" y="0"/>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4" name="Freeform: Shape 213">
              <a:extLst>
                <a:ext uri="{FF2B5EF4-FFF2-40B4-BE49-F238E27FC236}">
                  <a16:creationId xmlns:a16="http://schemas.microsoft.com/office/drawing/2014/main" id="{409DE508-292B-4882-AC56-FE5C90EC728D}"/>
                </a:ext>
              </a:extLst>
            </p:cNvPr>
            <p:cNvSpPr/>
            <p:nvPr/>
          </p:nvSpPr>
          <p:spPr>
            <a:xfrm>
              <a:off x="3282415" y="1415497"/>
              <a:ext cx="5403" cy="6054"/>
            </a:xfrm>
            <a:custGeom>
              <a:avLst/>
              <a:gdLst>
                <a:gd name="connsiteX0" fmla="*/ 3684 w 5403"/>
                <a:gd name="connsiteY0" fmla="*/ 6055 h 6054"/>
                <a:gd name="connsiteX1" fmla="*/ 159 w 5403"/>
                <a:gd name="connsiteY1" fmla="*/ 2816 h 6054"/>
                <a:gd name="connsiteX2" fmla="*/ 2922 w 5403"/>
                <a:gd name="connsiteY2" fmla="*/ 245 h 6054"/>
                <a:gd name="connsiteX3" fmla="*/ 5398 w 5403"/>
                <a:gd name="connsiteY3" fmla="*/ 4340 h 6054"/>
                <a:gd name="connsiteX4" fmla="*/ 3684 w 5403"/>
                <a:gd name="connsiteY4" fmla="*/ 6055 h 60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3" h="6054">
                  <a:moveTo>
                    <a:pt x="3684" y="6055"/>
                  </a:moveTo>
                  <a:cubicBezTo>
                    <a:pt x="2445" y="5007"/>
                    <a:pt x="636" y="4150"/>
                    <a:pt x="159" y="2816"/>
                  </a:cubicBezTo>
                  <a:cubicBezTo>
                    <a:pt x="-507" y="911"/>
                    <a:pt x="1017" y="-613"/>
                    <a:pt x="2922" y="245"/>
                  </a:cubicBezTo>
                  <a:cubicBezTo>
                    <a:pt x="4065" y="816"/>
                    <a:pt x="4731" y="2816"/>
                    <a:pt x="5398" y="4340"/>
                  </a:cubicBezTo>
                  <a:cubicBezTo>
                    <a:pt x="5493" y="4531"/>
                    <a:pt x="4255" y="5388"/>
                    <a:pt x="3684" y="6055"/>
                  </a:cubicBezTo>
                  <a:close/>
                </a:path>
              </a:pathLst>
            </a:custGeom>
            <a:solidFill>
              <a:srgbClr val="AEDB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15" name="Graphic 221">
            <a:extLst>
              <a:ext uri="{FF2B5EF4-FFF2-40B4-BE49-F238E27FC236}">
                <a16:creationId xmlns:a16="http://schemas.microsoft.com/office/drawing/2014/main" id="{2D68B7A9-25DA-462B-88D2-A2C7CA1760F5}"/>
              </a:ext>
            </a:extLst>
          </p:cNvPr>
          <p:cNvGrpSpPr/>
          <p:nvPr/>
        </p:nvGrpSpPr>
        <p:grpSpPr>
          <a:xfrm>
            <a:off x="7038093" y="491775"/>
            <a:ext cx="1645013" cy="870006"/>
            <a:chOff x="5416533" y="933423"/>
            <a:chExt cx="1645013" cy="870006"/>
          </a:xfrm>
        </p:grpSpPr>
        <p:sp>
          <p:nvSpPr>
            <p:cNvPr id="216" name="Freeform: Shape 215">
              <a:extLst>
                <a:ext uri="{FF2B5EF4-FFF2-40B4-BE49-F238E27FC236}">
                  <a16:creationId xmlns:a16="http://schemas.microsoft.com/office/drawing/2014/main" id="{873661C2-B528-485A-A00C-D40A87352789}"/>
                </a:ext>
              </a:extLst>
            </p:cNvPr>
            <p:cNvSpPr/>
            <p:nvPr/>
          </p:nvSpPr>
          <p:spPr>
            <a:xfrm>
              <a:off x="5894111" y="1076084"/>
              <a:ext cx="1106363" cy="669465"/>
            </a:xfrm>
            <a:custGeom>
              <a:avLst/>
              <a:gdLst>
                <a:gd name="connsiteX0" fmla="*/ 884326 w 1106363"/>
                <a:gd name="connsiteY0" fmla="*/ 24433 h 669465"/>
                <a:gd name="connsiteX1" fmla="*/ 899089 w 1106363"/>
                <a:gd name="connsiteY1" fmla="*/ 33828 h 669465"/>
                <a:gd name="connsiteX2" fmla="*/ 904045 w 1106363"/>
                <a:gd name="connsiteY2" fmla="*/ 43222 h 669465"/>
                <a:gd name="connsiteX3" fmla="*/ 975278 w 1106363"/>
                <a:gd name="connsiteY3" fmla="*/ 80491 h 669465"/>
                <a:gd name="connsiteX4" fmla="*/ 1035259 w 1106363"/>
                <a:gd name="connsiteY4" fmla="*/ 136652 h 669465"/>
                <a:gd name="connsiteX5" fmla="*/ 1066849 w 1106363"/>
                <a:gd name="connsiteY5" fmla="*/ 197252 h 669465"/>
                <a:gd name="connsiteX6" fmla="*/ 1095239 w 1106363"/>
                <a:gd name="connsiteY6" fmla="*/ 248664 h 669465"/>
                <a:gd name="connsiteX7" fmla="*/ 1098233 w 1106363"/>
                <a:gd name="connsiteY7" fmla="*/ 260020 h 669465"/>
                <a:gd name="connsiteX8" fmla="*/ 1098027 w 1106363"/>
                <a:gd name="connsiteY8" fmla="*/ 283661 h 669465"/>
                <a:gd name="connsiteX9" fmla="*/ 1100504 w 1106363"/>
                <a:gd name="connsiteY9" fmla="*/ 323923 h 669465"/>
                <a:gd name="connsiteX10" fmla="*/ 1088013 w 1106363"/>
                <a:gd name="connsiteY10" fmla="*/ 395466 h 669465"/>
                <a:gd name="connsiteX11" fmla="*/ 1077586 w 1106363"/>
                <a:gd name="connsiteY11" fmla="*/ 398357 h 669465"/>
                <a:gd name="connsiteX12" fmla="*/ 1053738 w 1106363"/>
                <a:gd name="connsiteY12" fmla="*/ 371515 h 669465"/>
                <a:gd name="connsiteX13" fmla="*/ 1025554 w 1106363"/>
                <a:gd name="connsiteY13" fmla="*/ 323820 h 669465"/>
                <a:gd name="connsiteX14" fmla="*/ 1014611 w 1106363"/>
                <a:gd name="connsiteY14" fmla="*/ 439032 h 669465"/>
                <a:gd name="connsiteX15" fmla="*/ 986840 w 1106363"/>
                <a:gd name="connsiteY15" fmla="*/ 461228 h 669465"/>
                <a:gd name="connsiteX16" fmla="*/ 916433 w 1106363"/>
                <a:gd name="connsiteY16" fmla="*/ 364495 h 669465"/>
                <a:gd name="connsiteX17" fmla="*/ 869460 w 1106363"/>
                <a:gd name="connsiteY17" fmla="*/ 383388 h 669465"/>
                <a:gd name="connsiteX18" fmla="*/ 873899 w 1106363"/>
                <a:gd name="connsiteY18" fmla="*/ 419624 h 669465"/>
                <a:gd name="connsiteX19" fmla="*/ 894237 w 1106363"/>
                <a:gd name="connsiteY19" fmla="*/ 441097 h 669465"/>
                <a:gd name="connsiteX20" fmla="*/ 873280 w 1106363"/>
                <a:gd name="connsiteY20" fmla="*/ 460919 h 669465"/>
                <a:gd name="connsiteX21" fmla="*/ 861098 w 1106363"/>
                <a:gd name="connsiteY21" fmla="*/ 512124 h 669465"/>
                <a:gd name="connsiteX22" fmla="*/ 861511 w 1106363"/>
                <a:gd name="connsiteY22" fmla="*/ 550115 h 669465"/>
                <a:gd name="connsiteX23" fmla="*/ 838283 w 1106363"/>
                <a:gd name="connsiteY23" fmla="*/ 541134 h 669465"/>
                <a:gd name="connsiteX24" fmla="*/ 833327 w 1106363"/>
                <a:gd name="connsiteY24" fmla="*/ 536591 h 669465"/>
                <a:gd name="connsiteX25" fmla="*/ 764675 w 1106363"/>
                <a:gd name="connsiteY25" fmla="*/ 557342 h 669465"/>
                <a:gd name="connsiteX26" fmla="*/ 671246 w 1106363"/>
                <a:gd name="connsiteY26" fmla="*/ 583667 h 669465"/>
                <a:gd name="connsiteX27" fmla="*/ 598257 w 1106363"/>
                <a:gd name="connsiteY27" fmla="*/ 584183 h 669465"/>
                <a:gd name="connsiteX28" fmla="*/ 679505 w 1106363"/>
                <a:gd name="connsiteY28" fmla="*/ 588519 h 669465"/>
                <a:gd name="connsiteX29" fmla="*/ 709340 w 1106363"/>
                <a:gd name="connsiteY29" fmla="*/ 608444 h 669465"/>
                <a:gd name="connsiteX30" fmla="*/ 709856 w 1106363"/>
                <a:gd name="connsiteY30" fmla="*/ 620110 h 669465"/>
                <a:gd name="connsiteX31" fmla="*/ 718115 w 1106363"/>
                <a:gd name="connsiteY31" fmla="*/ 623000 h 669465"/>
                <a:gd name="connsiteX32" fmla="*/ 708617 w 1106363"/>
                <a:gd name="connsiteY32" fmla="*/ 660475 h 669465"/>
                <a:gd name="connsiteX33" fmla="*/ 588553 w 1106363"/>
                <a:gd name="connsiteY33" fmla="*/ 632911 h 669465"/>
                <a:gd name="connsiteX34" fmla="*/ 556446 w 1106363"/>
                <a:gd name="connsiteY34" fmla="*/ 641893 h 669465"/>
                <a:gd name="connsiteX35" fmla="*/ 528985 w 1106363"/>
                <a:gd name="connsiteY35" fmla="*/ 637350 h 669465"/>
                <a:gd name="connsiteX36" fmla="*/ 441234 w 1106363"/>
                <a:gd name="connsiteY36" fmla="*/ 578299 h 669465"/>
                <a:gd name="connsiteX37" fmla="*/ 440821 w 1106363"/>
                <a:gd name="connsiteY37" fmla="*/ 549805 h 669465"/>
                <a:gd name="connsiteX38" fmla="*/ 436175 w 1106363"/>
                <a:gd name="connsiteY38" fmla="*/ 556000 h 669465"/>
                <a:gd name="connsiteX39" fmla="*/ 403346 w 1106363"/>
                <a:gd name="connsiteY39" fmla="*/ 563742 h 669465"/>
                <a:gd name="connsiteX40" fmla="*/ 390132 w 1106363"/>
                <a:gd name="connsiteY40" fmla="*/ 599772 h 669465"/>
                <a:gd name="connsiteX41" fmla="*/ 376195 w 1106363"/>
                <a:gd name="connsiteY41" fmla="*/ 599462 h 669465"/>
                <a:gd name="connsiteX42" fmla="*/ 357716 w 1106363"/>
                <a:gd name="connsiteY42" fmla="*/ 609373 h 669465"/>
                <a:gd name="connsiteX43" fmla="*/ 326125 w 1106363"/>
                <a:gd name="connsiteY43" fmla="*/ 639312 h 669465"/>
                <a:gd name="connsiteX44" fmla="*/ 287411 w 1106363"/>
                <a:gd name="connsiteY44" fmla="*/ 609167 h 669465"/>
                <a:gd name="connsiteX45" fmla="*/ 322512 w 1106363"/>
                <a:gd name="connsiteY45" fmla="*/ 561471 h 669465"/>
                <a:gd name="connsiteX46" fmla="*/ 226502 w 1106363"/>
                <a:gd name="connsiteY46" fmla="*/ 528745 h 669465"/>
                <a:gd name="connsiteX47" fmla="*/ 231354 w 1106363"/>
                <a:gd name="connsiteY47" fmla="*/ 493645 h 669465"/>
                <a:gd name="connsiteX48" fmla="*/ 211945 w 1106363"/>
                <a:gd name="connsiteY48" fmla="*/ 438619 h 669465"/>
                <a:gd name="connsiteX49" fmla="*/ 220824 w 1106363"/>
                <a:gd name="connsiteY49" fmla="*/ 389892 h 669465"/>
                <a:gd name="connsiteX50" fmla="*/ 274507 w 1106363"/>
                <a:gd name="connsiteY50" fmla="*/ 293056 h 669465"/>
                <a:gd name="connsiteX51" fmla="*/ 259847 w 1106363"/>
                <a:gd name="connsiteY51" fmla="*/ 208608 h 669465"/>
                <a:gd name="connsiteX52" fmla="*/ 255511 w 1106363"/>
                <a:gd name="connsiteY52" fmla="*/ 199213 h 669465"/>
                <a:gd name="connsiteX53" fmla="*/ 272132 w 1106363"/>
                <a:gd name="connsiteY53" fmla="*/ 117450 h 669465"/>
                <a:gd name="connsiteX54" fmla="*/ 200383 w 1106363"/>
                <a:gd name="connsiteY54" fmla="*/ 110533 h 669465"/>
                <a:gd name="connsiteX55" fmla="*/ 195118 w 1106363"/>
                <a:gd name="connsiteY55" fmla="*/ 114766 h 669465"/>
                <a:gd name="connsiteX56" fmla="*/ 205338 w 1106363"/>
                <a:gd name="connsiteY56" fmla="*/ 110017 h 669465"/>
                <a:gd name="connsiteX57" fmla="*/ 227844 w 1106363"/>
                <a:gd name="connsiteY57" fmla="*/ 120650 h 669465"/>
                <a:gd name="connsiteX58" fmla="*/ 215145 w 1106363"/>
                <a:gd name="connsiteY58" fmla="*/ 142640 h 669465"/>
                <a:gd name="connsiteX59" fmla="*/ 174573 w 1106363"/>
                <a:gd name="connsiteY59" fmla="*/ 162977 h 669465"/>
                <a:gd name="connsiteX60" fmla="*/ 129046 w 1106363"/>
                <a:gd name="connsiteY60" fmla="*/ 212531 h 669465"/>
                <a:gd name="connsiteX61" fmla="*/ 100036 w 1106363"/>
                <a:gd name="connsiteY61" fmla="*/ 213357 h 669465"/>
                <a:gd name="connsiteX62" fmla="*/ 58948 w 1106363"/>
                <a:gd name="connsiteY62" fmla="*/ 185999 h 669465"/>
                <a:gd name="connsiteX63" fmla="*/ 39127 w 1106363"/>
                <a:gd name="connsiteY63" fmla="*/ 145117 h 669465"/>
                <a:gd name="connsiteX64" fmla="*/ 48934 w 1106363"/>
                <a:gd name="connsiteY64" fmla="*/ 118276 h 669465"/>
                <a:gd name="connsiteX65" fmla="*/ 59258 w 1106363"/>
                <a:gd name="connsiteY65" fmla="*/ 102480 h 669465"/>
                <a:gd name="connsiteX66" fmla="*/ 49347 w 1106363"/>
                <a:gd name="connsiteY66" fmla="*/ 118379 h 669465"/>
                <a:gd name="connsiteX67" fmla="*/ 13111 w 1106363"/>
                <a:gd name="connsiteY67" fmla="*/ 153686 h 669465"/>
                <a:gd name="connsiteX68" fmla="*/ 723 w 1106363"/>
                <a:gd name="connsiteY68" fmla="*/ 129012 h 669465"/>
                <a:gd name="connsiteX69" fmla="*/ 0 w 1106363"/>
                <a:gd name="connsiteY69" fmla="*/ 108262 h 669465"/>
                <a:gd name="connsiteX70" fmla="*/ 63181 w 1106363"/>
                <a:gd name="connsiteY70" fmla="*/ 60979 h 669465"/>
                <a:gd name="connsiteX71" fmla="*/ 89197 w 1106363"/>
                <a:gd name="connsiteY71" fmla="*/ 84207 h 669465"/>
                <a:gd name="connsiteX72" fmla="*/ 125329 w 1106363"/>
                <a:gd name="connsiteY72" fmla="*/ 81833 h 669465"/>
                <a:gd name="connsiteX73" fmla="*/ 149797 w 1106363"/>
                <a:gd name="connsiteY73" fmla="*/ 30834 h 669465"/>
                <a:gd name="connsiteX74" fmla="*/ 175296 w 1106363"/>
                <a:gd name="connsiteY74" fmla="*/ 379 h 669465"/>
                <a:gd name="connsiteX75" fmla="*/ 185620 w 1106363"/>
                <a:gd name="connsiteY75" fmla="*/ 39403 h 669465"/>
                <a:gd name="connsiteX76" fmla="*/ 186755 w 1106363"/>
                <a:gd name="connsiteY76" fmla="*/ 56540 h 669465"/>
                <a:gd name="connsiteX77" fmla="*/ 209364 w 1106363"/>
                <a:gd name="connsiteY77" fmla="*/ 31041 h 669465"/>
                <a:gd name="connsiteX78" fmla="*/ 249730 w 1106363"/>
                <a:gd name="connsiteY78" fmla="*/ 6573 h 669465"/>
                <a:gd name="connsiteX79" fmla="*/ 255098 w 1106363"/>
                <a:gd name="connsiteY79" fmla="*/ 16381 h 669465"/>
                <a:gd name="connsiteX80" fmla="*/ 321273 w 1106363"/>
                <a:gd name="connsiteY80" fmla="*/ 48694 h 669465"/>
                <a:gd name="connsiteX81" fmla="*/ 358748 w 1106363"/>
                <a:gd name="connsiteY81" fmla="*/ 80697 h 669465"/>
                <a:gd name="connsiteX82" fmla="*/ 332629 w 1106363"/>
                <a:gd name="connsiteY82" fmla="*/ 107539 h 669465"/>
                <a:gd name="connsiteX83" fmla="*/ 364632 w 1106363"/>
                <a:gd name="connsiteY83" fmla="*/ 90402 h 669465"/>
                <a:gd name="connsiteX84" fmla="*/ 393022 w 1106363"/>
                <a:gd name="connsiteY84" fmla="*/ 102997 h 669465"/>
                <a:gd name="connsiteX85" fmla="*/ 421206 w 1106363"/>
                <a:gd name="connsiteY85" fmla="*/ 120444 h 669465"/>
                <a:gd name="connsiteX86" fmla="*/ 435866 w 1106363"/>
                <a:gd name="connsiteY86" fmla="*/ 116417 h 669465"/>
                <a:gd name="connsiteX87" fmla="*/ 462604 w 1106363"/>
                <a:gd name="connsiteY87" fmla="*/ 148627 h 669465"/>
                <a:gd name="connsiteX88" fmla="*/ 447325 w 1106363"/>
                <a:gd name="connsiteY88" fmla="*/ 177946 h 669465"/>
                <a:gd name="connsiteX89" fmla="*/ 433285 w 1106363"/>
                <a:gd name="connsiteY89" fmla="*/ 182179 h 669465"/>
                <a:gd name="connsiteX90" fmla="*/ 415631 w 1106363"/>
                <a:gd name="connsiteY90" fmla="*/ 267040 h 669465"/>
                <a:gd name="connsiteX91" fmla="*/ 444228 w 1106363"/>
                <a:gd name="connsiteY91" fmla="*/ 306063 h 669465"/>
                <a:gd name="connsiteX92" fmla="*/ 452797 w 1106363"/>
                <a:gd name="connsiteY92" fmla="*/ 312154 h 669465"/>
                <a:gd name="connsiteX93" fmla="*/ 467663 w 1106363"/>
                <a:gd name="connsiteY93" fmla="*/ 330118 h 669465"/>
                <a:gd name="connsiteX94" fmla="*/ 483871 w 1106363"/>
                <a:gd name="connsiteY94" fmla="*/ 378226 h 669465"/>
                <a:gd name="connsiteX95" fmla="*/ 426678 w 1106363"/>
                <a:gd name="connsiteY95" fmla="*/ 383181 h 669465"/>
                <a:gd name="connsiteX96" fmla="*/ 398391 w 1106363"/>
                <a:gd name="connsiteY96" fmla="*/ 361605 h 669465"/>
                <a:gd name="connsiteX97" fmla="*/ 405721 w 1106363"/>
                <a:gd name="connsiteY97" fmla="*/ 363360 h 669465"/>
                <a:gd name="connsiteX98" fmla="*/ 419554 w 1106363"/>
                <a:gd name="connsiteY98" fmla="*/ 388033 h 669465"/>
                <a:gd name="connsiteX99" fmla="*/ 376401 w 1106363"/>
                <a:gd name="connsiteY99" fmla="*/ 399699 h 669465"/>
                <a:gd name="connsiteX100" fmla="*/ 394468 w 1106363"/>
                <a:gd name="connsiteY100" fmla="*/ 422618 h 669465"/>
                <a:gd name="connsiteX101" fmla="*/ 407785 w 1106363"/>
                <a:gd name="connsiteY101" fmla="*/ 438619 h 669465"/>
                <a:gd name="connsiteX102" fmla="*/ 422961 w 1106363"/>
                <a:gd name="connsiteY102" fmla="*/ 419417 h 669465"/>
                <a:gd name="connsiteX103" fmla="*/ 475922 w 1106363"/>
                <a:gd name="connsiteY103" fmla="*/ 405377 h 669465"/>
                <a:gd name="connsiteX104" fmla="*/ 487174 w 1106363"/>
                <a:gd name="connsiteY104" fmla="*/ 428812 h 669465"/>
                <a:gd name="connsiteX105" fmla="*/ 458784 w 1106363"/>
                <a:gd name="connsiteY105" fmla="*/ 470313 h 669465"/>
                <a:gd name="connsiteX106" fmla="*/ 542613 w 1106363"/>
                <a:gd name="connsiteY106" fmla="*/ 516047 h 669465"/>
                <a:gd name="connsiteX107" fmla="*/ 561299 w 1106363"/>
                <a:gd name="connsiteY107" fmla="*/ 482082 h 669465"/>
                <a:gd name="connsiteX108" fmla="*/ 543851 w 1106363"/>
                <a:gd name="connsiteY108" fmla="*/ 454931 h 669465"/>
                <a:gd name="connsiteX109" fmla="*/ 546639 w 1106363"/>
                <a:gd name="connsiteY109" fmla="*/ 412088 h 669465"/>
                <a:gd name="connsiteX110" fmla="*/ 573997 w 1106363"/>
                <a:gd name="connsiteY110" fmla="*/ 367799 h 669465"/>
                <a:gd name="connsiteX111" fmla="*/ 660716 w 1106363"/>
                <a:gd name="connsiteY111" fmla="*/ 395157 h 669465"/>
                <a:gd name="connsiteX112" fmla="*/ 693235 w 1106363"/>
                <a:gd name="connsiteY112" fmla="*/ 377606 h 669465"/>
                <a:gd name="connsiteX113" fmla="*/ 667323 w 1106363"/>
                <a:gd name="connsiteY113" fmla="*/ 232662 h 669465"/>
                <a:gd name="connsiteX114" fmla="*/ 663916 w 1106363"/>
                <a:gd name="connsiteY114" fmla="*/ 213976 h 669465"/>
                <a:gd name="connsiteX115" fmla="*/ 683531 w 1106363"/>
                <a:gd name="connsiteY115" fmla="*/ 205201 h 669465"/>
                <a:gd name="connsiteX116" fmla="*/ 731742 w 1106363"/>
                <a:gd name="connsiteY116" fmla="*/ 231423 h 669465"/>
                <a:gd name="connsiteX117" fmla="*/ 715534 w 1106363"/>
                <a:gd name="connsiteY117" fmla="*/ 194464 h 669465"/>
                <a:gd name="connsiteX118" fmla="*/ 761475 w 1106363"/>
                <a:gd name="connsiteY118" fmla="*/ 191574 h 669465"/>
                <a:gd name="connsiteX119" fmla="*/ 770043 w 1106363"/>
                <a:gd name="connsiteY119" fmla="*/ 206853 h 669465"/>
                <a:gd name="connsiteX120" fmla="*/ 761475 w 1106363"/>
                <a:gd name="connsiteY120" fmla="*/ 190954 h 669465"/>
                <a:gd name="connsiteX121" fmla="*/ 796369 w 1106363"/>
                <a:gd name="connsiteY121" fmla="*/ 157093 h 669465"/>
                <a:gd name="connsiteX122" fmla="*/ 814538 w 1106363"/>
                <a:gd name="connsiteY122" fmla="*/ 191367 h 669465"/>
                <a:gd name="connsiteX123" fmla="*/ 828062 w 1106363"/>
                <a:gd name="connsiteY123" fmla="*/ 255890 h 669465"/>
                <a:gd name="connsiteX124" fmla="*/ 849123 w 1106363"/>
                <a:gd name="connsiteY124" fmla="*/ 256303 h 669465"/>
                <a:gd name="connsiteX125" fmla="*/ 846232 w 1106363"/>
                <a:gd name="connsiteY125" fmla="*/ 235553 h 669465"/>
                <a:gd name="connsiteX126" fmla="*/ 845406 w 1106363"/>
                <a:gd name="connsiteY126" fmla="*/ 194671 h 669465"/>
                <a:gd name="connsiteX127" fmla="*/ 854491 w 1106363"/>
                <a:gd name="connsiteY127" fmla="*/ 188683 h 669465"/>
                <a:gd name="connsiteX128" fmla="*/ 868118 w 1106363"/>
                <a:gd name="connsiteY128" fmla="*/ 174127 h 669465"/>
                <a:gd name="connsiteX129" fmla="*/ 919324 w 1106363"/>
                <a:gd name="connsiteY129" fmla="*/ 162151 h 669465"/>
                <a:gd name="connsiteX130" fmla="*/ 930267 w 1106363"/>
                <a:gd name="connsiteY130" fmla="*/ 218931 h 669465"/>
                <a:gd name="connsiteX131" fmla="*/ 937493 w 1106363"/>
                <a:gd name="connsiteY131" fmla="*/ 200452 h 669465"/>
                <a:gd name="connsiteX132" fmla="*/ 954321 w 1106363"/>
                <a:gd name="connsiteY132" fmla="*/ 142743 h 669465"/>
                <a:gd name="connsiteX133" fmla="*/ 955560 w 1106363"/>
                <a:gd name="connsiteY133" fmla="*/ 108675 h 669465"/>
                <a:gd name="connsiteX134" fmla="*/ 775515 w 1106363"/>
                <a:gd name="connsiteY134" fmla="*/ 67070 h 669465"/>
                <a:gd name="connsiteX135" fmla="*/ 798640 w 1106363"/>
                <a:gd name="connsiteY135" fmla="*/ 102377 h 669465"/>
                <a:gd name="connsiteX136" fmla="*/ 752080 w 1106363"/>
                <a:gd name="connsiteY136" fmla="*/ 158744 h 669465"/>
                <a:gd name="connsiteX137" fmla="*/ 720799 w 1106363"/>
                <a:gd name="connsiteY137" fmla="*/ 153066 h 669465"/>
                <a:gd name="connsiteX138" fmla="*/ 714089 w 1106363"/>
                <a:gd name="connsiteY138" fmla="*/ 126741 h 669465"/>
                <a:gd name="connsiteX139" fmla="*/ 740208 w 1106363"/>
                <a:gd name="connsiteY139" fmla="*/ 119308 h 669465"/>
                <a:gd name="connsiteX140" fmla="*/ 755693 w 1106363"/>
                <a:gd name="connsiteY140" fmla="*/ 104339 h 669465"/>
                <a:gd name="connsiteX141" fmla="*/ 719457 w 1106363"/>
                <a:gd name="connsiteY141" fmla="*/ 72438 h 669465"/>
                <a:gd name="connsiteX142" fmla="*/ 705211 w 1106363"/>
                <a:gd name="connsiteY142" fmla="*/ 69858 h 669465"/>
                <a:gd name="connsiteX143" fmla="*/ 683634 w 1106363"/>
                <a:gd name="connsiteY143" fmla="*/ 48694 h 669465"/>
                <a:gd name="connsiteX144" fmla="*/ 749499 w 1106363"/>
                <a:gd name="connsiteY144" fmla="*/ 23917 h 669465"/>
                <a:gd name="connsiteX145" fmla="*/ 805247 w 1106363"/>
                <a:gd name="connsiteY145" fmla="*/ 16278 h 669465"/>
                <a:gd name="connsiteX146" fmla="*/ 815467 w 1106363"/>
                <a:gd name="connsiteY146" fmla="*/ 18446 h 669465"/>
                <a:gd name="connsiteX147" fmla="*/ 835186 w 1106363"/>
                <a:gd name="connsiteY147" fmla="*/ 22575 h 669465"/>
                <a:gd name="connsiteX148" fmla="*/ 884326 w 1106363"/>
                <a:gd name="connsiteY148" fmla="*/ 24433 h 669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Lst>
              <a:rect l="l" t="t" r="r" b="b"/>
              <a:pathLst>
                <a:path w="1106363" h="669465">
                  <a:moveTo>
                    <a:pt x="884326" y="24433"/>
                  </a:moveTo>
                  <a:cubicBezTo>
                    <a:pt x="889282" y="27530"/>
                    <a:pt x="894134" y="30628"/>
                    <a:pt x="899089" y="33828"/>
                  </a:cubicBezTo>
                  <a:cubicBezTo>
                    <a:pt x="901464" y="36512"/>
                    <a:pt x="903115" y="39609"/>
                    <a:pt x="904045" y="43222"/>
                  </a:cubicBezTo>
                  <a:cubicBezTo>
                    <a:pt x="922731" y="67173"/>
                    <a:pt x="955250" y="59534"/>
                    <a:pt x="975278" y="80491"/>
                  </a:cubicBezTo>
                  <a:cubicBezTo>
                    <a:pt x="996958" y="97112"/>
                    <a:pt x="1017708" y="114972"/>
                    <a:pt x="1035259" y="136652"/>
                  </a:cubicBezTo>
                  <a:cubicBezTo>
                    <a:pt x="1052189" y="152757"/>
                    <a:pt x="1068707" y="167313"/>
                    <a:pt x="1066849" y="197252"/>
                  </a:cubicBezTo>
                  <a:cubicBezTo>
                    <a:pt x="1065507" y="218415"/>
                    <a:pt x="1089871" y="228533"/>
                    <a:pt x="1095239" y="248664"/>
                  </a:cubicBezTo>
                  <a:cubicBezTo>
                    <a:pt x="1096581" y="252380"/>
                    <a:pt x="1097510" y="256200"/>
                    <a:pt x="1098233" y="260020"/>
                  </a:cubicBezTo>
                  <a:cubicBezTo>
                    <a:pt x="1099369" y="267866"/>
                    <a:pt x="1099059" y="275815"/>
                    <a:pt x="1098027" y="283661"/>
                  </a:cubicBezTo>
                  <a:cubicBezTo>
                    <a:pt x="1094104" y="297495"/>
                    <a:pt x="1097304" y="310090"/>
                    <a:pt x="1100504" y="323923"/>
                  </a:cubicBezTo>
                  <a:cubicBezTo>
                    <a:pt x="1106389" y="348803"/>
                    <a:pt x="1114235" y="376264"/>
                    <a:pt x="1088013" y="395466"/>
                  </a:cubicBezTo>
                  <a:cubicBezTo>
                    <a:pt x="1084709" y="397118"/>
                    <a:pt x="1081199" y="398047"/>
                    <a:pt x="1077586" y="398357"/>
                  </a:cubicBezTo>
                  <a:cubicBezTo>
                    <a:pt x="1062513" y="396808"/>
                    <a:pt x="1052293" y="386278"/>
                    <a:pt x="1053738" y="371515"/>
                  </a:cubicBezTo>
                  <a:cubicBezTo>
                    <a:pt x="1056112" y="347977"/>
                    <a:pt x="1043621" y="336621"/>
                    <a:pt x="1025554" y="323820"/>
                  </a:cubicBezTo>
                  <a:cubicBezTo>
                    <a:pt x="1035155" y="364289"/>
                    <a:pt x="1009553" y="398667"/>
                    <a:pt x="1014611" y="439032"/>
                  </a:cubicBezTo>
                  <a:cubicBezTo>
                    <a:pt x="1016676" y="455344"/>
                    <a:pt x="1006146" y="463396"/>
                    <a:pt x="986840" y="461228"/>
                  </a:cubicBezTo>
                  <a:cubicBezTo>
                    <a:pt x="936048" y="455447"/>
                    <a:pt x="910549" y="422927"/>
                    <a:pt x="916433" y="364495"/>
                  </a:cubicBezTo>
                  <a:cubicBezTo>
                    <a:pt x="895889" y="356236"/>
                    <a:pt x="882571" y="370896"/>
                    <a:pt x="869460" y="383388"/>
                  </a:cubicBezTo>
                  <a:cubicBezTo>
                    <a:pt x="855627" y="396705"/>
                    <a:pt x="850052" y="410849"/>
                    <a:pt x="873899" y="419624"/>
                  </a:cubicBezTo>
                  <a:cubicBezTo>
                    <a:pt x="883913" y="423237"/>
                    <a:pt x="893721" y="427780"/>
                    <a:pt x="894237" y="441097"/>
                  </a:cubicBezTo>
                  <a:cubicBezTo>
                    <a:pt x="894753" y="456170"/>
                    <a:pt x="882365" y="457305"/>
                    <a:pt x="873280" y="460919"/>
                  </a:cubicBezTo>
                  <a:cubicBezTo>
                    <a:pt x="846232" y="471655"/>
                    <a:pt x="834153" y="484766"/>
                    <a:pt x="861098" y="512124"/>
                  </a:cubicBezTo>
                  <a:cubicBezTo>
                    <a:pt x="870286" y="521518"/>
                    <a:pt x="872144" y="538656"/>
                    <a:pt x="861511" y="550115"/>
                  </a:cubicBezTo>
                  <a:cubicBezTo>
                    <a:pt x="850774" y="561781"/>
                    <a:pt x="843651" y="551664"/>
                    <a:pt x="838283" y="541134"/>
                  </a:cubicBezTo>
                  <a:cubicBezTo>
                    <a:pt x="836837" y="538346"/>
                    <a:pt x="833637" y="535765"/>
                    <a:pt x="833327" y="536591"/>
                  </a:cubicBezTo>
                  <a:cubicBezTo>
                    <a:pt x="818152" y="574479"/>
                    <a:pt x="786148" y="544953"/>
                    <a:pt x="764675" y="557342"/>
                  </a:cubicBezTo>
                  <a:cubicBezTo>
                    <a:pt x="738040" y="583874"/>
                    <a:pt x="701804" y="579847"/>
                    <a:pt x="671246" y="583667"/>
                  </a:cubicBezTo>
                  <a:cubicBezTo>
                    <a:pt x="646159" y="586764"/>
                    <a:pt x="617356" y="587900"/>
                    <a:pt x="598257" y="584183"/>
                  </a:cubicBezTo>
                  <a:cubicBezTo>
                    <a:pt x="619937" y="586867"/>
                    <a:pt x="648740" y="598636"/>
                    <a:pt x="679505" y="588519"/>
                  </a:cubicBezTo>
                  <a:cubicBezTo>
                    <a:pt x="693235" y="583977"/>
                    <a:pt x="703043" y="595126"/>
                    <a:pt x="709340" y="608444"/>
                  </a:cubicBezTo>
                  <a:cubicBezTo>
                    <a:pt x="710476" y="612264"/>
                    <a:pt x="710579" y="616187"/>
                    <a:pt x="709856" y="620110"/>
                  </a:cubicBezTo>
                  <a:cubicBezTo>
                    <a:pt x="710682" y="627749"/>
                    <a:pt x="715844" y="620110"/>
                    <a:pt x="718115" y="623000"/>
                  </a:cubicBezTo>
                  <a:cubicBezTo>
                    <a:pt x="738143" y="642512"/>
                    <a:pt x="728026" y="655520"/>
                    <a:pt x="708617" y="660475"/>
                  </a:cubicBezTo>
                  <a:cubicBezTo>
                    <a:pt x="665155" y="671625"/>
                    <a:pt x="620969" y="681019"/>
                    <a:pt x="588553" y="632911"/>
                  </a:cubicBezTo>
                  <a:cubicBezTo>
                    <a:pt x="576268" y="628988"/>
                    <a:pt x="566564" y="636731"/>
                    <a:pt x="556446" y="641893"/>
                  </a:cubicBezTo>
                  <a:cubicBezTo>
                    <a:pt x="546123" y="647158"/>
                    <a:pt x="536935" y="647054"/>
                    <a:pt x="528985" y="637350"/>
                  </a:cubicBezTo>
                  <a:cubicBezTo>
                    <a:pt x="492027" y="592649"/>
                    <a:pt x="492027" y="592649"/>
                    <a:pt x="441234" y="578299"/>
                  </a:cubicBezTo>
                  <a:cubicBezTo>
                    <a:pt x="434317" y="569111"/>
                    <a:pt x="442163" y="559716"/>
                    <a:pt x="440821" y="549805"/>
                  </a:cubicBezTo>
                  <a:cubicBezTo>
                    <a:pt x="436279" y="549289"/>
                    <a:pt x="437105" y="553728"/>
                    <a:pt x="436175" y="556000"/>
                  </a:cubicBezTo>
                  <a:cubicBezTo>
                    <a:pt x="428020" y="578299"/>
                    <a:pt x="410263" y="557858"/>
                    <a:pt x="403346" y="563742"/>
                  </a:cubicBezTo>
                  <a:cubicBezTo>
                    <a:pt x="395707" y="570246"/>
                    <a:pt x="403036" y="590687"/>
                    <a:pt x="390132" y="599772"/>
                  </a:cubicBezTo>
                  <a:cubicBezTo>
                    <a:pt x="385280" y="603179"/>
                    <a:pt x="380118" y="603489"/>
                    <a:pt x="376195" y="599462"/>
                  </a:cubicBezTo>
                  <a:cubicBezTo>
                    <a:pt x="361019" y="583667"/>
                    <a:pt x="360813" y="595746"/>
                    <a:pt x="357716" y="609373"/>
                  </a:cubicBezTo>
                  <a:cubicBezTo>
                    <a:pt x="353792" y="626097"/>
                    <a:pt x="345017" y="640447"/>
                    <a:pt x="326125" y="639312"/>
                  </a:cubicBezTo>
                  <a:cubicBezTo>
                    <a:pt x="307749" y="638176"/>
                    <a:pt x="289889" y="635182"/>
                    <a:pt x="287411" y="609167"/>
                  </a:cubicBezTo>
                  <a:cubicBezTo>
                    <a:pt x="295464" y="567769"/>
                    <a:pt x="295464" y="567769"/>
                    <a:pt x="322512" y="561471"/>
                  </a:cubicBezTo>
                  <a:cubicBezTo>
                    <a:pt x="297425" y="532668"/>
                    <a:pt x="259641" y="539379"/>
                    <a:pt x="226502" y="528745"/>
                  </a:cubicBezTo>
                  <a:cubicBezTo>
                    <a:pt x="218965" y="515531"/>
                    <a:pt x="229599" y="505310"/>
                    <a:pt x="231354" y="493645"/>
                  </a:cubicBezTo>
                  <a:cubicBezTo>
                    <a:pt x="234657" y="471242"/>
                    <a:pt x="225572" y="453692"/>
                    <a:pt x="211945" y="438619"/>
                  </a:cubicBezTo>
                  <a:cubicBezTo>
                    <a:pt x="189543" y="413843"/>
                    <a:pt x="191917" y="400525"/>
                    <a:pt x="220824" y="389892"/>
                  </a:cubicBezTo>
                  <a:cubicBezTo>
                    <a:pt x="259641" y="375645"/>
                    <a:pt x="281011" y="337860"/>
                    <a:pt x="274507" y="293056"/>
                  </a:cubicBezTo>
                  <a:cubicBezTo>
                    <a:pt x="270377" y="264769"/>
                    <a:pt x="270893" y="235346"/>
                    <a:pt x="259847" y="208608"/>
                  </a:cubicBezTo>
                  <a:cubicBezTo>
                    <a:pt x="264080" y="202517"/>
                    <a:pt x="260983" y="200246"/>
                    <a:pt x="255511" y="199213"/>
                  </a:cubicBezTo>
                  <a:cubicBezTo>
                    <a:pt x="240026" y="168758"/>
                    <a:pt x="243639" y="141710"/>
                    <a:pt x="272132" y="117450"/>
                  </a:cubicBezTo>
                  <a:cubicBezTo>
                    <a:pt x="244568" y="119514"/>
                    <a:pt x="224643" y="91847"/>
                    <a:pt x="200383" y="110533"/>
                  </a:cubicBezTo>
                  <a:cubicBezTo>
                    <a:pt x="199247" y="112907"/>
                    <a:pt x="197492" y="114353"/>
                    <a:pt x="195118" y="114766"/>
                  </a:cubicBezTo>
                  <a:cubicBezTo>
                    <a:pt x="199247" y="115179"/>
                    <a:pt x="201518" y="110636"/>
                    <a:pt x="205338" y="110017"/>
                  </a:cubicBezTo>
                  <a:cubicBezTo>
                    <a:pt x="214836" y="108778"/>
                    <a:pt x="224127" y="109913"/>
                    <a:pt x="227844" y="120650"/>
                  </a:cubicBezTo>
                  <a:cubicBezTo>
                    <a:pt x="231973" y="132626"/>
                    <a:pt x="223404" y="138613"/>
                    <a:pt x="215145" y="142640"/>
                  </a:cubicBezTo>
                  <a:cubicBezTo>
                    <a:pt x="201725" y="149247"/>
                    <a:pt x="191401" y="160499"/>
                    <a:pt x="174573" y="162977"/>
                  </a:cubicBezTo>
                  <a:cubicBezTo>
                    <a:pt x="151035" y="166384"/>
                    <a:pt x="143499" y="195084"/>
                    <a:pt x="129046" y="212531"/>
                  </a:cubicBezTo>
                  <a:cubicBezTo>
                    <a:pt x="117071" y="226984"/>
                    <a:pt x="110670" y="228223"/>
                    <a:pt x="100036" y="213357"/>
                  </a:cubicBezTo>
                  <a:cubicBezTo>
                    <a:pt x="89610" y="198800"/>
                    <a:pt x="75982" y="185380"/>
                    <a:pt x="58948" y="185999"/>
                  </a:cubicBezTo>
                  <a:cubicBezTo>
                    <a:pt x="23435" y="187341"/>
                    <a:pt x="28184" y="168655"/>
                    <a:pt x="39127" y="145117"/>
                  </a:cubicBezTo>
                  <a:cubicBezTo>
                    <a:pt x="43153" y="136445"/>
                    <a:pt x="48315" y="128393"/>
                    <a:pt x="48934" y="118276"/>
                  </a:cubicBezTo>
                  <a:cubicBezTo>
                    <a:pt x="50896" y="111978"/>
                    <a:pt x="57296" y="109088"/>
                    <a:pt x="59258" y="102480"/>
                  </a:cubicBezTo>
                  <a:cubicBezTo>
                    <a:pt x="51928" y="104958"/>
                    <a:pt x="52341" y="113011"/>
                    <a:pt x="49347" y="118379"/>
                  </a:cubicBezTo>
                  <a:cubicBezTo>
                    <a:pt x="40675" y="134381"/>
                    <a:pt x="38301" y="157919"/>
                    <a:pt x="13111" y="153686"/>
                  </a:cubicBezTo>
                  <a:cubicBezTo>
                    <a:pt x="4542" y="148111"/>
                    <a:pt x="1549" y="139233"/>
                    <a:pt x="723" y="129012"/>
                  </a:cubicBezTo>
                  <a:cubicBezTo>
                    <a:pt x="2787" y="121992"/>
                    <a:pt x="2478" y="115075"/>
                    <a:pt x="0" y="108262"/>
                  </a:cubicBezTo>
                  <a:cubicBezTo>
                    <a:pt x="24674" y="98351"/>
                    <a:pt x="28080" y="54372"/>
                    <a:pt x="63181" y="60979"/>
                  </a:cubicBezTo>
                  <a:cubicBezTo>
                    <a:pt x="74227" y="65522"/>
                    <a:pt x="82589" y="73264"/>
                    <a:pt x="89197" y="84207"/>
                  </a:cubicBezTo>
                  <a:cubicBezTo>
                    <a:pt x="104166" y="108984"/>
                    <a:pt x="115419" y="109191"/>
                    <a:pt x="125329" y="81833"/>
                  </a:cubicBezTo>
                  <a:cubicBezTo>
                    <a:pt x="131833" y="63663"/>
                    <a:pt x="148145" y="52101"/>
                    <a:pt x="149797" y="30834"/>
                  </a:cubicBezTo>
                  <a:cubicBezTo>
                    <a:pt x="151035" y="14832"/>
                    <a:pt x="159914" y="-2821"/>
                    <a:pt x="175296" y="379"/>
                  </a:cubicBezTo>
                  <a:cubicBezTo>
                    <a:pt x="193569" y="4199"/>
                    <a:pt x="185723" y="24950"/>
                    <a:pt x="185620" y="39403"/>
                  </a:cubicBezTo>
                  <a:cubicBezTo>
                    <a:pt x="185620" y="44874"/>
                    <a:pt x="184071" y="50346"/>
                    <a:pt x="186755" y="56540"/>
                  </a:cubicBezTo>
                  <a:cubicBezTo>
                    <a:pt x="202654" y="57056"/>
                    <a:pt x="206164" y="46010"/>
                    <a:pt x="209364" y="31041"/>
                  </a:cubicBezTo>
                  <a:cubicBezTo>
                    <a:pt x="214216" y="8638"/>
                    <a:pt x="228360" y="-756"/>
                    <a:pt x="249730" y="6573"/>
                  </a:cubicBezTo>
                  <a:cubicBezTo>
                    <a:pt x="252104" y="9464"/>
                    <a:pt x="253859" y="12768"/>
                    <a:pt x="255098" y="16381"/>
                  </a:cubicBezTo>
                  <a:cubicBezTo>
                    <a:pt x="269035" y="46836"/>
                    <a:pt x="299490" y="37132"/>
                    <a:pt x="321273" y="48694"/>
                  </a:cubicBezTo>
                  <a:cubicBezTo>
                    <a:pt x="335829" y="56437"/>
                    <a:pt x="359161" y="51894"/>
                    <a:pt x="358748" y="80697"/>
                  </a:cubicBezTo>
                  <a:cubicBezTo>
                    <a:pt x="353586" y="92363"/>
                    <a:pt x="339959" y="94428"/>
                    <a:pt x="332629" y="107539"/>
                  </a:cubicBezTo>
                  <a:cubicBezTo>
                    <a:pt x="349353" y="111772"/>
                    <a:pt x="355754" y="98248"/>
                    <a:pt x="364632" y="90402"/>
                  </a:cubicBezTo>
                  <a:cubicBezTo>
                    <a:pt x="378156" y="83691"/>
                    <a:pt x="386002" y="93086"/>
                    <a:pt x="393022" y="102997"/>
                  </a:cubicBezTo>
                  <a:cubicBezTo>
                    <a:pt x="400352" y="113217"/>
                    <a:pt x="408611" y="120753"/>
                    <a:pt x="421206" y="120444"/>
                  </a:cubicBezTo>
                  <a:cubicBezTo>
                    <a:pt x="426161" y="119618"/>
                    <a:pt x="431014" y="118069"/>
                    <a:pt x="435866" y="116417"/>
                  </a:cubicBezTo>
                  <a:cubicBezTo>
                    <a:pt x="458681" y="113011"/>
                    <a:pt x="457545" y="135103"/>
                    <a:pt x="462604" y="148627"/>
                  </a:cubicBezTo>
                  <a:cubicBezTo>
                    <a:pt x="467869" y="162874"/>
                    <a:pt x="456616" y="170823"/>
                    <a:pt x="447325" y="177946"/>
                  </a:cubicBezTo>
                  <a:cubicBezTo>
                    <a:pt x="443299" y="181044"/>
                    <a:pt x="438034" y="180940"/>
                    <a:pt x="433285" y="182179"/>
                  </a:cubicBezTo>
                  <a:cubicBezTo>
                    <a:pt x="453313" y="217486"/>
                    <a:pt x="428226" y="239269"/>
                    <a:pt x="415631" y="267040"/>
                  </a:cubicBezTo>
                  <a:cubicBezTo>
                    <a:pt x="409231" y="281183"/>
                    <a:pt x="420896" y="304721"/>
                    <a:pt x="444228" y="306063"/>
                  </a:cubicBezTo>
                  <a:cubicBezTo>
                    <a:pt x="447738" y="306992"/>
                    <a:pt x="450629" y="309057"/>
                    <a:pt x="452797" y="312154"/>
                  </a:cubicBezTo>
                  <a:cubicBezTo>
                    <a:pt x="457133" y="318658"/>
                    <a:pt x="459817" y="326917"/>
                    <a:pt x="467663" y="330118"/>
                  </a:cubicBezTo>
                  <a:cubicBezTo>
                    <a:pt x="490065" y="339306"/>
                    <a:pt x="496775" y="355411"/>
                    <a:pt x="483871" y="378226"/>
                  </a:cubicBezTo>
                  <a:cubicBezTo>
                    <a:pt x="473547" y="396705"/>
                    <a:pt x="445260" y="398460"/>
                    <a:pt x="426678" y="383181"/>
                  </a:cubicBezTo>
                  <a:cubicBezTo>
                    <a:pt x="417490" y="375645"/>
                    <a:pt x="415115" y="357166"/>
                    <a:pt x="398391" y="361605"/>
                  </a:cubicBezTo>
                  <a:cubicBezTo>
                    <a:pt x="399526" y="368935"/>
                    <a:pt x="403759" y="360159"/>
                    <a:pt x="405721" y="363360"/>
                  </a:cubicBezTo>
                  <a:cubicBezTo>
                    <a:pt x="415218" y="368522"/>
                    <a:pt x="424510" y="376368"/>
                    <a:pt x="419554" y="388033"/>
                  </a:cubicBezTo>
                  <a:cubicBezTo>
                    <a:pt x="410573" y="409094"/>
                    <a:pt x="391680" y="397841"/>
                    <a:pt x="376401" y="399699"/>
                  </a:cubicBezTo>
                  <a:cubicBezTo>
                    <a:pt x="377021" y="412913"/>
                    <a:pt x="389719" y="414049"/>
                    <a:pt x="394468" y="422618"/>
                  </a:cubicBezTo>
                  <a:cubicBezTo>
                    <a:pt x="402314" y="424682"/>
                    <a:pt x="393229" y="443162"/>
                    <a:pt x="407785" y="438619"/>
                  </a:cubicBezTo>
                  <a:cubicBezTo>
                    <a:pt x="413980" y="433148"/>
                    <a:pt x="418625" y="426437"/>
                    <a:pt x="422961" y="419417"/>
                  </a:cubicBezTo>
                  <a:cubicBezTo>
                    <a:pt x="436898" y="398357"/>
                    <a:pt x="457855" y="406409"/>
                    <a:pt x="475922" y="405377"/>
                  </a:cubicBezTo>
                  <a:cubicBezTo>
                    <a:pt x="489446" y="404654"/>
                    <a:pt x="492543" y="416320"/>
                    <a:pt x="487174" y="428812"/>
                  </a:cubicBezTo>
                  <a:cubicBezTo>
                    <a:pt x="480154" y="445020"/>
                    <a:pt x="471895" y="460402"/>
                    <a:pt x="458784" y="470313"/>
                  </a:cubicBezTo>
                  <a:cubicBezTo>
                    <a:pt x="482735" y="493645"/>
                    <a:pt x="501834" y="522138"/>
                    <a:pt x="542613" y="516047"/>
                  </a:cubicBezTo>
                  <a:cubicBezTo>
                    <a:pt x="570693" y="511918"/>
                    <a:pt x="566564" y="500355"/>
                    <a:pt x="561299" y="482082"/>
                  </a:cubicBezTo>
                  <a:cubicBezTo>
                    <a:pt x="558201" y="471345"/>
                    <a:pt x="550149" y="463603"/>
                    <a:pt x="543851" y="454931"/>
                  </a:cubicBezTo>
                  <a:cubicBezTo>
                    <a:pt x="532495" y="439549"/>
                    <a:pt x="522791" y="424063"/>
                    <a:pt x="546639" y="412088"/>
                  </a:cubicBezTo>
                  <a:cubicBezTo>
                    <a:pt x="564912" y="402899"/>
                    <a:pt x="552214" y="365425"/>
                    <a:pt x="573997" y="367799"/>
                  </a:cubicBezTo>
                  <a:cubicBezTo>
                    <a:pt x="603522" y="371103"/>
                    <a:pt x="634287" y="379465"/>
                    <a:pt x="660716" y="395157"/>
                  </a:cubicBezTo>
                  <a:cubicBezTo>
                    <a:pt x="684047" y="409094"/>
                    <a:pt x="691170" y="400628"/>
                    <a:pt x="693235" y="377606"/>
                  </a:cubicBezTo>
                  <a:cubicBezTo>
                    <a:pt x="697881" y="326607"/>
                    <a:pt x="706759" y="274473"/>
                    <a:pt x="667323" y="232662"/>
                  </a:cubicBezTo>
                  <a:cubicBezTo>
                    <a:pt x="662677" y="227810"/>
                    <a:pt x="659683" y="221306"/>
                    <a:pt x="663916" y="213976"/>
                  </a:cubicBezTo>
                  <a:cubicBezTo>
                    <a:pt x="668562" y="206027"/>
                    <a:pt x="675891" y="202001"/>
                    <a:pt x="683531" y="205201"/>
                  </a:cubicBezTo>
                  <a:cubicBezTo>
                    <a:pt x="700565" y="212428"/>
                    <a:pt x="720903" y="213770"/>
                    <a:pt x="731742" y="231423"/>
                  </a:cubicBezTo>
                  <a:cubicBezTo>
                    <a:pt x="733601" y="216970"/>
                    <a:pt x="702423" y="212634"/>
                    <a:pt x="715534" y="194464"/>
                  </a:cubicBezTo>
                  <a:cubicBezTo>
                    <a:pt x="726994" y="178463"/>
                    <a:pt x="745679" y="186825"/>
                    <a:pt x="761475" y="191574"/>
                  </a:cubicBezTo>
                  <a:cubicBezTo>
                    <a:pt x="765707" y="195497"/>
                    <a:pt x="767772" y="200865"/>
                    <a:pt x="770043" y="206853"/>
                  </a:cubicBezTo>
                  <a:cubicBezTo>
                    <a:pt x="770766" y="198697"/>
                    <a:pt x="764675" y="195806"/>
                    <a:pt x="761475" y="190954"/>
                  </a:cubicBezTo>
                  <a:cubicBezTo>
                    <a:pt x="762610" y="166797"/>
                    <a:pt x="776754" y="157299"/>
                    <a:pt x="796369" y="157093"/>
                  </a:cubicBezTo>
                  <a:cubicBezTo>
                    <a:pt x="821249" y="156783"/>
                    <a:pt x="828992" y="169894"/>
                    <a:pt x="814538" y="191367"/>
                  </a:cubicBezTo>
                  <a:cubicBezTo>
                    <a:pt x="794820" y="220687"/>
                    <a:pt x="814022" y="237411"/>
                    <a:pt x="828062" y="255890"/>
                  </a:cubicBezTo>
                  <a:cubicBezTo>
                    <a:pt x="833121" y="262497"/>
                    <a:pt x="842825" y="261981"/>
                    <a:pt x="849123" y="256303"/>
                  </a:cubicBezTo>
                  <a:cubicBezTo>
                    <a:pt x="857382" y="248767"/>
                    <a:pt x="850052" y="242779"/>
                    <a:pt x="846232" y="235553"/>
                  </a:cubicBezTo>
                  <a:cubicBezTo>
                    <a:pt x="839315" y="222648"/>
                    <a:pt x="809480" y="208814"/>
                    <a:pt x="845406" y="194671"/>
                  </a:cubicBezTo>
                  <a:cubicBezTo>
                    <a:pt x="851807" y="199110"/>
                    <a:pt x="853459" y="194568"/>
                    <a:pt x="854491" y="188683"/>
                  </a:cubicBezTo>
                  <a:cubicBezTo>
                    <a:pt x="858311" y="183005"/>
                    <a:pt x="863060" y="178256"/>
                    <a:pt x="868118" y="174127"/>
                  </a:cubicBezTo>
                  <a:cubicBezTo>
                    <a:pt x="883501" y="161325"/>
                    <a:pt x="899709" y="146253"/>
                    <a:pt x="919324" y="162151"/>
                  </a:cubicBezTo>
                  <a:cubicBezTo>
                    <a:pt x="936564" y="176191"/>
                    <a:pt x="938526" y="196839"/>
                    <a:pt x="930267" y="218931"/>
                  </a:cubicBezTo>
                  <a:cubicBezTo>
                    <a:pt x="938010" y="214802"/>
                    <a:pt x="939868" y="206233"/>
                    <a:pt x="937493" y="200452"/>
                  </a:cubicBezTo>
                  <a:cubicBezTo>
                    <a:pt x="927170" y="175056"/>
                    <a:pt x="936874" y="158228"/>
                    <a:pt x="954321" y="142743"/>
                  </a:cubicBezTo>
                  <a:cubicBezTo>
                    <a:pt x="965987" y="132419"/>
                    <a:pt x="970736" y="116830"/>
                    <a:pt x="955560" y="108675"/>
                  </a:cubicBezTo>
                  <a:cubicBezTo>
                    <a:pt x="899193" y="78220"/>
                    <a:pt x="838386" y="68206"/>
                    <a:pt x="775515" y="67070"/>
                  </a:cubicBezTo>
                  <a:cubicBezTo>
                    <a:pt x="792033" y="72645"/>
                    <a:pt x="804008" y="77807"/>
                    <a:pt x="798640" y="102377"/>
                  </a:cubicBezTo>
                  <a:cubicBezTo>
                    <a:pt x="792136" y="131800"/>
                    <a:pt x="774070" y="146356"/>
                    <a:pt x="752080" y="158744"/>
                  </a:cubicBezTo>
                  <a:cubicBezTo>
                    <a:pt x="740311" y="165455"/>
                    <a:pt x="729884" y="162977"/>
                    <a:pt x="720799" y="153066"/>
                  </a:cubicBezTo>
                  <a:cubicBezTo>
                    <a:pt x="714192" y="145840"/>
                    <a:pt x="709856" y="137065"/>
                    <a:pt x="714089" y="126741"/>
                  </a:cubicBezTo>
                  <a:cubicBezTo>
                    <a:pt x="719767" y="112907"/>
                    <a:pt x="729987" y="117037"/>
                    <a:pt x="740208" y="119308"/>
                  </a:cubicBezTo>
                  <a:cubicBezTo>
                    <a:pt x="747125" y="120857"/>
                    <a:pt x="752183" y="116108"/>
                    <a:pt x="755693" y="104339"/>
                  </a:cubicBezTo>
                  <a:cubicBezTo>
                    <a:pt x="740208" y="99693"/>
                    <a:pt x="717289" y="102480"/>
                    <a:pt x="719457" y="72438"/>
                  </a:cubicBezTo>
                  <a:cubicBezTo>
                    <a:pt x="720283" y="60566"/>
                    <a:pt x="710166" y="69651"/>
                    <a:pt x="705211" y="69858"/>
                  </a:cubicBezTo>
                  <a:cubicBezTo>
                    <a:pt x="691377" y="70580"/>
                    <a:pt x="683118" y="65109"/>
                    <a:pt x="683634" y="48694"/>
                  </a:cubicBezTo>
                  <a:cubicBezTo>
                    <a:pt x="700875" y="25775"/>
                    <a:pt x="719870" y="11735"/>
                    <a:pt x="749499" y="23917"/>
                  </a:cubicBezTo>
                  <a:cubicBezTo>
                    <a:pt x="767875" y="31453"/>
                    <a:pt x="785942" y="13181"/>
                    <a:pt x="805247" y="16278"/>
                  </a:cubicBezTo>
                  <a:cubicBezTo>
                    <a:pt x="808757" y="16587"/>
                    <a:pt x="812164" y="17413"/>
                    <a:pt x="815467" y="18446"/>
                  </a:cubicBezTo>
                  <a:cubicBezTo>
                    <a:pt x="821868" y="20510"/>
                    <a:pt x="828372" y="22265"/>
                    <a:pt x="835186" y="22575"/>
                  </a:cubicBezTo>
                  <a:cubicBezTo>
                    <a:pt x="851291" y="22369"/>
                    <a:pt x="867705" y="27530"/>
                    <a:pt x="884326" y="24433"/>
                  </a:cubicBezTo>
                  <a:close/>
                </a:path>
              </a:pathLst>
            </a:custGeom>
            <a:solidFill>
              <a:srgbClr val="B0DCDF"/>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7" name="Freeform: Shape 216">
              <a:extLst>
                <a:ext uri="{FF2B5EF4-FFF2-40B4-BE49-F238E27FC236}">
                  <a16:creationId xmlns:a16="http://schemas.microsoft.com/office/drawing/2014/main" id="{6BCD64FB-0F09-436C-AC93-ABBE64337E83}"/>
                </a:ext>
              </a:extLst>
            </p:cNvPr>
            <p:cNvSpPr/>
            <p:nvPr/>
          </p:nvSpPr>
          <p:spPr>
            <a:xfrm>
              <a:off x="5438423" y="1162130"/>
              <a:ext cx="908138" cy="615228"/>
            </a:xfrm>
            <a:custGeom>
              <a:avLst/>
              <a:gdLst>
                <a:gd name="connsiteX0" fmla="*/ 750325 w 908138"/>
                <a:gd name="connsiteY0" fmla="*/ 523947 h 615228"/>
                <a:gd name="connsiteX1" fmla="*/ 756622 w 908138"/>
                <a:gd name="connsiteY1" fmla="*/ 538194 h 615228"/>
                <a:gd name="connsiteX2" fmla="*/ 778509 w 908138"/>
                <a:gd name="connsiteY2" fmla="*/ 544801 h 615228"/>
                <a:gd name="connsiteX3" fmla="*/ 803595 w 908138"/>
                <a:gd name="connsiteY3" fmla="*/ 507223 h 615228"/>
                <a:gd name="connsiteX4" fmla="*/ 811854 w 908138"/>
                <a:gd name="connsiteY4" fmla="*/ 487711 h 615228"/>
                <a:gd name="connsiteX5" fmla="*/ 827340 w 908138"/>
                <a:gd name="connsiteY5" fmla="*/ 492460 h 615228"/>
                <a:gd name="connsiteX6" fmla="*/ 835289 w 908138"/>
                <a:gd name="connsiteY6" fmla="*/ 506707 h 615228"/>
                <a:gd name="connsiteX7" fmla="*/ 841586 w 908138"/>
                <a:gd name="connsiteY7" fmla="*/ 508771 h 615228"/>
                <a:gd name="connsiteX8" fmla="*/ 846955 w 908138"/>
                <a:gd name="connsiteY8" fmla="*/ 503506 h 615228"/>
                <a:gd name="connsiteX9" fmla="*/ 845509 w 908138"/>
                <a:gd name="connsiteY9" fmla="*/ 479452 h 615228"/>
                <a:gd name="connsiteX10" fmla="*/ 846438 w 908138"/>
                <a:gd name="connsiteY10" fmla="*/ 467786 h 615228"/>
                <a:gd name="connsiteX11" fmla="*/ 858311 w 908138"/>
                <a:gd name="connsiteY11" fmla="*/ 458392 h 615228"/>
                <a:gd name="connsiteX12" fmla="*/ 869151 w 908138"/>
                <a:gd name="connsiteY12" fmla="*/ 470161 h 615228"/>
                <a:gd name="connsiteX13" fmla="*/ 877306 w 908138"/>
                <a:gd name="connsiteY13" fmla="*/ 476974 h 615228"/>
                <a:gd name="connsiteX14" fmla="*/ 885462 w 908138"/>
                <a:gd name="connsiteY14" fmla="*/ 469438 h 615228"/>
                <a:gd name="connsiteX15" fmla="*/ 887423 w 908138"/>
                <a:gd name="connsiteY15" fmla="*/ 461592 h 615228"/>
                <a:gd name="connsiteX16" fmla="*/ 887320 w 908138"/>
                <a:gd name="connsiteY16" fmla="*/ 446313 h 615228"/>
                <a:gd name="connsiteX17" fmla="*/ 901464 w 908138"/>
                <a:gd name="connsiteY17" fmla="*/ 455604 h 615228"/>
                <a:gd name="connsiteX18" fmla="*/ 906316 w 908138"/>
                <a:gd name="connsiteY18" fmla="*/ 473155 h 615228"/>
                <a:gd name="connsiteX19" fmla="*/ 895786 w 908138"/>
                <a:gd name="connsiteY19" fmla="*/ 490498 h 615228"/>
                <a:gd name="connsiteX20" fmla="*/ 894031 w 908138"/>
                <a:gd name="connsiteY20" fmla="*/ 495867 h 615228"/>
                <a:gd name="connsiteX21" fmla="*/ 824656 w 908138"/>
                <a:gd name="connsiteY21" fmla="*/ 581760 h 615228"/>
                <a:gd name="connsiteX22" fmla="*/ 773140 w 908138"/>
                <a:gd name="connsiteY22" fmla="*/ 614899 h 615228"/>
                <a:gd name="connsiteX23" fmla="*/ 674033 w 908138"/>
                <a:gd name="connsiteY23" fmla="*/ 596832 h 615228"/>
                <a:gd name="connsiteX24" fmla="*/ 619421 w 908138"/>
                <a:gd name="connsiteY24" fmla="*/ 605917 h 615228"/>
                <a:gd name="connsiteX25" fmla="*/ 503279 w 908138"/>
                <a:gd name="connsiteY25" fmla="*/ 562764 h 615228"/>
                <a:gd name="connsiteX26" fmla="*/ 489033 w 908138"/>
                <a:gd name="connsiteY26" fmla="*/ 543562 h 615228"/>
                <a:gd name="connsiteX27" fmla="*/ 484903 w 908138"/>
                <a:gd name="connsiteY27" fmla="*/ 532516 h 615228"/>
                <a:gd name="connsiteX28" fmla="*/ 519797 w 908138"/>
                <a:gd name="connsiteY28" fmla="*/ 490911 h 615228"/>
                <a:gd name="connsiteX29" fmla="*/ 485523 w 908138"/>
                <a:gd name="connsiteY29" fmla="*/ 504022 h 615228"/>
                <a:gd name="connsiteX30" fmla="*/ 477573 w 908138"/>
                <a:gd name="connsiteY30" fmla="*/ 461282 h 615228"/>
                <a:gd name="connsiteX31" fmla="*/ 567183 w 908138"/>
                <a:gd name="connsiteY31" fmla="*/ 369608 h 615228"/>
                <a:gd name="connsiteX32" fmla="*/ 583081 w 908138"/>
                <a:gd name="connsiteY32" fmla="*/ 381480 h 615228"/>
                <a:gd name="connsiteX33" fmla="*/ 610749 w 908138"/>
                <a:gd name="connsiteY33" fmla="*/ 337811 h 615228"/>
                <a:gd name="connsiteX34" fmla="*/ 621073 w 908138"/>
                <a:gd name="connsiteY34" fmla="*/ 344315 h 615228"/>
                <a:gd name="connsiteX35" fmla="*/ 624996 w 908138"/>
                <a:gd name="connsiteY35" fmla="*/ 345244 h 615228"/>
                <a:gd name="connsiteX36" fmla="*/ 630674 w 908138"/>
                <a:gd name="connsiteY36" fmla="*/ 345554 h 615228"/>
                <a:gd name="connsiteX37" fmla="*/ 603006 w 908138"/>
                <a:gd name="connsiteY37" fmla="*/ 324390 h 615228"/>
                <a:gd name="connsiteX38" fmla="*/ 587004 w 908138"/>
                <a:gd name="connsiteY38" fmla="*/ 308905 h 615228"/>
                <a:gd name="connsiteX39" fmla="*/ 569144 w 908138"/>
                <a:gd name="connsiteY39" fmla="*/ 222083 h 615228"/>
                <a:gd name="connsiteX40" fmla="*/ 529295 w 908138"/>
                <a:gd name="connsiteY40" fmla="*/ 166748 h 615228"/>
                <a:gd name="connsiteX41" fmla="*/ 501731 w 908138"/>
                <a:gd name="connsiteY41" fmla="*/ 150849 h 615228"/>
                <a:gd name="connsiteX42" fmla="*/ 479328 w 908138"/>
                <a:gd name="connsiteY42" fmla="*/ 198029 h 615228"/>
                <a:gd name="connsiteX43" fmla="*/ 439789 w 908138"/>
                <a:gd name="connsiteY43" fmla="*/ 131028 h 615228"/>
                <a:gd name="connsiteX44" fmla="*/ 379189 w 908138"/>
                <a:gd name="connsiteY44" fmla="*/ 185434 h 615228"/>
                <a:gd name="connsiteX45" fmla="*/ 321583 w 908138"/>
                <a:gd name="connsiteY45" fmla="*/ 187602 h 615228"/>
                <a:gd name="connsiteX46" fmla="*/ 275333 w 908138"/>
                <a:gd name="connsiteY46" fmla="*/ 188118 h 615228"/>
                <a:gd name="connsiteX47" fmla="*/ 227018 w 908138"/>
                <a:gd name="connsiteY47" fmla="*/ 178723 h 615228"/>
                <a:gd name="connsiteX48" fmla="*/ 220204 w 908138"/>
                <a:gd name="connsiteY48" fmla="*/ 170051 h 615228"/>
                <a:gd name="connsiteX49" fmla="*/ 219481 w 908138"/>
                <a:gd name="connsiteY49" fmla="*/ 156424 h 615228"/>
                <a:gd name="connsiteX50" fmla="*/ 193259 w 908138"/>
                <a:gd name="connsiteY50" fmla="*/ 160450 h 615228"/>
                <a:gd name="connsiteX51" fmla="*/ 134827 w 908138"/>
                <a:gd name="connsiteY51" fmla="*/ 169019 h 615228"/>
                <a:gd name="connsiteX52" fmla="*/ 119858 w 908138"/>
                <a:gd name="connsiteY52" fmla="*/ 261726 h 615228"/>
                <a:gd name="connsiteX53" fmla="*/ 131937 w 908138"/>
                <a:gd name="connsiteY53" fmla="*/ 322532 h 615228"/>
                <a:gd name="connsiteX54" fmla="*/ 114180 w 908138"/>
                <a:gd name="connsiteY54" fmla="*/ 348548 h 615228"/>
                <a:gd name="connsiteX55" fmla="*/ 49760 w 908138"/>
                <a:gd name="connsiteY55" fmla="*/ 335540 h 615228"/>
                <a:gd name="connsiteX56" fmla="*/ 36443 w 908138"/>
                <a:gd name="connsiteY56" fmla="*/ 327488 h 615228"/>
                <a:gd name="connsiteX57" fmla="*/ 21576 w 908138"/>
                <a:gd name="connsiteY57" fmla="*/ 302711 h 615228"/>
                <a:gd name="connsiteX58" fmla="*/ 0 w 908138"/>
                <a:gd name="connsiteY58" fmla="*/ 205771 h 615228"/>
                <a:gd name="connsiteX59" fmla="*/ 7123 w 908138"/>
                <a:gd name="connsiteY59" fmla="*/ 188428 h 615228"/>
                <a:gd name="connsiteX60" fmla="*/ 32623 w 908138"/>
                <a:gd name="connsiteY60" fmla="*/ 172013 h 615228"/>
                <a:gd name="connsiteX61" fmla="*/ 122542 w 908138"/>
                <a:gd name="connsiteY61" fmla="*/ 108213 h 615228"/>
                <a:gd name="connsiteX62" fmla="*/ 219172 w 908138"/>
                <a:gd name="connsiteY62" fmla="*/ 53704 h 615228"/>
                <a:gd name="connsiteX63" fmla="*/ 353586 w 908138"/>
                <a:gd name="connsiteY63" fmla="*/ 21494 h 615228"/>
                <a:gd name="connsiteX64" fmla="*/ 392197 w 908138"/>
                <a:gd name="connsiteY64" fmla="*/ 17984 h 615228"/>
                <a:gd name="connsiteX65" fmla="*/ 413670 w 908138"/>
                <a:gd name="connsiteY65" fmla="*/ 22733 h 615228"/>
                <a:gd name="connsiteX66" fmla="*/ 397771 w 908138"/>
                <a:gd name="connsiteY66" fmla="*/ 39663 h 615228"/>
                <a:gd name="connsiteX67" fmla="*/ 394055 w 908138"/>
                <a:gd name="connsiteY67" fmla="*/ 44515 h 615228"/>
                <a:gd name="connsiteX68" fmla="*/ 401798 w 908138"/>
                <a:gd name="connsiteY68" fmla="*/ 36360 h 615228"/>
                <a:gd name="connsiteX69" fmla="*/ 467147 w 908138"/>
                <a:gd name="connsiteY69" fmla="*/ 63821 h 615228"/>
                <a:gd name="connsiteX70" fmla="*/ 488413 w 908138"/>
                <a:gd name="connsiteY70" fmla="*/ 50606 h 615228"/>
                <a:gd name="connsiteX71" fmla="*/ 505551 w 908138"/>
                <a:gd name="connsiteY71" fmla="*/ 30475 h 615228"/>
                <a:gd name="connsiteX72" fmla="*/ 516184 w 908138"/>
                <a:gd name="connsiteY72" fmla="*/ 41935 h 615228"/>
                <a:gd name="connsiteX73" fmla="*/ 517320 w 908138"/>
                <a:gd name="connsiteY73" fmla="*/ 49058 h 615228"/>
                <a:gd name="connsiteX74" fmla="*/ 499460 w 908138"/>
                <a:gd name="connsiteY74" fmla="*/ 73835 h 615228"/>
                <a:gd name="connsiteX75" fmla="*/ 495330 w 908138"/>
                <a:gd name="connsiteY75" fmla="*/ 90456 h 615228"/>
                <a:gd name="connsiteX76" fmla="*/ 507925 w 908138"/>
                <a:gd name="connsiteY76" fmla="*/ 84571 h 615228"/>
                <a:gd name="connsiteX77" fmla="*/ 518662 w 908138"/>
                <a:gd name="connsiteY77" fmla="*/ 84778 h 615228"/>
                <a:gd name="connsiteX78" fmla="*/ 569454 w 908138"/>
                <a:gd name="connsiteY78" fmla="*/ 131234 h 615228"/>
                <a:gd name="connsiteX79" fmla="*/ 581326 w 908138"/>
                <a:gd name="connsiteY79" fmla="*/ 106664 h 615228"/>
                <a:gd name="connsiteX80" fmla="*/ 604348 w 908138"/>
                <a:gd name="connsiteY80" fmla="*/ 86430 h 615228"/>
                <a:gd name="connsiteX81" fmla="*/ 614465 w 908138"/>
                <a:gd name="connsiteY81" fmla="*/ 55665 h 615228"/>
                <a:gd name="connsiteX82" fmla="*/ 626647 w 908138"/>
                <a:gd name="connsiteY82" fmla="*/ 60414 h 615228"/>
                <a:gd name="connsiteX83" fmla="*/ 647604 w 908138"/>
                <a:gd name="connsiteY83" fmla="*/ 61446 h 615228"/>
                <a:gd name="connsiteX84" fmla="*/ 657928 w 908138"/>
                <a:gd name="connsiteY84" fmla="*/ 49574 h 615228"/>
                <a:gd name="connsiteX85" fmla="*/ 675478 w 908138"/>
                <a:gd name="connsiteY85" fmla="*/ 35534 h 615228"/>
                <a:gd name="connsiteX86" fmla="*/ 650908 w 908138"/>
                <a:gd name="connsiteY86" fmla="*/ 30372 h 615228"/>
                <a:gd name="connsiteX87" fmla="*/ 650082 w 908138"/>
                <a:gd name="connsiteY87" fmla="*/ 15196 h 615228"/>
                <a:gd name="connsiteX88" fmla="*/ 668562 w 908138"/>
                <a:gd name="connsiteY88" fmla="*/ 640 h 615228"/>
                <a:gd name="connsiteX89" fmla="*/ 675169 w 908138"/>
                <a:gd name="connsiteY89" fmla="*/ 640 h 615228"/>
                <a:gd name="connsiteX90" fmla="*/ 702526 w 908138"/>
                <a:gd name="connsiteY90" fmla="*/ 16229 h 615228"/>
                <a:gd name="connsiteX91" fmla="*/ 736182 w 908138"/>
                <a:gd name="connsiteY91" fmla="*/ 17158 h 615228"/>
                <a:gd name="connsiteX92" fmla="*/ 728749 w 908138"/>
                <a:gd name="connsiteY92" fmla="*/ 51845 h 615228"/>
                <a:gd name="connsiteX93" fmla="*/ 720386 w 908138"/>
                <a:gd name="connsiteY93" fmla="*/ 59072 h 615228"/>
                <a:gd name="connsiteX94" fmla="*/ 707482 w 908138"/>
                <a:gd name="connsiteY94" fmla="*/ 70738 h 615228"/>
                <a:gd name="connsiteX95" fmla="*/ 715225 w 908138"/>
                <a:gd name="connsiteY95" fmla="*/ 84158 h 615228"/>
                <a:gd name="connsiteX96" fmla="*/ 714812 w 908138"/>
                <a:gd name="connsiteY96" fmla="*/ 99850 h 615228"/>
                <a:gd name="connsiteX97" fmla="*/ 719664 w 908138"/>
                <a:gd name="connsiteY97" fmla="*/ 113891 h 615228"/>
                <a:gd name="connsiteX98" fmla="*/ 728645 w 908138"/>
                <a:gd name="connsiteY98" fmla="*/ 135983 h 615228"/>
                <a:gd name="connsiteX99" fmla="*/ 733497 w 908138"/>
                <a:gd name="connsiteY99" fmla="*/ 170774 h 615228"/>
                <a:gd name="connsiteX100" fmla="*/ 732155 w 908138"/>
                <a:gd name="connsiteY100" fmla="*/ 178207 h 615228"/>
                <a:gd name="connsiteX101" fmla="*/ 746196 w 908138"/>
                <a:gd name="connsiteY101" fmla="*/ 235813 h 615228"/>
                <a:gd name="connsiteX102" fmla="*/ 746092 w 908138"/>
                <a:gd name="connsiteY102" fmla="*/ 255531 h 615228"/>
                <a:gd name="connsiteX103" fmla="*/ 735252 w 908138"/>
                <a:gd name="connsiteY103" fmla="*/ 260797 h 615228"/>
                <a:gd name="connsiteX104" fmla="*/ 725651 w 908138"/>
                <a:gd name="connsiteY104" fmla="*/ 264720 h 615228"/>
                <a:gd name="connsiteX105" fmla="*/ 731123 w 908138"/>
                <a:gd name="connsiteY105" fmla="*/ 272772 h 615228"/>
                <a:gd name="connsiteX106" fmla="*/ 736698 w 908138"/>
                <a:gd name="connsiteY106" fmla="*/ 280825 h 615228"/>
                <a:gd name="connsiteX107" fmla="*/ 731536 w 908138"/>
                <a:gd name="connsiteY107" fmla="*/ 286296 h 615228"/>
                <a:gd name="connsiteX108" fmla="*/ 716980 w 908138"/>
                <a:gd name="connsiteY108" fmla="*/ 287225 h 615228"/>
                <a:gd name="connsiteX109" fmla="*/ 698087 w 908138"/>
                <a:gd name="connsiteY109" fmla="*/ 295278 h 615228"/>
                <a:gd name="connsiteX110" fmla="*/ 692925 w 908138"/>
                <a:gd name="connsiteY110" fmla="*/ 306324 h 615228"/>
                <a:gd name="connsiteX111" fmla="*/ 672897 w 908138"/>
                <a:gd name="connsiteY111" fmla="*/ 311176 h 615228"/>
                <a:gd name="connsiteX112" fmla="*/ 661128 w 908138"/>
                <a:gd name="connsiteY112" fmla="*/ 318816 h 615228"/>
                <a:gd name="connsiteX113" fmla="*/ 660922 w 908138"/>
                <a:gd name="connsiteY113" fmla="*/ 335024 h 615228"/>
                <a:gd name="connsiteX114" fmla="*/ 670523 w 908138"/>
                <a:gd name="connsiteY114" fmla="*/ 341631 h 615228"/>
                <a:gd name="connsiteX115" fmla="*/ 683737 w 908138"/>
                <a:gd name="connsiteY115" fmla="*/ 352677 h 615228"/>
                <a:gd name="connsiteX116" fmla="*/ 689415 w 908138"/>
                <a:gd name="connsiteY116" fmla="*/ 371570 h 615228"/>
                <a:gd name="connsiteX117" fmla="*/ 691996 w 908138"/>
                <a:gd name="connsiteY117" fmla="*/ 422878 h 615228"/>
                <a:gd name="connsiteX118" fmla="*/ 681569 w 908138"/>
                <a:gd name="connsiteY118" fmla="*/ 440016 h 615228"/>
                <a:gd name="connsiteX119" fmla="*/ 651940 w 908138"/>
                <a:gd name="connsiteY119" fmla="*/ 455501 h 615228"/>
                <a:gd name="connsiteX120" fmla="*/ 618182 w 908138"/>
                <a:gd name="connsiteY120" fmla="*/ 464586 h 615228"/>
                <a:gd name="connsiteX121" fmla="*/ 614775 w 908138"/>
                <a:gd name="connsiteY121" fmla="*/ 490911 h 615228"/>
                <a:gd name="connsiteX122" fmla="*/ 633461 w 908138"/>
                <a:gd name="connsiteY122" fmla="*/ 500306 h 615228"/>
                <a:gd name="connsiteX123" fmla="*/ 750325 w 908138"/>
                <a:gd name="connsiteY123" fmla="*/ 523947 h 615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Lst>
              <a:rect l="l" t="t" r="r" b="b"/>
              <a:pathLst>
                <a:path w="908138" h="615228">
                  <a:moveTo>
                    <a:pt x="750325" y="523947"/>
                  </a:moveTo>
                  <a:cubicBezTo>
                    <a:pt x="750841" y="529522"/>
                    <a:pt x="751564" y="535923"/>
                    <a:pt x="756622" y="538194"/>
                  </a:cubicBezTo>
                  <a:cubicBezTo>
                    <a:pt x="763539" y="541394"/>
                    <a:pt x="771076" y="543665"/>
                    <a:pt x="778509" y="544801"/>
                  </a:cubicBezTo>
                  <a:cubicBezTo>
                    <a:pt x="797401" y="547692"/>
                    <a:pt x="810822" y="528593"/>
                    <a:pt x="803595" y="507223"/>
                  </a:cubicBezTo>
                  <a:cubicBezTo>
                    <a:pt x="799672" y="495660"/>
                    <a:pt x="806383" y="492253"/>
                    <a:pt x="811854" y="487711"/>
                  </a:cubicBezTo>
                  <a:cubicBezTo>
                    <a:pt x="818048" y="482652"/>
                    <a:pt x="823623" y="484924"/>
                    <a:pt x="827340" y="492460"/>
                  </a:cubicBezTo>
                  <a:cubicBezTo>
                    <a:pt x="829714" y="497415"/>
                    <a:pt x="832192" y="502371"/>
                    <a:pt x="835289" y="506707"/>
                  </a:cubicBezTo>
                  <a:cubicBezTo>
                    <a:pt x="836424" y="508358"/>
                    <a:pt x="839728" y="509391"/>
                    <a:pt x="841586" y="508771"/>
                  </a:cubicBezTo>
                  <a:cubicBezTo>
                    <a:pt x="843651" y="508049"/>
                    <a:pt x="845922" y="505777"/>
                    <a:pt x="846955" y="503506"/>
                  </a:cubicBezTo>
                  <a:cubicBezTo>
                    <a:pt x="851084" y="495247"/>
                    <a:pt x="847781" y="487505"/>
                    <a:pt x="845509" y="479452"/>
                  </a:cubicBezTo>
                  <a:cubicBezTo>
                    <a:pt x="844477" y="475942"/>
                    <a:pt x="844580" y="470471"/>
                    <a:pt x="846438" y="467786"/>
                  </a:cubicBezTo>
                  <a:cubicBezTo>
                    <a:pt x="849329" y="463657"/>
                    <a:pt x="853768" y="459837"/>
                    <a:pt x="858311" y="458392"/>
                  </a:cubicBezTo>
                  <a:cubicBezTo>
                    <a:pt x="867086" y="455604"/>
                    <a:pt x="868221" y="462831"/>
                    <a:pt x="869151" y="470161"/>
                  </a:cubicBezTo>
                  <a:cubicBezTo>
                    <a:pt x="869770" y="474497"/>
                    <a:pt x="873280" y="478213"/>
                    <a:pt x="877306" y="476974"/>
                  </a:cubicBezTo>
                  <a:cubicBezTo>
                    <a:pt x="880403" y="476045"/>
                    <a:pt x="883294" y="472535"/>
                    <a:pt x="885462" y="469438"/>
                  </a:cubicBezTo>
                  <a:cubicBezTo>
                    <a:pt x="886907" y="467477"/>
                    <a:pt x="887320" y="464276"/>
                    <a:pt x="887423" y="461592"/>
                  </a:cubicBezTo>
                  <a:cubicBezTo>
                    <a:pt x="887630" y="456327"/>
                    <a:pt x="885462" y="447345"/>
                    <a:pt x="887320" y="446313"/>
                  </a:cubicBezTo>
                  <a:cubicBezTo>
                    <a:pt x="894857" y="441977"/>
                    <a:pt x="896818" y="452094"/>
                    <a:pt x="901464" y="455604"/>
                  </a:cubicBezTo>
                  <a:cubicBezTo>
                    <a:pt x="907245" y="459940"/>
                    <a:pt x="910342" y="465722"/>
                    <a:pt x="906316" y="473155"/>
                  </a:cubicBezTo>
                  <a:cubicBezTo>
                    <a:pt x="903115" y="479142"/>
                    <a:pt x="899399" y="484717"/>
                    <a:pt x="895786" y="490498"/>
                  </a:cubicBezTo>
                  <a:cubicBezTo>
                    <a:pt x="895166" y="492253"/>
                    <a:pt x="894650" y="494112"/>
                    <a:pt x="894031" y="495867"/>
                  </a:cubicBezTo>
                  <a:cubicBezTo>
                    <a:pt x="864608" y="518372"/>
                    <a:pt x="849226" y="554505"/>
                    <a:pt x="824656" y="581760"/>
                  </a:cubicBezTo>
                  <a:cubicBezTo>
                    <a:pt x="812990" y="603027"/>
                    <a:pt x="794201" y="611182"/>
                    <a:pt x="773140" y="614899"/>
                  </a:cubicBezTo>
                  <a:cubicBezTo>
                    <a:pt x="738866" y="618306"/>
                    <a:pt x="709030" y="594148"/>
                    <a:pt x="674033" y="596832"/>
                  </a:cubicBezTo>
                  <a:cubicBezTo>
                    <a:pt x="655244" y="598278"/>
                    <a:pt x="637797" y="597555"/>
                    <a:pt x="619421" y="605917"/>
                  </a:cubicBezTo>
                  <a:cubicBezTo>
                    <a:pt x="587624" y="620370"/>
                    <a:pt x="523514" y="594974"/>
                    <a:pt x="503279" y="562764"/>
                  </a:cubicBezTo>
                  <a:cubicBezTo>
                    <a:pt x="498943" y="555847"/>
                    <a:pt x="493369" y="550273"/>
                    <a:pt x="489033" y="543562"/>
                  </a:cubicBezTo>
                  <a:cubicBezTo>
                    <a:pt x="487071" y="540155"/>
                    <a:pt x="485729" y="536439"/>
                    <a:pt x="484903" y="532516"/>
                  </a:cubicBezTo>
                  <a:cubicBezTo>
                    <a:pt x="480980" y="504435"/>
                    <a:pt x="514532" y="515482"/>
                    <a:pt x="519797" y="490911"/>
                  </a:cubicBezTo>
                  <a:cubicBezTo>
                    <a:pt x="506067" y="493905"/>
                    <a:pt x="499563" y="517134"/>
                    <a:pt x="485523" y="504022"/>
                  </a:cubicBezTo>
                  <a:cubicBezTo>
                    <a:pt x="473031" y="492357"/>
                    <a:pt x="475818" y="476149"/>
                    <a:pt x="477573" y="461282"/>
                  </a:cubicBezTo>
                  <a:cubicBezTo>
                    <a:pt x="481496" y="426595"/>
                    <a:pt x="536831" y="370331"/>
                    <a:pt x="567183" y="369608"/>
                  </a:cubicBezTo>
                  <a:cubicBezTo>
                    <a:pt x="574926" y="369402"/>
                    <a:pt x="581223" y="373738"/>
                    <a:pt x="583081" y="381480"/>
                  </a:cubicBezTo>
                  <a:cubicBezTo>
                    <a:pt x="578849" y="357942"/>
                    <a:pt x="572242" y="331411"/>
                    <a:pt x="610749" y="337811"/>
                  </a:cubicBezTo>
                  <a:cubicBezTo>
                    <a:pt x="612504" y="343076"/>
                    <a:pt x="612814" y="351129"/>
                    <a:pt x="621073" y="344315"/>
                  </a:cubicBezTo>
                  <a:cubicBezTo>
                    <a:pt x="619111" y="349477"/>
                    <a:pt x="623241" y="340082"/>
                    <a:pt x="624996" y="345244"/>
                  </a:cubicBezTo>
                  <a:cubicBezTo>
                    <a:pt x="626028" y="348445"/>
                    <a:pt x="630983" y="345864"/>
                    <a:pt x="630674" y="345554"/>
                  </a:cubicBezTo>
                  <a:cubicBezTo>
                    <a:pt x="622415" y="336985"/>
                    <a:pt x="612710" y="330791"/>
                    <a:pt x="603006" y="324390"/>
                  </a:cubicBezTo>
                  <a:cubicBezTo>
                    <a:pt x="596605" y="320158"/>
                    <a:pt x="584320" y="313034"/>
                    <a:pt x="587004" y="308905"/>
                  </a:cubicBezTo>
                  <a:cubicBezTo>
                    <a:pt x="611368" y="272049"/>
                    <a:pt x="560576" y="255325"/>
                    <a:pt x="569144" y="222083"/>
                  </a:cubicBezTo>
                  <a:cubicBezTo>
                    <a:pt x="578126" y="186879"/>
                    <a:pt x="552317" y="177381"/>
                    <a:pt x="529295" y="166748"/>
                  </a:cubicBezTo>
                  <a:cubicBezTo>
                    <a:pt x="520004" y="162412"/>
                    <a:pt x="511951" y="155392"/>
                    <a:pt x="501731" y="150849"/>
                  </a:cubicBezTo>
                  <a:cubicBezTo>
                    <a:pt x="505034" y="172942"/>
                    <a:pt x="504312" y="195757"/>
                    <a:pt x="479328" y="198029"/>
                  </a:cubicBezTo>
                  <a:cubicBezTo>
                    <a:pt x="451867" y="200506"/>
                    <a:pt x="434420" y="167367"/>
                    <a:pt x="439789" y="131028"/>
                  </a:cubicBezTo>
                  <a:cubicBezTo>
                    <a:pt x="419967" y="148165"/>
                    <a:pt x="397462" y="162928"/>
                    <a:pt x="379189" y="185434"/>
                  </a:cubicBezTo>
                  <a:cubicBezTo>
                    <a:pt x="367420" y="199887"/>
                    <a:pt x="343366" y="221876"/>
                    <a:pt x="321583" y="187602"/>
                  </a:cubicBezTo>
                  <a:cubicBezTo>
                    <a:pt x="319208" y="183885"/>
                    <a:pt x="294431" y="155392"/>
                    <a:pt x="275333" y="188118"/>
                  </a:cubicBezTo>
                  <a:cubicBezTo>
                    <a:pt x="265732" y="204636"/>
                    <a:pt x="243949" y="180582"/>
                    <a:pt x="227018" y="178723"/>
                  </a:cubicBezTo>
                  <a:cubicBezTo>
                    <a:pt x="223817" y="176659"/>
                    <a:pt x="221546" y="173768"/>
                    <a:pt x="220204" y="170051"/>
                  </a:cubicBezTo>
                  <a:cubicBezTo>
                    <a:pt x="216488" y="165509"/>
                    <a:pt x="229702" y="157457"/>
                    <a:pt x="219481" y="156424"/>
                  </a:cubicBezTo>
                  <a:cubicBezTo>
                    <a:pt x="211222" y="155598"/>
                    <a:pt x="202138" y="160863"/>
                    <a:pt x="193259" y="160450"/>
                  </a:cubicBezTo>
                  <a:cubicBezTo>
                    <a:pt x="172612" y="159315"/>
                    <a:pt x="141847" y="153534"/>
                    <a:pt x="134827" y="169019"/>
                  </a:cubicBezTo>
                  <a:cubicBezTo>
                    <a:pt x="122542" y="195964"/>
                    <a:pt x="112941" y="229309"/>
                    <a:pt x="119858" y="261726"/>
                  </a:cubicBezTo>
                  <a:cubicBezTo>
                    <a:pt x="124194" y="281857"/>
                    <a:pt x="124297" y="302814"/>
                    <a:pt x="131937" y="322532"/>
                  </a:cubicBezTo>
                  <a:cubicBezTo>
                    <a:pt x="138853" y="340392"/>
                    <a:pt x="121716" y="355361"/>
                    <a:pt x="114180" y="348548"/>
                  </a:cubicBezTo>
                  <a:cubicBezTo>
                    <a:pt x="93326" y="329552"/>
                    <a:pt x="69685" y="346999"/>
                    <a:pt x="49760" y="335540"/>
                  </a:cubicBezTo>
                  <a:cubicBezTo>
                    <a:pt x="45218" y="332959"/>
                    <a:pt x="40572" y="330791"/>
                    <a:pt x="36443" y="327488"/>
                  </a:cubicBezTo>
                  <a:cubicBezTo>
                    <a:pt x="29216" y="320880"/>
                    <a:pt x="24777" y="312312"/>
                    <a:pt x="21576" y="302711"/>
                  </a:cubicBezTo>
                  <a:cubicBezTo>
                    <a:pt x="20544" y="268746"/>
                    <a:pt x="7640" y="237981"/>
                    <a:pt x="0" y="205771"/>
                  </a:cubicBezTo>
                  <a:cubicBezTo>
                    <a:pt x="206" y="198958"/>
                    <a:pt x="1858" y="192867"/>
                    <a:pt x="7123" y="188428"/>
                  </a:cubicBezTo>
                  <a:cubicBezTo>
                    <a:pt x="17447" y="186260"/>
                    <a:pt x="28287" y="180685"/>
                    <a:pt x="32623" y="172013"/>
                  </a:cubicBezTo>
                  <a:cubicBezTo>
                    <a:pt x="52651" y="133093"/>
                    <a:pt x="79389" y="107387"/>
                    <a:pt x="122542" y="108213"/>
                  </a:cubicBezTo>
                  <a:cubicBezTo>
                    <a:pt x="164147" y="109968"/>
                    <a:pt x="184794" y="67331"/>
                    <a:pt x="219172" y="53704"/>
                  </a:cubicBezTo>
                  <a:cubicBezTo>
                    <a:pt x="262221" y="34192"/>
                    <a:pt x="310227" y="39560"/>
                    <a:pt x="353586" y="21494"/>
                  </a:cubicBezTo>
                  <a:cubicBezTo>
                    <a:pt x="365974" y="13544"/>
                    <a:pt x="378363" y="11480"/>
                    <a:pt x="392197" y="17984"/>
                  </a:cubicBezTo>
                  <a:cubicBezTo>
                    <a:pt x="398701" y="21081"/>
                    <a:pt x="406443" y="21287"/>
                    <a:pt x="413670" y="22733"/>
                  </a:cubicBezTo>
                  <a:cubicBezTo>
                    <a:pt x="416767" y="37805"/>
                    <a:pt x="401591" y="32437"/>
                    <a:pt x="397771" y="39663"/>
                  </a:cubicBezTo>
                  <a:cubicBezTo>
                    <a:pt x="396636" y="41418"/>
                    <a:pt x="394571" y="42244"/>
                    <a:pt x="394055" y="44515"/>
                  </a:cubicBezTo>
                  <a:cubicBezTo>
                    <a:pt x="396223" y="41418"/>
                    <a:pt x="398804" y="38631"/>
                    <a:pt x="401798" y="36360"/>
                  </a:cubicBezTo>
                  <a:cubicBezTo>
                    <a:pt x="427194" y="35327"/>
                    <a:pt x="446499" y="51432"/>
                    <a:pt x="467147" y="63821"/>
                  </a:cubicBezTo>
                  <a:cubicBezTo>
                    <a:pt x="476438" y="63718"/>
                    <a:pt x="483974" y="59691"/>
                    <a:pt x="488413" y="50606"/>
                  </a:cubicBezTo>
                  <a:cubicBezTo>
                    <a:pt x="492543" y="42038"/>
                    <a:pt x="496982" y="34295"/>
                    <a:pt x="505551" y="30475"/>
                  </a:cubicBezTo>
                  <a:cubicBezTo>
                    <a:pt x="509164" y="34192"/>
                    <a:pt x="513087" y="37702"/>
                    <a:pt x="516184" y="41935"/>
                  </a:cubicBezTo>
                  <a:cubicBezTo>
                    <a:pt x="517423" y="43586"/>
                    <a:pt x="517010" y="46683"/>
                    <a:pt x="517320" y="49058"/>
                  </a:cubicBezTo>
                  <a:cubicBezTo>
                    <a:pt x="501524" y="48955"/>
                    <a:pt x="501628" y="61859"/>
                    <a:pt x="499460" y="73835"/>
                  </a:cubicBezTo>
                  <a:cubicBezTo>
                    <a:pt x="498427" y="79513"/>
                    <a:pt x="488826" y="83333"/>
                    <a:pt x="495330" y="90456"/>
                  </a:cubicBezTo>
                  <a:cubicBezTo>
                    <a:pt x="496466" y="91695"/>
                    <a:pt x="503383" y="85913"/>
                    <a:pt x="507925" y="84571"/>
                  </a:cubicBezTo>
                  <a:cubicBezTo>
                    <a:pt x="511332" y="83539"/>
                    <a:pt x="516081" y="83023"/>
                    <a:pt x="518662" y="84778"/>
                  </a:cubicBezTo>
                  <a:cubicBezTo>
                    <a:pt x="537348" y="97889"/>
                    <a:pt x="560369" y="105219"/>
                    <a:pt x="569454" y="131234"/>
                  </a:cubicBezTo>
                  <a:cubicBezTo>
                    <a:pt x="577816" y="124731"/>
                    <a:pt x="572964" y="112445"/>
                    <a:pt x="581326" y="106664"/>
                  </a:cubicBezTo>
                  <a:cubicBezTo>
                    <a:pt x="589585" y="100986"/>
                    <a:pt x="600528" y="98508"/>
                    <a:pt x="604348" y="86430"/>
                  </a:cubicBezTo>
                  <a:cubicBezTo>
                    <a:pt x="607549" y="76003"/>
                    <a:pt x="611162" y="65782"/>
                    <a:pt x="614465" y="55665"/>
                  </a:cubicBezTo>
                  <a:cubicBezTo>
                    <a:pt x="620866" y="51226"/>
                    <a:pt x="623241" y="56801"/>
                    <a:pt x="626647" y="60414"/>
                  </a:cubicBezTo>
                  <a:cubicBezTo>
                    <a:pt x="637384" y="71873"/>
                    <a:pt x="637590" y="71667"/>
                    <a:pt x="647604" y="61446"/>
                  </a:cubicBezTo>
                  <a:cubicBezTo>
                    <a:pt x="651321" y="57730"/>
                    <a:pt x="654212" y="53084"/>
                    <a:pt x="657928" y="49574"/>
                  </a:cubicBezTo>
                  <a:cubicBezTo>
                    <a:pt x="663709" y="44309"/>
                    <a:pt x="679918" y="50606"/>
                    <a:pt x="675478" y="35534"/>
                  </a:cubicBezTo>
                  <a:cubicBezTo>
                    <a:pt x="672794" y="26449"/>
                    <a:pt x="659477" y="31301"/>
                    <a:pt x="650908" y="30372"/>
                  </a:cubicBezTo>
                  <a:cubicBezTo>
                    <a:pt x="649669" y="25313"/>
                    <a:pt x="645333" y="19842"/>
                    <a:pt x="650082" y="15196"/>
                  </a:cubicBezTo>
                  <a:cubicBezTo>
                    <a:pt x="655657" y="9621"/>
                    <a:pt x="662161" y="5079"/>
                    <a:pt x="668562" y="640"/>
                  </a:cubicBezTo>
                  <a:cubicBezTo>
                    <a:pt x="670213" y="-496"/>
                    <a:pt x="675065" y="124"/>
                    <a:pt x="675169" y="640"/>
                  </a:cubicBezTo>
                  <a:cubicBezTo>
                    <a:pt x="678472" y="18293"/>
                    <a:pt x="693132" y="11996"/>
                    <a:pt x="702526" y="16229"/>
                  </a:cubicBezTo>
                  <a:cubicBezTo>
                    <a:pt x="713366" y="21081"/>
                    <a:pt x="724619" y="8176"/>
                    <a:pt x="736182" y="17158"/>
                  </a:cubicBezTo>
                  <a:cubicBezTo>
                    <a:pt x="737730" y="29546"/>
                    <a:pt x="734117" y="40902"/>
                    <a:pt x="728749" y="51845"/>
                  </a:cubicBezTo>
                  <a:cubicBezTo>
                    <a:pt x="726994" y="55562"/>
                    <a:pt x="724929" y="59072"/>
                    <a:pt x="720386" y="59072"/>
                  </a:cubicBezTo>
                  <a:cubicBezTo>
                    <a:pt x="713057" y="59072"/>
                    <a:pt x="707275" y="62892"/>
                    <a:pt x="707482" y="70738"/>
                  </a:cubicBezTo>
                  <a:cubicBezTo>
                    <a:pt x="707585" y="75280"/>
                    <a:pt x="712437" y="79719"/>
                    <a:pt x="715225" y="84158"/>
                  </a:cubicBezTo>
                  <a:cubicBezTo>
                    <a:pt x="718631" y="89527"/>
                    <a:pt x="716463" y="94585"/>
                    <a:pt x="714812" y="99850"/>
                  </a:cubicBezTo>
                  <a:cubicBezTo>
                    <a:pt x="712953" y="105838"/>
                    <a:pt x="714812" y="110587"/>
                    <a:pt x="719664" y="113891"/>
                  </a:cubicBezTo>
                  <a:cubicBezTo>
                    <a:pt x="719870" y="122563"/>
                    <a:pt x="722761" y="130099"/>
                    <a:pt x="728645" y="135983"/>
                  </a:cubicBezTo>
                  <a:cubicBezTo>
                    <a:pt x="738763" y="146204"/>
                    <a:pt x="746299" y="156527"/>
                    <a:pt x="733497" y="170774"/>
                  </a:cubicBezTo>
                  <a:cubicBezTo>
                    <a:pt x="732052" y="172323"/>
                    <a:pt x="731123" y="177072"/>
                    <a:pt x="732155" y="178207"/>
                  </a:cubicBezTo>
                  <a:cubicBezTo>
                    <a:pt x="745989" y="194725"/>
                    <a:pt x="733188" y="218676"/>
                    <a:pt x="746196" y="235813"/>
                  </a:cubicBezTo>
                  <a:cubicBezTo>
                    <a:pt x="749086" y="239736"/>
                    <a:pt x="746505" y="248821"/>
                    <a:pt x="746092" y="255531"/>
                  </a:cubicBezTo>
                  <a:cubicBezTo>
                    <a:pt x="745473" y="264307"/>
                    <a:pt x="740208" y="262345"/>
                    <a:pt x="735252" y="260797"/>
                  </a:cubicBezTo>
                  <a:cubicBezTo>
                    <a:pt x="731123" y="259455"/>
                    <a:pt x="727303" y="260487"/>
                    <a:pt x="725651" y="264720"/>
                  </a:cubicBezTo>
                  <a:cubicBezTo>
                    <a:pt x="723483" y="270088"/>
                    <a:pt x="727613" y="271430"/>
                    <a:pt x="731123" y="272772"/>
                  </a:cubicBezTo>
                  <a:cubicBezTo>
                    <a:pt x="734736" y="274114"/>
                    <a:pt x="738350" y="275766"/>
                    <a:pt x="736698" y="280825"/>
                  </a:cubicBezTo>
                  <a:cubicBezTo>
                    <a:pt x="735975" y="283096"/>
                    <a:pt x="733601" y="285883"/>
                    <a:pt x="731536" y="286296"/>
                  </a:cubicBezTo>
                  <a:cubicBezTo>
                    <a:pt x="726787" y="287432"/>
                    <a:pt x="721316" y="288877"/>
                    <a:pt x="716980" y="287225"/>
                  </a:cubicBezTo>
                  <a:cubicBezTo>
                    <a:pt x="707998" y="284025"/>
                    <a:pt x="702423" y="287019"/>
                    <a:pt x="698087" y="295278"/>
                  </a:cubicBezTo>
                  <a:cubicBezTo>
                    <a:pt x="696229" y="298891"/>
                    <a:pt x="694267" y="302504"/>
                    <a:pt x="692925" y="306324"/>
                  </a:cubicBezTo>
                  <a:cubicBezTo>
                    <a:pt x="688383" y="319125"/>
                    <a:pt x="682292" y="317680"/>
                    <a:pt x="672897" y="311176"/>
                  </a:cubicBezTo>
                  <a:cubicBezTo>
                    <a:pt x="665155" y="305808"/>
                    <a:pt x="661438" y="309318"/>
                    <a:pt x="661128" y="318816"/>
                  </a:cubicBezTo>
                  <a:cubicBezTo>
                    <a:pt x="661025" y="324184"/>
                    <a:pt x="661025" y="329552"/>
                    <a:pt x="660922" y="335024"/>
                  </a:cubicBezTo>
                  <a:cubicBezTo>
                    <a:pt x="660612" y="343386"/>
                    <a:pt x="665051" y="343076"/>
                    <a:pt x="670523" y="341631"/>
                  </a:cubicBezTo>
                  <a:cubicBezTo>
                    <a:pt x="678988" y="339360"/>
                    <a:pt x="686215" y="339257"/>
                    <a:pt x="683737" y="352677"/>
                  </a:cubicBezTo>
                  <a:cubicBezTo>
                    <a:pt x="682395" y="360214"/>
                    <a:pt x="684976" y="367647"/>
                    <a:pt x="689415" y="371570"/>
                  </a:cubicBezTo>
                  <a:cubicBezTo>
                    <a:pt x="707895" y="388088"/>
                    <a:pt x="699326" y="405535"/>
                    <a:pt x="691996" y="422878"/>
                  </a:cubicBezTo>
                  <a:cubicBezTo>
                    <a:pt x="689415" y="429073"/>
                    <a:pt x="685079" y="434338"/>
                    <a:pt x="681569" y="440016"/>
                  </a:cubicBezTo>
                  <a:cubicBezTo>
                    <a:pt x="679195" y="462315"/>
                    <a:pt x="665774" y="460457"/>
                    <a:pt x="651940" y="455501"/>
                  </a:cubicBezTo>
                  <a:cubicBezTo>
                    <a:pt x="638623" y="450752"/>
                    <a:pt x="627267" y="451578"/>
                    <a:pt x="618182" y="464586"/>
                  </a:cubicBezTo>
                  <a:cubicBezTo>
                    <a:pt x="612504" y="472742"/>
                    <a:pt x="608891" y="481104"/>
                    <a:pt x="614775" y="490911"/>
                  </a:cubicBezTo>
                  <a:cubicBezTo>
                    <a:pt x="619214" y="498344"/>
                    <a:pt x="624479" y="500719"/>
                    <a:pt x="633461" y="500306"/>
                  </a:cubicBezTo>
                  <a:cubicBezTo>
                    <a:pt x="673827" y="499067"/>
                    <a:pt x="713160" y="505158"/>
                    <a:pt x="750325" y="523947"/>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8" name="Freeform: Shape 217">
              <a:extLst>
                <a:ext uri="{FF2B5EF4-FFF2-40B4-BE49-F238E27FC236}">
                  <a16:creationId xmlns:a16="http://schemas.microsoft.com/office/drawing/2014/main" id="{10AD4318-4B36-43A0-8A83-74B971260149}"/>
                </a:ext>
              </a:extLst>
            </p:cNvPr>
            <p:cNvSpPr/>
            <p:nvPr/>
          </p:nvSpPr>
          <p:spPr>
            <a:xfrm>
              <a:off x="6477414" y="1373401"/>
              <a:ext cx="500755" cy="406248"/>
            </a:xfrm>
            <a:custGeom>
              <a:avLst/>
              <a:gdLst>
                <a:gd name="connsiteX0" fmla="*/ 2049 w 500755"/>
                <a:gd name="connsiteY0" fmla="*/ 321038 h 406248"/>
                <a:gd name="connsiteX1" fmla="*/ 25690 w 500755"/>
                <a:gd name="connsiteY1" fmla="*/ 338898 h 406248"/>
                <a:gd name="connsiteX2" fmla="*/ 77515 w 500755"/>
                <a:gd name="connsiteY2" fmla="*/ 360888 h 406248"/>
                <a:gd name="connsiteX3" fmla="*/ 126346 w 500755"/>
                <a:gd name="connsiteY3" fmla="*/ 353764 h 406248"/>
                <a:gd name="connsiteX4" fmla="*/ 138012 w 500755"/>
                <a:gd name="connsiteY4" fmla="*/ 340756 h 406248"/>
                <a:gd name="connsiteX5" fmla="*/ 124488 w 500755"/>
                <a:gd name="connsiteY5" fmla="*/ 329400 h 406248"/>
                <a:gd name="connsiteX6" fmla="*/ 124488 w 500755"/>
                <a:gd name="connsiteY6" fmla="*/ 321038 h 406248"/>
                <a:gd name="connsiteX7" fmla="*/ 124488 w 500755"/>
                <a:gd name="connsiteY7" fmla="*/ 321038 h 406248"/>
                <a:gd name="connsiteX8" fmla="*/ 227415 w 500755"/>
                <a:gd name="connsiteY8" fmla="*/ 274272 h 406248"/>
                <a:gd name="connsiteX9" fmla="*/ 178068 w 500755"/>
                <a:gd name="connsiteY9" fmla="*/ 254141 h 406248"/>
                <a:gd name="connsiteX10" fmla="*/ 183333 w 500755"/>
                <a:gd name="connsiteY10" fmla="*/ 243094 h 406248"/>
                <a:gd name="connsiteX11" fmla="*/ 196960 w 500755"/>
                <a:gd name="connsiteY11" fmla="*/ 239275 h 406248"/>
                <a:gd name="connsiteX12" fmla="*/ 225660 w 500755"/>
                <a:gd name="connsiteY12" fmla="*/ 251973 h 406248"/>
                <a:gd name="connsiteX13" fmla="*/ 242281 w 500755"/>
                <a:gd name="connsiteY13" fmla="*/ 223273 h 406248"/>
                <a:gd name="connsiteX14" fmla="*/ 253844 w 500755"/>
                <a:gd name="connsiteY14" fmla="*/ 221208 h 406248"/>
                <a:gd name="connsiteX15" fmla="*/ 265303 w 500755"/>
                <a:gd name="connsiteY15" fmla="*/ 246501 h 406248"/>
                <a:gd name="connsiteX16" fmla="*/ 271704 w 500755"/>
                <a:gd name="connsiteY16" fmla="*/ 248772 h 406248"/>
                <a:gd name="connsiteX17" fmla="*/ 276040 w 500755"/>
                <a:gd name="connsiteY17" fmla="*/ 242991 h 406248"/>
                <a:gd name="connsiteX18" fmla="*/ 253224 w 500755"/>
                <a:gd name="connsiteY18" fmla="*/ 200871 h 406248"/>
                <a:gd name="connsiteX19" fmla="*/ 250230 w 500755"/>
                <a:gd name="connsiteY19" fmla="*/ 184353 h 406248"/>
                <a:gd name="connsiteX20" fmla="*/ 259522 w 500755"/>
                <a:gd name="connsiteY20" fmla="*/ 168041 h 406248"/>
                <a:gd name="connsiteX21" fmla="*/ 296481 w 500755"/>
                <a:gd name="connsiteY21" fmla="*/ 151110 h 406248"/>
                <a:gd name="connsiteX22" fmla="*/ 304843 w 500755"/>
                <a:gd name="connsiteY22" fmla="*/ 145536 h 406248"/>
                <a:gd name="connsiteX23" fmla="*/ 296997 w 500755"/>
                <a:gd name="connsiteY23" fmla="*/ 132734 h 406248"/>
                <a:gd name="connsiteX24" fmla="*/ 279240 w 500755"/>
                <a:gd name="connsiteY24" fmla="*/ 129534 h 406248"/>
                <a:gd name="connsiteX25" fmla="*/ 262309 w 500755"/>
                <a:gd name="connsiteY25" fmla="*/ 115700 h 406248"/>
                <a:gd name="connsiteX26" fmla="*/ 269742 w 500755"/>
                <a:gd name="connsiteY26" fmla="*/ 84626 h 406248"/>
                <a:gd name="connsiteX27" fmla="*/ 309798 w 500755"/>
                <a:gd name="connsiteY27" fmla="*/ 53242 h 406248"/>
                <a:gd name="connsiteX28" fmla="*/ 339840 w 500755"/>
                <a:gd name="connsiteY28" fmla="*/ 53139 h 406248"/>
                <a:gd name="connsiteX29" fmla="*/ 346241 w 500755"/>
                <a:gd name="connsiteY29" fmla="*/ 78535 h 406248"/>
                <a:gd name="connsiteX30" fmla="*/ 339117 w 500755"/>
                <a:gd name="connsiteY30" fmla="*/ 88136 h 406248"/>
                <a:gd name="connsiteX31" fmla="*/ 337259 w 500755"/>
                <a:gd name="connsiteY31" fmla="*/ 99492 h 406248"/>
                <a:gd name="connsiteX32" fmla="*/ 347686 w 500755"/>
                <a:gd name="connsiteY32" fmla="*/ 98873 h 406248"/>
                <a:gd name="connsiteX33" fmla="*/ 354809 w 500755"/>
                <a:gd name="connsiteY33" fmla="*/ 106099 h 406248"/>
                <a:gd name="connsiteX34" fmla="*/ 349338 w 500755"/>
                <a:gd name="connsiteY34" fmla="*/ 124785 h 406248"/>
                <a:gd name="connsiteX35" fmla="*/ 361726 w 500755"/>
                <a:gd name="connsiteY35" fmla="*/ 140271 h 406248"/>
                <a:gd name="connsiteX36" fmla="*/ 384851 w 500755"/>
                <a:gd name="connsiteY36" fmla="*/ 153795 h 406248"/>
                <a:gd name="connsiteX37" fmla="*/ 390736 w 500755"/>
                <a:gd name="connsiteY37" fmla="*/ 152866 h 406248"/>
                <a:gd name="connsiteX38" fmla="*/ 410351 w 500755"/>
                <a:gd name="connsiteY38" fmla="*/ 156582 h 406248"/>
                <a:gd name="connsiteX39" fmla="*/ 419848 w 500755"/>
                <a:gd name="connsiteY39" fmla="*/ 154517 h 406248"/>
                <a:gd name="connsiteX40" fmla="*/ 421603 w 500755"/>
                <a:gd name="connsiteY40" fmla="*/ 114978 h 406248"/>
                <a:gd name="connsiteX41" fmla="*/ 427282 w 500755"/>
                <a:gd name="connsiteY41" fmla="*/ 84007 h 406248"/>
                <a:gd name="connsiteX42" fmla="*/ 434818 w 500755"/>
                <a:gd name="connsiteY42" fmla="*/ 62637 h 406248"/>
                <a:gd name="connsiteX43" fmla="*/ 431927 w 500755"/>
                <a:gd name="connsiteY43" fmla="*/ 5960 h 406248"/>
                <a:gd name="connsiteX44" fmla="*/ 436366 w 500755"/>
                <a:gd name="connsiteY44" fmla="*/ 282 h 406248"/>
                <a:gd name="connsiteX45" fmla="*/ 442974 w 500755"/>
                <a:gd name="connsiteY45" fmla="*/ 1830 h 406248"/>
                <a:gd name="connsiteX46" fmla="*/ 452058 w 500755"/>
                <a:gd name="connsiteY46" fmla="*/ 19793 h 406248"/>
                <a:gd name="connsiteX47" fmla="*/ 468679 w 500755"/>
                <a:gd name="connsiteY47" fmla="*/ 30117 h 406248"/>
                <a:gd name="connsiteX48" fmla="*/ 481997 w 500755"/>
                <a:gd name="connsiteY48" fmla="*/ 48183 h 406248"/>
                <a:gd name="connsiteX49" fmla="*/ 477351 w 500755"/>
                <a:gd name="connsiteY49" fmla="*/ 63979 h 406248"/>
                <a:gd name="connsiteX50" fmla="*/ 499341 w 500755"/>
                <a:gd name="connsiteY50" fmla="*/ 95363 h 406248"/>
                <a:gd name="connsiteX51" fmla="*/ 480861 w 500755"/>
                <a:gd name="connsiteY51" fmla="*/ 140271 h 406248"/>
                <a:gd name="connsiteX52" fmla="*/ 459801 w 500755"/>
                <a:gd name="connsiteY52" fmla="*/ 194883 h 406248"/>
                <a:gd name="connsiteX53" fmla="*/ 431205 w 500755"/>
                <a:gd name="connsiteY53" fmla="*/ 238449 h 406248"/>
                <a:gd name="connsiteX54" fmla="*/ 367920 w 500755"/>
                <a:gd name="connsiteY54" fmla="*/ 265497 h 406248"/>
                <a:gd name="connsiteX55" fmla="*/ 290802 w 500755"/>
                <a:gd name="connsiteY55" fmla="*/ 312779 h 406248"/>
                <a:gd name="connsiteX56" fmla="*/ 245482 w 500755"/>
                <a:gd name="connsiteY56" fmla="*/ 347054 h 406248"/>
                <a:gd name="connsiteX57" fmla="*/ 189011 w 500755"/>
                <a:gd name="connsiteY57" fmla="*/ 370489 h 406248"/>
                <a:gd name="connsiteX58" fmla="*/ 153498 w 500755"/>
                <a:gd name="connsiteY58" fmla="*/ 378541 h 406248"/>
                <a:gd name="connsiteX59" fmla="*/ 82058 w 500755"/>
                <a:gd name="connsiteY59" fmla="*/ 385871 h 406248"/>
                <a:gd name="connsiteX60" fmla="*/ 72044 w 500755"/>
                <a:gd name="connsiteY60" fmla="*/ 383496 h 406248"/>
                <a:gd name="connsiteX61" fmla="*/ 12889 w 500755"/>
                <a:gd name="connsiteY61" fmla="*/ 355726 h 406248"/>
                <a:gd name="connsiteX62" fmla="*/ 7108 w 500755"/>
                <a:gd name="connsiteY62" fmla="*/ 346434 h 406248"/>
                <a:gd name="connsiteX63" fmla="*/ 4424 w 500755"/>
                <a:gd name="connsiteY63" fmla="*/ 341686 h 406248"/>
                <a:gd name="connsiteX64" fmla="*/ 2049 w 500755"/>
                <a:gd name="connsiteY64" fmla="*/ 321038 h 406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500755" h="406248">
                  <a:moveTo>
                    <a:pt x="2049" y="321038"/>
                  </a:moveTo>
                  <a:cubicBezTo>
                    <a:pt x="13612" y="321245"/>
                    <a:pt x="20735" y="328162"/>
                    <a:pt x="25690" y="338898"/>
                  </a:cubicBezTo>
                  <a:cubicBezTo>
                    <a:pt x="36840" y="363159"/>
                    <a:pt x="56765" y="367598"/>
                    <a:pt x="77515" y="360888"/>
                  </a:cubicBezTo>
                  <a:cubicBezTo>
                    <a:pt x="93827" y="355623"/>
                    <a:pt x="109932" y="355106"/>
                    <a:pt x="126346" y="353764"/>
                  </a:cubicBezTo>
                  <a:cubicBezTo>
                    <a:pt x="133366" y="353248"/>
                    <a:pt x="138425" y="349325"/>
                    <a:pt x="138012" y="340756"/>
                  </a:cubicBezTo>
                  <a:cubicBezTo>
                    <a:pt x="137496" y="331672"/>
                    <a:pt x="130785" y="330639"/>
                    <a:pt x="124488" y="329400"/>
                  </a:cubicBezTo>
                  <a:cubicBezTo>
                    <a:pt x="122423" y="326613"/>
                    <a:pt x="122423" y="323826"/>
                    <a:pt x="124488" y="321038"/>
                  </a:cubicBezTo>
                  <a:lnTo>
                    <a:pt x="124488" y="321038"/>
                  </a:lnTo>
                  <a:cubicBezTo>
                    <a:pt x="149265" y="281602"/>
                    <a:pt x="191489" y="286041"/>
                    <a:pt x="227415" y="274272"/>
                  </a:cubicBezTo>
                  <a:cubicBezTo>
                    <a:pt x="209039" y="270762"/>
                    <a:pt x="189940" y="273859"/>
                    <a:pt x="178068" y="254141"/>
                  </a:cubicBezTo>
                  <a:cubicBezTo>
                    <a:pt x="179823" y="250424"/>
                    <a:pt x="181475" y="246708"/>
                    <a:pt x="183333" y="243094"/>
                  </a:cubicBezTo>
                  <a:cubicBezTo>
                    <a:pt x="186740" y="236591"/>
                    <a:pt x="191489" y="229777"/>
                    <a:pt x="196960" y="239275"/>
                  </a:cubicBezTo>
                  <a:cubicBezTo>
                    <a:pt x="204187" y="251870"/>
                    <a:pt x="213272" y="257238"/>
                    <a:pt x="225660" y="251973"/>
                  </a:cubicBezTo>
                  <a:cubicBezTo>
                    <a:pt x="237016" y="247121"/>
                    <a:pt x="244449" y="238655"/>
                    <a:pt x="242281" y="223273"/>
                  </a:cubicBezTo>
                  <a:cubicBezTo>
                    <a:pt x="241559" y="218421"/>
                    <a:pt x="249095" y="218111"/>
                    <a:pt x="253844" y="221208"/>
                  </a:cubicBezTo>
                  <a:cubicBezTo>
                    <a:pt x="263135" y="227196"/>
                    <a:pt x="260451" y="238759"/>
                    <a:pt x="265303" y="246501"/>
                  </a:cubicBezTo>
                  <a:cubicBezTo>
                    <a:pt x="266335" y="248153"/>
                    <a:pt x="269845" y="249392"/>
                    <a:pt x="271704" y="248772"/>
                  </a:cubicBezTo>
                  <a:cubicBezTo>
                    <a:pt x="273562" y="248153"/>
                    <a:pt x="275730" y="245159"/>
                    <a:pt x="276040" y="242991"/>
                  </a:cubicBezTo>
                  <a:cubicBezTo>
                    <a:pt x="278724" y="222447"/>
                    <a:pt x="268607" y="208923"/>
                    <a:pt x="253224" y="200871"/>
                  </a:cubicBezTo>
                  <a:cubicBezTo>
                    <a:pt x="243107" y="195502"/>
                    <a:pt x="241455" y="192095"/>
                    <a:pt x="250230" y="184353"/>
                  </a:cubicBezTo>
                  <a:cubicBezTo>
                    <a:pt x="255186" y="180017"/>
                    <a:pt x="253018" y="167422"/>
                    <a:pt x="259522" y="168041"/>
                  </a:cubicBezTo>
                  <a:cubicBezTo>
                    <a:pt x="275110" y="169383"/>
                    <a:pt x="279653" y="144710"/>
                    <a:pt x="296481" y="151110"/>
                  </a:cubicBezTo>
                  <a:cubicBezTo>
                    <a:pt x="299991" y="152453"/>
                    <a:pt x="304120" y="150491"/>
                    <a:pt x="304843" y="145536"/>
                  </a:cubicBezTo>
                  <a:cubicBezTo>
                    <a:pt x="305772" y="139032"/>
                    <a:pt x="301952" y="134386"/>
                    <a:pt x="296997" y="132734"/>
                  </a:cubicBezTo>
                  <a:cubicBezTo>
                    <a:pt x="291215" y="130773"/>
                    <a:pt x="282957" y="133251"/>
                    <a:pt x="279240" y="129534"/>
                  </a:cubicBezTo>
                  <a:cubicBezTo>
                    <a:pt x="273872" y="124372"/>
                    <a:pt x="262825" y="126953"/>
                    <a:pt x="262309" y="115700"/>
                  </a:cubicBezTo>
                  <a:cubicBezTo>
                    <a:pt x="261896" y="104551"/>
                    <a:pt x="260657" y="92575"/>
                    <a:pt x="269742" y="84626"/>
                  </a:cubicBezTo>
                  <a:cubicBezTo>
                    <a:pt x="282647" y="73373"/>
                    <a:pt x="295242" y="60985"/>
                    <a:pt x="309798" y="53242"/>
                  </a:cubicBezTo>
                  <a:cubicBezTo>
                    <a:pt x="317850" y="49009"/>
                    <a:pt x="329310" y="54274"/>
                    <a:pt x="339840" y="53139"/>
                  </a:cubicBezTo>
                  <a:cubicBezTo>
                    <a:pt x="348925" y="52106"/>
                    <a:pt x="352435" y="69140"/>
                    <a:pt x="346241" y="78535"/>
                  </a:cubicBezTo>
                  <a:cubicBezTo>
                    <a:pt x="344073" y="81942"/>
                    <a:pt x="340769" y="84523"/>
                    <a:pt x="339117" y="88136"/>
                  </a:cubicBezTo>
                  <a:cubicBezTo>
                    <a:pt x="337672" y="91440"/>
                    <a:pt x="337878" y="95672"/>
                    <a:pt x="337259" y="99492"/>
                  </a:cubicBezTo>
                  <a:cubicBezTo>
                    <a:pt x="340769" y="99286"/>
                    <a:pt x="344279" y="99492"/>
                    <a:pt x="347686" y="98873"/>
                  </a:cubicBezTo>
                  <a:cubicBezTo>
                    <a:pt x="353261" y="97840"/>
                    <a:pt x="358835" y="97324"/>
                    <a:pt x="354809" y="106099"/>
                  </a:cubicBezTo>
                  <a:cubicBezTo>
                    <a:pt x="352022" y="112190"/>
                    <a:pt x="346034" y="117765"/>
                    <a:pt x="349338" y="124785"/>
                  </a:cubicBezTo>
                  <a:cubicBezTo>
                    <a:pt x="352125" y="130773"/>
                    <a:pt x="357080" y="135728"/>
                    <a:pt x="361726" y="140271"/>
                  </a:cubicBezTo>
                  <a:cubicBezTo>
                    <a:pt x="368333" y="146775"/>
                    <a:pt x="379173" y="144813"/>
                    <a:pt x="384851" y="153795"/>
                  </a:cubicBezTo>
                  <a:cubicBezTo>
                    <a:pt x="386400" y="156272"/>
                    <a:pt x="389497" y="155963"/>
                    <a:pt x="390736" y="152866"/>
                  </a:cubicBezTo>
                  <a:cubicBezTo>
                    <a:pt x="401369" y="128089"/>
                    <a:pt x="404363" y="153485"/>
                    <a:pt x="410351" y="156582"/>
                  </a:cubicBezTo>
                  <a:cubicBezTo>
                    <a:pt x="414583" y="158750"/>
                    <a:pt x="419126" y="158337"/>
                    <a:pt x="419848" y="154517"/>
                  </a:cubicBezTo>
                  <a:cubicBezTo>
                    <a:pt x="422016" y="141509"/>
                    <a:pt x="430792" y="128502"/>
                    <a:pt x="421603" y="114978"/>
                  </a:cubicBezTo>
                  <a:cubicBezTo>
                    <a:pt x="412828" y="102176"/>
                    <a:pt x="414687" y="92369"/>
                    <a:pt x="427282" y="84007"/>
                  </a:cubicBezTo>
                  <a:cubicBezTo>
                    <a:pt x="434405" y="79258"/>
                    <a:pt x="435953" y="72341"/>
                    <a:pt x="434818" y="62637"/>
                  </a:cubicBezTo>
                  <a:cubicBezTo>
                    <a:pt x="432547" y="43951"/>
                    <a:pt x="432443" y="24852"/>
                    <a:pt x="431927" y="5960"/>
                  </a:cubicBezTo>
                  <a:cubicBezTo>
                    <a:pt x="431824" y="3998"/>
                    <a:pt x="434405" y="1004"/>
                    <a:pt x="436366" y="282"/>
                  </a:cubicBezTo>
                  <a:cubicBezTo>
                    <a:pt x="438225" y="-441"/>
                    <a:pt x="442044" y="282"/>
                    <a:pt x="442974" y="1830"/>
                  </a:cubicBezTo>
                  <a:cubicBezTo>
                    <a:pt x="446587" y="7508"/>
                    <a:pt x="450613" y="13393"/>
                    <a:pt x="452058" y="19793"/>
                  </a:cubicBezTo>
                  <a:cubicBezTo>
                    <a:pt x="454536" y="30736"/>
                    <a:pt x="459698" y="30633"/>
                    <a:pt x="468679" y="30117"/>
                  </a:cubicBezTo>
                  <a:cubicBezTo>
                    <a:pt x="481171" y="29394"/>
                    <a:pt x="484578" y="35382"/>
                    <a:pt x="481997" y="48183"/>
                  </a:cubicBezTo>
                  <a:cubicBezTo>
                    <a:pt x="480965" y="53552"/>
                    <a:pt x="478074" y="58610"/>
                    <a:pt x="477351" y="63979"/>
                  </a:cubicBezTo>
                  <a:cubicBezTo>
                    <a:pt x="474874" y="81426"/>
                    <a:pt x="478487" y="86278"/>
                    <a:pt x="499341" y="95363"/>
                  </a:cubicBezTo>
                  <a:cubicBezTo>
                    <a:pt x="505742" y="116526"/>
                    <a:pt x="488811" y="126127"/>
                    <a:pt x="480861" y="140271"/>
                  </a:cubicBezTo>
                  <a:cubicBezTo>
                    <a:pt x="471673" y="157511"/>
                    <a:pt x="445761" y="166906"/>
                    <a:pt x="459801" y="194883"/>
                  </a:cubicBezTo>
                  <a:cubicBezTo>
                    <a:pt x="446793" y="206652"/>
                    <a:pt x="437605" y="221415"/>
                    <a:pt x="431205" y="238449"/>
                  </a:cubicBezTo>
                  <a:cubicBezTo>
                    <a:pt x="404776" y="232668"/>
                    <a:pt x="386090" y="243507"/>
                    <a:pt x="367920" y="265497"/>
                  </a:cubicBezTo>
                  <a:cubicBezTo>
                    <a:pt x="347892" y="289758"/>
                    <a:pt x="325593" y="313812"/>
                    <a:pt x="290802" y="312779"/>
                  </a:cubicBezTo>
                  <a:cubicBezTo>
                    <a:pt x="269226" y="312160"/>
                    <a:pt x="262929" y="339105"/>
                    <a:pt x="245482" y="347054"/>
                  </a:cubicBezTo>
                  <a:cubicBezTo>
                    <a:pt x="229996" y="364294"/>
                    <a:pt x="211620" y="373070"/>
                    <a:pt x="189011" y="370489"/>
                  </a:cubicBezTo>
                  <a:cubicBezTo>
                    <a:pt x="176623" y="369043"/>
                    <a:pt x="164441" y="371418"/>
                    <a:pt x="153498" y="378541"/>
                  </a:cubicBezTo>
                  <a:cubicBezTo>
                    <a:pt x="119326" y="414158"/>
                    <a:pt x="119326" y="414158"/>
                    <a:pt x="82058" y="385871"/>
                  </a:cubicBezTo>
                  <a:cubicBezTo>
                    <a:pt x="78651" y="385252"/>
                    <a:pt x="75347" y="384322"/>
                    <a:pt x="72044" y="383496"/>
                  </a:cubicBezTo>
                  <a:cubicBezTo>
                    <a:pt x="50261" y="379677"/>
                    <a:pt x="26207" y="381122"/>
                    <a:pt x="12889" y="355726"/>
                  </a:cubicBezTo>
                  <a:cubicBezTo>
                    <a:pt x="10824" y="352732"/>
                    <a:pt x="8966" y="349635"/>
                    <a:pt x="7108" y="346434"/>
                  </a:cubicBezTo>
                  <a:cubicBezTo>
                    <a:pt x="6179" y="344886"/>
                    <a:pt x="5353" y="343234"/>
                    <a:pt x="4424" y="341686"/>
                  </a:cubicBezTo>
                  <a:cubicBezTo>
                    <a:pt x="1739" y="335182"/>
                    <a:pt x="-2597" y="328781"/>
                    <a:pt x="2049" y="321038"/>
                  </a:cubicBezTo>
                  <a:close/>
                </a:path>
              </a:pathLst>
            </a:custGeom>
            <a:solidFill>
              <a:srgbClr val="ABDADD"/>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9" name="Freeform: Shape 218">
              <a:extLst>
                <a:ext uri="{FF2B5EF4-FFF2-40B4-BE49-F238E27FC236}">
                  <a16:creationId xmlns:a16="http://schemas.microsoft.com/office/drawing/2014/main" id="{C6E2BA51-5981-49F9-BA42-D790B33F73EF}"/>
                </a:ext>
              </a:extLst>
            </p:cNvPr>
            <p:cNvSpPr/>
            <p:nvPr/>
          </p:nvSpPr>
          <p:spPr>
            <a:xfrm>
              <a:off x="5622288" y="1571339"/>
              <a:ext cx="301365" cy="108440"/>
            </a:xfrm>
            <a:custGeom>
              <a:avLst/>
              <a:gdLst>
                <a:gd name="connsiteX0" fmla="*/ 228257 w 301365"/>
                <a:gd name="connsiteY0" fmla="*/ 108441 h 108440"/>
                <a:gd name="connsiteX1" fmla="*/ 222682 w 301365"/>
                <a:gd name="connsiteY1" fmla="*/ 80670 h 108440"/>
                <a:gd name="connsiteX2" fmla="*/ 213907 w 301365"/>
                <a:gd name="connsiteY2" fmla="*/ 63636 h 108440"/>
                <a:gd name="connsiteX3" fmla="*/ 139163 w 301365"/>
                <a:gd name="connsiteY3" fmla="*/ 68282 h 108440"/>
                <a:gd name="connsiteX4" fmla="*/ 83312 w 301365"/>
                <a:gd name="connsiteY4" fmla="*/ 67972 h 108440"/>
                <a:gd name="connsiteX5" fmla="*/ 68962 w 301365"/>
                <a:gd name="connsiteY5" fmla="*/ 64255 h 108440"/>
                <a:gd name="connsiteX6" fmla="*/ 36133 w 301365"/>
                <a:gd name="connsiteY6" fmla="*/ 45673 h 108440"/>
                <a:gd name="connsiteX7" fmla="*/ 0 w 301365"/>
                <a:gd name="connsiteY7" fmla="*/ 21206 h 108440"/>
                <a:gd name="connsiteX8" fmla="*/ 31900 w 301365"/>
                <a:gd name="connsiteY8" fmla="*/ 6030 h 108440"/>
                <a:gd name="connsiteX9" fmla="*/ 42740 w 301365"/>
                <a:gd name="connsiteY9" fmla="*/ 8404 h 108440"/>
                <a:gd name="connsiteX10" fmla="*/ 190782 w 301365"/>
                <a:gd name="connsiteY10" fmla="*/ 145 h 108440"/>
                <a:gd name="connsiteX11" fmla="*/ 280804 w 301365"/>
                <a:gd name="connsiteY11" fmla="*/ 1488 h 108440"/>
                <a:gd name="connsiteX12" fmla="*/ 300006 w 301365"/>
                <a:gd name="connsiteY12" fmla="*/ 29671 h 108440"/>
                <a:gd name="connsiteX13" fmla="*/ 266764 w 301365"/>
                <a:gd name="connsiteY13" fmla="*/ 98427 h 108440"/>
                <a:gd name="connsiteX14" fmla="*/ 232283 w 301365"/>
                <a:gd name="connsiteY14" fmla="*/ 68282 h 108440"/>
                <a:gd name="connsiteX15" fmla="*/ 228257 w 301365"/>
                <a:gd name="connsiteY15" fmla="*/ 108441 h 108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1365" h="108440">
                  <a:moveTo>
                    <a:pt x="228257" y="108441"/>
                  </a:moveTo>
                  <a:cubicBezTo>
                    <a:pt x="222166" y="100182"/>
                    <a:pt x="222888" y="90271"/>
                    <a:pt x="222682" y="80670"/>
                  </a:cubicBezTo>
                  <a:cubicBezTo>
                    <a:pt x="222579" y="73237"/>
                    <a:pt x="220101" y="67249"/>
                    <a:pt x="213907" y="63636"/>
                  </a:cubicBezTo>
                  <a:cubicBezTo>
                    <a:pt x="189130" y="66940"/>
                    <a:pt x="162908" y="44537"/>
                    <a:pt x="139163" y="68282"/>
                  </a:cubicBezTo>
                  <a:cubicBezTo>
                    <a:pt x="120581" y="66733"/>
                    <a:pt x="102101" y="61675"/>
                    <a:pt x="83312" y="67972"/>
                  </a:cubicBezTo>
                  <a:cubicBezTo>
                    <a:pt x="79183" y="69314"/>
                    <a:pt x="73814" y="65598"/>
                    <a:pt x="68962" y="64255"/>
                  </a:cubicBezTo>
                  <a:cubicBezTo>
                    <a:pt x="60910" y="52074"/>
                    <a:pt x="50380" y="44950"/>
                    <a:pt x="36133" y="45673"/>
                  </a:cubicBezTo>
                  <a:cubicBezTo>
                    <a:pt x="22712" y="39995"/>
                    <a:pt x="9291" y="34317"/>
                    <a:pt x="0" y="21206"/>
                  </a:cubicBezTo>
                  <a:cubicBezTo>
                    <a:pt x="4439" y="662"/>
                    <a:pt x="19512" y="6649"/>
                    <a:pt x="31900" y="6030"/>
                  </a:cubicBezTo>
                  <a:cubicBezTo>
                    <a:pt x="35617" y="6546"/>
                    <a:pt x="39127" y="7372"/>
                    <a:pt x="42740" y="8404"/>
                  </a:cubicBezTo>
                  <a:cubicBezTo>
                    <a:pt x="92603" y="17180"/>
                    <a:pt x="141538" y="5514"/>
                    <a:pt x="190782" y="145"/>
                  </a:cubicBezTo>
                  <a:cubicBezTo>
                    <a:pt x="220307" y="15425"/>
                    <a:pt x="250246" y="-5533"/>
                    <a:pt x="280804" y="1488"/>
                  </a:cubicBezTo>
                  <a:cubicBezTo>
                    <a:pt x="299903" y="5823"/>
                    <a:pt x="303929" y="9437"/>
                    <a:pt x="300006" y="29671"/>
                  </a:cubicBezTo>
                  <a:cubicBezTo>
                    <a:pt x="294844" y="56513"/>
                    <a:pt x="282353" y="78089"/>
                    <a:pt x="266764" y="98427"/>
                  </a:cubicBezTo>
                  <a:cubicBezTo>
                    <a:pt x="246013" y="100905"/>
                    <a:pt x="244258" y="76747"/>
                    <a:pt x="232283" y="68282"/>
                  </a:cubicBezTo>
                  <a:cubicBezTo>
                    <a:pt x="242503" y="82838"/>
                    <a:pt x="240026" y="96052"/>
                    <a:pt x="228257" y="108441"/>
                  </a:cubicBezTo>
                  <a:close/>
                </a:path>
              </a:pathLst>
            </a:custGeom>
            <a:solidFill>
              <a:srgbClr val="90D0D3"/>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0" name="Freeform: Shape 219">
              <a:extLst>
                <a:ext uri="{FF2B5EF4-FFF2-40B4-BE49-F238E27FC236}">
                  <a16:creationId xmlns:a16="http://schemas.microsoft.com/office/drawing/2014/main" id="{703A56A3-AD0F-4EB7-8961-893552F7FF0D}"/>
                </a:ext>
              </a:extLst>
            </p:cNvPr>
            <p:cNvSpPr/>
            <p:nvPr/>
          </p:nvSpPr>
          <p:spPr>
            <a:xfrm>
              <a:off x="6093151" y="933423"/>
              <a:ext cx="317862" cy="186813"/>
            </a:xfrm>
            <a:custGeom>
              <a:avLst/>
              <a:gdLst>
                <a:gd name="connsiteX0" fmla="*/ 118516 w 317862"/>
                <a:gd name="connsiteY0" fmla="*/ 574 h 186813"/>
                <a:gd name="connsiteX1" fmla="*/ 129665 w 317862"/>
                <a:gd name="connsiteY1" fmla="*/ 574 h 186813"/>
                <a:gd name="connsiteX2" fmla="*/ 234864 w 317862"/>
                <a:gd name="connsiteY2" fmla="*/ 42695 h 186813"/>
                <a:gd name="connsiteX3" fmla="*/ 255718 w 317862"/>
                <a:gd name="connsiteY3" fmla="*/ 59213 h 186813"/>
                <a:gd name="connsiteX4" fmla="*/ 242916 w 317862"/>
                <a:gd name="connsiteY4" fmla="*/ 81822 h 186813"/>
                <a:gd name="connsiteX5" fmla="*/ 264286 w 317862"/>
                <a:gd name="connsiteY5" fmla="*/ 75214 h 186813"/>
                <a:gd name="connsiteX6" fmla="*/ 317453 w 317862"/>
                <a:gd name="connsiteY6" fmla="*/ 167508 h 186813"/>
                <a:gd name="connsiteX7" fmla="*/ 301039 w 317862"/>
                <a:gd name="connsiteY7" fmla="*/ 186813 h 186813"/>
                <a:gd name="connsiteX8" fmla="*/ 274094 w 317862"/>
                <a:gd name="connsiteY8" fmla="*/ 160488 h 186813"/>
                <a:gd name="connsiteX9" fmla="*/ 209055 w 317862"/>
                <a:gd name="connsiteY9" fmla="*/ 115890 h 186813"/>
                <a:gd name="connsiteX10" fmla="*/ 194292 w 317862"/>
                <a:gd name="connsiteY10" fmla="*/ 64788 h 186813"/>
                <a:gd name="connsiteX11" fmla="*/ 108605 w 317862"/>
                <a:gd name="connsiteY11" fmla="*/ 65510 h 186813"/>
                <a:gd name="connsiteX12" fmla="*/ 26738 w 317862"/>
                <a:gd name="connsiteY12" fmla="*/ 67472 h 186813"/>
                <a:gd name="connsiteX13" fmla="*/ 0 w 317862"/>
                <a:gd name="connsiteY13" fmla="*/ 51367 h 186813"/>
                <a:gd name="connsiteX14" fmla="*/ 52857 w 317862"/>
                <a:gd name="connsiteY14" fmla="*/ 23906 h 186813"/>
                <a:gd name="connsiteX15" fmla="*/ 118516 w 317862"/>
                <a:gd name="connsiteY15" fmla="*/ 574 h 186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17862" h="186813">
                  <a:moveTo>
                    <a:pt x="118516" y="574"/>
                  </a:moveTo>
                  <a:cubicBezTo>
                    <a:pt x="122232" y="471"/>
                    <a:pt x="126362" y="-665"/>
                    <a:pt x="129665" y="574"/>
                  </a:cubicBezTo>
                  <a:cubicBezTo>
                    <a:pt x="164869" y="14305"/>
                    <a:pt x="199866" y="28242"/>
                    <a:pt x="234864" y="42695"/>
                  </a:cubicBezTo>
                  <a:cubicBezTo>
                    <a:pt x="242916" y="45998"/>
                    <a:pt x="250969" y="50438"/>
                    <a:pt x="255718" y="59213"/>
                  </a:cubicBezTo>
                  <a:cubicBezTo>
                    <a:pt x="253343" y="67885"/>
                    <a:pt x="247459" y="74492"/>
                    <a:pt x="242916" y="81822"/>
                  </a:cubicBezTo>
                  <a:cubicBezTo>
                    <a:pt x="249627" y="76453"/>
                    <a:pt x="256647" y="74802"/>
                    <a:pt x="264286" y="75214"/>
                  </a:cubicBezTo>
                  <a:cubicBezTo>
                    <a:pt x="283488" y="105050"/>
                    <a:pt x="294431" y="140460"/>
                    <a:pt x="317453" y="167508"/>
                  </a:cubicBezTo>
                  <a:cubicBezTo>
                    <a:pt x="320034" y="182168"/>
                    <a:pt x="309917" y="183820"/>
                    <a:pt x="301039" y="186813"/>
                  </a:cubicBezTo>
                  <a:cubicBezTo>
                    <a:pt x="285863" y="185678"/>
                    <a:pt x="279772" y="172980"/>
                    <a:pt x="274094" y="160488"/>
                  </a:cubicBezTo>
                  <a:cubicBezTo>
                    <a:pt x="260776" y="130859"/>
                    <a:pt x="241987" y="111244"/>
                    <a:pt x="209055" y="115890"/>
                  </a:cubicBezTo>
                  <a:cubicBezTo>
                    <a:pt x="187891" y="107321"/>
                    <a:pt x="187788" y="88738"/>
                    <a:pt x="194292" y="64788"/>
                  </a:cubicBezTo>
                  <a:cubicBezTo>
                    <a:pt x="162908" y="77486"/>
                    <a:pt x="135756" y="71911"/>
                    <a:pt x="108605" y="65510"/>
                  </a:cubicBezTo>
                  <a:cubicBezTo>
                    <a:pt x="81351" y="61587"/>
                    <a:pt x="54716" y="44243"/>
                    <a:pt x="26738" y="67472"/>
                  </a:cubicBezTo>
                  <a:cubicBezTo>
                    <a:pt x="14247" y="77899"/>
                    <a:pt x="3717" y="67368"/>
                    <a:pt x="0" y="51367"/>
                  </a:cubicBezTo>
                  <a:cubicBezTo>
                    <a:pt x="8569" y="21738"/>
                    <a:pt x="32210" y="22254"/>
                    <a:pt x="52857" y="23906"/>
                  </a:cubicBezTo>
                  <a:cubicBezTo>
                    <a:pt x="78563" y="25971"/>
                    <a:pt x="99727" y="19157"/>
                    <a:pt x="118516" y="574"/>
                  </a:cubicBezTo>
                  <a:close/>
                </a:path>
              </a:pathLst>
            </a:custGeom>
            <a:solidFill>
              <a:srgbClr val="8DCED1"/>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1" name="Freeform: Shape 220">
              <a:extLst>
                <a:ext uri="{FF2B5EF4-FFF2-40B4-BE49-F238E27FC236}">
                  <a16:creationId xmlns:a16="http://schemas.microsoft.com/office/drawing/2014/main" id="{45B0673C-E1AD-482A-B927-5B9DA62A8D1D}"/>
                </a:ext>
              </a:extLst>
            </p:cNvPr>
            <p:cNvSpPr/>
            <p:nvPr/>
          </p:nvSpPr>
          <p:spPr>
            <a:xfrm>
              <a:off x="5850545" y="1634613"/>
              <a:ext cx="216190" cy="168328"/>
            </a:xfrm>
            <a:custGeom>
              <a:avLst/>
              <a:gdLst>
                <a:gd name="connsiteX0" fmla="*/ 0 w 216190"/>
                <a:gd name="connsiteY0" fmla="*/ 45167 h 168328"/>
                <a:gd name="connsiteX1" fmla="*/ 2271 w 216190"/>
                <a:gd name="connsiteY1" fmla="*/ 5111 h 168328"/>
                <a:gd name="connsiteX2" fmla="*/ 6607 w 216190"/>
                <a:gd name="connsiteY2" fmla="*/ 52 h 168328"/>
                <a:gd name="connsiteX3" fmla="*/ 13111 w 216190"/>
                <a:gd name="connsiteY3" fmla="*/ 2530 h 168328"/>
                <a:gd name="connsiteX4" fmla="*/ 39643 w 216190"/>
                <a:gd name="connsiteY4" fmla="*/ 34843 h 168328"/>
                <a:gd name="connsiteX5" fmla="*/ 44185 w 216190"/>
                <a:gd name="connsiteY5" fmla="*/ 36908 h 168328"/>
                <a:gd name="connsiteX6" fmla="*/ 61013 w 216190"/>
                <a:gd name="connsiteY6" fmla="*/ 57039 h 168328"/>
                <a:gd name="connsiteX7" fmla="*/ 112115 w 216190"/>
                <a:gd name="connsiteY7" fmla="*/ 120117 h 168328"/>
                <a:gd name="connsiteX8" fmla="*/ 194808 w 216190"/>
                <a:gd name="connsiteY8" fmla="*/ 139216 h 168328"/>
                <a:gd name="connsiteX9" fmla="*/ 215662 w 216190"/>
                <a:gd name="connsiteY9" fmla="*/ 168328 h 168328"/>
                <a:gd name="connsiteX10" fmla="*/ 158469 w 216190"/>
                <a:gd name="connsiteY10" fmla="*/ 167709 h 168328"/>
                <a:gd name="connsiteX11" fmla="*/ 143602 w 216190"/>
                <a:gd name="connsiteY11" fmla="*/ 164818 h 168328"/>
                <a:gd name="connsiteX12" fmla="*/ 42843 w 216190"/>
                <a:gd name="connsiteY12" fmla="*/ 106902 h 168328"/>
                <a:gd name="connsiteX13" fmla="*/ 0 w 216190"/>
                <a:gd name="connsiteY13" fmla="*/ 45167 h 168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6190" h="168328">
                  <a:moveTo>
                    <a:pt x="0" y="45167"/>
                  </a:moveTo>
                  <a:cubicBezTo>
                    <a:pt x="826" y="31849"/>
                    <a:pt x="1549" y="18428"/>
                    <a:pt x="2271" y="5111"/>
                  </a:cubicBezTo>
                  <a:cubicBezTo>
                    <a:pt x="2478" y="1704"/>
                    <a:pt x="3820" y="-361"/>
                    <a:pt x="6607" y="52"/>
                  </a:cubicBezTo>
                  <a:cubicBezTo>
                    <a:pt x="8878" y="362"/>
                    <a:pt x="11253" y="1085"/>
                    <a:pt x="13111" y="2530"/>
                  </a:cubicBezTo>
                  <a:cubicBezTo>
                    <a:pt x="24364" y="10892"/>
                    <a:pt x="25396" y="29268"/>
                    <a:pt x="39643" y="34843"/>
                  </a:cubicBezTo>
                  <a:cubicBezTo>
                    <a:pt x="41088" y="35566"/>
                    <a:pt x="42637" y="36288"/>
                    <a:pt x="44185" y="36908"/>
                  </a:cubicBezTo>
                  <a:cubicBezTo>
                    <a:pt x="51102" y="42276"/>
                    <a:pt x="56780" y="48883"/>
                    <a:pt x="61013" y="57039"/>
                  </a:cubicBezTo>
                  <a:cubicBezTo>
                    <a:pt x="77015" y="79132"/>
                    <a:pt x="86099" y="107832"/>
                    <a:pt x="112115" y="120117"/>
                  </a:cubicBezTo>
                  <a:cubicBezTo>
                    <a:pt x="138441" y="132299"/>
                    <a:pt x="169721" y="117949"/>
                    <a:pt x="194808" y="139216"/>
                  </a:cubicBezTo>
                  <a:cubicBezTo>
                    <a:pt x="204409" y="147371"/>
                    <a:pt x="219172" y="149539"/>
                    <a:pt x="215662" y="168328"/>
                  </a:cubicBezTo>
                  <a:cubicBezTo>
                    <a:pt x="196563" y="168122"/>
                    <a:pt x="177464" y="168225"/>
                    <a:pt x="158469" y="167709"/>
                  </a:cubicBezTo>
                  <a:cubicBezTo>
                    <a:pt x="153410" y="167606"/>
                    <a:pt x="148145" y="166883"/>
                    <a:pt x="143602" y="164818"/>
                  </a:cubicBezTo>
                  <a:cubicBezTo>
                    <a:pt x="108605" y="148300"/>
                    <a:pt x="71337" y="135912"/>
                    <a:pt x="42843" y="106902"/>
                  </a:cubicBezTo>
                  <a:cubicBezTo>
                    <a:pt x="25706" y="89352"/>
                    <a:pt x="5368" y="73041"/>
                    <a:pt x="0" y="45167"/>
                  </a:cubicBezTo>
                  <a:close/>
                </a:path>
              </a:pathLst>
            </a:custGeom>
            <a:solidFill>
              <a:srgbClr val="72C5C8"/>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2" name="Freeform: Shape 221">
              <a:extLst>
                <a:ext uri="{FF2B5EF4-FFF2-40B4-BE49-F238E27FC236}">
                  <a16:creationId xmlns:a16="http://schemas.microsoft.com/office/drawing/2014/main" id="{06AF7662-73AD-4506-9B26-9355BF574899}"/>
                </a:ext>
              </a:extLst>
            </p:cNvPr>
            <p:cNvSpPr/>
            <p:nvPr/>
          </p:nvSpPr>
          <p:spPr>
            <a:xfrm>
              <a:off x="5836814" y="1032072"/>
              <a:ext cx="198566" cy="194680"/>
            </a:xfrm>
            <a:custGeom>
              <a:avLst/>
              <a:gdLst>
                <a:gd name="connsiteX0" fmla="*/ 68756 w 198566"/>
                <a:gd name="connsiteY0" fmla="*/ 194292 h 194680"/>
                <a:gd name="connsiteX1" fmla="*/ 23125 w 198566"/>
                <a:gd name="connsiteY1" fmla="*/ 180871 h 194680"/>
                <a:gd name="connsiteX2" fmla="*/ 0 w 198566"/>
                <a:gd name="connsiteY2" fmla="*/ 169308 h 194680"/>
                <a:gd name="connsiteX3" fmla="*/ 0 w 198566"/>
                <a:gd name="connsiteY3" fmla="*/ 169412 h 194680"/>
                <a:gd name="connsiteX4" fmla="*/ 15279 w 198566"/>
                <a:gd name="connsiteY4" fmla="*/ 153203 h 194680"/>
                <a:gd name="connsiteX5" fmla="*/ 22093 w 198566"/>
                <a:gd name="connsiteY5" fmla="*/ 149590 h 194680"/>
                <a:gd name="connsiteX6" fmla="*/ 50896 w 198566"/>
                <a:gd name="connsiteY6" fmla="*/ 140299 h 194680"/>
                <a:gd name="connsiteX7" fmla="*/ 61323 w 198566"/>
                <a:gd name="connsiteY7" fmla="*/ 110463 h 194680"/>
                <a:gd name="connsiteX8" fmla="*/ 84035 w 198566"/>
                <a:gd name="connsiteY8" fmla="*/ 77428 h 194680"/>
                <a:gd name="connsiteX9" fmla="*/ 126775 w 198566"/>
                <a:gd name="connsiteY9" fmla="*/ 33036 h 194680"/>
                <a:gd name="connsiteX10" fmla="*/ 159501 w 198566"/>
                <a:gd name="connsiteY10" fmla="*/ 22919 h 194680"/>
                <a:gd name="connsiteX11" fmla="*/ 167244 w 198566"/>
                <a:gd name="connsiteY11" fmla="*/ 17034 h 194680"/>
                <a:gd name="connsiteX12" fmla="*/ 185929 w 198566"/>
                <a:gd name="connsiteY12" fmla="*/ 0 h 194680"/>
                <a:gd name="connsiteX13" fmla="*/ 194601 w 198566"/>
                <a:gd name="connsiteY13" fmla="*/ 5472 h 194680"/>
                <a:gd name="connsiteX14" fmla="*/ 173231 w 198566"/>
                <a:gd name="connsiteY14" fmla="*/ 65142 h 194680"/>
                <a:gd name="connsiteX15" fmla="*/ 122336 w 198566"/>
                <a:gd name="connsiteY15" fmla="*/ 110876 h 194680"/>
                <a:gd name="connsiteX16" fmla="*/ 86925 w 198566"/>
                <a:gd name="connsiteY16" fmla="*/ 134930 h 194680"/>
                <a:gd name="connsiteX17" fmla="*/ 67414 w 198566"/>
                <a:gd name="connsiteY17" fmla="*/ 147732 h 194680"/>
                <a:gd name="connsiteX18" fmla="*/ 61116 w 198566"/>
                <a:gd name="connsiteY18" fmla="*/ 160946 h 194680"/>
                <a:gd name="connsiteX19" fmla="*/ 62974 w 198566"/>
                <a:gd name="connsiteY19" fmla="*/ 166418 h 194680"/>
                <a:gd name="connsiteX20" fmla="*/ 61116 w 198566"/>
                <a:gd name="connsiteY20" fmla="*/ 169205 h 194680"/>
                <a:gd name="connsiteX21" fmla="*/ 68756 w 198566"/>
                <a:gd name="connsiteY21" fmla="*/ 194292 h 194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98566" h="194680">
                  <a:moveTo>
                    <a:pt x="68756" y="194292"/>
                  </a:moveTo>
                  <a:cubicBezTo>
                    <a:pt x="52031" y="196047"/>
                    <a:pt x="36546" y="191917"/>
                    <a:pt x="23125" y="180871"/>
                  </a:cubicBezTo>
                  <a:cubicBezTo>
                    <a:pt x="16105" y="175090"/>
                    <a:pt x="9395" y="169205"/>
                    <a:pt x="0" y="169308"/>
                  </a:cubicBezTo>
                  <a:lnTo>
                    <a:pt x="0" y="169412"/>
                  </a:lnTo>
                  <a:cubicBezTo>
                    <a:pt x="5059" y="164043"/>
                    <a:pt x="10220" y="158572"/>
                    <a:pt x="15279" y="153203"/>
                  </a:cubicBezTo>
                  <a:cubicBezTo>
                    <a:pt x="17550" y="151965"/>
                    <a:pt x="19718" y="150313"/>
                    <a:pt x="22093" y="149590"/>
                  </a:cubicBezTo>
                  <a:cubicBezTo>
                    <a:pt x="31694" y="146493"/>
                    <a:pt x="42017" y="145151"/>
                    <a:pt x="50896" y="140299"/>
                  </a:cubicBezTo>
                  <a:cubicBezTo>
                    <a:pt x="61529" y="134518"/>
                    <a:pt x="54922" y="119445"/>
                    <a:pt x="61323" y="110463"/>
                  </a:cubicBezTo>
                  <a:cubicBezTo>
                    <a:pt x="69065" y="99623"/>
                    <a:pt x="76498" y="88474"/>
                    <a:pt x="84035" y="77428"/>
                  </a:cubicBezTo>
                  <a:cubicBezTo>
                    <a:pt x="108399" y="74227"/>
                    <a:pt x="109844" y="44805"/>
                    <a:pt x="126775" y="33036"/>
                  </a:cubicBezTo>
                  <a:cubicBezTo>
                    <a:pt x="136685" y="25912"/>
                    <a:pt x="148971" y="27667"/>
                    <a:pt x="159501" y="22919"/>
                  </a:cubicBezTo>
                  <a:cubicBezTo>
                    <a:pt x="162185" y="21060"/>
                    <a:pt x="164766" y="19099"/>
                    <a:pt x="167244" y="17034"/>
                  </a:cubicBezTo>
                  <a:cubicBezTo>
                    <a:pt x="173438" y="11356"/>
                    <a:pt x="177361" y="2684"/>
                    <a:pt x="185929" y="0"/>
                  </a:cubicBezTo>
                  <a:cubicBezTo>
                    <a:pt x="189440" y="723"/>
                    <a:pt x="192330" y="2581"/>
                    <a:pt x="194601" y="5472"/>
                  </a:cubicBezTo>
                  <a:cubicBezTo>
                    <a:pt x="202860" y="32003"/>
                    <a:pt x="199350" y="50586"/>
                    <a:pt x="173231" y="65142"/>
                  </a:cubicBezTo>
                  <a:cubicBezTo>
                    <a:pt x="154339" y="75776"/>
                    <a:pt x="145461" y="103340"/>
                    <a:pt x="122336" y="110876"/>
                  </a:cubicBezTo>
                  <a:cubicBezTo>
                    <a:pt x="104372" y="107882"/>
                    <a:pt x="93945" y="121510"/>
                    <a:pt x="86925" y="134930"/>
                  </a:cubicBezTo>
                  <a:cubicBezTo>
                    <a:pt x="81660" y="145151"/>
                    <a:pt x="76189" y="146596"/>
                    <a:pt x="67414" y="147732"/>
                  </a:cubicBezTo>
                  <a:cubicBezTo>
                    <a:pt x="62252" y="148455"/>
                    <a:pt x="61529" y="155578"/>
                    <a:pt x="61116" y="160946"/>
                  </a:cubicBezTo>
                  <a:cubicBezTo>
                    <a:pt x="62974" y="162804"/>
                    <a:pt x="63594" y="164559"/>
                    <a:pt x="62974" y="166418"/>
                  </a:cubicBezTo>
                  <a:cubicBezTo>
                    <a:pt x="62355" y="168276"/>
                    <a:pt x="61736" y="169205"/>
                    <a:pt x="61116" y="169205"/>
                  </a:cubicBezTo>
                  <a:cubicBezTo>
                    <a:pt x="64317" y="177361"/>
                    <a:pt x="69272" y="184794"/>
                    <a:pt x="68756" y="194292"/>
                  </a:cubicBezTo>
                  <a:close/>
                </a:path>
              </a:pathLst>
            </a:custGeom>
            <a:solidFill>
              <a:srgbClr val="A0D5D8"/>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3" name="Freeform: Shape 222">
              <a:extLst>
                <a:ext uri="{FF2B5EF4-FFF2-40B4-BE49-F238E27FC236}">
                  <a16:creationId xmlns:a16="http://schemas.microsoft.com/office/drawing/2014/main" id="{07FEEA77-40C0-4D2C-B1C0-60A44FEA4C3E}"/>
                </a:ext>
              </a:extLst>
            </p:cNvPr>
            <p:cNvSpPr/>
            <p:nvPr/>
          </p:nvSpPr>
          <p:spPr>
            <a:xfrm>
              <a:off x="5416533" y="1377915"/>
              <a:ext cx="156186" cy="224643"/>
            </a:xfrm>
            <a:custGeom>
              <a:avLst/>
              <a:gdLst>
                <a:gd name="connsiteX0" fmla="*/ 52758 w 156186"/>
                <a:gd name="connsiteY0" fmla="*/ 82693 h 224643"/>
                <a:gd name="connsiteX1" fmla="*/ 60501 w 156186"/>
                <a:gd name="connsiteY1" fmla="*/ 107573 h 224643"/>
                <a:gd name="connsiteX2" fmla="*/ 100867 w 156186"/>
                <a:gd name="connsiteY2" fmla="*/ 133795 h 224643"/>
                <a:gd name="connsiteX3" fmla="*/ 156098 w 156186"/>
                <a:gd name="connsiteY3" fmla="*/ 188820 h 224643"/>
                <a:gd name="connsiteX4" fmla="*/ 154756 w 156186"/>
                <a:gd name="connsiteY4" fmla="*/ 199866 h 224643"/>
                <a:gd name="connsiteX5" fmla="*/ 129463 w 156186"/>
                <a:gd name="connsiteY5" fmla="*/ 224643 h 224643"/>
                <a:gd name="connsiteX6" fmla="*/ 113358 w 156186"/>
                <a:gd name="connsiteY6" fmla="*/ 215662 h 224643"/>
                <a:gd name="connsiteX7" fmla="*/ 87549 w 156186"/>
                <a:gd name="connsiteY7" fmla="*/ 179735 h 224643"/>
                <a:gd name="connsiteX8" fmla="*/ 49868 w 156186"/>
                <a:gd name="connsiteY8" fmla="*/ 146906 h 224643"/>
                <a:gd name="connsiteX9" fmla="*/ 933 w 156186"/>
                <a:gd name="connsiteY9" fmla="*/ 42121 h 224643"/>
                <a:gd name="connsiteX10" fmla="*/ 15799 w 156186"/>
                <a:gd name="connsiteY10" fmla="*/ 0 h 224643"/>
                <a:gd name="connsiteX11" fmla="*/ 32214 w 156186"/>
                <a:gd name="connsiteY11" fmla="*/ 50380 h 224643"/>
                <a:gd name="connsiteX12" fmla="*/ 52758 w 156186"/>
                <a:gd name="connsiteY12" fmla="*/ 82693 h 224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56186" h="224643">
                  <a:moveTo>
                    <a:pt x="52758" y="82693"/>
                  </a:moveTo>
                  <a:cubicBezTo>
                    <a:pt x="55339" y="90952"/>
                    <a:pt x="57920" y="99314"/>
                    <a:pt x="60501" y="107573"/>
                  </a:cubicBezTo>
                  <a:cubicBezTo>
                    <a:pt x="72786" y="118413"/>
                    <a:pt x="83626" y="128633"/>
                    <a:pt x="100867" y="133795"/>
                  </a:cubicBezTo>
                  <a:cubicBezTo>
                    <a:pt x="125127" y="141021"/>
                    <a:pt x="151659" y="153926"/>
                    <a:pt x="156098" y="188820"/>
                  </a:cubicBezTo>
                  <a:cubicBezTo>
                    <a:pt x="156408" y="192640"/>
                    <a:pt x="155892" y="196253"/>
                    <a:pt x="154756" y="199866"/>
                  </a:cubicBezTo>
                  <a:cubicBezTo>
                    <a:pt x="151349" y="214216"/>
                    <a:pt x="126882" y="202964"/>
                    <a:pt x="129463" y="224643"/>
                  </a:cubicBezTo>
                  <a:cubicBezTo>
                    <a:pt x="122753" y="224540"/>
                    <a:pt x="117591" y="221959"/>
                    <a:pt x="113358" y="215662"/>
                  </a:cubicBezTo>
                  <a:cubicBezTo>
                    <a:pt x="105203" y="203376"/>
                    <a:pt x="97253" y="190575"/>
                    <a:pt x="87549" y="179735"/>
                  </a:cubicBezTo>
                  <a:cubicBezTo>
                    <a:pt x="76399" y="167347"/>
                    <a:pt x="67211" y="154029"/>
                    <a:pt x="49868" y="146906"/>
                  </a:cubicBezTo>
                  <a:cubicBezTo>
                    <a:pt x="19413" y="134311"/>
                    <a:pt x="-5158" y="77531"/>
                    <a:pt x="933" y="42121"/>
                  </a:cubicBezTo>
                  <a:cubicBezTo>
                    <a:pt x="3411" y="27564"/>
                    <a:pt x="5682" y="11872"/>
                    <a:pt x="15799" y="0"/>
                  </a:cubicBezTo>
                  <a:cubicBezTo>
                    <a:pt x="33556" y="11975"/>
                    <a:pt x="34795" y="32313"/>
                    <a:pt x="32214" y="50380"/>
                  </a:cubicBezTo>
                  <a:cubicBezTo>
                    <a:pt x="29427" y="70924"/>
                    <a:pt x="40370" y="76189"/>
                    <a:pt x="52758" y="82693"/>
                  </a:cubicBezTo>
                  <a:close/>
                </a:path>
              </a:pathLst>
            </a:custGeom>
            <a:solidFill>
              <a:srgbClr val="8CCED1"/>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4" name="Freeform: Shape 223">
              <a:extLst>
                <a:ext uri="{FF2B5EF4-FFF2-40B4-BE49-F238E27FC236}">
                  <a16:creationId xmlns:a16="http://schemas.microsoft.com/office/drawing/2014/main" id="{91346E54-86B3-48E2-A696-A5438D55FC33}"/>
                </a:ext>
              </a:extLst>
            </p:cNvPr>
            <p:cNvSpPr/>
            <p:nvPr/>
          </p:nvSpPr>
          <p:spPr>
            <a:xfrm>
              <a:off x="6716805" y="1597898"/>
              <a:ext cx="191917" cy="156211"/>
            </a:xfrm>
            <a:custGeom>
              <a:avLst/>
              <a:gdLst>
                <a:gd name="connsiteX0" fmla="*/ 0 w 191917"/>
                <a:gd name="connsiteY0" fmla="*/ 113472 h 156211"/>
                <a:gd name="connsiteX1" fmla="*/ 15898 w 191917"/>
                <a:gd name="connsiteY1" fmla="*/ 103664 h 156211"/>
                <a:gd name="connsiteX2" fmla="*/ 26841 w 191917"/>
                <a:gd name="connsiteY2" fmla="*/ 88902 h 156211"/>
                <a:gd name="connsiteX3" fmla="*/ 44185 w 191917"/>
                <a:gd name="connsiteY3" fmla="*/ 75274 h 156211"/>
                <a:gd name="connsiteX4" fmla="*/ 92087 w 191917"/>
                <a:gd name="connsiteY4" fmla="*/ 62886 h 156211"/>
                <a:gd name="connsiteX5" fmla="*/ 132349 w 191917"/>
                <a:gd name="connsiteY5" fmla="*/ 20662 h 156211"/>
                <a:gd name="connsiteX6" fmla="*/ 179219 w 191917"/>
                <a:gd name="connsiteY6" fmla="*/ 15 h 156211"/>
                <a:gd name="connsiteX7" fmla="*/ 191917 w 191917"/>
                <a:gd name="connsiteY7" fmla="*/ 14158 h 156211"/>
                <a:gd name="connsiteX8" fmla="*/ 183348 w 191917"/>
                <a:gd name="connsiteY8" fmla="*/ 46265 h 156211"/>
                <a:gd name="connsiteX9" fmla="*/ 167760 w 191917"/>
                <a:gd name="connsiteY9" fmla="*/ 40380 h 156211"/>
                <a:gd name="connsiteX10" fmla="*/ 152171 w 191917"/>
                <a:gd name="connsiteY10" fmla="*/ 79713 h 156211"/>
                <a:gd name="connsiteX11" fmla="*/ 122026 w 191917"/>
                <a:gd name="connsiteY11" fmla="*/ 104387 h 156211"/>
                <a:gd name="connsiteX12" fmla="*/ 54612 w 191917"/>
                <a:gd name="connsiteY12" fmla="*/ 148366 h 156211"/>
                <a:gd name="connsiteX13" fmla="*/ 31074 w 191917"/>
                <a:gd name="connsiteY13" fmla="*/ 156212 h 156211"/>
                <a:gd name="connsiteX14" fmla="*/ 0 w 191917"/>
                <a:gd name="connsiteY14" fmla="*/ 113472 h 156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1917" h="156211">
                  <a:moveTo>
                    <a:pt x="0" y="113472"/>
                  </a:moveTo>
                  <a:cubicBezTo>
                    <a:pt x="3510" y="106658"/>
                    <a:pt x="9911" y="105832"/>
                    <a:pt x="15898" y="103664"/>
                  </a:cubicBezTo>
                  <a:cubicBezTo>
                    <a:pt x="22093" y="101393"/>
                    <a:pt x="26841" y="97367"/>
                    <a:pt x="26841" y="88902"/>
                  </a:cubicBezTo>
                  <a:cubicBezTo>
                    <a:pt x="26841" y="75894"/>
                    <a:pt x="34068" y="70732"/>
                    <a:pt x="44185" y="75274"/>
                  </a:cubicBezTo>
                  <a:cubicBezTo>
                    <a:pt x="63491" y="83946"/>
                    <a:pt x="78150" y="77649"/>
                    <a:pt x="92087" y="62886"/>
                  </a:cubicBezTo>
                  <a:cubicBezTo>
                    <a:pt x="105405" y="48846"/>
                    <a:pt x="122439" y="40484"/>
                    <a:pt x="132349" y="20662"/>
                  </a:cubicBezTo>
                  <a:cubicBezTo>
                    <a:pt x="140918" y="3421"/>
                    <a:pt x="161669" y="1047"/>
                    <a:pt x="179219" y="15"/>
                  </a:cubicBezTo>
                  <a:cubicBezTo>
                    <a:pt x="185517" y="-398"/>
                    <a:pt x="188923" y="7964"/>
                    <a:pt x="191917" y="14158"/>
                  </a:cubicBezTo>
                  <a:cubicBezTo>
                    <a:pt x="190885" y="25411"/>
                    <a:pt x="193879" y="38006"/>
                    <a:pt x="183348" y="46265"/>
                  </a:cubicBezTo>
                  <a:cubicBezTo>
                    <a:pt x="177361" y="45542"/>
                    <a:pt x="173231" y="27063"/>
                    <a:pt x="167760" y="40380"/>
                  </a:cubicBezTo>
                  <a:cubicBezTo>
                    <a:pt x="162495" y="53182"/>
                    <a:pt x="148971" y="62886"/>
                    <a:pt x="152171" y="79713"/>
                  </a:cubicBezTo>
                  <a:cubicBezTo>
                    <a:pt x="147112" y="95302"/>
                    <a:pt x="133588" y="98399"/>
                    <a:pt x="122026" y="104387"/>
                  </a:cubicBezTo>
                  <a:cubicBezTo>
                    <a:pt x="60600" y="103871"/>
                    <a:pt x="59051" y="104903"/>
                    <a:pt x="54612" y="148366"/>
                  </a:cubicBezTo>
                  <a:cubicBezTo>
                    <a:pt x="48108" y="156006"/>
                    <a:pt x="39127" y="154560"/>
                    <a:pt x="31074" y="156212"/>
                  </a:cubicBezTo>
                  <a:cubicBezTo>
                    <a:pt x="8465" y="152599"/>
                    <a:pt x="1858" y="135048"/>
                    <a:pt x="0" y="113472"/>
                  </a:cubicBezTo>
                  <a:close/>
                </a:path>
              </a:pathLst>
            </a:custGeom>
            <a:solidFill>
              <a:srgbClr val="99D3D6"/>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5" name="Freeform: Shape 224">
              <a:extLst>
                <a:ext uri="{FF2B5EF4-FFF2-40B4-BE49-F238E27FC236}">
                  <a16:creationId xmlns:a16="http://schemas.microsoft.com/office/drawing/2014/main" id="{988BD9C8-0DD3-46BF-BD82-B7B92FAB95F4}"/>
                </a:ext>
              </a:extLst>
            </p:cNvPr>
            <p:cNvSpPr/>
            <p:nvPr/>
          </p:nvSpPr>
          <p:spPr>
            <a:xfrm>
              <a:off x="5926940" y="1702905"/>
              <a:ext cx="284830" cy="100139"/>
            </a:xfrm>
            <a:custGeom>
              <a:avLst/>
              <a:gdLst>
                <a:gd name="connsiteX0" fmla="*/ 139370 w 284830"/>
                <a:gd name="connsiteY0" fmla="*/ 100140 h 100139"/>
                <a:gd name="connsiteX1" fmla="*/ 90229 w 284830"/>
                <a:gd name="connsiteY1" fmla="*/ 64626 h 100139"/>
                <a:gd name="connsiteX2" fmla="*/ 68446 w 284830"/>
                <a:gd name="connsiteY2" fmla="*/ 63594 h 100139"/>
                <a:gd name="connsiteX3" fmla="*/ 32313 w 284830"/>
                <a:gd name="connsiteY3" fmla="*/ 58535 h 100139"/>
                <a:gd name="connsiteX4" fmla="*/ 0 w 284830"/>
                <a:gd name="connsiteY4" fmla="*/ 5368 h 100139"/>
                <a:gd name="connsiteX5" fmla="*/ 1755 w 284830"/>
                <a:gd name="connsiteY5" fmla="*/ 0 h 100139"/>
                <a:gd name="connsiteX6" fmla="*/ 22815 w 284830"/>
                <a:gd name="connsiteY6" fmla="*/ 14763 h 100139"/>
                <a:gd name="connsiteX7" fmla="*/ 37062 w 284830"/>
                <a:gd name="connsiteY7" fmla="*/ 38611 h 100139"/>
                <a:gd name="connsiteX8" fmla="*/ 60187 w 284830"/>
                <a:gd name="connsiteY8" fmla="*/ 49760 h 100139"/>
                <a:gd name="connsiteX9" fmla="*/ 103134 w 284830"/>
                <a:gd name="connsiteY9" fmla="*/ 57503 h 100139"/>
                <a:gd name="connsiteX10" fmla="*/ 134001 w 284830"/>
                <a:gd name="connsiteY10" fmla="*/ 52547 h 100139"/>
                <a:gd name="connsiteX11" fmla="*/ 172715 w 284830"/>
                <a:gd name="connsiteY11" fmla="*/ 44392 h 100139"/>
                <a:gd name="connsiteX12" fmla="*/ 205751 w 284830"/>
                <a:gd name="connsiteY12" fmla="*/ 44185 h 100139"/>
                <a:gd name="connsiteX13" fmla="*/ 232386 w 284830"/>
                <a:gd name="connsiteY13" fmla="*/ 52960 h 100139"/>
                <a:gd name="connsiteX14" fmla="*/ 247975 w 284830"/>
                <a:gd name="connsiteY14" fmla="*/ 61219 h 100139"/>
                <a:gd name="connsiteX15" fmla="*/ 284830 w 284830"/>
                <a:gd name="connsiteY15" fmla="*/ 67001 h 100139"/>
                <a:gd name="connsiteX16" fmla="*/ 207300 w 284830"/>
                <a:gd name="connsiteY16" fmla="*/ 81660 h 100139"/>
                <a:gd name="connsiteX17" fmla="*/ 170031 w 284830"/>
                <a:gd name="connsiteY17" fmla="*/ 99830 h 100139"/>
                <a:gd name="connsiteX18" fmla="*/ 139370 w 284830"/>
                <a:gd name="connsiteY18" fmla="*/ 100140 h 100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84830" h="100139">
                  <a:moveTo>
                    <a:pt x="139370" y="100140"/>
                  </a:moveTo>
                  <a:cubicBezTo>
                    <a:pt x="127291" y="81144"/>
                    <a:pt x="109431" y="71956"/>
                    <a:pt x="90229" y="64626"/>
                  </a:cubicBezTo>
                  <a:cubicBezTo>
                    <a:pt x="82899" y="61839"/>
                    <a:pt x="76086" y="59877"/>
                    <a:pt x="68446" y="63594"/>
                  </a:cubicBezTo>
                  <a:cubicBezTo>
                    <a:pt x="55645" y="69788"/>
                    <a:pt x="43772" y="64936"/>
                    <a:pt x="32313" y="58535"/>
                  </a:cubicBezTo>
                  <a:cubicBezTo>
                    <a:pt x="5059" y="52754"/>
                    <a:pt x="12801" y="21680"/>
                    <a:pt x="0" y="5368"/>
                  </a:cubicBezTo>
                  <a:cubicBezTo>
                    <a:pt x="516" y="3510"/>
                    <a:pt x="1136" y="1755"/>
                    <a:pt x="1755" y="0"/>
                  </a:cubicBezTo>
                  <a:cubicBezTo>
                    <a:pt x="11356" y="516"/>
                    <a:pt x="19615" y="4336"/>
                    <a:pt x="22815" y="14763"/>
                  </a:cubicBezTo>
                  <a:cubicBezTo>
                    <a:pt x="25706" y="24364"/>
                    <a:pt x="30868" y="31384"/>
                    <a:pt x="37062" y="38611"/>
                  </a:cubicBezTo>
                  <a:cubicBezTo>
                    <a:pt x="43669" y="46353"/>
                    <a:pt x="50999" y="52031"/>
                    <a:pt x="60187" y="49760"/>
                  </a:cubicBezTo>
                  <a:cubicBezTo>
                    <a:pt x="75776" y="45940"/>
                    <a:pt x="89197" y="49347"/>
                    <a:pt x="103134" y="57503"/>
                  </a:cubicBezTo>
                  <a:cubicBezTo>
                    <a:pt x="113148" y="63387"/>
                    <a:pt x="124400" y="65246"/>
                    <a:pt x="134001" y="52547"/>
                  </a:cubicBezTo>
                  <a:cubicBezTo>
                    <a:pt x="144222" y="39023"/>
                    <a:pt x="159088" y="39230"/>
                    <a:pt x="172715" y="44392"/>
                  </a:cubicBezTo>
                  <a:cubicBezTo>
                    <a:pt x="184278" y="48831"/>
                    <a:pt x="194292" y="49244"/>
                    <a:pt x="205751" y="44185"/>
                  </a:cubicBezTo>
                  <a:cubicBezTo>
                    <a:pt x="215662" y="39746"/>
                    <a:pt x="225779" y="41088"/>
                    <a:pt x="232386" y="52960"/>
                  </a:cubicBezTo>
                  <a:cubicBezTo>
                    <a:pt x="235793" y="59155"/>
                    <a:pt x="240955" y="64420"/>
                    <a:pt x="247975" y="61219"/>
                  </a:cubicBezTo>
                  <a:cubicBezTo>
                    <a:pt x="261602" y="54922"/>
                    <a:pt x="272339" y="67310"/>
                    <a:pt x="284830" y="67001"/>
                  </a:cubicBezTo>
                  <a:cubicBezTo>
                    <a:pt x="263564" y="99520"/>
                    <a:pt x="232799" y="88990"/>
                    <a:pt x="207300" y="81660"/>
                  </a:cubicBezTo>
                  <a:cubicBezTo>
                    <a:pt x="185929" y="75466"/>
                    <a:pt x="177464" y="81557"/>
                    <a:pt x="170031" y="99830"/>
                  </a:cubicBezTo>
                  <a:cubicBezTo>
                    <a:pt x="159811" y="99830"/>
                    <a:pt x="149487" y="100036"/>
                    <a:pt x="139370" y="100140"/>
                  </a:cubicBezTo>
                  <a:close/>
                </a:path>
              </a:pathLst>
            </a:custGeom>
            <a:solidFill>
              <a:srgbClr val="A7D8D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6" name="Freeform: Shape 225">
              <a:extLst>
                <a:ext uri="{FF2B5EF4-FFF2-40B4-BE49-F238E27FC236}">
                  <a16:creationId xmlns:a16="http://schemas.microsoft.com/office/drawing/2014/main" id="{8DFBEFC6-8B14-4B9B-A190-59B944D79869}"/>
                </a:ext>
              </a:extLst>
            </p:cNvPr>
            <p:cNvSpPr/>
            <p:nvPr/>
          </p:nvSpPr>
          <p:spPr>
            <a:xfrm>
              <a:off x="5989914" y="933894"/>
              <a:ext cx="221752" cy="125122"/>
            </a:xfrm>
            <a:custGeom>
              <a:avLst/>
              <a:gdLst>
                <a:gd name="connsiteX0" fmla="*/ 30455 w 221752"/>
                <a:gd name="connsiteY0" fmla="*/ 100140 h 125122"/>
                <a:gd name="connsiteX1" fmla="*/ 15073 w 221752"/>
                <a:gd name="connsiteY1" fmla="*/ 125123 h 125122"/>
                <a:gd name="connsiteX2" fmla="*/ 0 w 221752"/>
                <a:gd name="connsiteY2" fmla="*/ 83622 h 125122"/>
                <a:gd name="connsiteX3" fmla="*/ 3407 w 221752"/>
                <a:gd name="connsiteY3" fmla="*/ 76395 h 125122"/>
                <a:gd name="connsiteX4" fmla="*/ 113251 w 221752"/>
                <a:gd name="connsiteY4" fmla="*/ 13834 h 125122"/>
                <a:gd name="connsiteX5" fmla="*/ 127807 w 221752"/>
                <a:gd name="connsiteY5" fmla="*/ 9498 h 125122"/>
                <a:gd name="connsiteX6" fmla="*/ 221753 w 221752"/>
                <a:gd name="connsiteY6" fmla="*/ 0 h 125122"/>
                <a:gd name="connsiteX7" fmla="*/ 211635 w 221752"/>
                <a:gd name="connsiteY7" fmla="*/ 22196 h 125122"/>
                <a:gd name="connsiteX8" fmla="*/ 185517 w 221752"/>
                <a:gd name="connsiteY8" fmla="*/ 35617 h 125122"/>
                <a:gd name="connsiteX9" fmla="*/ 140196 w 221752"/>
                <a:gd name="connsiteY9" fmla="*/ 33552 h 125122"/>
                <a:gd name="connsiteX10" fmla="*/ 106953 w 221752"/>
                <a:gd name="connsiteY10" fmla="*/ 50070 h 125122"/>
                <a:gd name="connsiteX11" fmla="*/ 93842 w 221752"/>
                <a:gd name="connsiteY11" fmla="*/ 57606 h 125122"/>
                <a:gd name="connsiteX12" fmla="*/ 30455 w 221752"/>
                <a:gd name="connsiteY12" fmla="*/ 100140 h 125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1752" h="125122">
                  <a:moveTo>
                    <a:pt x="30455" y="100140"/>
                  </a:moveTo>
                  <a:cubicBezTo>
                    <a:pt x="30352" y="112115"/>
                    <a:pt x="25603" y="120684"/>
                    <a:pt x="15073" y="125123"/>
                  </a:cubicBezTo>
                  <a:cubicBezTo>
                    <a:pt x="5884" y="113044"/>
                    <a:pt x="20131" y="90952"/>
                    <a:pt x="0" y="83622"/>
                  </a:cubicBezTo>
                  <a:cubicBezTo>
                    <a:pt x="1136" y="81144"/>
                    <a:pt x="1652" y="77737"/>
                    <a:pt x="3407" y="76395"/>
                  </a:cubicBezTo>
                  <a:cubicBezTo>
                    <a:pt x="37991" y="51412"/>
                    <a:pt x="71956" y="24880"/>
                    <a:pt x="113251" y="13834"/>
                  </a:cubicBezTo>
                  <a:cubicBezTo>
                    <a:pt x="118103" y="12492"/>
                    <a:pt x="122852" y="10014"/>
                    <a:pt x="127807" y="9498"/>
                  </a:cubicBezTo>
                  <a:cubicBezTo>
                    <a:pt x="159088" y="6091"/>
                    <a:pt x="190472" y="3097"/>
                    <a:pt x="221753" y="0"/>
                  </a:cubicBezTo>
                  <a:cubicBezTo>
                    <a:pt x="218346" y="7433"/>
                    <a:pt x="215249" y="14969"/>
                    <a:pt x="211635" y="22196"/>
                  </a:cubicBezTo>
                  <a:cubicBezTo>
                    <a:pt x="203377" y="38507"/>
                    <a:pt x="203377" y="37681"/>
                    <a:pt x="185517" y="35617"/>
                  </a:cubicBezTo>
                  <a:cubicBezTo>
                    <a:pt x="170547" y="33862"/>
                    <a:pt x="155371" y="33552"/>
                    <a:pt x="140196" y="33552"/>
                  </a:cubicBezTo>
                  <a:cubicBezTo>
                    <a:pt x="127084" y="33552"/>
                    <a:pt x="115625" y="38714"/>
                    <a:pt x="106953" y="50070"/>
                  </a:cubicBezTo>
                  <a:cubicBezTo>
                    <a:pt x="103546" y="54612"/>
                    <a:pt x="98901" y="56471"/>
                    <a:pt x="93842" y="57606"/>
                  </a:cubicBezTo>
                  <a:cubicBezTo>
                    <a:pt x="73195" y="72679"/>
                    <a:pt x="52031" y="86822"/>
                    <a:pt x="30455" y="100140"/>
                  </a:cubicBezTo>
                  <a:close/>
                </a:path>
              </a:pathLst>
            </a:custGeom>
            <a:solidFill>
              <a:srgbClr val="79C8CA"/>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7" name="Freeform: Shape 226">
              <a:extLst>
                <a:ext uri="{FF2B5EF4-FFF2-40B4-BE49-F238E27FC236}">
                  <a16:creationId xmlns:a16="http://schemas.microsoft.com/office/drawing/2014/main" id="{AF127C02-76C9-44CE-885E-1097F762736E}"/>
                </a:ext>
              </a:extLst>
            </p:cNvPr>
            <p:cNvSpPr/>
            <p:nvPr/>
          </p:nvSpPr>
          <p:spPr>
            <a:xfrm>
              <a:off x="6330998" y="1656967"/>
              <a:ext cx="225066" cy="107525"/>
            </a:xfrm>
            <a:custGeom>
              <a:avLst/>
              <a:gdLst>
                <a:gd name="connsiteX0" fmla="*/ 163847 w 225066"/>
                <a:gd name="connsiteY0" fmla="*/ 62559 h 107525"/>
                <a:gd name="connsiteX1" fmla="*/ 201838 w 225066"/>
                <a:gd name="connsiteY1" fmla="*/ 87851 h 107525"/>
                <a:gd name="connsiteX2" fmla="*/ 225067 w 225066"/>
                <a:gd name="connsiteY2" fmla="*/ 96007 h 107525"/>
                <a:gd name="connsiteX3" fmla="*/ 172313 w 225066"/>
                <a:gd name="connsiteY3" fmla="*/ 102201 h 107525"/>
                <a:gd name="connsiteX4" fmla="*/ 125856 w 225066"/>
                <a:gd name="connsiteY4" fmla="*/ 103750 h 107525"/>
                <a:gd name="connsiteX5" fmla="*/ 104176 w 225066"/>
                <a:gd name="connsiteY5" fmla="*/ 99414 h 107525"/>
                <a:gd name="connsiteX6" fmla="*/ 55965 w 225066"/>
                <a:gd name="connsiteY6" fmla="*/ 67617 h 107525"/>
                <a:gd name="connsiteX7" fmla="*/ 33666 w 225066"/>
                <a:gd name="connsiteY7" fmla="*/ 46041 h 107525"/>
                <a:gd name="connsiteX8" fmla="*/ 18593 w 225066"/>
                <a:gd name="connsiteY8" fmla="*/ 44286 h 107525"/>
                <a:gd name="connsiteX9" fmla="*/ 11263 w 225066"/>
                <a:gd name="connsiteY9" fmla="*/ 46350 h 107525"/>
                <a:gd name="connsiteX10" fmla="*/ 4450 w 225066"/>
                <a:gd name="connsiteY10" fmla="*/ 16928 h 107525"/>
                <a:gd name="connsiteX11" fmla="*/ 10128 w 225066"/>
                <a:gd name="connsiteY11" fmla="*/ 7120 h 107525"/>
                <a:gd name="connsiteX12" fmla="*/ 24581 w 225066"/>
                <a:gd name="connsiteY12" fmla="*/ 100 h 107525"/>
                <a:gd name="connsiteX13" fmla="*/ 82600 w 225066"/>
                <a:gd name="connsiteY13" fmla="*/ 39950 h 107525"/>
                <a:gd name="connsiteX14" fmla="*/ 135251 w 225066"/>
                <a:gd name="connsiteY14" fmla="*/ 51719 h 107525"/>
                <a:gd name="connsiteX15" fmla="*/ 156208 w 225066"/>
                <a:gd name="connsiteY15" fmla="*/ 54093 h 107525"/>
                <a:gd name="connsiteX16" fmla="*/ 156208 w 225066"/>
                <a:gd name="connsiteY16" fmla="*/ 54196 h 107525"/>
                <a:gd name="connsiteX17" fmla="*/ 163847 w 225066"/>
                <a:gd name="connsiteY17" fmla="*/ 62559 h 107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5066" h="107525">
                  <a:moveTo>
                    <a:pt x="163847" y="62559"/>
                  </a:moveTo>
                  <a:cubicBezTo>
                    <a:pt x="171693" y="79593"/>
                    <a:pt x="183566" y="89194"/>
                    <a:pt x="201838" y="87851"/>
                  </a:cubicBezTo>
                  <a:cubicBezTo>
                    <a:pt x="210304" y="87232"/>
                    <a:pt x="219182" y="86819"/>
                    <a:pt x="225067" y="96007"/>
                  </a:cubicBezTo>
                  <a:cubicBezTo>
                    <a:pt x="208859" y="111493"/>
                    <a:pt x="189244" y="109015"/>
                    <a:pt x="172313" y="102201"/>
                  </a:cubicBezTo>
                  <a:cubicBezTo>
                    <a:pt x="155485" y="95491"/>
                    <a:pt x="141238" y="97969"/>
                    <a:pt x="125856" y="103750"/>
                  </a:cubicBezTo>
                  <a:cubicBezTo>
                    <a:pt x="118217" y="104679"/>
                    <a:pt x="109442" y="105815"/>
                    <a:pt x="104176" y="99414"/>
                  </a:cubicBezTo>
                  <a:cubicBezTo>
                    <a:pt x="90962" y="83103"/>
                    <a:pt x="73309" y="75876"/>
                    <a:pt x="55965" y="67617"/>
                  </a:cubicBezTo>
                  <a:cubicBezTo>
                    <a:pt x="46570" y="63075"/>
                    <a:pt x="38621" y="56261"/>
                    <a:pt x="33666" y="46041"/>
                  </a:cubicBezTo>
                  <a:cubicBezTo>
                    <a:pt x="29020" y="41189"/>
                    <a:pt x="23961" y="40879"/>
                    <a:pt x="18593" y="44286"/>
                  </a:cubicBezTo>
                  <a:cubicBezTo>
                    <a:pt x="16219" y="45318"/>
                    <a:pt x="13741" y="46041"/>
                    <a:pt x="11263" y="46350"/>
                  </a:cubicBezTo>
                  <a:cubicBezTo>
                    <a:pt x="-9178" y="41498"/>
                    <a:pt x="4450" y="27355"/>
                    <a:pt x="4450" y="16928"/>
                  </a:cubicBezTo>
                  <a:cubicBezTo>
                    <a:pt x="5792" y="13315"/>
                    <a:pt x="7753" y="10011"/>
                    <a:pt x="10128" y="7120"/>
                  </a:cubicBezTo>
                  <a:cubicBezTo>
                    <a:pt x="14360" y="3404"/>
                    <a:pt x="19006" y="616"/>
                    <a:pt x="24581" y="100"/>
                  </a:cubicBezTo>
                  <a:cubicBezTo>
                    <a:pt x="52455" y="-1552"/>
                    <a:pt x="70315" y="17444"/>
                    <a:pt x="82600" y="39950"/>
                  </a:cubicBezTo>
                  <a:cubicBezTo>
                    <a:pt x="97673" y="67411"/>
                    <a:pt x="111403" y="77838"/>
                    <a:pt x="135251" y="51719"/>
                  </a:cubicBezTo>
                  <a:cubicBezTo>
                    <a:pt x="141032" y="45318"/>
                    <a:pt x="149601" y="48725"/>
                    <a:pt x="156208" y="54093"/>
                  </a:cubicBezTo>
                  <a:lnTo>
                    <a:pt x="156208" y="54196"/>
                  </a:lnTo>
                  <a:cubicBezTo>
                    <a:pt x="158686" y="56984"/>
                    <a:pt x="160957" y="60081"/>
                    <a:pt x="163847" y="62559"/>
                  </a:cubicBezTo>
                  <a:close/>
                </a:path>
              </a:pathLst>
            </a:custGeom>
            <a:solidFill>
              <a:srgbClr val="81CACC"/>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8" name="Freeform: Shape 227">
              <a:extLst>
                <a:ext uri="{FF2B5EF4-FFF2-40B4-BE49-F238E27FC236}">
                  <a16:creationId xmlns:a16="http://schemas.microsoft.com/office/drawing/2014/main" id="{4AB01936-C5A3-4A16-90BF-0F43D5C1D84D}"/>
                </a:ext>
              </a:extLst>
            </p:cNvPr>
            <p:cNvSpPr/>
            <p:nvPr/>
          </p:nvSpPr>
          <p:spPr>
            <a:xfrm>
              <a:off x="6953630" y="1333992"/>
              <a:ext cx="107916" cy="189824"/>
            </a:xfrm>
            <a:custGeom>
              <a:avLst/>
              <a:gdLst>
                <a:gd name="connsiteX0" fmla="*/ 0 w 107916"/>
                <a:gd name="connsiteY0" fmla="*/ 176376 h 189824"/>
                <a:gd name="connsiteX1" fmla="*/ 6194 w 107916"/>
                <a:gd name="connsiteY1" fmla="*/ 161923 h 189824"/>
                <a:gd name="connsiteX2" fmla="*/ 23228 w 107916"/>
                <a:gd name="connsiteY2" fmla="*/ 134875 h 189824"/>
                <a:gd name="connsiteX3" fmla="*/ 23228 w 107916"/>
                <a:gd name="connsiteY3" fmla="*/ 134875 h 189824"/>
                <a:gd name="connsiteX4" fmla="*/ 39540 w 107916"/>
                <a:gd name="connsiteY4" fmla="*/ 67874 h 189824"/>
                <a:gd name="connsiteX5" fmla="*/ 30971 w 107916"/>
                <a:gd name="connsiteY5" fmla="*/ 26063 h 189824"/>
                <a:gd name="connsiteX6" fmla="*/ 31074 w 107916"/>
                <a:gd name="connsiteY6" fmla="*/ 977 h 189824"/>
                <a:gd name="connsiteX7" fmla="*/ 62665 w 107916"/>
                <a:gd name="connsiteY7" fmla="*/ 21314 h 189824"/>
                <a:gd name="connsiteX8" fmla="*/ 69272 w 107916"/>
                <a:gd name="connsiteY8" fmla="*/ 29780 h 189824"/>
                <a:gd name="connsiteX9" fmla="*/ 107779 w 107916"/>
                <a:gd name="connsiteY9" fmla="*/ 59615 h 189824"/>
                <a:gd name="connsiteX10" fmla="*/ 100036 w 107916"/>
                <a:gd name="connsiteY10" fmla="*/ 101323 h 189824"/>
                <a:gd name="connsiteX11" fmla="*/ 74743 w 107916"/>
                <a:gd name="connsiteY11" fmla="*/ 139004 h 189824"/>
                <a:gd name="connsiteX12" fmla="*/ 71646 w 107916"/>
                <a:gd name="connsiteY12" fmla="*/ 150154 h 189824"/>
                <a:gd name="connsiteX13" fmla="*/ 40469 w 107916"/>
                <a:gd name="connsiteY13" fmla="*/ 178338 h 189824"/>
                <a:gd name="connsiteX14" fmla="*/ 0 w 107916"/>
                <a:gd name="connsiteY14" fmla="*/ 176376 h 189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7916" h="189824">
                  <a:moveTo>
                    <a:pt x="0" y="176376"/>
                  </a:moveTo>
                  <a:cubicBezTo>
                    <a:pt x="1962" y="171421"/>
                    <a:pt x="2891" y="165020"/>
                    <a:pt x="6194" y="161923"/>
                  </a:cubicBezTo>
                  <a:cubicBezTo>
                    <a:pt x="14247" y="154387"/>
                    <a:pt x="18789" y="144786"/>
                    <a:pt x="23228" y="134875"/>
                  </a:cubicBezTo>
                  <a:lnTo>
                    <a:pt x="23228" y="134875"/>
                  </a:lnTo>
                  <a:cubicBezTo>
                    <a:pt x="43050" y="126719"/>
                    <a:pt x="52651" y="95851"/>
                    <a:pt x="39540" y="67874"/>
                  </a:cubicBezTo>
                  <a:cubicBezTo>
                    <a:pt x="32829" y="53627"/>
                    <a:pt x="34688" y="39691"/>
                    <a:pt x="30971" y="26063"/>
                  </a:cubicBezTo>
                  <a:cubicBezTo>
                    <a:pt x="30971" y="17701"/>
                    <a:pt x="30971" y="9339"/>
                    <a:pt x="31074" y="977"/>
                  </a:cubicBezTo>
                  <a:cubicBezTo>
                    <a:pt x="48212" y="-4495"/>
                    <a:pt x="52134" y="14501"/>
                    <a:pt x="62665" y="21314"/>
                  </a:cubicBezTo>
                  <a:cubicBezTo>
                    <a:pt x="65142" y="23895"/>
                    <a:pt x="67310" y="26683"/>
                    <a:pt x="69272" y="29780"/>
                  </a:cubicBezTo>
                  <a:cubicBezTo>
                    <a:pt x="79492" y="43820"/>
                    <a:pt x="82899" y="68287"/>
                    <a:pt x="107779" y="59615"/>
                  </a:cubicBezTo>
                  <a:cubicBezTo>
                    <a:pt x="108502" y="74275"/>
                    <a:pt x="106437" y="88315"/>
                    <a:pt x="100036" y="101323"/>
                  </a:cubicBezTo>
                  <a:cubicBezTo>
                    <a:pt x="91674" y="113918"/>
                    <a:pt x="73608" y="118667"/>
                    <a:pt x="74743" y="139004"/>
                  </a:cubicBezTo>
                  <a:cubicBezTo>
                    <a:pt x="74330" y="142927"/>
                    <a:pt x="73298" y="146644"/>
                    <a:pt x="71646" y="150154"/>
                  </a:cubicBezTo>
                  <a:cubicBezTo>
                    <a:pt x="63078" y="161923"/>
                    <a:pt x="50070" y="167704"/>
                    <a:pt x="40469" y="178338"/>
                  </a:cubicBezTo>
                  <a:cubicBezTo>
                    <a:pt x="26738" y="193410"/>
                    <a:pt x="12801" y="194546"/>
                    <a:pt x="0" y="176376"/>
                  </a:cubicBezTo>
                  <a:close/>
                </a:path>
              </a:pathLst>
            </a:custGeom>
            <a:solidFill>
              <a:srgbClr val="90D0D3"/>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9" name="Freeform: Shape 228">
              <a:extLst>
                <a:ext uri="{FF2B5EF4-FFF2-40B4-BE49-F238E27FC236}">
                  <a16:creationId xmlns:a16="http://schemas.microsoft.com/office/drawing/2014/main" id="{78A4586C-4DE3-44D4-B669-6B1F8DA4F2D8}"/>
                </a:ext>
              </a:extLst>
            </p:cNvPr>
            <p:cNvSpPr/>
            <p:nvPr/>
          </p:nvSpPr>
          <p:spPr>
            <a:xfrm>
              <a:off x="5598544" y="1176500"/>
              <a:ext cx="193465" cy="56938"/>
            </a:xfrm>
            <a:custGeom>
              <a:avLst/>
              <a:gdLst>
                <a:gd name="connsiteX0" fmla="*/ 193466 w 193465"/>
                <a:gd name="connsiteY0" fmla="*/ 7330 h 56938"/>
                <a:gd name="connsiteX1" fmla="*/ 141538 w 193465"/>
                <a:gd name="connsiteY1" fmla="*/ 30558 h 56938"/>
                <a:gd name="connsiteX2" fmla="*/ 123161 w 193465"/>
                <a:gd name="connsiteY2" fmla="*/ 32623 h 56938"/>
                <a:gd name="connsiteX3" fmla="*/ 71440 w 193465"/>
                <a:gd name="connsiteY3" fmla="*/ 43050 h 56938"/>
                <a:gd name="connsiteX4" fmla="*/ 62149 w 193465"/>
                <a:gd name="connsiteY4" fmla="*/ 49554 h 56938"/>
                <a:gd name="connsiteX5" fmla="*/ 0 w 193465"/>
                <a:gd name="connsiteY5" fmla="*/ 40779 h 56938"/>
                <a:gd name="connsiteX6" fmla="*/ 516 w 193465"/>
                <a:gd name="connsiteY6" fmla="*/ 40882 h 56938"/>
                <a:gd name="connsiteX7" fmla="*/ 8982 w 193465"/>
                <a:gd name="connsiteY7" fmla="*/ 34584 h 56938"/>
                <a:gd name="connsiteX8" fmla="*/ 106850 w 193465"/>
                <a:gd name="connsiteY8" fmla="*/ 11459 h 56938"/>
                <a:gd name="connsiteX9" fmla="*/ 117793 w 193465"/>
                <a:gd name="connsiteY9" fmla="*/ 10324 h 56938"/>
                <a:gd name="connsiteX10" fmla="*/ 184587 w 193465"/>
                <a:gd name="connsiteY10" fmla="*/ 0 h 56938"/>
                <a:gd name="connsiteX11" fmla="*/ 192950 w 193465"/>
                <a:gd name="connsiteY11" fmla="*/ 7227 h 56938"/>
                <a:gd name="connsiteX12" fmla="*/ 193466 w 193465"/>
                <a:gd name="connsiteY12" fmla="*/ 7330 h 56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3465" h="56938">
                  <a:moveTo>
                    <a:pt x="193466" y="7330"/>
                  </a:moveTo>
                  <a:cubicBezTo>
                    <a:pt x="180974" y="27771"/>
                    <a:pt x="164043" y="36959"/>
                    <a:pt x="141538" y="30558"/>
                  </a:cubicBezTo>
                  <a:cubicBezTo>
                    <a:pt x="134930" y="28700"/>
                    <a:pt x="129046" y="30352"/>
                    <a:pt x="123161" y="32623"/>
                  </a:cubicBezTo>
                  <a:cubicBezTo>
                    <a:pt x="106437" y="39127"/>
                    <a:pt x="89197" y="42430"/>
                    <a:pt x="71440" y="43050"/>
                  </a:cubicBezTo>
                  <a:cubicBezTo>
                    <a:pt x="68240" y="43153"/>
                    <a:pt x="65246" y="47282"/>
                    <a:pt x="62149" y="49554"/>
                  </a:cubicBezTo>
                  <a:cubicBezTo>
                    <a:pt x="41191" y="48934"/>
                    <a:pt x="17447" y="71440"/>
                    <a:pt x="0" y="40779"/>
                  </a:cubicBezTo>
                  <a:lnTo>
                    <a:pt x="516" y="40882"/>
                  </a:lnTo>
                  <a:cubicBezTo>
                    <a:pt x="3304" y="38714"/>
                    <a:pt x="6091" y="36649"/>
                    <a:pt x="8982" y="34584"/>
                  </a:cubicBezTo>
                  <a:cubicBezTo>
                    <a:pt x="39953" y="18479"/>
                    <a:pt x="72059" y="8259"/>
                    <a:pt x="106850" y="11459"/>
                  </a:cubicBezTo>
                  <a:cubicBezTo>
                    <a:pt x="110463" y="11769"/>
                    <a:pt x="114903" y="12079"/>
                    <a:pt x="117793" y="10324"/>
                  </a:cubicBezTo>
                  <a:cubicBezTo>
                    <a:pt x="138957" y="-2581"/>
                    <a:pt x="162082" y="1445"/>
                    <a:pt x="184587" y="0"/>
                  </a:cubicBezTo>
                  <a:cubicBezTo>
                    <a:pt x="187168" y="2581"/>
                    <a:pt x="189440" y="5781"/>
                    <a:pt x="192950" y="7227"/>
                  </a:cubicBezTo>
                  <a:lnTo>
                    <a:pt x="193466" y="7330"/>
                  </a:lnTo>
                  <a:close/>
                </a:path>
              </a:pathLst>
            </a:custGeom>
            <a:solidFill>
              <a:srgbClr val="7DC9CA"/>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0" name="Freeform: Shape 229">
              <a:extLst>
                <a:ext uri="{FF2B5EF4-FFF2-40B4-BE49-F238E27FC236}">
                  <a16:creationId xmlns:a16="http://schemas.microsoft.com/office/drawing/2014/main" id="{CF6DB934-4A02-45AD-8109-AA213AE816AE}"/>
                </a:ext>
              </a:extLst>
            </p:cNvPr>
            <p:cNvSpPr/>
            <p:nvPr/>
          </p:nvSpPr>
          <p:spPr>
            <a:xfrm>
              <a:off x="6918200" y="1474968"/>
              <a:ext cx="127826" cy="93574"/>
            </a:xfrm>
            <a:custGeom>
              <a:avLst/>
              <a:gdLst>
                <a:gd name="connsiteX0" fmla="*/ 35430 w 127826"/>
                <a:gd name="connsiteY0" fmla="*/ 35399 h 93574"/>
                <a:gd name="connsiteX1" fmla="*/ 50193 w 127826"/>
                <a:gd name="connsiteY1" fmla="*/ 39322 h 93574"/>
                <a:gd name="connsiteX2" fmla="*/ 63923 w 127826"/>
                <a:gd name="connsiteY2" fmla="*/ 37567 h 93574"/>
                <a:gd name="connsiteX3" fmla="*/ 104598 w 127826"/>
                <a:gd name="connsiteY3" fmla="*/ 2157 h 93574"/>
                <a:gd name="connsiteX4" fmla="*/ 127827 w 127826"/>
                <a:gd name="connsiteY4" fmla="*/ 10726 h 93574"/>
                <a:gd name="connsiteX5" fmla="*/ 70737 w 127826"/>
                <a:gd name="connsiteY5" fmla="*/ 69777 h 93574"/>
                <a:gd name="connsiteX6" fmla="*/ 19222 w 127826"/>
                <a:gd name="connsiteY6" fmla="*/ 93418 h 93574"/>
                <a:gd name="connsiteX7" fmla="*/ 7969 w 127826"/>
                <a:gd name="connsiteY7" fmla="*/ 93315 h 93574"/>
                <a:gd name="connsiteX8" fmla="*/ 433 w 127826"/>
                <a:gd name="connsiteY8" fmla="*/ 81856 h 93574"/>
                <a:gd name="connsiteX9" fmla="*/ 35430 w 127826"/>
                <a:gd name="connsiteY9" fmla="*/ 35399 h 93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826" h="93574">
                  <a:moveTo>
                    <a:pt x="35430" y="35399"/>
                  </a:moveTo>
                  <a:cubicBezTo>
                    <a:pt x="40385" y="36638"/>
                    <a:pt x="45340" y="37671"/>
                    <a:pt x="50193" y="39322"/>
                  </a:cubicBezTo>
                  <a:cubicBezTo>
                    <a:pt x="55148" y="40974"/>
                    <a:pt x="61549" y="43349"/>
                    <a:pt x="63923" y="37567"/>
                  </a:cubicBezTo>
                  <a:cubicBezTo>
                    <a:pt x="72079" y="17849"/>
                    <a:pt x="90971" y="13823"/>
                    <a:pt x="104598" y="2157"/>
                  </a:cubicBezTo>
                  <a:cubicBezTo>
                    <a:pt x="114819" y="-3108"/>
                    <a:pt x="121942" y="1847"/>
                    <a:pt x="127827" y="10726"/>
                  </a:cubicBezTo>
                  <a:cubicBezTo>
                    <a:pt x="117297" y="40252"/>
                    <a:pt x="99230" y="60486"/>
                    <a:pt x="70737" y="69777"/>
                  </a:cubicBezTo>
                  <a:cubicBezTo>
                    <a:pt x="52877" y="75559"/>
                    <a:pt x="35120" y="82269"/>
                    <a:pt x="19222" y="93418"/>
                  </a:cubicBezTo>
                  <a:cubicBezTo>
                    <a:pt x="15505" y="93418"/>
                    <a:pt x="11685" y="93831"/>
                    <a:pt x="7969" y="93315"/>
                  </a:cubicBezTo>
                  <a:cubicBezTo>
                    <a:pt x="1981" y="92489"/>
                    <a:pt x="-1219" y="87637"/>
                    <a:pt x="433" y="81856"/>
                  </a:cubicBezTo>
                  <a:cubicBezTo>
                    <a:pt x="6110" y="61209"/>
                    <a:pt x="18912" y="46549"/>
                    <a:pt x="35430" y="35399"/>
                  </a:cubicBezTo>
                  <a:close/>
                </a:path>
              </a:pathLst>
            </a:custGeom>
            <a:solidFill>
              <a:srgbClr val="7AC8C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1" name="Freeform: Shape 230">
              <a:extLst>
                <a:ext uri="{FF2B5EF4-FFF2-40B4-BE49-F238E27FC236}">
                  <a16:creationId xmlns:a16="http://schemas.microsoft.com/office/drawing/2014/main" id="{9AFEFAE4-2CBA-4F9C-9B94-7654ACB932AF}"/>
                </a:ext>
              </a:extLst>
            </p:cNvPr>
            <p:cNvSpPr/>
            <p:nvPr/>
          </p:nvSpPr>
          <p:spPr>
            <a:xfrm>
              <a:off x="6093448" y="1732181"/>
              <a:ext cx="181632" cy="71248"/>
            </a:xfrm>
            <a:custGeom>
              <a:avLst/>
              <a:gdLst>
                <a:gd name="connsiteX0" fmla="*/ 3420 w 181632"/>
                <a:gd name="connsiteY0" fmla="*/ 70450 h 71248"/>
                <a:gd name="connsiteX1" fmla="*/ 4659 w 181632"/>
                <a:gd name="connsiteY1" fmla="*/ 38860 h 71248"/>
                <a:gd name="connsiteX2" fmla="*/ 19938 w 181632"/>
                <a:gd name="connsiteY2" fmla="*/ 31014 h 71248"/>
                <a:gd name="connsiteX3" fmla="*/ 30365 w 181632"/>
                <a:gd name="connsiteY3" fmla="*/ 35866 h 71248"/>
                <a:gd name="connsiteX4" fmla="*/ 115638 w 181632"/>
                <a:gd name="connsiteY4" fmla="*/ 40408 h 71248"/>
                <a:gd name="connsiteX5" fmla="*/ 118219 w 181632"/>
                <a:gd name="connsiteY5" fmla="*/ 37518 h 71248"/>
                <a:gd name="connsiteX6" fmla="*/ 164160 w 181632"/>
                <a:gd name="connsiteY6" fmla="*/ 4172 h 71248"/>
                <a:gd name="connsiteX7" fmla="*/ 178303 w 181632"/>
                <a:gd name="connsiteY7" fmla="*/ 1282 h 71248"/>
                <a:gd name="connsiteX8" fmla="*/ 181607 w 181632"/>
                <a:gd name="connsiteY8" fmla="*/ 11089 h 71248"/>
                <a:gd name="connsiteX9" fmla="*/ 165708 w 181632"/>
                <a:gd name="connsiteY9" fmla="*/ 47532 h 71248"/>
                <a:gd name="connsiteX10" fmla="*/ 112644 w 181632"/>
                <a:gd name="connsiteY10" fmla="*/ 68798 h 71248"/>
                <a:gd name="connsiteX11" fmla="*/ 105211 w 181632"/>
                <a:gd name="connsiteY11" fmla="*/ 69831 h 71248"/>
                <a:gd name="connsiteX12" fmla="*/ 3420 w 181632"/>
                <a:gd name="connsiteY12" fmla="*/ 70450 h 71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1632" h="71248">
                  <a:moveTo>
                    <a:pt x="3420" y="70450"/>
                  </a:moveTo>
                  <a:cubicBezTo>
                    <a:pt x="-3394" y="59610"/>
                    <a:pt x="1562" y="49183"/>
                    <a:pt x="4659" y="38860"/>
                  </a:cubicBezTo>
                  <a:cubicBezTo>
                    <a:pt x="7033" y="30911"/>
                    <a:pt x="13124" y="29156"/>
                    <a:pt x="19938" y="31014"/>
                  </a:cubicBezTo>
                  <a:cubicBezTo>
                    <a:pt x="23551" y="31943"/>
                    <a:pt x="27474" y="33388"/>
                    <a:pt x="30365" y="35866"/>
                  </a:cubicBezTo>
                  <a:cubicBezTo>
                    <a:pt x="57826" y="60436"/>
                    <a:pt x="86939" y="45673"/>
                    <a:pt x="115638" y="40408"/>
                  </a:cubicBezTo>
                  <a:cubicBezTo>
                    <a:pt x="116671" y="40202"/>
                    <a:pt x="117393" y="38550"/>
                    <a:pt x="118219" y="37518"/>
                  </a:cubicBezTo>
                  <a:cubicBezTo>
                    <a:pt x="134531" y="28123"/>
                    <a:pt x="155901" y="26781"/>
                    <a:pt x="164160" y="4172"/>
                  </a:cubicBezTo>
                  <a:cubicBezTo>
                    <a:pt x="168289" y="-370"/>
                    <a:pt x="173038" y="-990"/>
                    <a:pt x="178303" y="1282"/>
                  </a:cubicBezTo>
                  <a:cubicBezTo>
                    <a:pt x="180781" y="3966"/>
                    <a:pt x="181813" y="7269"/>
                    <a:pt x="181607" y="11089"/>
                  </a:cubicBezTo>
                  <a:cubicBezTo>
                    <a:pt x="179542" y="24820"/>
                    <a:pt x="164779" y="32046"/>
                    <a:pt x="165708" y="47532"/>
                  </a:cubicBezTo>
                  <a:cubicBezTo>
                    <a:pt x="149500" y="59094"/>
                    <a:pt x="130092" y="61056"/>
                    <a:pt x="112644" y="68798"/>
                  </a:cubicBezTo>
                  <a:cubicBezTo>
                    <a:pt x="110373" y="69831"/>
                    <a:pt x="107586" y="70244"/>
                    <a:pt x="105211" y="69831"/>
                  </a:cubicBezTo>
                  <a:cubicBezTo>
                    <a:pt x="71143" y="63327"/>
                    <a:pt x="37385" y="74167"/>
                    <a:pt x="3420" y="70450"/>
                  </a:cubicBezTo>
                  <a:close/>
                </a:path>
              </a:pathLst>
            </a:custGeom>
            <a:solidFill>
              <a:srgbClr val="96D2D5"/>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2" name="Freeform: Shape 231">
              <a:extLst>
                <a:ext uri="{FF2B5EF4-FFF2-40B4-BE49-F238E27FC236}">
                  <a16:creationId xmlns:a16="http://schemas.microsoft.com/office/drawing/2014/main" id="{CA93E6BA-069E-4D20-A3F4-4FE13D3EF758}"/>
                </a:ext>
              </a:extLst>
            </p:cNvPr>
            <p:cNvSpPr/>
            <p:nvPr/>
          </p:nvSpPr>
          <p:spPr>
            <a:xfrm>
              <a:off x="5445444" y="1252173"/>
              <a:ext cx="116038" cy="105850"/>
            </a:xfrm>
            <a:custGeom>
              <a:avLst/>
              <a:gdLst>
                <a:gd name="connsiteX0" fmla="*/ 116038 w 116038"/>
                <a:gd name="connsiteY0" fmla="*/ 24674 h 105850"/>
                <a:gd name="connsiteX1" fmla="*/ 98178 w 116038"/>
                <a:gd name="connsiteY1" fmla="*/ 39643 h 105850"/>
                <a:gd name="connsiteX2" fmla="*/ 68549 w 116038"/>
                <a:gd name="connsiteY2" fmla="*/ 28080 h 105850"/>
                <a:gd name="connsiteX3" fmla="*/ 58948 w 116038"/>
                <a:gd name="connsiteY3" fmla="*/ 49347 h 105850"/>
                <a:gd name="connsiteX4" fmla="*/ 15898 w 116038"/>
                <a:gd name="connsiteY4" fmla="*/ 103650 h 105850"/>
                <a:gd name="connsiteX5" fmla="*/ 0 w 116038"/>
                <a:gd name="connsiteY5" fmla="*/ 98591 h 105850"/>
                <a:gd name="connsiteX6" fmla="*/ 77944 w 116038"/>
                <a:gd name="connsiteY6" fmla="*/ 0 h 105850"/>
                <a:gd name="connsiteX7" fmla="*/ 113148 w 116038"/>
                <a:gd name="connsiteY7" fmla="*/ 20234 h 105850"/>
                <a:gd name="connsiteX8" fmla="*/ 116038 w 116038"/>
                <a:gd name="connsiteY8" fmla="*/ 24674 h 105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038" h="105850">
                  <a:moveTo>
                    <a:pt x="116038" y="24674"/>
                  </a:moveTo>
                  <a:cubicBezTo>
                    <a:pt x="110050" y="29629"/>
                    <a:pt x="104372" y="35101"/>
                    <a:pt x="98178" y="39643"/>
                  </a:cubicBezTo>
                  <a:cubicBezTo>
                    <a:pt x="78666" y="53890"/>
                    <a:pt x="77841" y="53477"/>
                    <a:pt x="68549" y="28080"/>
                  </a:cubicBezTo>
                  <a:cubicBezTo>
                    <a:pt x="59877" y="32210"/>
                    <a:pt x="60497" y="42224"/>
                    <a:pt x="58948" y="49347"/>
                  </a:cubicBezTo>
                  <a:cubicBezTo>
                    <a:pt x="53477" y="76292"/>
                    <a:pt x="34584" y="89816"/>
                    <a:pt x="15898" y="103650"/>
                  </a:cubicBezTo>
                  <a:cubicBezTo>
                    <a:pt x="9395" y="108399"/>
                    <a:pt x="4026" y="104889"/>
                    <a:pt x="0" y="98591"/>
                  </a:cubicBezTo>
                  <a:cubicBezTo>
                    <a:pt x="11769" y="52238"/>
                    <a:pt x="40262" y="21783"/>
                    <a:pt x="77944" y="0"/>
                  </a:cubicBezTo>
                  <a:cubicBezTo>
                    <a:pt x="89093" y="7949"/>
                    <a:pt x="102721" y="10737"/>
                    <a:pt x="113148" y="20234"/>
                  </a:cubicBezTo>
                  <a:cubicBezTo>
                    <a:pt x="114180" y="21577"/>
                    <a:pt x="115109" y="23125"/>
                    <a:pt x="116038" y="24674"/>
                  </a:cubicBezTo>
                  <a:close/>
                </a:path>
              </a:pathLst>
            </a:custGeom>
            <a:solidFill>
              <a:srgbClr val="A2D6D9"/>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3" name="Freeform: Shape 232">
              <a:extLst>
                <a:ext uri="{FF2B5EF4-FFF2-40B4-BE49-F238E27FC236}">
                  <a16:creationId xmlns:a16="http://schemas.microsoft.com/office/drawing/2014/main" id="{5B0F8BA9-1152-4490-87C5-A8F7F8E7C455}"/>
                </a:ext>
              </a:extLst>
            </p:cNvPr>
            <p:cNvSpPr/>
            <p:nvPr/>
          </p:nvSpPr>
          <p:spPr>
            <a:xfrm>
              <a:off x="5543396" y="1574441"/>
              <a:ext cx="128595" cy="64892"/>
            </a:xfrm>
            <a:custGeom>
              <a:avLst/>
              <a:gdLst>
                <a:gd name="connsiteX0" fmla="*/ 2600 w 128595"/>
                <a:gd name="connsiteY0" fmla="*/ 28118 h 64892"/>
                <a:gd name="connsiteX1" fmla="*/ 7969 w 128595"/>
                <a:gd name="connsiteY1" fmla="*/ 8813 h 64892"/>
                <a:gd name="connsiteX2" fmla="*/ 25726 w 128595"/>
                <a:gd name="connsiteY2" fmla="*/ 2825 h 64892"/>
                <a:gd name="connsiteX3" fmla="*/ 34501 w 128595"/>
                <a:gd name="connsiteY3" fmla="*/ 450 h 64892"/>
                <a:gd name="connsiteX4" fmla="*/ 42347 w 128595"/>
                <a:gd name="connsiteY4" fmla="*/ 6645 h 64892"/>
                <a:gd name="connsiteX5" fmla="*/ 48541 w 128595"/>
                <a:gd name="connsiteY5" fmla="*/ 14284 h 64892"/>
                <a:gd name="connsiteX6" fmla="*/ 74453 w 128595"/>
                <a:gd name="connsiteY6" fmla="*/ 19343 h 64892"/>
                <a:gd name="connsiteX7" fmla="*/ 79202 w 128595"/>
                <a:gd name="connsiteY7" fmla="*/ 19962 h 64892"/>
                <a:gd name="connsiteX8" fmla="*/ 117400 w 128595"/>
                <a:gd name="connsiteY8" fmla="*/ 36583 h 64892"/>
                <a:gd name="connsiteX9" fmla="*/ 124730 w 128595"/>
                <a:gd name="connsiteY9" fmla="*/ 61876 h 64892"/>
                <a:gd name="connsiteX10" fmla="*/ 117400 w 128595"/>
                <a:gd name="connsiteY10" fmla="*/ 60637 h 64892"/>
                <a:gd name="connsiteX11" fmla="*/ 102018 w 128595"/>
                <a:gd name="connsiteY11" fmla="*/ 60741 h 64892"/>
                <a:gd name="connsiteX12" fmla="*/ 73111 w 128595"/>
                <a:gd name="connsiteY12" fmla="*/ 61876 h 64892"/>
                <a:gd name="connsiteX13" fmla="*/ 37804 w 128595"/>
                <a:gd name="connsiteY13" fmla="*/ 50314 h 64892"/>
                <a:gd name="connsiteX14" fmla="*/ 2600 w 128595"/>
                <a:gd name="connsiteY14" fmla="*/ 28118 h 64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8595" h="64892">
                  <a:moveTo>
                    <a:pt x="2600" y="28118"/>
                  </a:moveTo>
                  <a:cubicBezTo>
                    <a:pt x="-806" y="19962"/>
                    <a:pt x="-2458" y="12323"/>
                    <a:pt x="7969" y="8813"/>
                  </a:cubicBezTo>
                  <a:cubicBezTo>
                    <a:pt x="13853" y="6748"/>
                    <a:pt x="19841" y="4786"/>
                    <a:pt x="25726" y="2825"/>
                  </a:cubicBezTo>
                  <a:cubicBezTo>
                    <a:pt x="28203" y="141"/>
                    <a:pt x="31197" y="-582"/>
                    <a:pt x="34501" y="450"/>
                  </a:cubicBezTo>
                  <a:cubicBezTo>
                    <a:pt x="37391" y="1999"/>
                    <a:pt x="39972" y="4167"/>
                    <a:pt x="42347" y="6645"/>
                  </a:cubicBezTo>
                  <a:cubicBezTo>
                    <a:pt x="44515" y="9122"/>
                    <a:pt x="46579" y="11703"/>
                    <a:pt x="48541" y="14284"/>
                  </a:cubicBezTo>
                  <a:cubicBezTo>
                    <a:pt x="55974" y="23266"/>
                    <a:pt x="65781" y="18207"/>
                    <a:pt x="74453" y="19343"/>
                  </a:cubicBezTo>
                  <a:cubicBezTo>
                    <a:pt x="76002" y="19549"/>
                    <a:pt x="77654" y="19756"/>
                    <a:pt x="79202" y="19962"/>
                  </a:cubicBezTo>
                  <a:cubicBezTo>
                    <a:pt x="95307" y="16349"/>
                    <a:pt x="105321" y="29150"/>
                    <a:pt x="117400" y="36583"/>
                  </a:cubicBezTo>
                  <a:cubicBezTo>
                    <a:pt x="126175" y="42777"/>
                    <a:pt x="133298" y="49591"/>
                    <a:pt x="124730" y="61876"/>
                  </a:cubicBezTo>
                  <a:cubicBezTo>
                    <a:pt x="122149" y="62083"/>
                    <a:pt x="119774" y="61670"/>
                    <a:pt x="117400" y="60637"/>
                  </a:cubicBezTo>
                  <a:cubicBezTo>
                    <a:pt x="112238" y="56508"/>
                    <a:pt x="107076" y="56611"/>
                    <a:pt x="102018" y="60741"/>
                  </a:cubicBezTo>
                  <a:cubicBezTo>
                    <a:pt x="92416" y="63012"/>
                    <a:pt x="82919" y="68174"/>
                    <a:pt x="73111" y="61876"/>
                  </a:cubicBezTo>
                  <a:cubicBezTo>
                    <a:pt x="62168" y="54856"/>
                    <a:pt x="50296" y="52378"/>
                    <a:pt x="37804" y="50314"/>
                  </a:cubicBezTo>
                  <a:cubicBezTo>
                    <a:pt x="23971" y="47939"/>
                    <a:pt x="13750" y="36790"/>
                    <a:pt x="2600" y="28118"/>
                  </a:cubicBezTo>
                  <a:close/>
                </a:path>
              </a:pathLst>
            </a:custGeom>
            <a:solidFill>
              <a:srgbClr val="6DC4C7"/>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4" name="Freeform: Shape 233">
              <a:extLst>
                <a:ext uri="{FF2B5EF4-FFF2-40B4-BE49-F238E27FC236}">
                  <a16:creationId xmlns:a16="http://schemas.microsoft.com/office/drawing/2014/main" id="{A24406F6-22CF-467D-8C76-19E379D25643}"/>
                </a:ext>
              </a:extLst>
            </p:cNvPr>
            <p:cNvSpPr/>
            <p:nvPr/>
          </p:nvSpPr>
          <p:spPr>
            <a:xfrm>
              <a:off x="5921055" y="1016504"/>
              <a:ext cx="91426" cy="106505"/>
            </a:xfrm>
            <a:custGeom>
              <a:avLst/>
              <a:gdLst>
                <a:gd name="connsiteX0" fmla="*/ 68859 w 91426"/>
                <a:gd name="connsiteY0" fmla="*/ 1011 h 106505"/>
                <a:gd name="connsiteX1" fmla="*/ 82796 w 91426"/>
                <a:gd name="connsiteY1" fmla="*/ 2663 h 106505"/>
                <a:gd name="connsiteX2" fmla="*/ 91261 w 91426"/>
                <a:gd name="connsiteY2" fmla="*/ 6896 h 106505"/>
                <a:gd name="connsiteX3" fmla="*/ 83932 w 91426"/>
                <a:gd name="connsiteY3" fmla="*/ 42513 h 106505"/>
                <a:gd name="connsiteX4" fmla="*/ 83932 w 91426"/>
                <a:gd name="connsiteY4" fmla="*/ 42616 h 106505"/>
                <a:gd name="connsiteX5" fmla="*/ 46044 w 91426"/>
                <a:gd name="connsiteY5" fmla="*/ 51597 h 106505"/>
                <a:gd name="connsiteX6" fmla="*/ 18892 w 91426"/>
                <a:gd name="connsiteY6" fmla="*/ 99809 h 106505"/>
                <a:gd name="connsiteX7" fmla="*/ 0 w 91426"/>
                <a:gd name="connsiteY7" fmla="*/ 92892 h 106505"/>
                <a:gd name="connsiteX8" fmla="*/ 45734 w 91426"/>
                <a:gd name="connsiteY8" fmla="*/ 17529 h 106505"/>
                <a:gd name="connsiteX9" fmla="*/ 68859 w 91426"/>
                <a:gd name="connsiteY9" fmla="*/ 1011 h 106505"/>
                <a:gd name="connsiteX10" fmla="*/ 68859 w 91426"/>
                <a:gd name="connsiteY10" fmla="*/ 1011 h 106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426" h="106505">
                  <a:moveTo>
                    <a:pt x="68859" y="1011"/>
                  </a:moveTo>
                  <a:cubicBezTo>
                    <a:pt x="73401" y="2354"/>
                    <a:pt x="77841" y="6793"/>
                    <a:pt x="82796" y="2663"/>
                  </a:cubicBezTo>
                  <a:cubicBezTo>
                    <a:pt x="88371" y="-1982"/>
                    <a:pt x="92294" y="-537"/>
                    <a:pt x="91261" y="6896"/>
                  </a:cubicBezTo>
                  <a:cubicBezTo>
                    <a:pt x="89713" y="18871"/>
                    <a:pt x="86512" y="30640"/>
                    <a:pt x="83932" y="42513"/>
                  </a:cubicBezTo>
                  <a:lnTo>
                    <a:pt x="83932" y="42616"/>
                  </a:lnTo>
                  <a:cubicBezTo>
                    <a:pt x="72782" y="52940"/>
                    <a:pt x="56987" y="40241"/>
                    <a:pt x="46044" y="51597"/>
                  </a:cubicBezTo>
                  <a:cubicBezTo>
                    <a:pt x="37062" y="67702"/>
                    <a:pt x="28390" y="84014"/>
                    <a:pt x="18892" y="99809"/>
                  </a:cubicBezTo>
                  <a:cubicBezTo>
                    <a:pt x="12285" y="110752"/>
                    <a:pt x="5988" y="108171"/>
                    <a:pt x="0" y="92892"/>
                  </a:cubicBezTo>
                  <a:cubicBezTo>
                    <a:pt x="5781" y="60889"/>
                    <a:pt x="25087" y="38693"/>
                    <a:pt x="45734" y="17529"/>
                  </a:cubicBezTo>
                  <a:cubicBezTo>
                    <a:pt x="53580" y="12471"/>
                    <a:pt x="64729" y="12677"/>
                    <a:pt x="68859" y="1011"/>
                  </a:cubicBezTo>
                  <a:lnTo>
                    <a:pt x="68859" y="1011"/>
                  </a:lnTo>
                  <a:close/>
                </a:path>
              </a:pathLst>
            </a:custGeom>
            <a:solidFill>
              <a:srgbClr val="69C3C4"/>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5" name="Freeform: Shape 234">
              <a:extLst>
                <a:ext uri="{FF2B5EF4-FFF2-40B4-BE49-F238E27FC236}">
                  <a16:creationId xmlns:a16="http://schemas.microsoft.com/office/drawing/2014/main" id="{0E9A5246-17D7-4F69-9E44-91E14579E151}"/>
                </a:ext>
              </a:extLst>
            </p:cNvPr>
            <p:cNvSpPr/>
            <p:nvPr/>
          </p:nvSpPr>
          <p:spPr>
            <a:xfrm>
              <a:off x="6923278" y="1210934"/>
              <a:ext cx="75362" cy="116291"/>
            </a:xfrm>
            <a:custGeom>
              <a:avLst/>
              <a:gdLst>
                <a:gd name="connsiteX0" fmla="*/ 60703 w 75362"/>
                <a:gd name="connsiteY0" fmla="*/ 116292 h 116291"/>
                <a:gd name="connsiteX1" fmla="*/ 41604 w 75362"/>
                <a:gd name="connsiteY1" fmla="*/ 91205 h 116291"/>
                <a:gd name="connsiteX2" fmla="*/ 28597 w 75362"/>
                <a:gd name="connsiteY2" fmla="*/ 50633 h 116291"/>
                <a:gd name="connsiteX3" fmla="*/ 19099 w 75362"/>
                <a:gd name="connsiteY3" fmla="*/ 26269 h 116291"/>
                <a:gd name="connsiteX4" fmla="*/ 0 w 75362"/>
                <a:gd name="connsiteY4" fmla="*/ 7170 h 116291"/>
                <a:gd name="connsiteX5" fmla="*/ 31281 w 75362"/>
                <a:gd name="connsiteY5" fmla="*/ 6964 h 116291"/>
                <a:gd name="connsiteX6" fmla="*/ 75363 w 75362"/>
                <a:gd name="connsiteY6" fmla="*/ 58272 h 116291"/>
                <a:gd name="connsiteX7" fmla="*/ 67414 w 75362"/>
                <a:gd name="connsiteY7" fmla="*/ 107723 h 116291"/>
                <a:gd name="connsiteX8" fmla="*/ 60703 w 75362"/>
                <a:gd name="connsiteY8" fmla="*/ 116292 h 116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362" h="116291">
                  <a:moveTo>
                    <a:pt x="60703" y="116292"/>
                  </a:moveTo>
                  <a:cubicBezTo>
                    <a:pt x="54406" y="107723"/>
                    <a:pt x="49450" y="97296"/>
                    <a:pt x="41604" y="91205"/>
                  </a:cubicBezTo>
                  <a:cubicBezTo>
                    <a:pt x="27667" y="80468"/>
                    <a:pt x="19202" y="70454"/>
                    <a:pt x="28597" y="50633"/>
                  </a:cubicBezTo>
                  <a:cubicBezTo>
                    <a:pt x="33139" y="41032"/>
                    <a:pt x="27564" y="31534"/>
                    <a:pt x="19099" y="26269"/>
                  </a:cubicBezTo>
                  <a:cubicBezTo>
                    <a:pt x="11356" y="21314"/>
                    <a:pt x="3510" y="16875"/>
                    <a:pt x="0" y="7170"/>
                  </a:cubicBezTo>
                  <a:cubicBezTo>
                    <a:pt x="10324" y="-3463"/>
                    <a:pt x="20751" y="-1192"/>
                    <a:pt x="31281" y="6964"/>
                  </a:cubicBezTo>
                  <a:cubicBezTo>
                    <a:pt x="51205" y="18630"/>
                    <a:pt x="65968" y="35767"/>
                    <a:pt x="75363" y="58272"/>
                  </a:cubicBezTo>
                  <a:cubicBezTo>
                    <a:pt x="73092" y="74790"/>
                    <a:pt x="70511" y="91308"/>
                    <a:pt x="67414" y="107723"/>
                  </a:cubicBezTo>
                  <a:cubicBezTo>
                    <a:pt x="65865" y="111336"/>
                    <a:pt x="63594" y="114124"/>
                    <a:pt x="60703" y="116292"/>
                  </a:cubicBezTo>
                  <a:close/>
                </a:path>
              </a:pathLst>
            </a:custGeom>
            <a:solidFill>
              <a:srgbClr val="90D0D3"/>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6" name="Freeform: Shape 235">
              <a:extLst>
                <a:ext uri="{FF2B5EF4-FFF2-40B4-BE49-F238E27FC236}">
                  <a16:creationId xmlns:a16="http://schemas.microsoft.com/office/drawing/2014/main" id="{6805B491-6B5B-4D66-A17B-F30F7018D469}"/>
                </a:ext>
              </a:extLst>
            </p:cNvPr>
            <p:cNvSpPr/>
            <p:nvPr/>
          </p:nvSpPr>
          <p:spPr>
            <a:xfrm>
              <a:off x="6609103" y="1068025"/>
              <a:ext cx="169334" cy="44084"/>
            </a:xfrm>
            <a:custGeom>
              <a:avLst/>
              <a:gdLst>
                <a:gd name="connsiteX0" fmla="*/ 169334 w 169334"/>
                <a:gd name="connsiteY0" fmla="*/ 32493 h 44084"/>
                <a:gd name="connsiteX1" fmla="*/ 162004 w 169334"/>
                <a:gd name="connsiteY1" fmla="*/ 43952 h 44084"/>
                <a:gd name="connsiteX2" fmla="*/ 115238 w 169334"/>
                <a:gd name="connsiteY2" fmla="*/ 41474 h 44084"/>
                <a:gd name="connsiteX3" fmla="*/ 99959 w 169334"/>
                <a:gd name="connsiteY3" fmla="*/ 33009 h 44084"/>
                <a:gd name="connsiteX4" fmla="*/ 99959 w 169334"/>
                <a:gd name="connsiteY4" fmla="*/ 33009 h 44084"/>
                <a:gd name="connsiteX5" fmla="*/ 3123 w 169334"/>
                <a:gd name="connsiteY5" fmla="*/ 19279 h 44084"/>
                <a:gd name="connsiteX6" fmla="*/ 1265 w 169334"/>
                <a:gd name="connsiteY6" fmla="*/ 6993 h 44084"/>
                <a:gd name="connsiteX7" fmla="*/ 26867 w 169334"/>
                <a:gd name="connsiteY7" fmla="*/ 180 h 44084"/>
                <a:gd name="connsiteX8" fmla="*/ 86332 w 169334"/>
                <a:gd name="connsiteY8" fmla="*/ 2141 h 44084"/>
                <a:gd name="connsiteX9" fmla="*/ 153023 w 169334"/>
                <a:gd name="connsiteY9" fmla="*/ 25679 h 44084"/>
                <a:gd name="connsiteX10" fmla="*/ 169025 w 169334"/>
                <a:gd name="connsiteY10" fmla="*/ 32493 h 44084"/>
                <a:gd name="connsiteX11" fmla="*/ 169334 w 169334"/>
                <a:gd name="connsiteY11" fmla="*/ 32493 h 4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9334" h="44084">
                  <a:moveTo>
                    <a:pt x="169334" y="32493"/>
                  </a:moveTo>
                  <a:cubicBezTo>
                    <a:pt x="168199" y="37448"/>
                    <a:pt x="167476" y="45191"/>
                    <a:pt x="162004" y="43952"/>
                  </a:cubicBezTo>
                  <a:cubicBezTo>
                    <a:pt x="146416" y="40442"/>
                    <a:pt x="130827" y="42094"/>
                    <a:pt x="115238" y="41474"/>
                  </a:cubicBezTo>
                  <a:cubicBezTo>
                    <a:pt x="111315" y="36106"/>
                    <a:pt x="104088" y="37861"/>
                    <a:pt x="99959" y="33009"/>
                  </a:cubicBezTo>
                  <a:lnTo>
                    <a:pt x="99959" y="33009"/>
                  </a:lnTo>
                  <a:cubicBezTo>
                    <a:pt x="68162" y="24440"/>
                    <a:pt x="33578" y="39100"/>
                    <a:pt x="3123" y="19279"/>
                  </a:cubicBezTo>
                  <a:cubicBezTo>
                    <a:pt x="-284" y="15665"/>
                    <a:pt x="-903" y="11639"/>
                    <a:pt x="1265" y="6993"/>
                  </a:cubicBezTo>
                  <a:cubicBezTo>
                    <a:pt x="9317" y="2657"/>
                    <a:pt x="17783" y="1006"/>
                    <a:pt x="26867" y="180"/>
                  </a:cubicBezTo>
                  <a:cubicBezTo>
                    <a:pt x="46792" y="-1575"/>
                    <a:pt x="66304" y="10297"/>
                    <a:pt x="86332" y="2141"/>
                  </a:cubicBezTo>
                  <a:cubicBezTo>
                    <a:pt x="106979" y="15252"/>
                    <a:pt x="133511" y="8748"/>
                    <a:pt x="153023" y="25679"/>
                  </a:cubicBezTo>
                  <a:cubicBezTo>
                    <a:pt x="157772" y="29602"/>
                    <a:pt x="164276" y="28570"/>
                    <a:pt x="169025" y="32493"/>
                  </a:cubicBezTo>
                  <a:lnTo>
                    <a:pt x="169334" y="32493"/>
                  </a:lnTo>
                  <a:close/>
                </a:path>
              </a:pathLst>
            </a:custGeom>
            <a:solidFill>
              <a:srgbClr val="7CC8C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7" name="Freeform: Shape 236">
              <a:extLst>
                <a:ext uri="{FF2B5EF4-FFF2-40B4-BE49-F238E27FC236}">
                  <a16:creationId xmlns:a16="http://schemas.microsoft.com/office/drawing/2014/main" id="{9CB93F18-A549-4E5E-88DE-540BB52D908C}"/>
                </a:ext>
              </a:extLst>
            </p:cNvPr>
            <p:cNvSpPr/>
            <p:nvPr/>
          </p:nvSpPr>
          <p:spPr>
            <a:xfrm>
              <a:off x="6456958" y="1734280"/>
              <a:ext cx="117288" cy="55718"/>
            </a:xfrm>
            <a:custGeom>
              <a:avLst/>
              <a:gdLst>
                <a:gd name="connsiteX0" fmla="*/ 0 w 117288"/>
                <a:gd name="connsiteY0" fmla="*/ 26437 h 55718"/>
                <a:gd name="connsiteX1" fmla="*/ 20751 w 117288"/>
                <a:gd name="connsiteY1" fmla="*/ 8 h 55718"/>
                <a:gd name="connsiteX2" fmla="*/ 42843 w 117288"/>
                <a:gd name="connsiteY2" fmla="*/ 16217 h 55718"/>
                <a:gd name="connsiteX3" fmla="*/ 68962 w 117288"/>
                <a:gd name="connsiteY3" fmla="*/ 18797 h 55718"/>
                <a:gd name="connsiteX4" fmla="*/ 99107 w 117288"/>
                <a:gd name="connsiteY4" fmla="*/ 18694 h 55718"/>
                <a:gd name="connsiteX5" fmla="*/ 99107 w 117288"/>
                <a:gd name="connsiteY5" fmla="*/ 18694 h 55718"/>
                <a:gd name="connsiteX6" fmla="*/ 117277 w 117288"/>
                <a:gd name="connsiteY6" fmla="*/ 35419 h 55718"/>
                <a:gd name="connsiteX7" fmla="*/ 91674 w 117288"/>
                <a:gd name="connsiteY7" fmla="*/ 52453 h 55718"/>
                <a:gd name="connsiteX8" fmla="*/ 91674 w 117288"/>
                <a:gd name="connsiteY8" fmla="*/ 52453 h 55718"/>
                <a:gd name="connsiteX9" fmla="*/ 74950 w 117288"/>
                <a:gd name="connsiteY9" fmla="*/ 53175 h 55718"/>
                <a:gd name="connsiteX10" fmla="*/ 0 w 117288"/>
                <a:gd name="connsiteY10" fmla="*/ 26437 h 55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7288" h="55718">
                  <a:moveTo>
                    <a:pt x="0" y="26437"/>
                  </a:moveTo>
                  <a:cubicBezTo>
                    <a:pt x="7227" y="17249"/>
                    <a:pt x="17344" y="10848"/>
                    <a:pt x="20751" y="8"/>
                  </a:cubicBezTo>
                  <a:cubicBezTo>
                    <a:pt x="33655" y="-405"/>
                    <a:pt x="33758" y="14668"/>
                    <a:pt x="42843" y="16217"/>
                  </a:cubicBezTo>
                  <a:cubicBezTo>
                    <a:pt x="51412" y="17662"/>
                    <a:pt x="60187" y="18488"/>
                    <a:pt x="68962" y="18797"/>
                  </a:cubicBezTo>
                  <a:cubicBezTo>
                    <a:pt x="78976" y="19210"/>
                    <a:pt x="89093" y="18694"/>
                    <a:pt x="99107" y="18694"/>
                  </a:cubicBezTo>
                  <a:lnTo>
                    <a:pt x="99107" y="18694"/>
                  </a:lnTo>
                  <a:cubicBezTo>
                    <a:pt x="106540" y="22617"/>
                    <a:pt x="117690" y="22514"/>
                    <a:pt x="117277" y="35419"/>
                  </a:cubicBezTo>
                  <a:cubicBezTo>
                    <a:pt x="116658" y="54311"/>
                    <a:pt x="97972" y="42748"/>
                    <a:pt x="91674" y="52453"/>
                  </a:cubicBezTo>
                  <a:lnTo>
                    <a:pt x="91674" y="52453"/>
                  </a:lnTo>
                  <a:cubicBezTo>
                    <a:pt x="86306" y="56892"/>
                    <a:pt x="80628" y="56479"/>
                    <a:pt x="74950" y="53175"/>
                  </a:cubicBezTo>
                  <a:cubicBezTo>
                    <a:pt x="49037" y="47291"/>
                    <a:pt x="21473" y="47084"/>
                    <a:pt x="0" y="26437"/>
                  </a:cubicBezTo>
                  <a:close/>
                </a:path>
              </a:pathLst>
            </a:custGeom>
            <a:solidFill>
              <a:srgbClr val="5DBFC1"/>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8" name="Freeform: Shape 237">
              <a:extLst>
                <a:ext uri="{FF2B5EF4-FFF2-40B4-BE49-F238E27FC236}">
                  <a16:creationId xmlns:a16="http://schemas.microsoft.com/office/drawing/2014/main" id="{8C316781-EBAF-4970-91E2-6D8900F909F7}"/>
                </a:ext>
              </a:extLst>
            </p:cNvPr>
            <p:cNvSpPr/>
            <p:nvPr/>
          </p:nvSpPr>
          <p:spPr>
            <a:xfrm>
              <a:off x="6624924" y="1711370"/>
              <a:ext cx="123058" cy="59051"/>
            </a:xfrm>
            <a:custGeom>
              <a:avLst/>
              <a:gdLst>
                <a:gd name="connsiteX0" fmla="*/ 91881 w 123058"/>
                <a:gd name="connsiteY0" fmla="*/ 0 h 59051"/>
                <a:gd name="connsiteX1" fmla="*/ 123058 w 123058"/>
                <a:gd name="connsiteY1" fmla="*/ 42637 h 59051"/>
                <a:gd name="connsiteX2" fmla="*/ 99314 w 123058"/>
                <a:gd name="connsiteY2" fmla="*/ 58329 h 59051"/>
                <a:gd name="connsiteX3" fmla="*/ 69685 w 123058"/>
                <a:gd name="connsiteY3" fmla="*/ 59051 h 59051"/>
                <a:gd name="connsiteX4" fmla="*/ 8465 w 123058"/>
                <a:gd name="connsiteY4" fmla="*/ 40572 h 59051"/>
                <a:gd name="connsiteX5" fmla="*/ 0 w 123058"/>
                <a:gd name="connsiteY5" fmla="*/ 33345 h 59051"/>
                <a:gd name="connsiteX6" fmla="*/ 41088 w 123058"/>
                <a:gd name="connsiteY6" fmla="*/ 23022 h 59051"/>
                <a:gd name="connsiteX7" fmla="*/ 91881 w 123058"/>
                <a:gd name="connsiteY7" fmla="*/ 0 h 59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3058" h="59051">
                  <a:moveTo>
                    <a:pt x="91881" y="0"/>
                  </a:moveTo>
                  <a:cubicBezTo>
                    <a:pt x="99417" y="16621"/>
                    <a:pt x="113560" y="27564"/>
                    <a:pt x="123058" y="42637"/>
                  </a:cubicBezTo>
                  <a:cubicBezTo>
                    <a:pt x="118000" y="53064"/>
                    <a:pt x="110463" y="58535"/>
                    <a:pt x="99314" y="58329"/>
                  </a:cubicBezTo>
                  <a:cubicBezTo>
                    <a:pt x="89403" y="58122"/>
                    <a:pt x="79596" y="58742"/>
                    <a:pt x="69685" y="59051"/>
                  </a:cubicBezTo>
                  <a:cubicBezTo>
                    <a:pt x="48212" y="57090"/>
                    <a:pt x="29732" y="43256"/>
                    <a:pt x="8465" y="40572"/>
                  </a:cubicBezTo>
                  <a:cubicBezTo>
                    <a:pt x="5059" y="39023"/>
                    <a:pt x="2271" y="36546"/>
                    <a:pt x="0" y="33345"/>
                  </a:cubicBezTo>
                  <a:cubicBezTo>
                    <a:pt x="11769" y="20957"/>
                    <a:pt x="27048" y="20647"/>
                    <a:pt x="41088" y="23022"/>
                  </a:cubicBezTo>
                  <a:cubicBezTo>
                    <a:pt x="63078" y="26532"/>
                    <a:pt x="79492" y="19821"/>
                    <a:pt x="91881" y="0"/>
                  </a:cubicBezTo>
                  <a:close/>
                </a:path>
              </a:pathLst>
            </a:custGeom>
            <a:solidFill>
              <a:srgbClr val="86CCCF"/>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9" name="Freeform: Shape 238">
              <a:extLst>
                <a:ext uri="{FF2B5EF4-FFF2-40B4-BE49-F238E27FC236}">
                  <a16:creationId xmlns:a16="http://schemas.microsoft.com/office/drawing/2014/main" id="{3AD78ACF-79FE-4EEA-ADC9-C6D900454611}"/>
                </a:ext>
              </a:extLst>
            </p:cNvPr>
            <p:cNvSpPr/>
            <p:nvPr/>
          </p:nvSpPr>
          <p:spPr>
            <a:xfrm>
              <a:off x="5552500" y="1217279"/>
              <a:ext cx="108192" cy="59642"/>
            </a:xfrm>
            <a:custGeom>
              <a:avLst/>
              <a:gdLst>
                <a:gd name="connsiteX0" fmla="*/ 46044 w 108192"/>
                <a:gd name="connsiteY0" fmla="*/ 0 h 59642"/>
                <a:gd name="connsiteX1" fmla="*/ 66175 w 108192"/>
                <a:gd name="connsiteY1" fmla="*/ 9085 h 59642"/>
                <a:gd name="connsiteX2" fmla="*/ 108192 w 108192"/>
                <a:gd name="connsiteY2" fmla="*/ 8878 h 59642"/>
                <a:gd name="connsiteX3" fmla="*/ 105818 w 108192"/>
                <a:gd name="connsiteY3" fmla="*/ 12079 h 59642"/>
                <a:gd name="connsiteX4" fmla="*/ 78047 w 108192"/>
                <a:gd name="connsiteY4" fmla="*/ 20338 h 59642"/>
                <a:gd name="connsiteX5" fmla="*/ 68446 w 108192"/>
                <a:gd name="connsiteY5" fmla="*/ 50380 h 59642"/>
                <a:gd name="connsiteX6" fmla="*/ 56780 w 108192"/>
                <a:gd name="connsiteY6" fmla="*/ 57709 h 59642"/>
                <a:gd name="connsiteX7" fmla="*/ 9085 w 108192"/>
                <a:gd name="connsiteY7" fmla="*/ 59568 h 59642"/>
                <a:gd name="connsiteX8" fmla="*/ 8672 w 108192"/>
                <a:gd name="connsiteY8" fmla="*/ 58948 h 59642"/>
                <a:gd name="connsiteX9" fmla="*/ 0 w 108192"/>
                <a:gd name="connsiteY9" fmla="*/ 16518 h 59642"/>
                <a:gd name="connsiteX10" fmla="*/ 46044 w 108192"/>
                <a:gd name="connsiteY10" fmla="*/ 0 h 5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8192" h="59642">
                  <a:moveTo>
                    <a:pt x="46044" y="0"/>
                  </a:moveTo>
                  <a:cubicBezTo>
                    <a:pt x="50999" y="7640"/>
                    <a:pt x="58226" y="9188"/>
                    <a:pt x="66175" y="9085"/>
                  </a:cubicBezTo>
                  <a:cubicBezTo>
                    <a:pt x="80215" y="8878"/>
                    <a:pt x="94152" y="8878"/>
                    <a:pt x="108192" y="8878"/>
                  </a:cubicBezTo>
                  <a:cubicBezTo>
                    <a:pt x="107366" y="9911"/>
                    <a:pt x="106747" y="11150"/>
                    <a:pt x="105818" y="12079"/>
                  </a:cubicBezTo>
                  <a:cubicBezTo>
                    <a:pt x="97868" y="21267"/>
                    <a:pt x="84138" y="12388"/>
                    <a:pt x="78047" y="20338"/>
                  </a:cubicBezTo>
                  <a:cubicBezTo>
                    <a:pt x="72266" y="27977"/>
                    <a:pt x="71543" y="40262"/>
                    <a:pt x="68446" y="50380"/>
                  </a:cubicBezTo>
                  <a:cubicBezTo>
                    <a:pt x="66588" y="56471"/>
                    <a:pt x="60910" y="60084"/>
                    <a:pt x="56780" y="57709"/>
                  </a:cubicBezTo>
                  <a:cubicBezTo>
                    <a:pt x="40262" y="48315"/>
                    <a:pt x="24983" y="60703"/>
                    <a:pt x="9085" y="59568"/>
                  </a:cubicBezTo>
                  <a:lnTo>
                    <a:pt x="8672" y="58948"/>
                  </a:lnTo>
                  <a:cubicBezTo>
                    <a:pt x="8362" y="44185"/>
                    <a:pt x="12388" y="28390"/>
                    <a:pt x="0" y="16518"/>
                  </a:cubicBezTo>
                  <a:cubicBezTo>
                    <a:pt x="14350" y="7433"/>
                    <a:pt x="29216" y="413"/>
                    <a:pt x="46044" y="0"/>
                  </a:cubicBezTo>
                  <a:close/>
                </a:path>
              </a:pathLst>
            </a:custGeom>
            <a:solidFill>
              <a:srgbClr val="A1D6D9"/>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0" name="Freeform: Shape 239">
              <a:extLst>
                <a:ext uri="{FF2B5EF4-FFF2-40B4-BE49-F238E27FC236}">
                  <a16:creationId xmlns:a16="http://schemas.microsoft.com/office/drawing/2014/main" id="{4D167ACC-51D5-4929-9437-E004AD9107D7}"/>
                </a:ext>
              </a:extLst>
            </p:cNvPr>
            <p:cNvSpPr/>
            <p:nvPr/>
          </p:nvSpPr>
          <p:spPr>
            <a:xfrm>
              <a:off x="6984394" y="1269310"/>
              <a:ext cx="56013" cy="96044"/>
            </a:xfrm>
            <a:custGeom>
              <a:avLst/>
              <a:gdLst>
                <a:gd name="connsiteX0" fmla="*/ 0 w 56013"/>
                <a:gd name="connsiteY0" fmla="*/ 49141 h 96044"/>
                <a:gd name="connsiteX1" fmla="*/ 0 w 56013"/>
                <a:gd name="connsiteY1" fmla="*/ 25396 h 96044"/>
                <a:gd name="connsiteX2" fmla="*/ 14143 w 56013"/>
                <a:gd name="connsiteY2" fmla="*/ 0 h 96044"/>
                <a:gd name="connsiteX3" fmla="*/ 14763 w 56013"/>
                <a:gd name="connsiteY3" fmla="*/ 516 h 96044"/>
                <a:gd name="connsiteX4" fmla="*/ 22093 w 56013"/>
                <a:gd name="connsiteY4" fmla="*/ 7640 h 96044"/>
                <a:gd name="connsiteX5" fmla="*/ 46457 w 56013"/>
                <a:gd name="connsiteY5" fmla="*/ 56264 h 96044"/>
                <a:gd name="connsiteX6" fmla="*/ 52547 w 56013"/>
                <a:gd name="connsiteY6" fmla="*/ 65865 h 96044"/>
                <a:gd name="connsiteX7" fmla="*/ 54612 w 56013"/>
                <a:gd name="connsiteY7" fmla="*/ 72472 h 96044"/>
                <a:gd name="connsiteX8" fmla="*/ 30558 w 56013"/>
                <a:gd name="connsiteY8" fmla="*/ 90952 h 96044"/>
                <a:gd name="connsiteX9" fmla="*/ 30558 w 56013"/>
                <a:gd name="connsiteY9" fmla="*/ 90952 h 96044"/>
                <a:gd name="connsiteX10" fmla="*/ 0 w 56013"/>
                <a:gd name="connsiteY10" fmla="*/ 49141 h 96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6013" h="96044">
                  <a:moveTo>
                    <a:pt x="0" y="49141"/>
                  </a:moveTo>
                  <a:cubicBezTo>
                    <a:pt x="0" y="41191"/>
                    <a:pt x="0" y="33242"/>
                    <a:pt x="0" y="25396"/>
                  </a:cubicBezTo>
                  <a:cubicBezTo>
                    <a:pt x="0" y="13730"/>
                    <a:pt x="4233" y="5059"/>
                    <a:pt x="14143" y="0"/>
                  </a:cubicBezTo>
                  <a:cubicBezTo>
                    <a:pt x="14143" y="0"/>
                    <a:pt x="14763" y="516"/>
                    <a:pt x="14763" y="516"/>
                  </a:cubicBezTo>
                  <a:cubicBezTo>
                    <a:pt x="17860" y="2168"/>
                    <a:pt x="20234" y="4542"/>
                    <a:pt x="22093" y="7640"/>
                  </a:cubicBezTo>
                  <a:cubicBezTo>
                    <a:pt x="30248" y="23848"/>
                    <a:pt x="38301" y="40056"/>
                    <a:pt x="46457" y="56264"/>
                  </a:cubicBezTo>
                  <a:cubicBezTo>
                    <a:pt x="48315" y="59568"/>
                    <a:pt x="50380" y="62768"/>
                    <a:pt x="52547" y="65865"/>
                  </a:cubicBezTo>
                  <a:cubicBezTo>
                    <a:pt x="53890" y="67827"/>
                    <a:pt x="54612" y="70098"/>
                    <a:pt x="54612" y="72472"/>
                  </a:cubicBezTo>
                  <a:cubicBezTo>
                    <a:pt x="60290" y="99830"/>
                    <a:pt x="48005" y="99417"/>
                    <a:pt x="30558" y="90952"/>
                  </a:cubicBezTo>
                  <a:lnTo>
                    <a:pt x="30558" y="90952"/>
                  </a:lnTo>
                  <a:cubicBezTo>
                    <a:pt x="17654" y="79389"/>
                    <a:pt x="11150" y="62252"/>
                    <a:pt x="0" y="49141"/>
                  </a:cubicBezTo>
                  <a:close/>
                </a:path>
              </a:pathLst>
            </a:custGeom>
            <a:solidFill>
              <a:srgbClr val="65C1C3"/>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1" name="Freeform: Shape 240">
              <a:extLst>
                <a:ext uri="{FF2B5EF4-FFF2-40B4-BE49-F238E27FC236}">
                  <a16:creationId xmlns:a16="http://schemas.microsoft.com/office/drawing/2014/main" id="{BF476FA1-9AB2-4A81-8787-7B579E9FFD7E}"/>
                </a:ext>
              </a:extLst>
            </p:cNvPr>
            <p:cNvSpPr/>
            <p:nvPr/>
          </p:nvSpPr>
          <p:spPr>
            <a:xfrm>
              <a:off x="6762183" y="1686426"/>
              <a:ext cx="76647" cy="59631"/>
            </a:xfrm>
            <a:custGeom>
              <a:avLst/>
              <a:gdLst>
                <a:gd name="connsiteX0" fmla="*/ 9234 w 76647"/>
                <a:gd name="connsiteY0" fmla="*/ 59632 h 59631"/>
                <a:gd name="connsiteX1" fmla="*/ 2317 w 76647"/>
                <a:gd name="connsiteY1" fmla="*/ 18027 h 59631"/>
                <a:gd name="connsiteX2" fmla="*/ 9750 w 76647"/>
                <a:gd name="connsiteY2" fmla="*/ 10078 h 59631"/>
                <a:gd name="connsiteX3" fmla="*/ 24410 w 76647"/>
                <a:gd name="connsiteY3" fmla="*/ 8426 h 59631"/>
                <a:gd name="connsiteX4" fmla="*/ 59407 w 76647"/>
                <a:gd name="connsiteY4" fmla="*/ 2129 h 59631"/>
                <a:gd name="connsiteX5" fmla="*/ 76648 w 76647"/>
                <a:gd name="connsiteY5" fmla="*/ 15550 h 59631"/>
                <a:gd name="connsiteX6" fmla="*/ 20074 w 76647"/>
                <a:gd name="connsiteY6" fmla="*/ 56225 h 59631"/>
                <a:gd name="connsiteX7" fmla="*/ 9234 w 76647"/>
                <a:gd name="connsiteY7" fmla="*/ 59632 h 59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647" h="59631">
                  <a:moveTo>
                    <a:pt x="9234" y="59632"/>
                  </a:moveTo>
                  <a:cubicBezTo>
                    <a:pt x="-3464" y="47863"/>
                    <a:pt x="-161" y="32687"/>
                    <a:pt x="2317" y="18027"/>
                  </a:cubicBezTo>
                  <a:cubicBezTo>
                    <a:pt x="2833" y="14930"/>
                    <a:pt x="6653" y="11214"/>
                    <a:pt x="9750" y="10078"/>
                  </a:cubicBezTo>
                  <a:cubicBezTo>
                    <a:pt x="14293" y="8426"/>
                    <a:pt x="19867" y="7291"/>
                    <a:pt x="24410" y="8426"/>
                  </a:cubicBezTo>
                  <a:cubicBezTo>
                    <a:pt x="37108" y="11730"/>
                    <a:pt x="47741" y="9355"/>
                    <a:pt x="59407" y="2129"/>
                  </a:cubicBezTo>
                  <a:cubicBezTo>
                    <a:pt x="69008" y="-3859"/>
                    <a:pt x="75718" y="3471"/>
                    <a:pt x="76648" y="15550"/>
                  </a:cubicBezTo>
                  <a:cubicBezTo>
                    <a:pt x="57445" y="28454"/>
                    <a:pt x="35662" y="37023"/>
                    <a:pt x="20074" y="56225"/>
                  </a:cubicBezTo>
                  <a:cubicBezTo>
                    <a:pt x="17906" y="58806"/>
                    <a:pt x="12950" y="58599"/>
                    <a:pt x="9234" y="59632"/>
                  </a:cubicBezTo>
                  <a:close/>
                </a:path>
              </a:pathLst>
            </a:custGeom>
            <a:solidFill>
              <a:srgbClr val="7BC9CC"/>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2" name="Freeform: Shape 241">
              <a:extLst>
                <a:ext uri="{FF2B5EF4-FFF2-40B4-BE49-F238E27FC236}">
                  <a16:creationId xmlns:a16="http://schemas.microsoft.com/office/drawing/2014/main" id="{5B85A3D4-D77A-48AE-9990-9F3BDDF62F98}"/>
                </a:ext>
              </a:extLst>
            </p:cNvPr>
            <p:cNvSpPr/>
            <p:nvPr/>
          </p:nvSpPr>
          <p:spPr>
            <a:xfrm>
              <a:off x="6395222" y="1076393"/>
              <a:ext cx="125922" cy="61255"/>
            </a:xfrm>
            <a:custGeom>
              <a:avLst/>
              <a:gdLst>
                <a:gd name="connsiteX0" fmla="*/ 0 w 125922"/>
                <a:gd name="connsiteY0" fmla="*/ 41365 h 61255"/>
                <a:gd name="connsiteX1" fmla="*/ 15382 w 125922"/>
                <a:gd name="connsiteY1" fmla="*/ 24538 h 61255"/>
                <a:gd name="connsiteX2" fmla="*/ 15382 w 125922"/>
                <a:gd name="connsiteY2" fmla="*/ 24538 h 61255"/>
                <a:gd name="connsiteX3" fmla="*/ 24777 w 125922"/>
                <a:gd name="connsiteY3" fmla="*/ 23402 h 61255"/>
                <a:gd name="connsiteX4" fmla="*/ 28803 w 125922"/>
                <a:gd name="connsiteY4" fmla="*/ 23402 h 61255"/>
                <a:gd name="connsiteX5" fmla="*/ 61219 w 125922"/>
                <a:gd name="connsiteY5" fmla="*/ 16382 h 61255"/>
                <a:gd name="connsiteX6" fmla="*/ 115006 w 125922"/>
                <a:gd name="connsiteY6" fmla="*/ 174 h 61255"/>
                <a:gd name="connsiteX7" fmla="*/ 123678 w 125922"/>
                <a:gd name="connsiteY7" fmla="*/ 23608 h 61255"/>
                <a:gd name="connsiteX8" fmla="*/ 78770 w 125922"/>
                <a:gd name="connsiteY8" fmla="*/ 58812 h 61255"/>
                <a:gd name="connsiteX9" fmla="*/ 68962 w 125922"/>
                <a:gd name="connsiteY9" fmla="*/ 61187 h 61255"/>
                <a:gd name="connsiteX10" fmla="*/ 3407 w 125922"/>
                <a:gd name="connsiteY10" fmla="*/ 45391 h 61255"/>
                <a:gd name="connsiteX11" fmla="*/ 0 w 125922"/>
                <a:gd name="connsiteY11" fmla="*/ 41365 h 61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5922" h="61255">
                  <a:moveTo>
                    <a:pt x="0" y="41365"/>
                  </a:moveTo>
                  <a:cubicBezTo>
                    <a:pt x="5162" y="35790"/>
                    <a:pt x="10220" y="30112"/>
                    <a:pt x="15382" y="24538"/>
                  </a:cubicBezTo>
                  <a:lnTo>
                    <a:pt x="15382" y="24538"/>
                  </a:lnTo>
                  <a:cubicBezTo>
                    <a:pt x="18273" y="22060"/>
                    <a:pt x="21473" y="21647"/>
                    <a:pt x="24777" y="23402"/>
                  </a:cubicBezTo>
                  <a:cubicBezTo>
                    <a:pt x="26119" y="22679"/>
                    <a:pt x="27461" y="22679"/>
                    <a:pt x="28803" y="23402"/>
                  </a:cubicBezTo>
                  <a:cubicBezTo>
                    <a:pt x="38920" y="17001"/>
                    <a:pt x="51618" y="25054"/>
                    <a:pt x="61219" y="16382"/>
                  </a:cubicBezTo>
                  <a:cubicBezTo>
                    <a:pt x="78357" y="7710"/>
                    <a:pt x="95288" y="-1375"/>
                    <a:pt x="115006" y="174"/>
                  </a:cubicBezTo>
                  <a:cubicBezTo>
                    <a:pt x="123987" y="5232"/>
                    <a:pt x="129149" y="12046"/>
                    <a:pt x="123678" y="23608"/>
                  </a:cubicBezTo>
                  <a:cubicBezTo>
                    <a:pt x="109225" y="36100"/>
                    <a:pt x="88784" y="39610"/>
                    <a:pt x="78770" y="58812"/>
                  </a:cubicBezTo>
                  <a:cubicBezTo>
                    <a:pt x="75776" y="60774"/>
                    <a:pt x="72472" y="61496"/>
                    <a:pt x="68962" y="61187"/>
                  </a:cubicBezTo>
                  <a:cubicBezTo>
                    <a:pt x="50483" y="39610"/>
                    <a:pt x="24983" y="52308"/>
                    <a:pt x="3407" y="45391"/>
                  </a:cubicBezTo>
                  <a:cubicBezTo>
                    <a:pt x="2271" y="44153"/>
                    <a:pt x="1136" y="42810"/>
                    <a:pt x="0" y="41365"/>
                  </a:cubicBezTo>
                  <a:close/>
                </a:path>
              </a:pathLst>
            </a:custGeom>
            <a:solidFill>
              <a:srgbClr val="7CC8C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3" name="Freeform: Shape 242">
              <a:extLst>
                <a:ext uri="{FF2B5EF4-FFF2-40B4-BE49-F238E27FC236}">
                  <a16:creationId xmlns:a16="http://schemas.microsoft.com/office/drawing/2014/main" id="{FB4899C6-CC0C-4467-B336-F5DE806245E5}"/>
                </a:ext>
              </a:extLst>
            </p:cNvPr>
            <p:cNvSpPr/>
            <p:nvPr/>
          </p:nvSpPr>
          <p:spPr>
            <a:xfrm>
              <a:off x="6608628" y="1744466"/>
              <a:ext cx="85877" cy="46190"/>
            </a:xfrm>
            <a:custGeom>
              <a:avLst/>
              <a:gdLst>
                <a:gd name="connsiteX0" fmla="*/ 24038 w 85877"/>
                <a:gd name="connsiteY0" fmla="*/ 249 h 46190"/>
                <a:gd name="connsiteX1" fmla="*/ 85877 w 85877"/>
                <a:gd name="connsiteY1" fmla="*/ 25852 h 46190"/>
                <a:gd name="connsiteX2" fmla="*/ 85567 w 85877"/>
                <a:gd name="connsiteY2" fmla="*/ 25646 h 46190"/>
                <a:gd name="connsiteX3" fmla="*/ 77412 w 85877"/>
                <a:gd name="connsiteY3" fmla="*/ 33182 h 46190"/>
                <a:gd name="connsiteX4" fmla="*/ 24348 w 85877"/>
                <a:gd name="connsiteY4" fmla="*/ 42267 h 46190"/>
                <a:gd name="connsiteX5" fmla="*/ 500 w 85877"/>
                <a:gd name="connsiteY5" fmla="*/ 42370 h 46190"/>
                <a:gd name="connsiteX6" fmla="*/ 397 w 85877"/>
                <a:gd name="connsiteY6" fmla="*/ 42473 h 46190"/>
                <a:gd name="connsiteX7" fmla="*/ 24038 w 85877"/>
                <a:gd name="connsiteY7" fmla="*/ 249 h 46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5877" h="46190">
                  <a:moveTo>
                    <a:pt x="24038" y="249"/>
                  </a:moveTo>
                  <a:cubicBezTo>
                    <a:pt x="48299" y="-1712"/>
                    <a:pt x="68533" y="7992"/>
                    <a:pt x="85877" y="25852"/>
                  </a:cubicBezTo>
                  <a:cubicBezTo>
                    <a:pt x="85877" y="25852"/>
                    <a:pt x="85567" y="25646"/>
                    <a:pt x="85567" y="25646"/>
                  </a:cubicBezTo>
                  <a:cubicBezTo>
                    <a:pt x="82057" y="27194"/>
                    <a:pt x="80199" y="30704"/>
                    <a:pt x="77412" y="33182"/>
                  </a:cubicBezTo>
                  <a:cubicBezTo>
                    <a:pt x="59758" y="36176"/>
                    <a:pt x="42002" y="39273"/>
                    <a:pt x="24348" y="42267"/>
                  </a:cubicBezTo>
                  <a:cubicBezTo>
                    <a:pt x="16399" y="47635"/>
                    <a:pt x="8450" y="47326"/>
                    <a:pt x="500" y="42370"/>
                  </a:cubicBezTo>
                  <a:lnTo>
                    <a:pt x="397" y="42473"/>
                  </a:lnTo>
                  <a:cubicBezTo>
                    <a:pt x="-2700" y="21103"/>
                    <a:pt x="12992" y="12225"/>
                    <a:pt x="24038" y="249"/>
                  </a:cubicBezTo>
                  <a:close/>
                </a:path>
              </a:pathLst>
            </a:custGeom>
            <a:solidFill>
              <a:srgbClr val="75C6C9"/>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4" name="Freeform: Shape 243">
              <a:extLst>
                <a:ext uri="{FF2B5EF4-FFF2-40B4-BE49-F238E27FC236}">
                  <a16:creationId xmlns:a16="http://schemas.microsoft.com/office/drawing/2014/main" id="{80DCD46E-8078-4244-8E2C-1D67C57D4AC8}"/>
                </a:ext>
              </a:extLst>
            </p:cNvPr>
            <p:cNvSpPr/>
            <p:nvPr/>
          </p:nvSpPr>
          <p:spPr>
            <a:xfrm>
              <a:off x="5432436" y="1367901"/>
              <a:ext cx="36855" cy="95937"/>
            </a:xfrm>
            <a:custGeom>
              <a:avLst/>
              <a:gdLst>
                <a:gd name="connsiteX0" fmla="*/ 36856 w 36855"/>
                <a:gd name="connsiteY0" fmla="*/ 92707 h 95937"/>
                <a:gd name="connsiteX1" fmla="*/ 21886 w 36855"/>
                <a:gd name="connsiteY1" fmla="*/ 95804 h 95937"/>
                <a:gd name="connsiteX2" fmla="*/ 5368 w 36855"/>
                <a:gd name="connsiteY2" fmla="*/ 77634 h 95937"/>
                <a:gd name="connsiteX3" fmla="*/ 0 w 36855"/>
                <a:gd name="connsiteY3" fmla="*/ 9911 h 95937"/>
                <a:gd name="connsiteX4" fmla="*/ 5884 w 36855"/>
                <a:gd name="connsiteY4" fmla="*/ 0 h 95937"/>
                <a:gd name="connsiteX5" fmla="*/ 32520 w 36855"/>
                <a:gd name="connsiteY5" fmla="*/ 38507 h 95937"/>
                <a:gd name="connsiteX6" fmla="*/ 33552 w 36855"/>
                <a:gd name="connsiteY6" fmla="*/ 57400 h 95937"/>
                <a:gd name="connsiteX7" fmla="*/ 36856 w 36855"/>
                <a:gd name="connsiteY7" fmla="*/ 92707 h 95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855" h="95937">
                  <a:moveTo>
                    <a:pt x="36856" y="92707"/>
                  </a:moveTo>
                  <a:cubicBezTo>
                    <a:pt x="31900" y="93739"/>
                    <a:pt x="26945" y="95391"/>
                    <a:pt x="21886" y="95804"/>
                  </a:cubicBezTo>
                  <a:cubicBezTo>
                    <a:pt x="8156" y="96939"/>
                    <a:pt x="2374" y="90848"/>
                    <a:pt x="5368" y="77634"/>
                  </a:cubicBezTo>
                  <a:cubicBezTo>
                    <a:pt x="10633" y="54303"/>
                    <a:pt x="10737" y="31590"/>
                    <a:pt x="0" y="9911"/>
                  </a:cubicBezTo>
                  <a:cubicBezTo>
                    <a:pt x="1961" y="6607"/>
                    <a:pt x="3923" y="3304"/>
                    <a:pt x="5884" y="0"/>
                  </a:cubicBezTo>
                  <a:cubicBezTo>
                    <a:pt x="16828" y="11046"/>
                    <a:pt x="17034" y="30352"/>
                    <a:pt x="32520" y="38507"/>
                  </a:cubicBezTo>
                  <a:cubicBezTo>
                    <a:pt x="38404" y="41604"/>
                    <a:pt x="36752" y="51205"/>
                    <a:pt x="33552" y="57400"/>
                  </a:cubicBezTo>
                  <a:cubicBezTo>
                    <a:pt x="27048" y="70304"/>
                    <a:pt x="31694" y="81454"/>
                    <a:pt x="36856" y="92707"/>
                  </a:cubicBezTo>
                  <a:close/>
                </a:path>
              </a:pathLst>
            </a:custGeom>
            <a:solidFill>
              <a:srgbClr val="9BD4D7"/>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5" name="Freeform: Shape 244">
              <a:extLst>
                <a:ext uri="{FF2B5EF4-FFF2-40B4-BE49-F238E27FC236}">
                  <a16:creationId xmlns:a16="http://schemas.microsoft.com/office/drawing/2014/main" id="{926F8D55-5FEE-4000-BFFD-2BDF9D5428BE}"/>
                </a:ext>
              </a:extLst>
            </p:cNvPr>
            <p:cNvSpPr/>
            <p:nvPr/>
          </p:nvSpPr>
          <p:spPr>
            <a:xfrm>
              <a:off x="6869905" y="1155884"/>
              <a:ext cx="84550" cy="62220"/>
            </a:xfrm>
            <a:custGeom>
              <a:avLst/>
              <a:gdLst>
                <a:gd name="connsiteX0" fmla="*/ 84551 w 84550"/>
                <a:gd name="connsiteY0" fmla="*/ 62014 h 62220"/>
                <a:gd name="connsiteX1" fmla="*/ 53270 w 84550"/>
                <a:gd name="connsiteY1" fmla="*/ 62221 h 62220"/>
                <a:gd name="connsiteX2" fmla="*/ 27564 w 84550"/>
                <a:gd name="connsiteY2" fmla="*/ 37857 h 62220"/>
                <a:gd name="connsiteX3" fmla="*/ 0 w 84550"/>
                <a:gd name="connsiteY3" fmla="*/ 3686 h 62220"/>
                <a:gd name="connsiteX4" fmla="*/ 2994 w 84550"/>
                <a:gd name="connsiteY4" fmla="*/ 279 h 62220"/>
                <a:gd name="connsiteX5" fmla="*/ 14866 w 84550"/>
                <a:gd name="connsiteY5" fmla="*/ 3892 h 62220"/>
                <a:gd name="connsiteX6" fmla="*/ 77015 w 84550"/>
                <a:gd name="connsiteY6" fmla="*/ 43845 h 62220"/>
                <a:gd name="connsiteX7" fmla="*/ 82796 w 84550"/>
                <a:gd name="connsiteY7" fmla="*/ 53859 h 62220"/>
                <a:gd name="connsiteX8" fmla="*/ 84551 w 84550"/>
                <a:gd name="connsiteY8" fmla="*/ 62014 h 62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550" h="62220">
                  <a:moveTo>
                    <a:pt x="84551" y="62014"/>
                  </a:moveTo>
                  <a:cubicBezTo>
                    <a:pt x="74124" y="62118"/>
                    <a:pt x="63697" y="62118"/>
                    <a:pt x="53270" y="62221"/>
                  </a:cubicBezTo>
                  <a:cubicBezTo>
                    <a:pt x="44702" y="54168"/>
                    <a:pt x="35823" y="46426"/>
                    <a:pt x="27564" y="37857"/>
                  </a:cubicBezTo>
                  <a:cubicBezTo>
                    <a:pt x="17550" y="27327"/>
                    <a:pt x="6091" y="18035"/>
                    <a:pt x="0" y="3686"/>
                  </a:cubicBezTo>
                  <a:cubicBezTo>
                    <a:pt x="1032" y="2550"/>
                    <a:pt x="1962" y="1414"/>
                    <a:pt x="2994" y="279"/>
                  </a:cubicBezTo>
                  <a:cubicBezTo>
                    <a:pt x="7433" y="-341"/>
                    <a:pt x="11666" y="-237"/>
                    <a:pt x="14866" y="3892"/>
                  </a:cubicBezTo>
                  <a:cubicBezTo>
                    <a:pt x="35617" y="17210"/>
                    <a:pt x="56264" y="30527"/>
                    <a:pt x="77015" y="43845"/>
                  </a:cubicBezTo>
                  <a:cubicBezTo>
                    <a:pt x="78254" y="47664"/>
                    <a:pt x="80628" y="50762"/>
                    <a:pt x="82796" y="53859"/>
                  </a:cubicBezTo>
                  <a:cubicBezTo>
                    <a:pt x="83415" y="56543"/>
                    <a:pt x="84035" y="59227"/>
                    <a:pt x="84551" y="62014"/>
                  </a:cubicBezTo>
                  <a:close/>
                </a:path>
              </a:pathLst>
            </a:custGeom>
            <a:solidFill>
              <a:srgbClr val="7AC8CA"/>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6" name="Freeform: Shape 245">
              <a:extLst>
                <a:ext uri="{FF2B5EF4-FFF2-40B4-BE49-F238E27FC236}">
                  <a16:creationId xmlns:a16="http://schemas.microsoft.com/office/drawing/2014/main" id="{536C8D2E-97DA-49F4-AC70-6CC012FD70A1}"/>
                </a:ext>
              </a:extLst>
            </p:cNvPr>
            <p:cNvSpPr/>
            <p:nvPr/>
          </p:nvSpPr>
          <p:spPr>
            <a:xfrm>
              <a:off x="6510228" y="1068102"/>
              <a:ext cx="100242" cy="45299"/>
            </a:xfrm>
            <a:custGeom>
              <a:avLst/>
              <a:gdLst>
                <a:gd name="connsiteX0" fmla="*/ 7536 w 100242"/>
                <a:gd name="connsiteY0" fmla="*/ 32829 h 45299"/>
                <a:gd name="connsiteX1" fmla="*/ 0 w 100242"/>
                <a:gd name="connsiteY1" fmla="*/ 8362 h 45299"/>
                <a:gd name="connsiteX2" fmla="*/ 4955 w 100242"/>
                <a:gd name="connsiteY2" fmla="*/ 6401 h 45299"/>
                <a:gd name="connsiteX3" fmla="*/ 83828 w 100242"/>
                <a:gd name="connsiteY3" fmla="*/ 0 h 45299"/>
                <a:gd name="connsiteX4" fmla="*/ 91881 w 100242"/>
                <a:gd name="connsiteY4" fmla="*/ 929 h 45299"/>
                <a:gd name="connsiteX5" fmla="*/ 100036 w 100242"/>
                <a:gd name="connsiteY5" fmla="*/ 7227 h 45299"/>
                <a:gd name="connsiteX6" fmla="*/ 100243 w 100242"/>
                <a:gd name="connsiteY6" fmla="*/ 6814 h 45299"/>
                <a:gd name="connsiteX7" fmla="*/ 99417 w 100242"/>
                <a:gd name="connsiteY7" fmla="*/ 16105 h 45299"/>
                <a:gd name="connsiteX8" fmla="*/ 98385 w 100242"/>
                <a:gd name="connsiteY8" fmla="*/ 20544 h 45299"/>
                <a:gd name="connsiteX9" fmla="*/ 92707 w 100242"/>
                <a:gd name="connsiteY9" fmla="*/ 27048 h 45299"/>
                <a:gd name="connsiteX10" fmla="*/ 88784 w 100242"/>
                <a:gd name="connsiteY10" fmla="*/ 28390 h 45299"/>
                <a:gd name="connsiteX11" fmla="*/ 84861 w 100242"/>
                <a:gd name="connsiteY11" fmla="*/ 28597 h 45299"/>
                <a:gd name="connsiteX12" fmla="*/ 80938 w 100242"/>
                <a:gd name="connsiteY12" fmla="*/ 28287 h 45299"/>
                <a:gd name="connsiteX13" fmla="*/ 77221 w 100242"/>
                <a:gd name="connsiteY13" fmla="*/ 28287 h 45299"/>
                <a:gd name="connsiteX14" fmla="*/ 73401 w 100242"/>
                <a:gd name="connsiteY14" fmla="*/ 28493 h 45299"/>
                <a:gd name="connsiteX15" fmla="*/ 69685 w 100242"/>
                <a:gd name="connsiteY15" fmla="*/ 29319 h 45299"/>
                <a:gd name="connsiteX16" fmla="*/ 62355 w 100242"/>
                <a:gd name="connsiteY16" fmla="*/ 31074 h 45299"/>
                <a:gd name="connsiteX17" fmla="*/ 55128 w 100242"/>
                <a:gd name="connsiteY17" fmla="*/ 32933 h 45299"/>
                <a:gd name="connsiteX18" fmla="*/ 48212 w 100242"/>
                <a:gd name="connsiteY18" fmla="*/ 36236 h 45299"/>
                <a:gd name="connsiteX19" fmla="*/ 41191 w 100242"/>
                <a:gd name="connsiteY19" fmla="*/ 40262 h 45299"/>
                <a:gd name="connsiteX20" fmla="*/ 29629 w 100242"/>
                <a:gd name="connsiteY20" fmla="*/ 45114 h 45299"/>
                <a:gd name="connsiteX21" fmla="*/ 20957 w 100242"/>
                <a:gd name="connsiteY21" fmla="*/ 44495 h 45299"/>
                <a:gd name="connsiteX22" fmla="*/ 9807 w 100242"/>
                <a:gd name="connsiteY22" fmla="*/ 36959 h 45299"/>
                <a:gd name="connsiteX23" fmla="*/ 7536 w 100242"/>
                <a:gd name="connsiteY23" fmla="*/ 32829 h 45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00242" h="45299">
                  <a:moveTo>
                    <a:pt x="7536" y="32829"/>
                  </a:moveTo>
                  <a:cubicBezTo>
                    <a:pt x="7949" y="23641"/>
                    <a:pt x="3200" y="16311"/>
                    <a:pt x="0" y="8362"/>
                  </a:cubicBezTo>
                  <a:cubicBezTo>
                    <a:pt x="1342" y="6917"/>
                    <a:pt x="3097" y="6297"/>
                    <a:pt x="4955" y="6401"/>
                  </a:cubicBezTo>
                  <a:cubicBezTo>
                    <a:pt x="30868" y="-1342"/>
                    <a:pt x="58019" y="9291"/>
                    <a:pt x="83828" y="0"/>
                  </a:cubicBezTo>
                  <a:cubicBezTo>
                    <a:pt x="86512" y="310"/>
                    <a:pt x="89197" y="619"/>
                    <a:pt x="91881" y="929"/>
                  </a:cubicBezTo>
                  <a:cubicBezTo>
                    <a:pt x="94565" y="3097"/>
                    <a:pt x="97249" y="5162"/>
                    <a:pt x="100036" y="7227"/>
                  </a:cubicBezTo>
                  <a:cubicBezTo>
                    <a:pt x="100036" y="7227"/>
                    <a:pt x="100243" y="6814"/>
                    <a:pt x="100243" y="6814"/>
                  </a:cubicBezTo>
                  <a:cubicBezTo>
                    <a:pt x="99933" y="9911"/>
                    <a:pt x="99624" y="13008"/>
                    <a:pt x="99417" y="16105"/>
                  </a:cubicBezTo>
                  <a:cubicBezTo>
                    <a:pt x="99107" y="17550"/>
                    <a:pt x="98694" y="19099"/>
                    <a:pt x="98385" y="20544"/>
                  </a:cubicBezTo>
                  <a:cubicBezTo>
                    <a:pt x="96939" y="23125"/>
                    <a:pt x="94978" y="25293"/>
                    <a:pt x="92707" y="27048"/>
                  </a:cubicBezTo>
                  <a:cubicBezTo>
                    <a:pt x="91468" y="27461"/>
                    <a:pt x="90126" y="27977"/>
                    <a:pt x="88784" y="28390"/>
                  </a:cubicBezTo>
                  <a:cubicBezTo>
                    <a:pt x="87442" y="28493"/>
                    <a:pt x="86099" y="28493"/>
                    <a:pt x="84861" y="28597"/>
                  </a:cubicBezTo>
                  <a:cubicBezTo>
                    <a:pt x="83519" y="28493"/>
                    <a:pt x="82280" y="28287"/>
                    <a:pt x="80938" y="28287"/>
                  </a:cubicBezTo>
                  <a:cubicBezTo>
                    <a:pt x="81041" y="28390"/>
                    <a:pt x="77221" y="28287"/>
                    <a:pt x="77221" y="28287"/>
                  </a:cubicBezTo>
                  <a:cubicBezTo>
                    <a:pt x="77221" y="28287"/>
                    <a:pt x="73401" y="28390"/>
                    <a:pt x="73401" y="28493"/>
                  </a:cubicBezTo>
                  <a:cubicBezTo>
                    <a:pt x="73401" y="28597"/>
                    <a:pt x="69685" y="29216"/>
                    <a:pt x="69685" y="29319"/>
                  </a:cubicBezTo>
                  <a:cubicBezTo>
                    <a:pt x="67310" y="30145"/>
                    <a:pt x="64833" y="30661"/>
                    <a:pt x="62355" y="31074"/>
                  </a:cubicBezTo>
                  <a:cubicBezTo>
                    <a:pt x="59981" y="31797"/>
                    <a:pt x="57503" y="32313"/>
                    <a:pt x="55128" y="32933"/>
                  </a:cubicBezTo>
                  <a:cubicBezTo>
                    <a:pt x="52754" y="33965"/>
                    <a:pt x="50483" y="34997"/>
                    <a:pt x="48212" y="36236"/>
                  </a:cubicBezTo>
                  <a:cubicBezTo>
                    <a:pt x="45940" y="37785"/>
                    <a:pt x="43566" y="39024"/>
                    <a:pt x="41191" y="40262"/>
                  </a:cubicBezTo>
                  <a:cubicBezTo>
                    <a:pt x="37475" y="42327"/>
                    <a:pt x="33655" y="44082"/>
                    <a:pt x="29629" y="45114"/>
                  </a:cubicBezTo>
                  <a:cubicBezTo>
                    <a:pt x="26738" y="45527"/>
                    <a:pt x="23848" y="45218"/>
                    <a:pt x="20957" y="44495"/>
                  </a:cubicBezTo>
                  <a:cubicBezTo>
                    <a:pt x="16724" y="42843"/>
                    <a:pt x="13008" y="40366"/>
                    <a:pt x="9807" y="36959"/>
                  </a:cubicBezTo>
                  <a:cubicBezTo>
                    <a:pt x="8982" y="35617"/>
                    <a:pt x="8259" y="34275"/>
                    <a:pt x="7536" y="32829"/>
                  </a:cubicBezTo>
                  <a:close/>
                </a:path>
              </a:pathLst>
            </a:custGeom>
            <a:solidFill>
              <a:srgbClr val="6CC3C5"/>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7" name="Freeform: Shape 246">
              <a:extLst>
                <a:ext uri="{FF2B5EF4-FFF2-40B4-BE49-F238E27FC236}">
                  <a16:creationId xmlns:a16="http://schemas.microsoft.com/office/drawing/2014/main" id="{D4241A9F-A517-4695-A26D-CA1BE2E216E6}"/>
                </a:ext>
              </a:extLst>
            </p:cNvPr>
            <p:cNvSpPr/>
            <p:nvPr/>
          </p:nvSpPr>
          <p:spPr>
            <a:xfrm>
              <a:off x="6788329" y="1113576"/>
              <a:ext cx="84133" cy="46303"/>
            </a:xfrm>
            <a:custGeom>
              <a:avLst/>
              <a:gdLst>
                <a:gd name="connsiteX0" fmla="*/ 81575 w 84133"/>
                <a:gd name="connsiteY0" fmla="*/ 45890 h 46303"/>
                <a:gd name="connsiteX1" fmla="*/ 8794 w 84133"/>
                <a:gd name="connsiteY1" fmla="*/ 28031 h 46303"/>
                <a:gd name="connsiteX2" fmla="*/ 4870 w 84133"/>
                <a:gd name="connsiteY2" fmla="*/ 4183 h 46303"/>
                <a:gd name="connsiteX3" fmla="*/ 28821 w 84133"/>
                <a:gd name="connsiteY3" fmla="*/ 2634 h 46303"/>
                <a:gd name="connsiteX4" fmla="*/ 73729 w 84133"/>
                <a:gd name="connsiteY4" fmla="*/ 29373 h 46303"/>
                <a:gd name="connsiteX5" fmla="*/ 81472 w 84133"/>
                <a:gd name="connsiteY5" fmla="*/ 37528 h 46303"/>
                <a:gd name="connsiteX6" fmla="*/ 81472 w 84133"/>
                <a:gd name="connsiteY6" fmla="*/ 37528 h 46303"/>
                <a:gd name="connsiteX7" fmla="*/ 83743 w 84133"/>
                <a:gd name="connsiteY7" fmla="*/ 43413 h 46303"/>
                <a:gd name="connsiteX8" fmla="*/ 81266 w 84133"/>
                <a:gd name="connsiteY8" fmla="*/ 46303 h 46303"/>
                <a:gd name="connsiteX9" fmla="*/ 81575 w 84133"/>
                <a:gd name="connsiteY9" fmla="*/ 45890 h 46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4133" h="46303">
                  <a:moveTo>
                    <a:pt x="81575" y="45890"/>
                  </a:moveTo>
                  <a:cubicBezTo>
                    <a:pt x="57108" y="41348"/>
                    <a:pt x="34809" y="26482"/>
                    <a:pt x="8794" y="28031"/>
                  </a:cubicBezTo>
                  <a:cubicBezTo>
                    <a:pt x="-1530" y="28650"/>
                    <a:pt x="-2666" y="19875"/>
                    <a:pt x="4870" y="4183"/>
                  </a:cubicBezTo>
                  <a:cubicBezTo>
                    <a:pt x="12510" y="-2115"/>
                    <a:pt x="20666" y="-153"/>
                    <a:pt x="28821" y="2634"/>
                  </a:cubicBezTo>
                  <a:cubicBezTo>
                    <a:pt x="45133" y="8828"/>
                    <a:pt x="60412" y="17191"/>
                    <a:pt x="73729" y="29373"/>
                  </a:cubicBezTo>
                  <a:cubicBezTo>
                    <a:pt x="76104" y="32263"/>
                    <a:pt x="78582" y="35257"/>
                    <a:pt x="81472" y="37528"/>
                  </a:cubicBezTo>
                  <a:lnTo>
                    <a:pt x="81472" y="37528"/>
                  </a:lnTo>
                  <a:cubicBezTo>
                    <a:pt x="83950" y="39593"/>
                    <a:pt x="84673" y="41555"/>
                    <a:pt x="83743" y="43413"/>
                  </a:cubicBezTo>
                  <a:cubicBezTo>
                    <a:pt x="82917" y="45271"/>
                    <a:pt x="82092" y="46303"/>
                    <a:pt x="81266" y="46303"/>
                  </a:cubicBezTo>
                  <a:lnTo>
                    <a:pt x="81575" y="45890"/>
                  </a:lnTo>
                  <a:close/>
                </a:path>
              </a:pathLst>
            </a:custGeom>
            <a:solidFill>
              <a:srgbClr val="89CDD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8" name="Freeform: Shape 247">
              <a:extLst>
                <a:ext uri="{FF2B5EF4-FFF2-40B4-BE49-F238E27FC236}">
                  <a16:creationId xmlns:a16="http://schemas.microsoft.com/office/drawing/2014/main" id="{1C897EB9-4F9C-40AD-A313-C448AF268409}"/>
                </a:ext>
              </a:extLst>
            </p:cNvPr>
            <p:cNvSpPr/>
            <p:nvPr/>
          </p:nvSpPr>
          <p:spPr>
            <a:xfrm>
              <a:off x="6548529" y="1744715"/>
              <a:ext cx="84138" cy="47315"/>
            </a:xfrm>
            <a:custGeom>
              <a:avLst/>
              <a:gdLst>
                <a:gd name="connsiteX0" fmla="*/ 84138 w 84138"/>
                <a:gd name="connsiteY0" fmla="*/ 0 h 47315"/>
                <a:gd name="connsiteX1" fmla="*/ 78666 w 84138"/>
                <a:gd name="connsiteY1" fmla="*/ 13834 h 47315"/>
                <a:gd name="connsiteX2" fmla="*/ 60497 w 84138"/>
                <a:gd name="connsiteY2" fmla="*/ 42327 h 47315"/>
                <a:gd name="connsiteX3" fmla="*/ 0 w 84138"/>
                <a:gd name="connsiteY3" fmla="*/ 42121 h 47315"/>
                <a:gd name="connsiteX4" fmla="*/ 4749 w 84138"/>
                <a:gd name="connsiteY4" fmla="*/ 36339 h 47315"/>
                <a:gd name="connsiteX5" fmla="*/ 7536 w 84138"/>
                <a:gd name="connsiteY5" fmla="*/ 8259 h 47315"/>
                <a:gd name="connsiteX6" fmla="*/ 30661 w 84138"/>
                <a:gd name="connsiteY6" fmla="*/ 13318 h 47315"/>
                <a:gd name="connsiteX7" fmla="*/ 33346 w 84138"/>
                <a:gd name="connsiteY7" fmla="*/ 20854 h 47315"/>
                <a:gd name="connsiteX8" fmla="*/ 56987 w 84138"/>
                <a:gd name="connsiteY8" fmla="*/ 23641 h 47315"/>
                <a:gd name="connsiteX9" fmla="*/ 76395 w 84138"/>
                <a:gd name="connsiteY9" fmla="*/ 0 h 47315"/>
                <a:gd name="connsiteX10" fmla="*/ 84138 w 84138"/>
                <a:gd name="connsiteY10" fmla="*/ 0 h 47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4138" h="47315">
                  <a:moveTo>
                    <a:pt x="84138" y="0"/>
                  </a:moveTo>
                  <a:cubicBezTo>
                    <a:pt x="82383" y="4749"/>
                    <a:pt x="81764" y="10943"/>
                    <a:pt x="78666" y="13834"/>
                  </a:cubicBezTo>
                  <a:cubicBezTo>
                    <a:pt x="70201" y="21680"/>
                    <a:pt x="65452" y="31900"/>
                    <a:pt x="60497" y="42327"/>
                  </a:cubicBezTo>
                  <a:cubicBezTo>
                    <a:pt x="40262" y="52754"/>
                    <a:pt x="20131" y="43876"/>
                    <a:pt x="0" y="42121"/>
                  </a:cubicBezTo>
                  <a:cubicBezTo>
                    <a:pt x="1549" y="40159"/>
                    <a:pt x="2787" y="37578"/>
                    <a:pt x="4749" y="36339"/>
                  </a:cubicBezTo>
                  <a:cubicBezTo>
                    <a:pt x="21989" y="25396"/>
                    <a:pt x="21989" y="25396"/>
                    <a:pt x="7536" y="8259"/>
                  </a:cubicBezTo>
                  <a:cubicBezTo>
                    <a:pt x="24777" y="1755"/>
                    <a:pt x="24880" y="1652"/>
                    <a:pt x="30661" y="13318"/>
                  </a:cubicBezTo>
                  <a:cubicBezTo>
                    <a:pt x="31900" y="15692"/>
                    <a:pt x="32003" y="18583"/>
                    <a:pt x="33346" y="20854"/>
                  </a:cubicBezTo>
                  <a:cubicBezTo>
                    <a:pt x="40262" y="33036"/>
                    <a:pt x="49347" y="34378"/>
                    <a:pt x="56987" y="23641"/>
                  </a:cubicBezTo>
                  <a:cubicBezTo>
                    <a:pt x="62974" y="15176"/>
                    <a:pt x="66072" y="4129"/>
                    <a:pt x="76395" y="0"/>
                  </a:cubicBezTo>
                  <a:cubicBezTo>
                    <a:pt x="78976" y="0"/>
                    <a:pt x="81557" y="0"/>
                    <a:pt x="84138" y="0"/>
                  </a:cubicBezTo>
                  <a:close/>
                </a:path>
              </a:pathLst>
            </a:custGeom>
            <a:solidFill>
              <a:srgbClr val="81CACC"/>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9" name="Freeform: Shape 248">
              <a:extLst>
                <a:ext uri="{FF2B5EF4-FFF2-40B4-BE49-F238E27FC236}">
                  <a16:creationId xmlns:a16="http://schemas.microsoft.com/office/drawing/2014/main" id="{D981C418-4CC9-44CD-B09B-2D173CD4AF2E}"/>
                </a:ext>
              </a:extLst>
            </p:cNvPr>
            <p:cNvSpPr/>
            <p:nvPr/>
          </p:nvSpPr>
          <p:spPr>
            <a:xfrm>
              <a:off x="7014976" y="1341782"/>
              <a:ext cx="46433" cy="64403"/>
            </a:xfrm>
            <a:custGeom>
              <a:avLst/>
              <a:gdLst>
                <a:gd name="connsiteX0" fmla="*/ 80 w 46433"/>
                <a:gd name="connsiteY0" fmla="*/ 18479 h 64403"/>
                <a:gd name="connsiteX1" fmla="*/ 24134 w 46433"/>
                <a:gd name="connsiteY1" fmla="*/ 0 h 64403"/>
                <a:gd name="connsiteX2" fmla="*/ 46433 w 46433"/>
                <a:gd name="connsiteY2" fmla="*/ 51825 h 64403"/>
                <a:gd name="connsiteX3" fmla="*/ 35593 w 46433"/>
                <a:gd name="connsiteY3" fmla="*/ 62561 h 64403"/>
                <a:gd name="connsiteX4" fmla="*/ 15462 w 46433"/>
                <a:gd name="connsiteY4" fmla="*/ 54819 h 64403"/>
                <a:gd name="connsiteX5" fmla="*/ 80 w 46433"/>
                <a:gd name="connsiteY5" fmla="*/ 18479 h 64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433" h="64403">
                  <a:moveTo>
                    <a:pt x="80" y="18479"/>
                  </a:moveTo>
                  <a:cubicBezTo>
                    <a:pt x="12468" y="19099"/>
                    <a:pt x="22895" y="16724"/>
                    <a:pt x="24134" y="0"/>
                  </a:cubicBezTo>
                  <a:cubicBezTo>
                    <a:pt x="30225" y="17963"/>
                    <a:pt x="44162" y="31900"/>
                    <a:pt x="46433" y="51825"/>
                  </a:cubicBezTo>
                  <a:cubicBezTo>
                    <a:pt x="42820" y="55438"/>
                    <a:pt x="39826" y="60084"/>
                    <a:pt x="35593" y="62561"/>
                  </a:cubicBezTo>
                  <a:cubicBezTo>
                    <a:pt x="28057" y="66897"/>
                    <a:pt x="17424" y="63284"/>
                    <a:pt x="15462" y="54819"/>
                  </a:cubicBezTo>
                  <a:cubicBezTo>
                    <a:pt x="12365" y="41295"/>
                    <a:pt x="-1159" y="33655"/>
                    <a:pt x="80" y="18479"/>
                  </a:cubicBezTo>
                  <a:close/>
                </a:path>
              </a:pathLst>
            </a:custGeom>
            <a:solidFill>
              <a:srgbClr val="7EC9C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0" name="Freeform: Shape 249">
              <a:extLst>
                <a:ext uri="{FF2B5EF4-FFF2-40B4-BE49-F238E27FC236}">
                  <a16:creationId xmlns:a16="http://schemas.microsoft.com/office/drawing/2014/main" id="{B0F1F0CD-DE0A-4BAB-92A6-C2EEB7CADA35}"/>
                </a:ext>
              </a:extLst>
            </p:cNvPr>
            <p:cNvSpPr/>
            <p:nvPr/>
          </p:nvSpPr>
          <p:spPr>
            <a:xfrm>
              <a:off x="6272680" y="1665630"/>
              <a:ext cx="69581" cy="79704"/>
            </a:xfrm>
            <a:custGeom>
              <a:avLst/>
              <a:gdLst>
                <a:gd name="connsiteX0" fmla="*/ 69169 w 69581"/>
                <a:gd name="connsiteY0" fmla="*/ 3826 h 79704"/>
                <a:gd name="connsiteX1" fmla="*/ 66175 w 69581"/>
                <a:gd name="connsiteY1" fmla="*/ 27364 h 79704"/>
                <a:gd name="connsiteX2" fmla="*/ 69582 w 69581"/>
                <a:gd name="connsiteY2" fmla="*/ 37687 h 79704"/>
                <a:gd name="connsiteX3" fmla="*/ 23848 w 69581"/>
                <a:gd name="connsiteY3" fmla="*/ 79705 h 79704"/>
                <a:gd name="connsiteX4" fmla="*/ 516 w 69581"/>
                <a:gd name="connsiteY4" fmla="*/ 71136 h 79704"/>
                <a:gd name="connsiteX5" fmla="*/ 0 w 69581"/>
                <a:gd name="connsiteY5" fmla="*/ 70413 h 79704"/>
                <a:gd name="connsiteX6" fmla="*/ 59051 w 69581"/>
                <a:gd name="connsiteY6" fmla="*/ 6 h 79704"/>
                <a:gd name="connsiteX7" fmla="*/ 69169 w 69581"/>
                <a:gd name="connsiteY7" fmla="*/ 3826 h 79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9581" h="79704">
                  <a:moveTo>
                    <a:pt x="69169" y="3826"/>
                  </a:moveTo>
                  <a:cubicBezTo>
                    <a:pt x="68136" y="11672"/>
                    <a:pt x="67310" y="19518"/>
                    <a:pt x="66175" y="27364"/>
                  </a:cubicBezTo>
                  <a:cubicBezTo>
                    <a:pt x="65555" y="31596"/>
                    <a:pt x="66381" y="35106"/>
                    <a:pt x="69582" y="37687"/>
                  </a:cubicBezTo>
                  <a:cubicBezTo>
                    <a:pt x="54509" y="51934"/>
                    <a:pt x="44185" y="72272"/>
                    <a:pt x="23848" y="79705"/>
                  </a:cubicBezTo>
                  <a:cubicBezTo>
                    <a:pt x="15176" y="79705"/>
                    <a:pt x="6607" y="79395"/>
                    <a:pt x="516" y="71136"/>
                  </a:cubicBezTo>
                  <a:lnTo>
                    <a:pt x="0" y="70413"/>
                  </a:lnTo>
                  <a:cubicBezTo>
                    <a:pt x="19305" y="46566"/>
                    <a:pt x="40779" y="24886"/>
                    <a:pt x="59051" y="6"/>
                  </a:cubicBezTo>
                  <a:cubicBezTo>
                    <a:pt x="62871" y="-97"/>
                    <a:pt x="66278" y="1142"/>
                    <a:pt x="69169" y="3826"/>
                  </a:cubicBezTo>
                  <a:close/>
                </a:path>
              </a:pathLst>
            </a:custGeom>
            <a:solidFill>
              <a:srgbClr val="96D2D5"/>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1" name="Freeform: Shape 250">
              <a:extLst>
                <a:ext uri="{FF2B5EF4-FFF2-40B4-BE49-F238E27FC236}">
                  <a16:creationId xmlns:a16="http://schemas.microsoft.com/office/drawing/2014/main" id="{BDCF2016-679F-4FFD-9BE9-674AB6F6AF4B}"/>
                </a:ext>
              </a:extLst>
            </p:cNvPr>
            <p:cNvSpPr/>
            <p:nvPr/>
          </p:nvSpPr>
          <p:spPr>
            <a:xfrm>
              <a:off x="5523491" y="1233797"/>
              <a:ext cx="52927" cy="42714"/>
            </a:xfrm>
            <a:custGeom>
              <a:avLst/>
              <a:gdLst>
                <a:gd name="connsiteX0" fmla="*/ 29010 w 52927"/>
                <a:gd name="connsiteY0" fmla="*/ 0 h 42714"/>
                <a:gd name="connsiteX1" fmla="*/ 39746 w 52927"/>
                <a:gd name="connsiteY1" fmla="*/ 1342 h 42714"/>
                <a:gd name="connsiteX2" fmla="*/ 49967 w 52927"/>
                <a:gd name="connsiteY2" fmla="*/ 28287 h 42714"/>
                <a:gd name="connsiteX3" fmla="*/ 37681 w 52927"/>
                <a:gd name="connsiteY3" fmla="*/ 42430 h 42714"/>
                <a:gd name="connsiteX4" fmla="*/ 0 w 52927"/>
                <a:gd name="connsiteY4" fmla="*/ 18170 h 42714"/>
                <a:gd name="connsiteX5" fmla="*/ 29010 w 52927"/>
                <a:gd name="connsiteY5" fmla="*/ 0 h 42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927" h="42714">
                  <a:moveTo>
                    <a:pt x="29010" y="0"/>
                  </a:moveTo>
                  <a:cubicBezTo>
                    <a:pt x="32623" y="413"/>
                    <a:pt x="36339" y="206"/>
                    <a:pt x="39746" y="1342"/>
                  </a:cubicBezTo>
                  <a:cubicBezTo>
                    <a:pt x="52135" y="5781"/>
                    <a:pt x="56367" y="16621"/>
                    <a:pt x="49967" y="28287"/>
                  </a:cubicBezTo>
                  <a:cubicBezTo>
                    <a:pt x="46973" y="33655"/>
                    <a:pt x="41811" y="37681"/>
                    <a:pt x="37681" y="42430"/>
                  </a:cubicBezTo>
                  <a:cubicBezTo>
                    <a:pt x="19615" y="44495"/>
                    <a:pt x="7743" y="35204"/>
                    <a:pt x="0" y="18170"/>
                  </a:cubicBezTo>
                  <a:cubicBezTo>
                    <a:pt x="12182" y="16828"/>
                    <a:pt x="19512" y="6297"/>
                    <a:pt x="29010" y="0"/>
                  </a:cubicBezTo>
                  <a:close/>
                </a:path>
              </a:pathLst>
            </a:custGeom>
            <a:solidFill>
              <a:srgbClr val="7AC8CA"/>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2" name="Freeform: Shape 251">
              <a:extLst>
                <a:ext uri="{FF2B5EF4-FFF2-40B4-BE49-F238E27FC236}">
                  <a16:creationId xmlns:a16="http://schemas.microsoft.com/office/drawing/2014/main" id="{653B0015-3AA1-4BCE-8096-CFE00C1D9719}"/>
                </a:ext>
              </a:extLst>
            </p:cNvPr>
            <p:cNvSpPr/>
            <p:nvPr/>
          </p:nvSpPr>
          <p:spPr>
            <a:xfrm>
              <a:off x="6859562" y="1612285"/>
              <a:ext cx="40591" cy="65120"/>
            </a:xfrm>
            <a:custGeom>
              <a:avLst/>
              <a:gdLst>
                <a:gd name="connsiteX0" fmla="*/ 9414 w 40591"/>
                <a:gd name="connsiteY0" fmla="*/ 65120 h 65120"/>
                <a:gd name="connsiteX1" fmla="*/ 845 w 40591"/>
                <a:gd name="connsiteY1" fmla="*/ 56758 h 65120"/>
                <a:gd name="connsiteX2" fmla="*/ 14989 w 40591"/>
                <a:gd name="connsiteY2" fmla="*/ 12160 h 65120"/>
                <a:gd name="connsiteX3" fmla="*/ 27274 w 40591"/>
                <a:gd name="connsiteY3" fmla="*/ 81 h 65120"/>
                <a:gd name="connsiteX4" fmla="*/ 40075 w 40591"/>
                <a:gd name="connsiteY4" fmla="*/ 11334 h 65120"/>
                <a:gd name="connsiteX5" fmla="*/ 40591 w 40591"/>
                <a:gd name="connsiteY5" fmla="*/ 31672 h 65120"/>
                <a:gd name="connsiteX6" fmla="*/ 9414 w 40591"/>
                <a:gd name="connsiteY6" fmla="*/ 65120 h 65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91" h="65120">
                  <a:moveTo>
                    <a:pt x="9414" y="65120"/>
                  </a:moveTo>
                  <a:cubicBezTo>
                    <a:pt x="4665" y="64501"/>
                    <a:pt x="-2458" y="63778"/>
                    <a:pt x="845" y="56758"/>
                  </a:cubicBezTo>
                  <a:cubicBezTo>
                    <a:pt x="7556" y="42512"/>
                    <a:pt x="18292" y="30743"/>
                    <a:pt x="14989" y="12160"/>
                  </a:cubicBezTo>
                  <a:cubicBezTo>
                    <a:pt x="13647" y="4830"/>
                    <a:pt x="20563" y="701"/>
                    <a:pt x="27274" y="81"/>
                  </a:cubicBezTo>
                  <a:cubicBezTo>
                    <a:pt x="34500" y="-641"/>
                    <a:pt x="39249" y="3488"/>
                    <a:pt x="40075" y="11334"/>
                  </a:cubicBezTo>
                  <a:cubicBezTo>
                    <a:pt x="40798" y="18044"/>
                    <a:pt x="40488" y="24858"/>
                    <a:pt x="40591" y="31672"/>
                  </a:cubicBezTo>
                  <a:cubicBezTo>
                    <a:pt x="34500" y="47570"/>
                    <a:pt x="17157" y="50977"/>
                    <a:pt x="9414" y="65120"/>
                  </a:cubicBezTo>
                  <a:close/>
                </a:path>
              </a:pathLst>
            </a:custGeom>
            <a:solidFill>
              <a:srgbClr val="75C6C8"/>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3" name="Freeform: Shape 252">
              <a:extLst>
                <a:ext uri="{FF2B5EF4-FFF2-40B4-BE49-F238E27FC236}">
                  <a16:creationId xmlns:a16="http://schemas.microsoft.com/office/drawing/2014/main" id="{F42D4D91-16AE-4F92-8F73-2C6330948EBB}"/>
                </a:ext>
              </a:extLst>
            </p:cNvPr>
            <p:cNvSpPr/>
            <p:nvPr/>
          </p:nvSpPr>
          <p:spPr>
            <a:xfrm>
              <a:off x="5761451" y="1620093"/>
              <a:ext cx="74846" cy="22833"/>
            </a:xfrm>
            <a:custGeom>
              <a:avLst/>
              <a:gdLst>
                <a:gd name="connsiteX0" fmla="*/ 0 w 74846"/>
                <a:gd name="connsiteY0" fmla="*/ 19527 h 22833"/>
                <a:gd name="connsiteX1" fmla="*/ 22815 w 74846"/>
                <a:gd name="connsiteY1" fmla="*/ 1254 h 22833"/>
                <a:gd name="connsiteX2" fmla="*/ 58432 w 74846"/>
                <a:gd name="connsiteY2" fmla="*/ 1873 h 22833"/>
                <a:gd name="connsiteX3" fmla="*/ 74847 w 74846"/>
                <a:gd name="connsiteY3" fmla="*/ 14881 h 22833"/>
                <a:gd name="connsiteX4" fmla="*/ 50896 w 74846"/>
                <a:gd name="connsiteY4" fmla="*/ 21592 h 22833"/>
                <a:gd name="connsiteX5" fmla="*/ 0 w 74846"/>
                <a:gd name="connsiteY5" fmla="*/ 19527 h 22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846" h="22833">
                  <a:moveTo>
                    <a:pt x="0" y="19527"/>
                  </a:moveTo>
                  <a:cubicBezTo>
                    <a:pt x="1652" y="4454"/>
                    <a:pt x="10220" y="-3185"/>
                    <a:pt x="22815" y="1254"/>
                  </a:cubicBezTo>
                  <a:cubicBezTo>
                    <a:pt x="35204" y="5693"/>
                    <a:pt x="46044" y="5900"/>
                    <a:pt x="58432" y="1873"/>
                  </a:cubicBezTo>
                  <a:cubicBezTo>
                    <a:pt x="66484" y="-707"/>
                    <a:pt x="71440" y="7345"/>
                    <a:pt x="74847" y="14881"/>
                  </a:cubicBezTo>
                  <a:cubicBezTo>
                    <a:pt x="67414" y="19630"/>
                    <a:pt x="59981" y="25412"/>
                    <a:pt x="50896" y="21592"/>
                  </a:cubicBezTo>
                  <a:cubicBezTo>
                    <a:pt x="33965" y="14675"/>
                    <a:pt x="17034" y="16843"/>
                    <a:pt x="0" y="19527"/>
                  </a:cubicBezTo>
                  <a:close/>
                </a:path>
              </a:pathLst>
            </a:custGeom>
            <a:solidFill>
              <a:srgbClr val="6DC4C7"/>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4" name="Freeform: Shape 253">
              <a:extLst>
                <a:ext uri="{FF2B5EF4-FFF2-40B4-BE49-F238E27FC236}">
                  <a16:creationId xmlns:a16="http://schemas.microsoft.com/office/drawing/2014/main" id="{B4777A8C-526F-4CA2-9A44-5DC1CDA1EEB3}"/>
                </a:ext>
              </a:extLst>
            </p:cNvPr>
            <p:cNvSpPr/>
            <p:nvPr/>
          </p:nvSpPr>
          <p:spPr>
            <a:xfrm>
              <a:off x="6247575" y="1736489"/>
              <a:ext cx="48952" cy="43120"/>
            </a:xfrm>
            <a:custGeom>
              <a:avLst/>
              <a:gdLst>
                <a:gd name="connsiteX0" fmla="*/ 25621 w 48952"/>
                <a:gd name="connsiteY0" fmla="*/ 174 h 43120"/>
                <a:gd name="connsiteX1" fmla="*/ 48953 w 48952"/>
                <a:gd name="connsiteY1" fmla="*/ 8743 h 43120"/>
                <a:gd name="connsiteX2" fmla="*/ 11581 w 48952"/>
                <a:gd name="connsiteY2" fmla="*/ 43120 h 43120"/>
                <a:gd name="connsiteX3" fmla="*/ 1464 w 48952"/>
                <a:gd name="connsiteY3" fmla="*/ 38475 h 43120"/>
                <a:gd name="connsiteX4" fmla="*/ 3528 w 48952"/>
                <a:gd name="connsiteY4" fmla="*/ 28254 h 43120"/>
                <a:gd name="connsiteX5" fmla="*/ 25621 w 48952"/>
                <a:gd name="connsiteY5" fmla="*/ 174 h 43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952" h="43120">
                  <a:moveTo>
                    <a:pt x="25621" y="174"/>
                  </a:moveTo>
                  <a:cubicBezTo>
                    <a:pt x="34396" y="-136"/>
                    <a:pt x="43275" y="-1065"/>
                    <a:pt x="48953" y="8743"/>
                  </a:cubicBezTo>
                  <a:cubicBezTo>
                    <a:pt x="39971" y="24641"/>
                    <a:pt x="28202" y="37029"/>
                    <a:pt x="11581" y="43120"/>
                  </a:cubicBezTo>
                  <a:cubicBezTo>
                    <a:pt x="8174" y="41675"/>
                    <a:pt x="3941" y="41056"/>
                    <a:pt x="1464" y="38475"/>
                  </a:cubicBezTo>
                  <a:cubicBezTo>
                    <a:pt x="-1840" y="35068"/>
                    <a:pt x="1154" y="31248"/>
                    <a:pt x="3528" y="28254"/>
                  </a:cubicBezTo>
                  <a:cubicBezTo>
                    <a:pt x="10858" y="18860"/>
                    <a:pt x="18291" y="9568"/>
                    <a:pt x="25621" y="174"/>
                  </a:cubicBezTo>
                  <a:close/>
                </a:path>
              </a:pathLst>
            </a:custGeom>
            <a:solidFill>
              <a:srgbClr val="68C2C4"/>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5" name="Freeform: Shape 254">
              <a:extLst>
                <a:ext uri="{FF2B5EF4-FFF2-40B4-BE49-F238E27FC236}">
                  <a16:creationId xmlns:a16="http://schemas.microsoft.com/office/drawing/2014/main" id="{6ADEFD52-2E9B-4830-9B53-80F5FF6CE0CE}"/>
                </a:ext>
              </a:extLst>
            </p:cNvPr>
            <p:cNvSpPr/>
            <p:nvPr/>
          </p:nvSpPr>
          <p:spPr>
            <a:xfrm>
              <a:off x="7022695" y="1443058"/>
              <a:ext cx="32652" cy="42556"/>
            </a:xfrm>
            <a:custGeom>
              <a:avLst/>
              <a:gdLst>
                <a:gd name="connsiteX0" fmla="*/ 23331 w 32652"/>
                <a:gd name="connsiteY0" fmla="*/ 42534 h 42556"/>
                <a:gd name="connsiteX1" fmla="*/ 103 w 32652"/>
                <a:gd name="connsiteY1" fmla="*/ 33965 h 42556"/>
                <a:gd name="connsiteX2" fmla="*/ 0 w 32652"/>
                <a:gd name="connsiteY2" fmla="*/ 25706 h 42556"/>
                <a:gd name="connsiteX3" fmla="*/ 31487 w 32652"/>
                <a:gd name="connsiteY3" fmla="*/ 0 h 42556"/>
                <a:gd name="connsiteX4" fmla="*/ 23331 w 32652"/>
                <a:gd name="connsiteY4" fmla="*/ 42534 h 425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652" h="42556">
                  <a:moveTo>
                    <a:pt x="23331" y="42534"/>
                  </a:moveTo>
                  <a:cubicBezTo>
                    <a:pt x="14556" y="42947"/>
                    <a:pt x="7639" y="37681"/>
                    <a:pt x="103" y="33965"/>
                  </a:cubicBezTo>
                  <a:cubicBezTo>
                    <a:pt x="103" y="31178"/>
                    <a:pt x="0" y="28390"/>
                    <a:pt x="0" y="25706"/>
                  </a:cubicBezTo>
                  <a:cubicBezTo>
                    <a:pt x="413" y="2271"/>
                    <a:pt x="16105" y="1445"/>
                    <a:pt x="31487" y="0"/>
                  </a:cubicBezTo>
                  <a:cubicBezTo>
                    <a:pt x="35100" y="15692"/>
                    <a:pt x="29732" y="29216"/>
                    <a:pt x="23331" y="42534"/>
                  </a:cubicBezTo>
                  <a:close/>
                </a:path>
              </a:pathLst>
            </a:custGeom>
            <a:solidFill>
              <a:srgbClr val="6BC3C6"/>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6" name="Freeform: Shape 255">
              <a:extLst>
                <a:ext uri="{FF2B5EF4-FFF2-40B4-BE49-F238E27FC236}">
                  <a16:creationId xmlns:a16="http://schemas.microsoft.com/office/drawing/2014/main" id="{2D34F88C-9796-4B5E-97F8-5F95061CC378}"/>
                </a:ext>
              </a:extLst>
            </p:cNvPr>
            <p:cNvSpPr/>
            <p:nvPr/>
          </p:nvSpPr>
          <p:spPr>
            <a:xfrm>
              <a:off x="6318207" y="992635"/>
              <a:ext cx="39229" cy="41088"/>
            </a:xfrm>
            <a:custGeom>
              <a:avLst/>
              <a:gdLst>
                <a:gd name="connsiteX0" fmla="*/ 39230 w 39229"/>
                <a:gd name="connsiteY0" fmla="*/ 16002 h 41088"/>
                <a:gd name="connsiteX1" fmla="*/ 27977 w 39229"/>
                <a:gd name="connsiteY1" fmla="*/ 26222 h 41088"/>
                <a:gd name="connsiteX2" fmla="*/ 0 w 39229"/>
                <a:gd name="connsiteY2" fmla="*/ 41088 h 41088"/>
                <a:gd name="connsiteX3" fmla="*/ 30661 w 39229"/>
                <a:gd name="connsiteY3" fmla="*/ 0 h 41088"/>
                <a:gd name="connsiteX4" fmla="*/ 39230 w 39229"/>
                <a:gd name="connsiteY4" fmla="*/ 16002 h 410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229" h="41088">
                  <a:moveTo>
                    <a:pt x="39230" y="16002"/>
                  </a:moveTo>
                  <a:cubicBezTo>
                    <a:pt x="35513" y="19512"/>
                    <a:pt x="32210" y="23641"/>
                    <a:pt x="27977" y="26222"/>
                  </a:cubicBezTo>
                  <a:cubicBezTo>
                    <a:pt x="19408" y="31384"/>
                    <a:pt x="10427" y="35617"/>
                    <a:pt x="0" y="41088"/>
                  </a:cubicBezTo>
                  <a:cubicBezTo>
                    <a:pt x="9291" y="15589"/>
                    <a:pt x="13421" y="10220"/>
                    <a:pt x="30661" y="0"/>
                  </a:cubicBezTo>
                  <a:cubicBezTo>
                    <a:pt x="36546" y="3407"/>
                    <a:pt x="38404" y="9291"/>
                    <a:pt x="39230" y="16002"/>
                  </a:cubicBezTo>
                  <a:close/>
                </a:path>
              </a:pathLst>
            </a:custGeom>
            <a:solidFill>
              <a:srgbClr val="6EC4C6"/>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7" name="Freeform: Shape 256">
              <a:extLst>
                <a:ext uri="{FF2B5EF4-FFF2-40B4-BE49-F238E27FC236}">
                  <a16:creationId xmlns:a16="http://schemas.microsoft.com/office/drawing/2014/main" id="{BEE76E4F-F00F-40DE-85AC-49330829D6CF}"/>
                </a:ext>
              </a:extLst>
            </p:cNvPr>
            <p:cNvSpPr/>
            <p:nvPr/>
          </p:nvSpPr>
          <p:spPr>
            <a:xfrm>
              <a:off x="5660899" y="1608403"/>
              <a:ext cx="30581" cy="31140"/>
            </a:xfrm>
            <a:custGeom>
              <a:avLst/>
              <a:gdLst>
                <a:gd name="connsiteX0" fmla="*/ 7330 w 30581"/>
                <a:gd name="connsiteY0" fmla="*/ 27811 h 31140"/>
                <a:gd name="connsiteX1" fmla="*/ 0 w 30581"/>
                <a:gd name="connsiteY1" fmla="*/ 2518 h 31140"/>
                <a:gd name="connsiteX2" fmla="*/ 10737 w 30581"/>
                <a:gd name="connsiteY2" fmla="*/ 659 h 31140"/>
                <a:gd name="connsiteX3" fmla="*/ 30145 w 30581"/>
                <a:gd name="connsiteY3" fmla="*/ 15422 h 31140"/>
                <a:gd name="connsiteX4" fmla="*/ 30455 w 30581"/>
                <a:gd name="connsiteY4" fmla="*/ 27191 h 31140"/>
                <a:gd name="connsiteX5" fmla="*/ 23848 w 30581"/>
                <a:gd name="connsiteY5" fmla="*/ 28430 h 31140"/>
                <a:gd name="connsiteX6" fmla="*/ 7123 w 30581"/>
                <a:gd name="connsiteY6" fmla="*/ 28430 h 31140"/>
                <a:gd name="connsiteX7" fmla="*/ 7330 w 30581"/>
                <a:gd name="connsiteY7" fmla="*/ 27811 h 31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581" h="31140">
                  <a:moveTo>
                    <a:pt x="7330" y="27811"/>
                  </a:moveTo>
                  <a:cubicBezTo>
                    <a:pt x="8052" y="18313"/>
                    <a:pt x="3200" y="10673"/>
                    <a:pt x="0" y="2518"/>
                  </a:cubicBezTo>
                  <a:cubicBezTo>
                    <a:pt x="3510" y="1898"/>
                    <a:pt x="7123" y="1072"/>
                    <a:pt x="10737" y="659"/>
                  </a:cubicBezTo>
                  <a:cubicBezTo>
                    <a:pt x="25087" y="-1199"/>
                    <a:pt x="26945" y="40"/>
                    <a:pt x="30145" y="15422"/>
                  </a:cubicBezTo>
                  <a:cubicBezTo>
                    <a:pt x="30971" y="19139"/>
                    <a:pt x="30352" y="23268"/>
                    <a:pt x="30455" y="27191"/>
                  </a:cubicBezTo>
                  <a:cubicBezTo>
                    <a:pt x="28287" y="27914"/>
                    <a:pt x="26119" y="28327"/>
                    <a:pt x="23848" y="28430"/>
                  </a:cubicBezTo>
                  <a:cubicBezTo>
                    <a:pt x="18273" y="32043"/>
                    <a:pt x="12698" y="32043"/>
                    <a:pt x="7123" y="28430"/>
                  </a:cubicBezTo>
                  <a:lnTo>
                    <a:pt x="7330" y="27811"/>
                  </a:lnTo>
                  <a:close/>
                </a:path>
              </a:pathLst>
            </a:custGeom>
            <a:solidFill>
              <a:srgbClr val="68C2C5"/>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8" name="Freeform: Shape 257">
              <a:extLst>
                <a:ext uri="{FF2B5EF4-FFF2-40B4-BE49-F238E27FC236}">
                  <a16:creationId xmlns:a16="http://schemas.microsoft.com/office/drawing/2014/main" id="{031EAA31-399E-43C5-B6F8-5168C32DF2FF}"/>
                </a:ext>
              </a:extLst>
            </p:cNvPr>
            <p:cNvSpPr/>
            <p:nvPr/>
          </p:nvSpPr>
          <p:spPr>
            <a:xfrm>
              <a:off x="6515183" y="1068076"/>
              <a:ext cx="78872" cy="7998"/>
            </a:xfrm>
            <a:custGeom>
              <a:avLst/>
              <a:gdLst>
                <a:gd name="connsiteX0" fmla="*/ 78873 w 78872"/>
                <a:gd name="connsiteY0" fmla="*/ 129 h 7998"/>
                <a:gd name="connsiteX1" fmla="*/ 58948 w 78872"/>
                <a:gd name="connsiteY1" fmla="*/ 7975 h 7998"/>
                <a:gd name="connsiteX2" fmla="*/ 0 w 78872"/>
                <a:gd name="connsiteY2" fmla="*/ 6529 h 7998"/>
                <a:gd name="connsiteX3" fmla="*/ 20234 w 78872"/>
                <a:gd name="connsiteY3" fmla="*/ 25 h 7998"/>
                <a:gd name="connsiteX4" fmla="*/ 78873 w 78872"/>
                <a:gd name="connsiteY4" fmla="*/ 129 h 79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872" h="7998">
                  <a:moveTo>
                    <a:pt x="78873" y="129"/>
                  </a:moveTo>
                  <a:cubicBezTo>
                    <a:pt x="73711" y="7149"/>
                    <a:pt x="66484" y="8181"/>
                    <a:pt x="58948" y="7975"/>
                  </a:cubicBezTo>
                  <a:cubicBezTo>
                    <a:pt x="39333" y="7562"/>
                    <a:pt x="19718" y="7046"/>
                    <a:pt x="0" y="6529"/>
                  </a:cubicBezTo>
                  <a:cubicBezTo>
                    <a:pt x="5472" y="-181"/>
                    <a:pt x="12801" y="-78"/>
                    <a:pt x="20234" y="25"/>
                  </a:cubicBezTo>
                  <a:cubicBezTo>
                    <a:pt x="39849" y="129"/>
                    <a:pt x="59361" y="25"/>
                    <a:pt x="78873" y="129"/>
                  </a:cubicBezTo>
                  <a:close/>
                </a:path>
              </a:pathLst>
            </a:custGeom>
            <a:solidFill>
              <a:srgbClr val="7CC8C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9" name="Freeform: Shape 258">
              <a:extLst>
                <a:ext uri="{FF2B5EF4-FFF2-40B4-BE49-F238E27FC236}">
                  <a16:creationId xmlns:a16="http://schemas.microsoft.com/office/drawing/2014/main" id="{F8971655-B61D-4554-9F3C-7C8B6D8BD0C4}"/>
                </a:ext>
              </a:extLst>
            </p:cNvPr>
            <p:cNvSpPr/>
            <p:nvPr/>
          </p:nvSpPr>
          <p:spPr>
            <a:xfrm>
              <a:off x="7017228" y="1435315"/>
              <a:ext cx="37093" cy="33551"/>
            </a:xfrm>
            <a:custGeom>
              <a:avLst/>
              <a:gdLst>
                <a:gd name="connsiteX0" fmla="*/ 36954 w 37093"/>
                <a:gd name="connsiteY0" fmla="*/ 7846 h 33551"/>
                <a:gd name="connsiteX1" fmla="*/ 5467 w 37093"/>
                <a:gd name="connsiteY1" fmla="*/ 33552 h 33551"/>
                <a:gd name="connsiteX2" fmla="*/ 5880 w 37093"/>
                <a:gd name="connsiteY2" fmla="*/ 13834 h 33551"/>
                <a:gd name="connsiteX3" fmla="*/ 36335 w 37093"/>
                <a:gd name="connsiteY3" fmla="*/ 0 h 33551"/>
                <a:gd name="connsiteX4" fmla="*/ 36954 w 37093"/>
                <a:gd name="connsiteY4" fmla="*/ 7846 h 335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093" h="33551">
                  <a:moveTo>
                    <a:pt x="36954" y="7846"/>
                  </a:moveTo>
                  <a:cubicBezTo>
                    <a:pt x="25495" y="14969"/>
                    <a:pt x="11248" y="18066"/>
                    <a:pt x="5467" y="33552"/>
                  </a:cubicBezTo>
                  <a:cubicBezTo>
                    <a:pt x="-2585" y="26738"/>
                    <a:pt x="-1140" y="19615"/>
                    <a:pt x="5880" y="13834"/>
                  </a:cubicBezTo>
                  <a:cubicBezTo>
                    <a:pt x="14862" y="6504"/>
                    <a:pt x="24772" y="723"/>
                    <a:pt x="36335" y="0"/>
                  </a:cubicBezTo>
                  <a:cubicBezTo>
                    <a:pt x="37058" y="2478"/>
                    <a:pt x="37264" y="5162"/>
                    <a:pt x="36954" y="7846"/>
                  </a:cubicBezTo>
                  <a:close/>
                </a:path>
              </a:pathLst>
            </a:custGeom>
            <a:solidFill>
              <a:srgbClr val="7AC8C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0" name="Freeform: Shape 259">
              <a:extLst>
                <a:ext uri="{FF2B5EF4-FFF2-40B4-BE49-F238E27FC236}">
                  <a16:creationId xmlns:a16="http://schemas.microsoft.com/office/drawing/2014/main" id="{829D8FD4-9AA4-481F-A2F2-61CCFC5FD03E}"/>
                </a:ext>
              </a:extLst>
            </p:cNvPr>
            <p:cNvSpPr/>
            <p:nvPr/>
          </p:nvSpPr>
          <p:spPr>
            <a:xfrm>
              <a:off x="5966789" y="1017619"/>
              <a:ext cx="23125" cy="16414"/>
            </a:xfrm>
            <a:custGeom>
              <a:avLst/>
              <a:gdLst>
                <a:gd name="connsiteX0" fmla="*/ 23125 w 23125"/>
                <a:gd name="connsiteY0" fmla="*/ 0 h 16414"/>
                <a:gd name="connsiteX1" fmla="*/ 0 w 23125"/>
                <a:gd name="connsiteY1" fmla="*/ 16415 h 16414"/>
                <a:gd name="connsiteX2" fmla="*/ 23125 w 23125"/>
                <a:gd name="connsiteY2" fmla="*/ 0 h 16414"/>
              </a:gdLst>
              <a:ahLst/>
              <a:cxnLst>
                <a:cxn ang="0">
                  <a:pos x="connsiteX0" y="connsiteY0"/>
                </a:cxn>
                <a:cxn ang="0">
                  <a:pos x="connsiteX1" y="connsiteY1"/>
                </a:cxn>
                <a:cxn ang="0">
                  <a:pos x="connsiteX2" y="connsiteY2"/>
                </a:cxn>
              </a:cxnLst>
              <a:rect l="l" t="t" r="r" b="b"/>
              <a:pathLst>
                <a:path w="23125" h="16414">
                  <a:moveTo>
                    <a:pt x="23125" y="0"/>
                  </a:moveTo>
                  <a:cubicBezTo>
                    <a:pt x="18479" y="15589"/>
                    <a:pt x="18479" y="15589"/>
                    <a:pt x="0" y="16415"/>
                  </a:cubicBezTo>
                  <a:cubicBezTo>
                    <a:pt x="5472" y="7227"/>
                    <a:pt x="15486" y="5678"/>
                    <a:pt x="23125" y="0"/>
                  </a:cubicBezTo>
                  <a:close/>
                </a:path>
              </a:pathLst>
            </a:custGeom>
            <a:solidFill>
              <a:srgbClr val="79C8CA"/>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1" name="Freeform: Shape 260">
              <a:extLst>
                <a:ext uri="{FF2B5EF4-FFF2-40B4-BE49-F238E27FC236}">
                  <a16:creationId xmlns:a16="http://schemas.microsoft.com/office/drawing/2014/main" id="{2C36D36D-5139-4415-97DD-72D44E558E25}"/>
                </a:ext>
              </a:extLst>
            </p:cNvPr>
            <p:cNvSpPr/>
            <p:nvPr/>
          </p:nvSpPr>
          <p:spPr>
            <a:xfrm>
              <a:off x="6424128" y="1092071"/>
              <a:ext cx="32416" cy="9012"/>
            </a:xfrm>
            <a:custGeom>
              <a:avLst/>
              <a:gdLst>
                <a:gd name="connsiteX0" fmla="*/ 32416 w 32416"/>
                <a:gd name="connsiteY0" fmla="*/ 704 h 9012"/>
                <a:gd name="connsiteX1" fmla="*/ 0 w 32416"/>
                <a:gd name="connsiteY1" fmla="*/ 7724 h 9012"/>
                <a:gd name="connsiteX2" fmla="*/ 32416 w 32416"/>
                <a:gd name="connsiteY2" fmla="*/ 704 h 9012"/>
              </a:gdLst>
              <a:ahLst/>
              <a:cxnLst>
                <a:cxn ang="0">
                  <a:pos x="connsiteX0" y="connsiteY0"/>
                </a:cxn>
                <a:cxn ang="0">
                  <a:pos x="connsiteX1" y="connsiteY1"/>
                </a:cxn>
                <a:cxn ang="0">
                  <a:pos x="connsiteX2" y="connsiteY2"/>
                </a:cxn>
              </a:cxnLst>
              <a:rect l="l" t="t" r="r" b="b"/>
              <a:pathLst>
                <a:path w="32416" h="9012">
                  <a:moveTo>
                    <a:pt x="32416" y="704"/>
                  </a:moveTo>
                  <a:cubicBezTo>
                    <a:pt x="23435" y="12989"/>
                    <a:pt x="11356" y="8137"/>
                    <a:pt x="0" y="7724"/>
                  </a:cubicBezTo>
                  <a:cubicBezTo>
                    <a:pt x="9498" y="-1568"/>
                    <a:pt x="20957" y="-329"/>
                    <a:pt x="32416" y="704"/>
                  </a:cubicBezTo>
                  <a:close/>
                </a:path>
              </a:pathLst>
            </a:custGeom>
            <a:solidFill>
              <a:srgbClr val="8DCED1"/>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2" name="Freeform: Shape 261">
              <a:extLst>
                <a:ext uri="{FF2B5EF4-FFF2-40B4-BE49-F238E27FC236}">
                  <a16:creationId xmlns:a16="http://schemas.microsoft.com/office/drawing/2014/main" id="{ADBF365A-7C27-4428-BD74-05BA07F65D1B}"/>
                </a:ext>
              </a:extLst>
            </p:cNvPr>
            <p:cNvSpPr/>
            <p:nvPr/>
          </p:nvSpPr>
          <p:spPr>
            <a:xfrm>
              <a:off x="6609129" y="1786733"/>
              <a:ext cx="23847" cy="6985"/>
            </a:xfrm>
            <a:custGeom>
              <a:avLst/>
              <a:gdLst>
                <a:gd name="connsiteX0" fmla="*/ 0 w 23847"/>
                <a:gd name="connsiteY0" fmla="*/ 103 h 6985"/>
                <a:gd name="connsiteX1" fmla="*/ 23848 w 23847"/>
                <a:gd name="connsiteY1" fmla="*/ 0 h 6985"/>
                <a:gd name="connsiteX2" fmla="*/ 0 w 23847"/>
                <a:gd name="connsiteY2" fmla="*/ 103 h 6985"/>
              </a:gdLst>
              <a:ahLst/>
              <a:cxnLst>
                <a:cxn ang="0">
                  <a:pos x="connsiteX0" y="connsiteY0"/>
                </a:cxn>
                <a:cxn ang="0">
                  <a:pos x="connsiteX1" y="connsiteY1"/>
                </a:cxn>
                <a:cxn ang="0">
                  <a:pos x="connsiteX2" y="connsiteY2"/>
                </a:cxn>
              </a:cxnLst>
              <a:rect l="l" t="t" r="r" b="b"/>
              <a:pathLst>
                <a:path w="23847" h="6985">
                  <a:moveTo>
                    <a:pt x="0" y="103"/>
                  </a:moveTo>
                  <a:cubicBezTo>
                    <a:pt x="7949" y="103"/>
                    <a:pt x="15898" y="0"/>
                    <a:pt x="23848" y="0"/>
                  </a:cubicBezTo>
                  <a:cubicBezTo>
                    <a:pt x="16002" y="9807"/>
                    <a:pt x="8052" y="8775"/>
                    <a:pt x="0" y="103"/>
                  </a:cubicBezTo>
                  <a:close/>
                </a:path>
              </a:pathLst>
            </a:custGeom>
            <a:solidFill>
              <a:srgbClr val="81CACC"/>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3" name="Freeform: Shape 262">
              <a:extLst>
                <a:ext uri="{FF2B5EF4-FFF2-40B4-BE49-F238E27FC236}">
                  <a16:creationId xmlns:a16="http://schemas.microsoft.com/office/drawing/2014/main" id="{DF67D03D-57D7-4F0C-B7E9-9E06A0491FF3}"/>
                </a:ext>
              </a:extLst>
            </p:cNvPr>
            <p:cNvSpPr/>
            <p:nvPr/>
          </p:nvSpPr>
          <p:spPr>
            <a:xfrm>
              <a:off x="6793097" y="1109674"/>
              <a:ext cx="24054" cy="7980"/>
            </a:xfrm>
            <a:custGeom>
              <a:avLst/>
              <a:gdLst>
                <a:gd name="connsiteX0" fmla="*/ 24054 w 24054"/>
                <a:gd name="connsiteY0" fmla="*/ 6432 h 7980"/>
                <a:gd name="connsiteX1" fmla="*/ 103 w 24054"/>
                <a:gd name="connsiteY1" fmla="*/ 7981 h 7980"/>
                <a:gd name="connsiteX2" fmla="*/ 0 w 24054"/>
                <a:gd name="connsiteY2" fmla="*/ 135 h 7980"/>
                <a:gd name="connsiteX3" fmla="*/ 24054 w 24054"/>
                <a:gd name="connsiteY3" fmla="*/ 6432 h 7980"/>
              </a:gdLst>
              <a:ahLst/>
              <a:cxnLst>
                <a:cxn ang="0">
                  <a:pos x="connsiteX0" y="connsiteY0"/>
                </a:cxn>
                <a:cxn ang="0">
                  <a:pos x="connsiteX1" y="connsiteY1"/>
                </a:cxn>
                <a:cxn ang="0">
                  <a:pos x="connsiteX2" y="connsiteY2"/>
                </a:cxn>
                <a:cxn ang="0">
                  <a:pos x="connsiteX3" y="connsiteY3"/>
                </a:cxn>
              </a:cxnLst>
              <a:rect l="l" t="t" r="r" b="b"/>
              <a:pathLst>
                <a:path w="24054" h="7980">
                  <a:moveTo>
                    <a:pt x="24054" y="6432"/>
                  </a:moveTo>
                  <a:cubicBezTo>
                    <a:pt x="16105" y="6949"/>
                    <a:pt x="8052" y="7465"/>
                    <a:pt x="103" y="7981"/>
                  </a:cubicBezTo>
                  <a:cubicBezTo>
                    <a:pt x="103" y="5400"/>
                    <a:pt x="103" y="2716"/>
                    <a:pt x="0" y="135"/>
                  </a:cubicBezTo>
                  <a:cubicBezTo>
                    <a:pt x="8569" y="32"/>
                    <a:pt x="17241" y="-1207"/>
                    <a:pt x="24054" y="6432"/>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4" name="Freeform: Shape 263">
              <a:extLst>
                <a:ext uri="{FF2B5EF4-FFF2-40B4-BE49-F238E27FC236}">
                  <a16:creationId xmlns:a16="http://schemas.microsoft.com/office/drawing/2014/main" id="{090AEB83-0E4F-49C1-BB7A-0C1B9BB4A65C}"/>
                </a:ext>
              </a:extLst>
            </p:cNvPr>
            <p:cNvSpPr/>
            <p:nvPr/>
          </p:nvSpPr>
          <p:spPr>
            <a:xfrm>
              <a:off x="6349591" y="1696273"/>
              <a:ext cx="15072" cy="6735"/>
            </a:xfrm>
            <a:custGeom>
              <a:avLst/>
              <a:gdLst>
                <a:gd name="connsiteX0" fmla="*/ 0 w 15072"/>
                <a:gd name="connsiteY0" fmla="*/ 4980 h 6735"/>
                <a:gd name="connsiteX1" fmla="*/ 15073 w 15072"/>
                <a:gd name="connsiteY1" fmla="*/ 6735 h 6735"/>
                <a:gd name="connsiteX2" fmla="*/ 0 w 15072"/>
                <a:gd name="connsiteY2" fmla="*/ 4980 h 6735"/>
              </a:gdLst>
              <a:ahLst/>
              <a:cxnLst>
                <a:cxn ang="0">
                  <a:pos x="connsiteX0" y="connsiteY0"/>
                </a:cxn>
                <a:cxn ang="0">
                  <a:pos x="connsiteX1" y="connsiteY1"/>
                </a:cxn>
                <a:cxn ang="0">
                  <a:pos x="connsiteX2" y="connsiteY2"/>
                </a:cxn>
              </a:cxnLst>
              <a:rect l="l" t="t" r="r" b="b"/>
              <a:pathLst>
                <a:path w="15072" h="6735">
                  <a:moveTo>
                    <a:pt x="0" y="4980"/>
                  </a:moveTo>
                  <a:cubicBezTo>
                    <a:pt x="5781" y="-2453"/>
                    <a:pt x="10737" y="-1318"/>
                    <a:pt x="15073" y="6735"/>
                  </a:cubicBezTo>
                  <a:cubicBezTo>
                    <a:pt x="10014" y="6116"/>
                    <a:pt x="4955" y="5496"/>
                    <a:pt x="0" y="4980"/>
                  </a:cubicBezTo>
                  <a:close/>
                </a:path>
              </a:pathLst>
            </a:custGeom>
            <a:solidFill>
              <a:srgbClr val="96D2D5"/>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5" name="Freeform: Shape 264">
              <a:extLst>
                <a:ext uri="{FF2B5EF4-FFF2-40B4-BE49-F238E27FC236}">
                  <a16:creationId xmlns:a16="http://schemas.microsoft.com/office/drawing/2014/main" id="{BBA75C00-EFE3-454F-869A-F6199B42299A}"/>
                </a:ext>
              </a:extLst>
            </p:cNvPr>
            <p:cNvSpPr/>
            <p:nvPr/>
          </p:nvSpPr>
          <p:spPr>
            <a:xfrm>
              <a:off x="6869698" y="1151001"/>
              <a:ext cx="15175" cy="8775"/>
            </a:xfrm>
            <a:custGeom>
              <a:avLst/>
              <a:gdLst>
                <a:gd name="connsiteX0" fmla="*/ 0 w 15175"/>
                <a:gd name="connsiteY0" fmla="*/ 8775 h 8775"/>
                <a:gd name="connsiteX1" fmla="*/ 207 w 15175"/>
                <a:gd name="connsiteY1" fmla="*/ 0 h 8775"/>
                <a:gd name="connsiteX2" fmla="*/ 15176 w 15175"/>
                <a:gd name="connsiteY2" fmla="*/ 8775 h 8775"/>
                <a:gd name="connsiteX3" fmla="*/ 0 w 15175"/>
                <a:gd name="connsiteY3" fmla="*/ 8775 h 8775"/>
              </a:gdLst>
              <a:ahLst/>
              <a:cxnLst>
                <a:cxn ang="0">
                  <a:pos x="connsiteX0" y="connsiteY0"/>
                </a:cxn>
                <a:cxn ang="0">
                  <a:pos x="connsiteX1" y="connsiteY1"/>
                </a:cxn>
                <a:cxn ang="0">
                  <a:pos x="connsiteX2" y="connsiteY2"/>
                </a:cxn>
                <a:cxn ang="0">
                  <a:pos x="connsiteX3" y="connsiteY3"/>
                </a:cxn>
              </a:cxnLst>
              <a:rect l="l" t="t" r="r" b="b"/>
              <a:pathLst>
                <a:path w="15175" h="8775">
                  <a:moveTo>
                    <a:pt x="0" y="8775"/>
                  </a:moveTo>
                  <a:cubicBezTo>
                    <a:pt x="103" y="5884"/>
                    <a:pt x="103" y="2891"/>
                    <a:pt x="207" y="0"/>
                  </a:cubicBezTo>
                  <a:cubicBezTo>
                    <a:pt x="6504" y="206"/>
                    <a:pt x="12182" y="1755"/>
                    <a:pt x="15176" y="8775"/>
                  </a:cubicBezTo>
                  <a:cubicBezTo>
                    <a:pt x="10117" y="8672"/>
                    <a:pt x="5059" y="8775"/>
                    <a:pt x="0" y="8775"/>
                  </a:cubicBezTo>
                  <a:close/>
                </a:path>
              </a:pathLst>
            </a:custGeom>
            <a:solidFill>
              <a:srgbClr val="B0DCDF"/>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6" name="Freeform: Shape 265">
              <a:extLst>
                <a:ext uri="{FF2B5EF4-FFF2-40B4-BE49-F238E27FC236}">
                  <a16:creationId xmlns:a16="http://schemas.microsoft.com/office/drawing/2014/main" id="{F05604F8-81DB-46A3-A046-86BC23583E5D}"/>
                </a:ext>
              </a:extLst>
            </p:cNvPr>
            <p:cNvSpPr/>
            <p:nvPr/>
          </p:nvSpPr>
          <p:spPr>
            <a:xfrm>
              <a:off x="5667919" y="1636833"/>
              <a:ext cx="16724" cy="5460"/>
            </a:xfrm>
            <a:custGeom>
              <a:avLst/>
              <a:gdLst>
                <a:gd name="connsiteX0" fmla="*/ 0 w 16724"/>
                <a:gd name="connsiteY0" fmla="*/ 0 h 5460"/>
                <a:gd name="connsiteX1" fmla="*/ 16724 w 16724"/>
                <a:gd name="connsiteY1" fmla="*/ 0 h 5460"/>
                <a:gd name="connsiteX2" fmla="*/ 0 w 16724"/>
                <a:gd name="connsiteY2" fmla="*/ 0 h 5460"/>
              </a:gdLst>
              <a:ahLst/>
              <a:cxnLst>
                <a:cxn ang="0">
                  <a:pos x="connsiteX0" y="connsiteY0"/>
                </a:cxn>
                <a:cxn ang="0">
                  <a:pos x="connsiteX1" y="connsiteY1"/>
                </a:cxn>
                <a:cxn ang="0">
                  <a:pos x="connsiteX2" y="connsiteY2"/>
                </a:cxn>
              </a:cxnLst>
              <a:rect l="l" t="t" r="r" b="b"/>
              <a:pathLst>
                <a:path w="16724" h="5460">
                  <a:moveTo>
                    <a:pt x="0" y="0"/>
                  </a:moveTo>
                  <a:cubicBezTo>
                    <a:pt x="5575" y="0"/>
                    <a:pt x="11150" y="0"/>
                    <a:pt x="16724" y="0"/>
                  </a:cubicBezTo>
                  <a:cubicBezTo>
                    <a:pt x="11150" y="7020"/>
                    <a:pt x="5575" y="7536"/>
                    <a:pt x="0" y="0"/>
                  </a:cubicBezTo>
                  <a:close/>
                </a:path>
              </a:pathLst>
            </a:custGeom>
            <a:solidFill>
              <a:srgbClr val="90D0D3"/>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7" name="Freeform: Shape 266">
              <a:extLst>
                <a:ext uri="{FF2B5EF4-FFF2-40B4-BE49-F238E27FC236}">
                  <a16:creationId xmlns:a16="http://schemas.microsoft.com/office/drawing/2014/main" id="{BCD4A245-61F0-44EF-8D31-4BCDF248F75F}"/>
                </a:ext>
              </a:extLst>
            </p:cNvPr>
            <p:cNvSpPr/>
            <p:nvPr/>
          </p:nvSpPr>
          <p:spPr>
            <a:xfrm>
              <a:off x="6531908" y="1786733"/>
              <a:ext cx="16724" cy="5432"/>
            </a:xfrm>
            <a:custGeom>
              <a:avLst/>
              <a:gdLst>
                <a:gd name="connsiteX0" fmla="*/ 0 w 16724"/>
                <a:gd name="connsiteY0" fmla="*/ 723 h 5432"/>
                <a:gd name="connsiteX1" fmla="*/ 16724 w 16724"/>
                <a:gd name="connsiteY1" fmla="*/ 0 h 5432"/>
                <a:gd name="connsiteX2" fmla="*/ 0 w 16724"/>
                <a:gd name="connsiteY2" fmla="*/ 723 h 5432"/>
              </a:gdLst>
              <a:ahLst/>
              <a:cxnLst>
                <a:cxn ang="0">
                  <a:pos x="connsiteX0" y="connsiteY0"/>
                </a:cxn>
                <a:cxn ang="0">
                  <a:pos x="connsiteX1" y="connsiteY1"/>
                </a:cxn>
                <a:cxn ang="0">
                  <a:pos x="connsiteX2" y="connsiteY2"/>
                </a:cxn>
              </a:cxnLst>
              <a:rect l="l" t="t" r="r" b="b"/>
              <a:pathLst>
                <a:path w="16724" h="5432">
                  <a:moveTo>
                    <a:pt x="0" y="723"/>
                  </a:moveTo>
                  <a:cubicBezTo>
                    <a:pt x="5575" y="516"/>
                    <a:pt x="11150" y="310"/>
                    <a:pt x="16724" y="0"/>
                  </a:cubicBezTo>
                  <a:cubicBezTo>
                    <a:pt x="11356" y="7536"/>
                    <a:pt x="5781" y="6710"/>
                    <a:pt x="0" y="723"/>
                  </a:cubicBezTo>
                  <a:close/>
                </a:path>
              </a:pathLst>
            </a:custGeom>
            <a:solidFill>
              <a:srgbClr val="81CACC"/>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8" name="Freeform: Shape 267">
              <a:extLst>
                <a:ext uri="{FF2B5EF4-FFF2-40B4-BE49-F238E27FC236}">
                  <a16:creationId xmlns:a16="http://schemas.microsoft.com/office/drawing/2014/main" id="{D18E6387-CA1B-4B11-A9E8-E83B0814A6A5}"/>
                </a:ext>
              </a:extLst>
            </p:cNvPr>
            <p:cNvSpPr/>
            <p:nvPr/>
          </p:nvSpPr>
          <p:spPr>
            <a:xfrm>
              <a:off x="5645413" y="1629219"/>
              <a:ext cx="15382" cy="5858"/>
            </a:xfrm>
            <a:custGeom>
              <a:avLst/>
              <a:gdLst>
                <a:gd name="connsiteX0" fmla="*/ 0 w 15382"/>
                <a:gd name="connsiteY0" fmla="*/ 5859 h 5858"/>
                <a:gd name="connsiteX1" fmla="*/ 15382 w 15382"/>
                <a:gd name="connsiteY1" fmla="*/ 5756 h 5858"/>
                <a:gd name="connsiteX2" fmla="*/ 0 w 15382"/>
                <a:gd name="connsiteY2" fmla="*/ 5859 h 5858"/>
              </a:gdLst>
              <a:ahLst/>
              <a:cxnLst>
                <a:cxn ang="0">
                  <a:pos x="connsiteX0" y="connsiteY0"/>
                </a:cxn>
                <a:cxn ang="0">
                  <a:pos x="connsiteX1" y="connsiteY1"/>
                </a:cxn>
                <a:cxn ang="0">
                  <a:pos x="connsiteX2" y="connsiteY2"/>
                </a:cxn>
              </a:cxnLst>
              <a:rect l="l" t="t" r="r" b="b"/>
              <a:pathLst>
                <a:path w="15382" h="5858">
                  <a:moveTo>
                    <a:pt x="0" y="5859"/>
                  </a:moveTo>
                  <a:cubicBezTo>
                    <a:pt x="5059" y="-1884"/>
                    <a:pt x="10220" y="-1987"/>
                    <a:pt x="15382" y="5756"/>
                  </a:cubicBezTo>
                  <a:cubicBezTo>
                    <a:pt x="10324" y="5859"/>
                    <a:pt x="5162" y="5859"/>
                    <a:pt x="0" y="5859"/>
                  </a:cubicBezTo>
                  <a:close/>
                </a:path>
              </a:pathLst>
            </a:custGeom>
            <a:solidFill>
              <a:srgbClr val="90D0D3"/>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9" name="Freeform: Shape 268">
              <a:extLst>
                <a:ext uri="{FF2B5EF4-FFF2-40B4-BE49-F238E27FC236}">
                  <a16:creationId xmlns:a16="http://schemas.microsoft.com/office/drawing/2014/main" id="{E8C00FFA-C87E-4E59-84C7-A24D380406AD}"/>
                </a:ext>
              </a:extLst>
            </p:cNvPr>
            <p:cNvSpPr/>
            <p:nvPr/>
          </p:nvSpPr>
          <p:spPr>
            <a:xfrm>
              <a:off x="6762229" y="1093299"/>
              <a:ext cx="16001" cy="7226"/>
            </a:xfrm>
            <a:custGeom>
              <a:avLst/>
              <a:gdLst>
                <a:gd name="connsiteX0" fmla="*/ 16002 w 16001"/>
                <a:gd name="connsiteY0" fmla="*/ 7116 h 7226"/>
                <a:gd name="connsiteX1" fmla="*/ 0 w 16001"/>
                <a:gd name="connsiteY1" fmla="*/ 302 h 7226"/>
                <a:gd name="connsiteX2" fmla="*/ 16002 w 16001"/>
                <a:gd name="connsiteY2" fmla="*/ 7116 h 7226"/>
              </a:gdLst>
              <a:ahLst/>
              <a:cxnLst>
                <a:cxn ang="0">
                  <a:pos x="connsiteX0" y="connsiteY0"/>
                </a:cxn>
                <a:cxn ang="0">
                  <a:pos x="connsiteX1" y="connsiteY1"/>
                </a:cxn>
                <a:cxn ang="0">
                  <a:pos x="connsiteX2" y="connsiteY2"/>
                </a:cxn>
              </a:cxnLst>
              <a:rect l="l" t="t" r="r" b="b"/>
              <a:pathLst>
                <a:path w="16001" h="7226">
                  <a:moveTo>
                    <a:pt x="16002" y="7116"/>
                  </a:moveTo>
                  <a:cubicBezTo>
                    <a:pt x="9704" y="7632"/>
                    <a:pt x="3923" y="6497"/>
                    <a:pt x="0" y="302"/>
                  </a:cubicBezTo>
                  <a:cubicBezTo>
                    <a:pt x="6401" y="-627"/>
                    <a:pt x="12285" y="302"/>
                    <a:pt x="16002" y="7116"/>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0" name="Freeform: Shape 269">
              <a:extLst>
                <a:ext uri="{FF2B5EF4-FFF2-40B4-BE49-F238E27FC236}">
                  <a16:creationId xmlns:a16="http://schemas.microsoft.com/office/drawing/2014/main" id="{4E4A64E6-F560-4871-A472-13DFC08BEC5F}"/>
                </a:ext>
              </a:extLst>
            </p:cNvPr>
            <p:cNvSpPr/>
            <p:nvPr/>
          </p:nvSpPr>
          <p:spPr>
            <a:xfrm>
              <a:off x="6602109" y="1069134"/>
              <a:ext cx="8155" cy="6297"/>
            </a:xfrm>
            <a:custGeom>
              <a:avLst/>
              <a:gdLst>
                <a:gd name="connsiteX0" fmla="*/ 8156 w 8155"/>
                <a:gd name="connsiteY0" fmla="*/ 6297 h 6297"/>
                <a:gd name="connsiteX1" fmla="*/ 0 w 8155"/>
                <a:gd name="connsiteY1" fmla="*/ 0 h 6297"/>
                <a:gd name="connsiteX2" fmla="*/ 8156 w 8155"/>
                <a:gd name="connsiteY2" fmla="*/ 6297 h 6297"/>
              </a:gdLst>
              <a:ahLst/>
              <a:cxnLst>
                <a:cxn ang="0">
                  <a:pos x="connsiteX0" y="connsiteY0"/>
                </a:cxn>
                <a:cxn ang="0">
                  <a:pos x="connsiteX1" y="connsiteY1"/>
                </a:cxn>
                <a:cxn ang="0">
                  <a:pos x="connsiteX2" y="connsiteY2"/>
                </a:cxn>
              </a:cxnLst>
              <a:rect l="l" t="t" r="r" b="b"/>
              <a:pathLst>
                <a:path w="8155" h="6297">
                  <a:moveTo>
                    <a:pt x="8156" y="6297"/>
                  </a:moveTo>
                  <a:cubicBezTo>
                    <a:pt x="5472" y="4233"/>
                    <a:pt x="2787" y="2065"/>
                    <a:pt x="0" y="0"/>
                  </a:cubicBezTo>
                  <a:cubicBezTo>
                    <a:pt x="4026" y="0"/>
                    <a:pt x="6917" y="1962"/>
                    <a:pt x="8156" y="6297"/>
                  </a:cubicBezTo>
                  <a:close/>
                </a:path>
              </a:pathLst>
            </a:custGeom>
            <a:solidFill>
              <a:srgbClr val="7CC8C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1" name="Freeform: Shape 270">
              <a:extLst>
                <a:ext uri="{FF2B5EF4-FFF2-40B4-BE49-F238E27FC236}">
                  <a16:creationId xmlns:a16="http://schemas.microsoft.com/office/drawing/2014/main" id="{06F80E32-703C-439F-90C9-AB7D46F2A780}"/>
                </a:ext>
              </a:extLst>
            </p:cNvPr>
            <p:cNvSpPr/>
            <p:nvPr/>
          </p:nvSpPr>
          <p:spPr>
            <a:xfrm>
              <a:off x="6410604" y="1096839"/>
              <a:ext cx="9394" cy="4091"/>
            </a:xfrm>
            <a:custGeom>
              <a:avLst/>
              <a:gdLst>
                <a:gd name="connsiteX0" fmla="*/ 9395 w 9394"/>
                <a:gd name="connsiteY0" fmla="*/ 2956 h 4091"/>
                <a:gd name="connsiteX1" fmla="*/ 0 w 9394"/>
                <a:gd name="connsiteY1" fmla="*/ 4092 h 4091"/>
                <a:gd name="connsiteX2" fmla="*/ 9395 w 9394"/>
                <a:gd name="connsiteY2" fmla="*/ 2956 h 4091"/>
              </a:gdLst>
              <a:ahLst/>
              <a:cxnLst>
                <a:cxn ang="0">
                  <a:pos x="connsiteX0" y="connsiteY0"/>
                </a:cxn>
                <a:cxn ang="0">
                  <a:pos x="connsiteX1" y="connsiteY1"/>
                </a:cxn>
                <a:cxn ang="0">
                  <a:pos x="connsiteX2" y="connsiteY2"/>
                </a:cxn>
              </a:cxnLst>
              <a:rect l="l" t="t" r="r" b="b"/>
              <a:pathLst>
                <a:path w="9394" h="4091">
                  <a:moveTo>
                    <a:pt x="9395" y="2956"/>
                  </a:moveTo>
                  <a:cubicBezTo>
                    <a:pt x="6297" y="3369"/>
                    <a:pt x="3097" y="3679"/>
                    <a:pt x="0" y="4092"/>
                  </a:cubicBezTo>
                  <a:cubicBezTo>
                    <a:pt x="2581" y="-1586"/>
                    <a:pt x="5884" y="-760"/>
                    <a:pt x="9395" y="2956"/>
                  </a:cubicBezTo>
                  <a:close/>
                </a:path>
              </a:pathLst>
            </a:custGeom>
            <a:solidFill>
              <a:srgbClr val="8DCED1"/>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2" name="Freeform: Shape 271">
              <a:extLst>
                <a:ext uri="{FF2B5EF4-FFF2-40B4-BE49-F238E27FC236}">
                  <a16:creationId xmlns:a16="http://schemas.microsoft.com/office/drawing/2014/main" id="{C8147E95-319A-4ED5-820B-95679581C72E}"/>
                </a:ext>
              </a:extLst>
            </p:cNvPr>
            <p:cNvSpPr/>
            <p:nvPr/>
          </p:nvSpPr>
          <p:spPr>
            <a:xfrm>
              <a:off x="6862162" y="1142845"/>
              <a:ext cx="7742" cy="8155"/>
            </a:xfrm>
            <a:custGeom>
              <a:avLst/>
              <a:gdLst>
                <a:gd name="connsiteX0" fmla="*/ 7743 w 7742"/>
                <a:gd name="connsiteY0" fmla="*/ 8156 h 8155"/>
                <a:gd name="connsiteX1" fmla="*/ 0 w 7742"/>
                <a:gd name="connsiteY1" fmla="*/ 0 h 8155"/>
                <a:gd name="connsiteX2" fmla="*/ 7743 w 7742"/>
                <a:gd name="connsiteY2" fmla="*/ 8156 h 8155"/>
              </a:gdLst>
              <a:ahLst/>
              <a:cxnLst>
                <a:cxn ang="0">
                  <a:pos x="connsiteX0" y="connsiteY0"/>
                </a:cxn>
                <a:cxn ang="0">
                  <a:pos x="connsiteX1" y="connsiteY1"/>
                </a:cxn>
                <a:cxn ang="0">
                  <a:pos x="connsiteX2" y="connsiteY2"/>
                </a:cxn>
              </a:cxnLst>
              <a:rect l="l" t="t" r="r" b="b"/>
              <a:pathLst>
                <a:path w="7742" h="8155">
                  <a:moveTo>
                    <a:pt x="7743" y="8156"/>
                  </a:moveTo>
                  <a:cubicBezTo>
                    <a:pt x="5162" y="5472"/>
                    <a:pt x="2581" y="2684"/>
                    <a:pt x="0" y="0"/>
                  </a:cubicBezTo>
                  <a:cubicBezTo>
                    <a:pt x="2478" y="2684"/>
                    <a:pt x="5059" y="5472"/>
                    <a:pt x="7743" y="8156"/>
                  </a:cubicBezTo>
                  <a:close/>
                </a:path>
              </a:pathLst>
            </a:custGeom>
            <a:solidFill>
              <a:srgbClr val="B0DCDF"/>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3" name="Freeform: Shape 272">
              <a:extLst>
                <a:ext uri="{FF2B5EF4-FFF2-40B4-BE49-F238E27FC236}">
                  <a16:creationId xmlns:a16="http://schemas.microsoft.com/office/drawing/2014/main" id="{332F962E-557D-4CC1-8795-2ADCF0223A12}"/>
                </a:ext>
              </a:extLst>
            </p:cNvPr>
            <p:cNvSpPr/>
            <p:nvPr/>
          </p:nvSpPr>
          <p:spPr>
            <a:xfrm>
              <a:off x="5783131" y="1176500"/>
              <a:ext cx="8362" cy="7226"/>
            </a:xfrm>
            <a:custGeom>
              <a:avLst/>
              <a:gdLst>
                <a:gd name="connsiteX0" fmla="*/ 8362 w 8362"/>
                <a:gd name="connsiteY0" fmla="*/ 7227 h 7226"/>
                <a:gd name="connsiteX1" fmla="*/ 0 w 8362"/>
                <a:gd name="connsiteY1" fmla="*/ 0 h 7226"/>
                <a:gd name="connsiteX2" fmla="*/ 8362 w 8362"/>
                <a:gd name="connsiteY2" fmla="*/ 7227 h 7226"/>
              </a:gdLst>
              <a:ahLst/>
              <a:cxnLst>
                <a:cxn ang="0">
                  <a:pos x="connsiteX0" y="connsiteY0"/>
                </a:cxn>
                <a:cxn ang="0">
                  <a:pos x="connsiteX1" y="connsiteY1"/>
                </a:cxn>
                <a:cxn ang="0">
                  <a:pos x="connsiteX2" y="connsiteY2"/>
                </a:cxn>
              </a:cxnLst>
              <a:rect l="l" t="t" r="r" b="b"/>
              <a:pathLst>
                <a:path w="8362" h="7226">
                  <a:moveTo>
                    <a:pt x="8362" y="7227"/>
                  </a:moveTo>
                  <a:cubicBezTo>
                    <a:pt x="5575" y="4852"/>
                    <a:pt x="2787" y="2374"/>
                    <a:pt x="0" y="0"/>
                  </a:cubicBezTo>
                  <a:cubicBezTo>
                    <a:pt x="4129" y="413"/>
                    <a:pt x="6917" y="2891"/>
                    <a:pt x="8362" y="7227"/>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4" name="Freeform: Shape 273">
              <a:extLst>
                <a:ext uri="{FF2B5EF4-FFF2-40B4-BE49-F238E27FC236}">
                  <a16:creationId xmlns:a16="http://schemas.microsoft.com/office/drawing/2014/main" id="{41BCF2B6-2CC8-4E14-9152-5CFC2290F8B9}"/>
                </a:ext>
              </a:extLst>
            </p:cNvPr>
            <p:cNvSpPr/>
            <p:nvPr/>
          </p:nvSpPr>
          <p:spPr>
            <a:xfrm>
              <a:off x="6947023" y="1199625"/>
              <a:ext cx="5781" cy="10013"/>
            </a:xfrm>
            <a:custGeom>
              <a:avLst/>
              <a:gdLst>
                <a:gd name="connsiteX0" fmla="*/ 5781 w 5781"/>
                <a:gd name="connsiteY0" fmla="*/ 10014 h 10013"/>
                <a:gd name="connsiteX1" fmla="*/ 0 w 5781"/>
                <a:gd name="connsiteY1" fmla="*/ 0 h 10013"/>
                <a:gd name="connsiteX2" fmla="*/ 5781 w 5781"/>
                <a:gd name="connsiteY2" fmla="*/ 10014 h 10013"/>
              </a:gdLst>
              <a:ahLst/>
              <a:cxnLst>
                <a:cxn ang="0">
                  <a:pos x="connsiteX0" y="connsiteY0"/>
                </a:cxn>
                <a:cxn ang="0">
                  <a:pos x="connsiteX1" y="connsiteY1"/>
                </a:cxn>
                <a:cxn ang="0">
                  <a:pos x="connsiteX2" y="connsiteY2"/>
                </a:cxn>
              </a:cxnLst>
              <a:rect l="l" t="t" r="r" b="b"/>
              <a:pathLst>
                <a:path w="5781" h="10013">
                  <a:moveTo>
                    <a:pt x="5781" y="10014"/>
                  </a:moveTo>
                  <a:cubicBezTo>
                    <a:pt x="3820" y="6710"/>
                    <a:pt x="1858" y="3407"/>
                    <a:pt x="0" y="0"/>
                  </a:cubicBezTo>
                  <a:cubicBezTo>
                    <a:pt x="1961" y="3407"/>
                    <a:pt x="3820" y="6710"/>
                    <a:pt x="5781" y="10014"/>
                  </a:cubicBezTo>
                  <a:close/>
                </a:path>
              </a:pathLst>
            </a:custGeom>
            <a:solidFill>
              <a:srgbClr val="90D0D3"/>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5" name="Freeform: Shape 274">
              <a:extLst>
                <a:ext uri="{FF2B5EF4-FFF2-40B4-BE49-F238E27FC236}">
                  <a16:creationId xmlns:a16="http://schemas.microsoft.com/office/drawing/2014/main" id="{4EC0BEC9-4DB6-40A1-AA99-0831757EDD06}"/>
                </a:ext>
              </a:extLst>
            </p:cNvPr>
            <p:cNvSpPr/>
            <p:nvPr/>
          </p:nvSpPr>
          <p:spPr>
            <a:xfrm>
              <a:off x="5599060" y="1211084"/>
              <a:ext cx="8362" cy="6297"/>
            </a:xfrm>
            <a:custGeom>
              <a:avLst/>
              <a:gdLst>
                <a:gd name="connsiteX0" fmla="*/ 8362 w 8362"/>
                <a:gd name="connsiteY0" fmla="*/ 0 h 6297"/>
                <a:gd name="connsiteX1" fmla="*/ 0 w 8362"/>
                <a:gd name="connsiteY1" fmla="*/ 6297 h 6297"/>
                <a:gd name="connsiteX2" fmla="*/ 8362 w 8362"/>
                <a:gd name="connsiteY2" fmla="*/ 0 h 6297"/>
              </a:gdLst>
              <a:ahLst/>
              <a:cxnLst>
                <a:cxn ang="0">
                  <a:pos x="connsiteX0" y="connsiteY0"/>
                </a:cxn>
                <a:cxn ang="0">
                  <a:pos x="connsiteX1" y="connsiteY1"/>
                </a:cxn>
                <a:cxn ang="0">
                  <a:pos x="connsiteX2" y="connsiteY2"/>
                </a:cxn>
              </a:cxnLst>
              <a:rect l="l" t="t" r="r" b="b"/>
              <a:pathLst>
                <a:path w="8362" h="6297">
                  <a:moveTo>
                    <a:pt x="8362" y="0"/>
                  </a:moveTo>
                  <a:cubicBezTo>
                    <a:pt x="5575" y="2065"/>
                    <a:pt x="2787" y="4233"/>
                    <a:pt x="0" y="6297"/>
                  </a:cubicBezTo>
                  <a:cubicBezTo>
                    <a:pt x="1652" y="2374"/>
                    <a:pt x="4336" y="103"/>
                    <a:pt x="8362" y="0"/>
                  </a:cubicBezTo>
                  <a:close/>
                </a:path>
              </a:pathLst>
            </a:custGeom>
            <a:solidFill>
              <a:srgbClr val="A1D6D9"/>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6" name="Freeform: Shape 275">
              <a:extLst>
                <a:ext uri="{FF2B5EF4-FFF2-40B4-BE49-F238E27FC236}">
                  <a16:creationId xmlns:a16="http://schemas.microsoft.com/office/drawing/2014/main" id="{E04A188D-52BA-477A-AD49-F282CC5023A4}"/>
                </a:ext>
              </a:extLst>
            </p:cNvPr>
            <p:cNvSpPr/>
            <p:nvPr/>
          </p:nvSpPr>
          <p:spPr>
            <a:xfrm>
              <a:off x="7030851" y="1325471"/>
              <a:ext cx="6090" cy="9601"/>
            </a:xfrm>
            <a:custGeom>
              <a:avLst/>
              <a:gdLst>
                <a:gd name="connsiteX0" fmla="*/ 6091 w 6090"/>
                <a:gd name="connsiteY0" fmla="*/ 9601 h 9601"/>
                <a:gd name="connsiteX1" fmla="*/ 0 w 6090"/>
                <a:gd name="connsiteY1" fmla="*/ 0 h 9601"/>
                <a:gd name="connsiteX2" fmla="*/ 6091 w 6090"/>
                <a:gd name="connsiteY2" fmla="*/ 9601 h 9601"/>
              </a:gdLst>
              <a:ahLst/>
              <a:cxnLst>
                <a:cxn ang="0">
                  <a:pos x="connsiteX0" y="connsiteY0"/>
                </a:cxn>
                <a:cxn ang="0">
                  <a:pos x="connsiteX1" y="connsiteY1"/>
                </a:cxn>
                <a:cxn ang="0">
                  <a:pos x="connsiteX2" y="connsiteY2"/>
                </a:cxn>
              </a:cxnLst>
              <a:rect l="l" t="t" r="r" b="b"/>
              <a:pathLst>
                <a:path w="6090" h="9601">
                  <a:moveTo>
                    <a:pt x="6091" y="9601"/>
                  </a:moveTo>
                  <a:cubicBezTo>
                    <a:pt x="4026" y="6401"/>
                    <a:pt x="2065" y="3200"/>
                    <a:pt x="0" y="0"/>
                  </a:cubicBezTo>
                  <a:cubicBezTo>
                    <a:pt x="2065" y="3200"/>
                    <a:pt x="4129" y="6401"/>
                    <a:pt x="6091" y="9601"/>
                  </a:cubicBezTo>
                  <a:close/>
                </a:path>
              </a:pathLst>
            </a:custGeom>
            <a:solidFill>
              <a:srgbClr val="7EC9C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7" name="Freeform: Shape 276">
              <a:extLst>
                <a:ext uri="{FF2B5EF4-FFF2-40B4-BE49-F238E27FC236}">
                  <a16:creationId xmlns:a16="http://schemas.microsoft.com/office/drawing/2014/main" id="{4EB31481-D917-4B71-9582-5261057B8464}"/>
                </a:ext>
              </a:extLst>
            </p:cNvPr>
            <p:cNvSpPr/>
            <p:nvPr/>
          </p:nvSpPr>
          <p:spPr>
            <a:xfrm>
              <a:off x="6999261" y="1269723"/>
              <a:ext cx="7329" cy="7123"/>
            </a:xfrm>
            <a:custGeom>
              <a:avLst/>
              <a:gdLst>
                <a:gd name="connsiteX0" fmla="*/ 7330 w 7329"/>
                <a:gd name="connsiteY0" fmla="*/ 7123 h 7123"/>
                <a:gd name="connsiteX1" fmla="*/ 0 w 7329"/>
                <a:gd name="connsiteY1" fmla="*/ 0 h 7123"/>
                <a:gd name="connsiteX2" fmla="*/ 7330 w 7329"/>
                <a:gd name="connsiteY2" fmla="*/ 7123 h 7123"/>
              </a:gdLst>
              <a:ahLst/>
              <a:cxnLst>
                <a:cxn ang="0">
                  <a:pos x="connsiteX0" y="connsiteY0"/>
                </a:cxn>
                <a:cxn ang="0">
                  <a:pos x="connsiteX1" y="connsiteY1"/>
                </a:cxn>
                <a:cxn ang="0">
                  <a:pos x="connsiteX2" y="connsiteY2"/>
                </a:cxn>
              </a:cxnLst>
              <a:rect l="l" t="t" r="r" b="b"/>
              <a:pathLst>
                <a:path w="7329" h="7123">
                  <a:moveTo>
                    <a:pt x="7330" y="7123"/>
                  </a:moveTo>
                  <a:cubicBezTo>
                    <a:pt x="4852" y="4749"/>
                    <a:pt x="2478" y="2374"/>
                    <a:pt x="0" y="0"/>
                  </a:cubicBezTo>
                  <a:cubicBezTo>
                    <a:pt x="3923" y="413"/>
                    <a:pt x="6297" y="2994"/>
                    <a:pt x="7330" y="7123"/>
                  </a:cubicBezTo>
                  <a:close/>
                </a:path>
              </a:pathLst>
            </a:custGeom>
            <a:solidFill>
              <a:srgbClr val="90D0D3"/>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8" name="Freeform: Shape 277">
              <a:extLst>
                <a:ext uri="{FF2B5EF4-FFF2-40B4-BE49-F238E27FC236}">
                  <a16:creationId xmlns:a16="http://schemas.microsoft.com/office/drawing/2014/main" id="{FC18E390-F3BC-48A3-94C2-C7BECB39E616}"/>
                </a:ext>
              </a:extLst>
            </p:cNvPr>
            <p:cNvSpPr/>
            <p:nvPr/>
          </p:nvSpPr>
          <p:spPr>
            <a:xfrm>
              <a:off x="6686143" y="1770008"/>
              <a:ext cx="8155" cy="7536"/>
            </a:xfrm>
            <a:custGeom>
              <a:avLst/>
              <a:gdLst>
                <a:gd name="connsiteX0" fmla="*/ 0 w 8155"/>
                <a:gd name="connsiteY0" fmla="*/ 7536 h 7536"/>
                <a:gd name="connsiteX1" fmla="*/ 8156 w 8155"/>
                <a:gd name="connsiteY1" fmla="*/ 0 h 7536"/>
                <a:gd name="connsiteX2" fmla="*/ 0 w 8155"/>
                <a:gd name="connsiteY2" fmla="*/ 7536 h 7536"/>
              </a:gdLst>
              <a:ahLst/>
              <a:cxnLst>
                <a:cxn ang="0">
                  <a:pos x="connsiteX0" y="connsiteY0"/>
                </a:cxn>
                <a:cxn ang="0">
                  <a:pos x="connsiteX1" y="connsiteY1"/>
                </a:cxn>
                <a:cxn ang="0">
                  <a:pos x="connsiteX2" y="connsiteY2"/>
                </a:cxn>
              </a:cxnLst>
              <a:rect l="l" t="t" r="r" b="b"/>
              <a:pathLst>
                <a:path w="8155" h="7536">
                  <a:moveTo>
                    <a:pt x="0" y="7536"/>
                  </a:moveTo>
                  <a:cubicBezTo>
                    <a:pt x="2684" y="5059"/>
                    <a:pt x="5472" y="2581"/>
                    <a:pt x="8156" y="0"/>
                  </a:cubicBezTo>
                  <a:cubicBezTo>
                    <a:pt x="6814" y="4439"/>
                    <a:pt x="4129" y="6917"/>
                    <a:pt x="0" y="7536"/>
                  </a:cubicBezTo>
                  <a:close/>
                </a:path>
              </a:pathLst>
            </a:custGeom>
            <a:solidFill>
              <a:srgbClr val="86CCCF"/>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9" name="Freeform: Shape 278">
              <a:extLst>
                <a:ext uri="{FF2B5EF4-FFF2-40B4-BE49-F238E27FC236}">
                  <a16:creationId xmlns:a16="http://schemas.microsoft.com/office/drawing/2014/main" id="{B31E5FFF-6B64-49DF-92E3-F9BF2F7DB4B7}"/>
                </a:ext>
              </a:extLst>
            </p:cNvPr>
            <p:cNvSpPr/>
            <p:nvPr/>
          </p:nvSpPr>
          <p:spPr>
            <a:xfrm>
              <a:off x="6256372" y="1114170"/>
              <a:ext cx="615462" cy="498183"/>
            </a:xfrm>
            <a:custGeom>
              <a:avLst/>
              <a:gdLst>
                <a:gd name="connsiteX0" fmla="*/ 490888 w 615462"/>
                <a:gd name="connsiteY0" fmla="*/ 162366 h 498183"/>
                <a:gd name="connsiteX1" fmla="*/ 473337 w 615462"/>
                <a:gd name="connsiteY1" fmla="*/ 166702 h 498183"/>
                <a:gd name="connsiteX2" fmla="*/ 486965 w 615462"/>
                <a:gd name="connsiteY2" fmla="*/ 189621 h 498183"/>
                <a:gd name="connsiteX3" fmla="*/ 503483 w 615462"/>
                <a:gd name="connsiteY3" fmla="*/ 223895 h 498183"/>
                <a:gd name="connsiteX4" fmla="*/ 496359 w 615462"/>
                <a:gd name="connsiteY4" fmla="*/ 232051 h 498183"/>
                <a:gd name="connsiteX5" fmla="*/ 481596 w 615462"/>
                <a:gd name="connsiteY5" fmla="*/ 231845 h 498183"/>
                <a:gd name="connsiteX6" fmla="*/ 459710 w 615462"/>
                <a:gd name="connsiteY6" fmla="*/ 235045 h 498183"/>
                <a:gd name="connsiteX7" fmla="*/ 449077 w 615462"/>
                <a:gd name="connsiteY7" fmla="*/ 213985 h 498183"/>
                <a:gd name="connsiteX8" fmla="*/ 435759 w 615462"/>
                <a:gd name="connsiteY8" fmla="*/ 194060 h 498183"/>
                <a:gd name="connsiteX9" fmla="*/ 441953 w 615462"/>
                <a:gd name="connsiteY9" fmla="*/ 151526 h 498183"/>
                <a:gd name="connsiteX10" fmla="*/ 455168 w 615462"/>
                <a:gd name="connsiteY10" fmla="*/ 138312 h 498183"/>
                <a:gd name="connsiteX11" fmla="*/ 447219 w 615462"/>
                <a:gd name="connsiteY11" fmla="*/ 131705 h 498183"/>
                <a:gd name="connsiteX12" fmla="*/ 399007 w 615462"/>
                <a:gd name="connsiteY12" fmla="*/ 154004 h 498183"/>
                <a:gd name="connsiteX13" fmla="*/ 355338 w 615462"/>
                <a:gd name="connsiteY13" fmla="*/ 158959 h 498183"/>
                <a:gd name="connsiteX14" fmla="*/ 379392 w 615462"/>
                <a:gd name="connsiteY14" fmla="*/ 214191 h 498183"/>
                <a:gd name="connsiteX15" fmla="*/ 366900 w 615462"/>
                <a:gd name="connsiteY15" fmla="*/ 201390 h 498183"/>
                <a:gd name="connsiteX16" fmla="*/ 352447 w 615462"/>
                <a:gd name="connsiteY16" fmla="*/ 189001 h 498183"/>
                <a:gd name="connsiteX17" fmla="*/ 317656 w 615462"/>
                <a:gd name="connsiteY17" fmla="*/ 174032 h 498183"/>
                <a:gd name="connsiteX18" fmla="*/ 307539 w 615462"/>
                <a:gd name="connsiteY18" fmla="*/ 176923 h 498183"/>
                <a:gd name="connsiteX19" fmla="*/ 307642 w 615462"/>
                <a:gd name="connsiteY19" fmla="*/ 186937 h 498183"/>
                <a:gd name="connsiteX20" fmla="*/ 343569 w 615462"/>
                <a:gd name="connsiteY20" fmla="*/ 258893 h 498183"/>
                <a:gd name="connsiteX21" fmla="*/ 343156 w 615462"/>
                <a:gd name="connsiteY21" fmla="*/ 287592 h 498183"/>
                <a:gd name="connsiteX22" fmla="*/ 340059 w 615462"/>
                <a:gd name="connsiteY22" fmla="*/ 312679 h 498183"/>
                <a:gd name="connsiteX23" fmla="*/ 340781 w 615462"/>
                <a:gd name="connsiteY23" fmla="*/ 336630 h 498183"/>
                <a:gd name="connsiteX24" fmla="*/ 312288 w 615462"/>
                <a:gd name="connsiteY24" fmla="*/ 382570 h 498183"/>
                <a:gd name="connsiteX25" fmla="*/ 303100 w 615462"/>
                <a:gd name="connsiteY25" fmla="*/ 377202 h 498183"/>
                <a:gd name="connsiteX26" fmla="*/ 270374 w 615462"/>
                <a:gd name="connsiteY26" fmla="*/ 356864 h 498183"/>
                <a:gd name="connsiteX27" fmla="*/ 218962 w 615462"/>
                <a:gd name="connsiteY27" fmla="*/ 337043 h 498183"/>
                <a:gd name="connsiteX28" fmla="*/ 204715 w 615462"/>
                <a:gd name="connsiteY28" fmla="*/ 346437 h 498183"/>
                <a:gd name="connsiteX29" fmla="*/ 204406 w 615462"/>
                <a:gd name="connsiteY29" fmla="*/ 362646 h 498183"/>
                <a:gd name="connsiteX30" fmla="*/ 187165 w 615462"/>
                <a:gd name="connsiteY30" fmla="*/ 383912 h 498183"/>
                <a:gd name="connsiteX31" fmla="*/ 174467 w 615462"/>
                <a:gd name="connsiteY31" fmla="*/ 391139 h 498183"/>
                <a:gd name="connsiteX32" fmla="*/ 192224 w 615462"/>
                <a:gd name="connsiteY32" fmla="*/ 416122 h 498183"/>
                <a:gd name="connsiteX33" fmla="*/ 208535 w 615462"/>
                <a:gd name="connsiteY33" fmla="*/ 481987 h 498183"/>
                <a:gd name="connsiteX34" fmla="*/ 206367 w 615462"/>
                <a:gd name="connsiteY34" fmla="*/ 497679 h 498183"/>
                <a:gd name="connsiteX35" fmla="*/ 191295 w 615462"/>
                <a:gd name="connsiteY35" fmla="*/ 487769 h 498183"/>
                <a:gd name="connsiteX36" fmla="*/ 185203 w 615462"/>
                <a:gd name="connsiteY36" fmla="*/ 484052 h 498183"/>
                <a:gd name="connsiteX37" fmla="*/ 144528 w 615462"/>
                <a:gd name="connsiteY37" fmla="*/ 492414 h 498183"/>
                <a:gd name="connsiteX38" fmla="*/ 132553 w 615462"/>
                <a:gd name="connsiteY38" fmla="*/ 487769 h 498183"/>
                <a:gd name="connsiteX39" fmla="*/ 121919 w 615462"/>
                <a:gd name="connsiteY39" fmla="*/ 471354 h 498183"/>
                <a:gd name="connsiteX40" fmla="*/ 103440 w 615462"/>
                <a:gd name="connsiteY40" fmla="*/ 448332 h 498183"/>
                <a:gd name="connsiteX41" fmla="*/ 90948 w 615462"/>
                <a:gd name="connsiteY41" fmla="*/ 442448 h 498183"/>
                <a:gd name="connsiteX42" fmla="*/ 76805 w 615462"/>
                <a:gd name="connsiteY42" fmla="*/ 437699 h 498183"/>
                <a:gd name="connsiteX43" fmla="*/ 94149 w 615462"/>
                <a:gd name="connsiteY43" fmla="*/ 424381 h 498183"/>
                <a:gd name="connsiteX44" fmla="*/ 107156 w 615462"/>
                <a:gd name="connsiteY44" fmla="*/ 404560 h 498183"/>
                <a:gd name="connsiteX45" fmla="*/ 117274 w 615462"/>
                <a:gd name="connsiteY45" fmla="*/ 376892 h 498183"/>
                <a:gd name="connsiteX46" fmla="*/ 92497 w 615462"/>
                <a:gd name="connsiteY46" fmla="*/ 379576 h 498183"/>
                <a:gd name="connsiteX47" fmla="*/ 62455 w 615462"/>
                <a:gd name="connsiteY47" fmla="*/ 388248 h 498183"/>
                <a:gd name="connsiteX48" fmla="*/ 58119 w 615462"/>
                <a:gd name="connsiteY48" fmla="*/ 388764 h 498183"/>
                <a:gd name="connsiteX49" fmla="*/ 36233 w 615462"/>
                <a:gd name="connsiteY49" fmla="*/ 388868 h 498183"/>
                <a:gd name="connsiteX50" fmla="*/ 31897 w 615462"/>
                <a:gd name="connsiteY50" fmla="*/ 388352 h 498183"/>
                <a:gd name="connsiteX51" fmla="*/ 5468 w 615462"/>
                <a:gd name="connsiteY51" fmla="*/ 374311 h 498183"/>
                <a:gd name="connsiteX52" fmla="*/ 4023 w 615462"/>
                <a:gd name="connsiteY52" fmla="*/ 358619 h 498183"/>
                <a:gd name="connsiteX53" fmla="*/ 8462 w 615462"/>
                <a:gd name="connsiteY53" fmla="*/ 343134 h 498183"/>
                <a:gd name="connsiteX54" fmla="*/ 45214 w 615462"/>
                <a:gd name="connsiteY54" fmla="*/ 353561 h 498183"/>
                <a:gd name="connsiteX55" fmla="*/ 50686 w 615462"/>
                <a:gd name="connsiteY55" fmla="*/ 348709 h 498183"/>
                <a:gd name="connsiteX56" fmla="*/ 48518 w 615462"/>
                <a:gd name="connsiteY56" fmla="*/ 337559 h 498183"/>
                <a:gd name="connsiteX57" fmla="*/ 31794 w 615462"/>
                <a:gd name="connsiteY57" fmla="*/ 329816 h 498183"/>
                <a:gd name="connsiteX58" fmla="*/ 27148 w 615462"/>
                <a:gd name="connsiteY58" fmla="*/ 323519 h 498183"/>
                <a:gd name="connsiteX59" fmla="*/ 26838 w 615462"/>
                <a:gd name="connsiteY59" fmla="*/ 312060 h 498183"/>
                <a:gd name="connsiteX60" fmla="*/ 47589 w 615462"/>
                <a:gd name="connsiteY60" fmla="*/ 314537 h 498183"/>
                <a:gd name="connsiteX61" fmla="*/ 62145 w 615462"/>
                <a:gd name="connsiteY61" fmla="*/ 333017 h 498183"/>
                <a:gd name="connsiteX62" fmla="*/ 80831 w 615462"/>
                <a:gd name="connsiteY62" fmla="*/ 345611 h 498183"/>
                <a:gd name="connsiteX63" fmla="*/ 106950 w 615462"/>
                <a:gd name="connsiteY63" fmla="*/ 344889 h 498183"/>
                <a:gd name="connsiteX64" fmla="*/ 112628 w 615462"/>
                <a:gd name="connsiteY64" fmla="*/ 340140 h 498183"/>
                <a:gd name="connsiteX65" fmla="*/ 122642 w 615462"/>
                <a:gd name="connsiteY65" fmla="*/ 313918 h 498183"/>
                <a:gd name="connsiteX66" fmla="*/ 106434 w 615462"/>
                <a:gd name="connsiteY66" fmla="*/ 303697 h 498183"/>
                <a:gd name="connsiteX67" fmla="*/ 85374 w 615462"/>
                <a:gd name="connsiteY67" fmla="*/ 271281 h 498183"/>
                <a:gd name="connsiteX68" fmla="*/ 115725 w 615462"/>
                <a:gd name="connsiteY68" fmla="*/ 214604 h 498183"/>
                <a:gd name="connsiteX69" fmla="*/ 117893 w 615462"/>
                <a:gd name="connsiteY69" fmla="*/ 197467 h 498183"/>
                <a:gd name="connsiteX70" fmla="*/ 102098 w 615462"/>
                <a:gd name="connsiteY70" fmla="*/ 203971 h 498183"/>
                <a:gd name="connsiteX71" fmla="*/ 94871 w 615462"/>
                <a:gd name="connsiteY71" fmla="*/ 212333 h 498183"/>
                <a:gd name="connsiteX72" fmla="*/ 85374 w 615462"/>
                <a:gd name="connsiteY72" fmla="*/ 271281 h 498183"/>
                <a:gd name="connsiteX73" fmla="*/ 77115 w 615462"/>
                <a:gd name="connsiteY73" fmla="*/ 279746 h 498183"/>
                <a:gd name="connsiteX74" fmla="*/ 64520 w 615462"/>
                <a:gd name="connsiteY74" fmla="*/ 281192 h 498183"/>
                <a:gd name="connsiteX75" fmla="*/ 41498 w 615462"/>
                <a:gd name="connsiteY75" fmla="*/ 226373 h 498183"/>
                <a:gd name="connsiteX76" fmla="*/ 51202 w 615462"/>
                <a:gd name="connsiteY76" fmla="*/ 204280 h 498183"/>
                <a:gd name="connsiteX77" fmla="*/ 68546 w 615462"/>
                <a:gd name="connsiteY77" fmla="*/ 196021 h 498183"/>
                <a:gd name="connsiteX78" fmla="*/ 71850 w 615462"/>
                <a:gd name="connsiteY78" fmla="*/ 189827 h 498183"/>
                <a:gd name="connsiteX79" fmla="*/ 63694 w 615462"/>
                <a:gd name="connsiteY79" fmla="*/ 147913 h 498183"/>
                <a:gd name="connsiteX80" fmla="*/ 68030 w 615462"/>
                <a:gd name="connsiteY80" fmla="*/ 136247 h 498183"/>
                <a:gd name="connsiteX81" fmla="*/ 92703 w 615462"/>
                <a:gd name="connsiteY81" fmla="*/ 120555 h 498183"/>
                <a:gd name="connsiteX82" fmla="*/ 93220 w 615462"/>
                <a:gd name="connsiteY82" fmla="*/ 113432 h 498183"/>
                <a:gd name="connsiteX83" fmla="*/ 83412 w 615462"/>
                <a:gd name="connsiteY83" fmla="*/ 87416 h 498183"/>
                <a:gd name="connsiteX84" fmla="*/ 69991 w 615462"/>
                <a:gd name="connsiteY84" fmla="*/ 87313 h 498183"/>
                <a:gd name="connsiteX85" fmla="*/ 106124 w 615462"/>
                <a:gd name="connsiteY85" fmla="*/ 67905 h 498183"/>
                <a:gd name="connsiteX86" fmla="*/ 99620 w 615462"/>
                <a:gd name="connsiteY86" fmla="*/ 36108 h 498183"/>
                <a:gd name="connsiteX87" fmla="*/ 209980 w 615462"/>
                <a:gd name="connsiteY87" fmla="*/ 25371 h 498183"/>
                <a:gd name="connsiteX88" fmla="*/ 221749 w 615462"/>
                <a:gd name="connsiteY88" fmla="*/ 11744 h 498183"/>
                <a:gd name="connsiteX89" fmla="*/ 322612 w 615462"/>
                <a:gd name="connsiteY89" fmla="*/ 11950 h 498183"/>
                <a:gd name="connsiteX90" fmla="*/ 351208 w 615462"/>
                <a:gd name="connsiteY90" fmla="*/ 16389 h 498183"/>
                <a:gd name="connsiteX91" fmla="*/ 356473 w 615462"/>
                <a:gd name="connsiteY91" fmla="*/ 10608 h 498183"/>
                <a:gd name="connsiteX92" fmla="*/ 370307 w 615462"/>
                <a:gd name="connsiteY92" fmla="*/ 14531 h 498183"/>
                <a:gd name="connsiteX93" fmla="*/ 372682 w 615462"/>
                <a:gd name="connsiteY93" fmla="*/ 25681 h 498183"/>
                <a:gd name="connsiteX94" fmla="*/ 368655 w 615462"/>
                <a:gd name="connsiteY94" fmla="*/ 32701 h 498183"/>
                <a:gd name="connsiteX95" fmla="*/ 366281 w 615462"/>
                <a:gd name="connsiteY95" fmla="*/ 50870 h 498183"/>
                <a:gd name="connsiteX96" fmla="*/ 386722 w 615462"/>
                <a:gd name="connsiteY96" fmla="*/ 54484 h 498183"/>
                <a:gd name="connsiteX97" fmla="*/ 400865 w 615462"/>
                <a:gd name="connsiteY97" fmla="*/ 49012 h 498183"/>
                <a:gd name="connsiteX98" fmla="*/ 405098 w 615462"/>
                <a:gd name="connsiteY98" fmla="*/ 67905 h 498183"/>
                <a:gd name="connsiteX99" fmla="*/ 396426 w 615462"/>
                <a:gd name="connsiteY99" fmla="*/ 88345 h 498183"/>
                <a:gd name="connsiteX100" fmla="*/ 379289 w 615462"/>
                <a:gd name="connsiteY100" fmla="*/ 97533 h 498183"/>
                <a:gd name="connsiteX101" fmla="*/ 369688 w 615462"/>
                <a:gd name="connsiteY101" fmla="*/ 94540 h 498183"/>
                <a:gd name="connsiteX102" fmla="*/ 360087 w 615462"/>
                <a:gd name="connsiteY102" fmla="*/ 85971 h 498183"/>
                <a:gd name="connsiteX103" fmla="*/ 360603 w 615462"/>
                <a:gd name="connsiteY103" fmla="*/ 107444 h 498183"/>
                <a:gd name="connsiteX104" fmla="*/ 389406 w 615462"/>
                <a:gd name="connsiteY104" fmla="*/ 110335 h 498183"/>
                <a:gd name="connsiteX105" fmla="*/ 408092 w 615462"/>
                <a:gd name="connsiteY105" fmla="*/ 96604 h 498183"/>
                <a:gd name="connsiteX106" fmla="*/ 422029 w 615462"/>
                <a:gd name="connsiteY106" fmla="*/ 74925 h 498183"/>
                <a:gd name="connsiteX107" fmla="*/ 427707 w 615462"/>
                <a:gd name="connsiteY107" fmla="*/ 55723 h 498183"/>
                <a:gd name="connsiteX108" fmla="*/ 424919 w 615462"/>
                <a:gd name="connsiteY108" fmla="*/ 43437 h 498183"/>
                <a:gd name="connsiteX109" fmla="*/ 399626 w 615462"/>
                <a:gd name="connsiteY109" fmla="*/ 35178 h 498183"/>
                <a:gd name="connsiteX110" fmla="*/ 395497 w 615462"/>
                <a:gd name="connsiteY110" fmla="*/ 29397 h 498183"/>
                <a:gd name="connsiteX111" fmla="*/ 401278 w 615462"/>
                <a:gd name="connsiteY111" fmla="*/ 25887 h 498183"/>
                <a:gd name="connsiteX112" fmla="*/ 414905 w 615462"/>
                <a:gd name="connsiteY112" fmla="*/ 15357 h 498183"/>
                <a:gd name="connsiteX113" fmla="*/ 426055 w 615462"/>
                <a:gd name="connsiteY113" fmla="*/ 8853 h 498183"/>
                <a:gd name="connsiteX114" fmla="*/ 486655 w 615462"/>
                <a:gd name="connsiteY114" fmla="*/ 23616 h 498183"/>
                <a:gd name="connsiteX115" fmla="*/ 501315 w 615462"/>
                <a:gd name="connsiteY115" fmla="*/ 25990 h 498183"/>
                <a:gd name="connsiteX116" fmla="*/ 553243 w 615462"/>
                <a:gd name="connsiteY116" fmla="*/ 37553 h 498183"/>
                <a:gd name="connsiteX117" fmla="*/ 565528 w 615462"/>
                <a:gd name="connsiteY117" fmla="*/ 45502 h 498183"/>
                <a:gd name="connsiteX118" fmla="*/ 578742 w 615462"/>
                <a:gd name="connsiteY118" fmla="*/ 56239 h 498183"/>
                <a:gd name="connsiteX119" fmla="*/ 604655 w 615462"/>
                <a:gd name="connsiteY119" fmla="*/ 59646 h 498183"/>
                <a:gd name="connsiteX120" fmla="*/ 611055 w 615462"/>
                <a:gd name="connsiteY120" fmla="*/ 85352 h 498183"/>
                <a:gd name="connsiteX121" fmla="*/ 609920 w 615462"/>
                <a:gd name="connsiteY121" fmla="*/ 101663 h 498183"/>
                <a:gd name="connsiteX122" fmla="*/ 589789 w 615462"/>
                <a:gd name="connsiteY122" fmla="*/ 120555 h 498183"/>
                <a:gd name="connsiteX123" fmla="*/ 582768 w 615462"/>
                <a:gd name="connsiteY123" fmla="*/ 158340 h 498183"/>
                <a:gd name="connsiteX124" fmla="*/ 584524 w 615462"/>
                <a:gd name="connsiteY124" fmla="*/ 173929 h 498183"/>
                <a:gd name="connsiteX125" fmla="*/ 570380 w 615462"/>
                <a:gd name="connsiteY125" fmla="*/ 203351 h 498183"/>
                <a:gd name="connsiteX126" fmla="*/ 558611 w 615462"/>
                <a:gd name="connsiteY126" fmla="*/ 201080 h 498183"/>
                <a:gd name="connsiteX127" fmla="*/ 559024 w 615462"/>
                <a:gd name="connsiteY127" fmla="*/ 170728 h 498183"/>
                <a:gd name="connsiteX128" fmla="*/ 547565 w 615462"/>
                <a:gd name="connsiteY128" fmla="*/ 127162 h 498183"/>
                <a:gd name="connsiteX129" fmla="*/ 526091 w 615462"/>
                <a:gd name="connsiteY129" fmla="*/ 131189 h 498183"/>
                <a:gd name="connsiteX130" fmla="*/ 490888 w 615462"/>
                <a:gd name="connsiteY130" fmla="*/ 162366 h 498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Lst>
              <a:rect l="l" t="t" r="r" b="b"/>
              <a:pathLst>
                <a:path w="615462" h="498183">
                  <a:moveTo>
                    <a:pt x="490888" y="162366"/>
                  </a:moveTo>
                  <a:cubicBezTo>
                    <a:pt x="484900" y="162986"/>
                    <a:pt x="478293" y="160714"/>
                    <a:pt x="473337" y="166702"/>
                  </a:cubicBezTo>
                  <a:cubicBezTo>
                    <a:pt x="474679" y="176819"/>
                    <a:pt x="480874" y="189208"/>
                    <a:pt x="486965" y="189621"/>
                  </a:cubicBezTo>
                  <a:cubicBezTo>
                    <a:pt x="511742" y="191272"/>
                    <a:pt x="498630" y="212436"/>
                    <a:pt x="503483" y="223895"/>
                  </a:cubicBezTo>
                  <a:cubicBezTo>
                    <a:pt x="504102" y="225237"/>
                    <a:pt x="499353" y="231225"/>
                    <a:pt x="496359" y="232051"/>
                  </a:cubicBezTo>
                  <a:cubicBezTo>
                    <a:pt x="491714" y="233290"/>
                    <a:pt x="486552" y="231432"/>
                    <a:pt x="481596" y="231845"/>
                  </a:cubicBezTo>
                  <a:cubicBezTo>
                    <a:pt x="474267" y="232361"/>
                    <a:pt x="467659" y="239484"/>
                    <a:pt x="459710" y="235045"/>
                  </a:cubicBezTo>
                  <a:cubicBezTo>
                    <a:pt x="451864" y="230709"/>
                    <a:pt x="453206" y="220695"/>
                    <a:pt x="449077" y="213985"/>
                  </a:cubicBezTo>
                  <a:cubicBezTo>
                    <a:pt x="444844" y="207171"/>
                    <a:pt x="439992" y="200874"/>
                    <a:pt x="435759" y="194060"/>
                  </a:cubicBezTo>
                  <a:cubicBezTo>
                    <a:pt x="425745" y="177955"/>
                    <a:pt x="427707" y="165567"/>
                    <a:pt x="441953" y="151526"/>
                  </a:cubicBezTo>
                  <a:cubicBezTo>
                    <a:pt x="446599" y="146984"/>
                    <a:pt x="451245" y="142338"/>
                    <a:pt x="455168" y="138312"/>
                  </a:cubicBezTo>
                  <a:cubicBezTo>
                    <a:pt x="454548" y="131085"/>
                    <a:pt x="450935" y="132118"/>
                    <a:pt x="447219" y="131705"/>
                  </a:cubicBezTo>
                  <a:cubicBezTo>
                    <a:pt x="420790" y="128608"/>
                    <a:pt x="420790" y="128504"/>
                    <a:pt x="399007" y="154004"/>
                  </a:cubicBezTo>
                  <a:cubicBezTo>
                    <a:pt x="386722" y="167941"/>
                    <a:pt x="370720" y="155965"/>
                    <a:pt x="355338" y="158959"/>
                  </a:cubicBezTo>
                  <a:cubicBezTo>
                    <a:pt x="374024" y="184046"/>
                    <a:pt x="374024" y="184046"/>
                    <a:pt x="379392" y="214191"/>
                  </a:cubicBezTo>
                  <a:cubicBezTo>
                    <a:pt x="371443" y="214294"/>
                    <a:pt x="369997" y="206758"/>
                    <a:pt x="366900" y="201390"/>
                  </a:cubicBezTo>
                  <a:cubicBezTo>
                    <a:pt x="363493" y="195195"/>
                    <a:pt x="358951" y="189311"/>
                    <a:pt x="352447" y="189001"/>
                  </a:cubicBezTo>
                  <a:cubicBezTo>
                    <a:pt x="339026" y="188279"/>
                    <a:pt x="328806" y="180433"/>
                    <a:pt x="317656" y="174032"/>
                  </a:cubicBezTo>
                  <a:cubicBezTo>
                    <a:pt x="315282" y="172690"/>
                    <a:pt x="310223" y="174858"/>
                    <a:pt x="307539" y="176923"/>
                  </a:cubicBezTo>
                  <a:cubicBezTo>
                    <a:pt x="304339" y="179503"/>
                    <a:pt x="303719" y="184872"/>
                    <a:pt x="307642" y="186937"/>
                  </a:cubicBezTo>
                  <a:cubicBezTo>
                    <a:pt x="335620" y="201596"/>
                    <a:pt x="336549" y="231948"/>
                    <a:pt x="343569" y="258893"/>
                  </a:cubicBezTo>
                  <a:cubicBezTo>
                    <a:pt x="346150" y="268700"/>
                    <a:pt x="343053" y="278095"/>
                    <a:pt x="343156" y="287592"/>
                  </a:cubicBezTo>
                  <a:cubicBezTo>
                    <a:pt x="343259" y="296471"/>
                    <a:pt x="347079" y="303904"/>
                    <a:pt x="340059" y="312679"/>
                  </a:cubicBezTo>
                  <a:cubicBezTo>
                    <a:pt x="335103" y="318873"/>
                    <a:pt x="339233" y="328371"/>
                    <a:pt x="340781" y="336630"/>
                  </a:cubicBezTo>
                  <a:cubicBezTo>
                    <a:pt x="344395" y="356451"/>
                    <a:pt x="329735" y="379680"/>
                    <a:pt x="312288" y="382570"/>
                  </a:cubicBezTo>
                  <a:cubicBezTo>
                    <a:pt x="309397" y="382983"/>
                    <a:pt x="304132" y="379989"/>
                    <a:pt x="303100" y="377202"/>
                  </a:cubicBezTo>
                  <a:cubicBezTo>
                    <a:pt x="296699" y="360581"/>
                    <a:pt x="285240" y="359652"/>
                    <a:pt x="270374" y="356864"/>
                  </a:cubicBezTo>
                  <a:cubicBezTo>
                    <a:pt x="253237" y="353664"/>
                    <a:pt x="233209" y="354077"/>
                    <a:pt x="218962" y="337043"/>
                  </a:cubicBezTo>
                  <a:cubicBezTo>
                    <a:pt x="212871" y="329713"/>
                    <a:pt x="205231" y="335391"/>
                    <a:pt x="204715" y="346437"/>
                  </a:cubicBezTo>
                  <a:cubicBezTo>
                    <a:pt x="204509" y="351806"/>
                    <a:pt x="205025" y="357277"/>
                    <a:pt x="204406" y="362646"/>
                  </a:cubicBezTo>
                  <a:cubicBezTo>
                    <a:pt x="202651" y="379886"/>
                    <a:pt x="202651" y="380299"/>
                    <a:pt x="187165" y="383912"/>
                  </a:cubicBezTo>
                  <a:cubicBezTo>
                    <a:pt x="182313" y="385048"/>
                    <a:pt x="177151" y="383396"/>
                    <a:pt x="174467" y="391139"/>
                  </a:cubicBezTo>
                  <a:cubicBezTo>
                    <a:pt x="180042" y="399295"/>
                    <a:pt x="184687" y="409825"/>
                    <a:pt x="192224" y="416122"/>
                  </a:cubicBezTo>
                  <a:cubicBezTo>
                    <a:pt x="213594" y="433982"/>
                    <a:pt x="216794" y="455868"/>
                    <a:pt x="208535" y="481987"/>
                  </a:cubicBezTo>
                  <a:cubicBezTo>
                    <a:pt x="206986" y="487046"/>
                    <a:pt x="206986" y="492621"/>
                    <a:pt x="206367" y="497679"/>
                  </a:cubicBezTo>
                  <a:cubicBezTo>
                    <a:pt x="196869" y="500260"/>
                    <a:pt x="195217" y="492311"/>
                    <a:pt x="191295" y="487769"/>
                  </a:cubicBezTo>
                  <a:cubicBezTo>
                    <a:pt x="189746" y="485910"/>
                    <a:pt x="185410" y="483845"/>
                    <a:pt x="185203" y="484052"/>
                  </a:cubicBezTo>
                  <a:cubicBezTo>
                    <a:pt x="174260" y="500983"/>
                    <a:pt x="155987" y="474967"/>
                    <a:pt x="144528" y="492414"/>
                  </a:cubicBezTo>
                  <a:cubicBezTo>
                    <a:pt x="141534" y="496957"/>
                    <a:pt x="134721" y="493756"/>
                    <a:pt x="132553" y="487769"/>
                  </a:cubicBezTo>
                  <a:cubicBezTo>
                    <a:pt x="130178" y="481265"/>
                    <a:pt x="128114" y="474967"/>
                    <a:pt x="121919" y="471354"/>
                  </a:cubicBezTo>
                  <a:cubicBezTo>
                    <a:pt x="113247" y="466295"/>
                    <a:pt x="104059" y="462269"/>
                    <a:pt x="103440" y="448332"/>
                  </a:cubicBezTo>
                  <a:cubicBezTo>
                    <a:pt x="103130" y="442654"/>
                    <a:pt x="96213" y="442757"/>
                    <a:pt x="90948" y="442448"/>
                  </a:cubicBezTo>
                  <a:cubicBezTo>
                    <a:pt x="86199" y="442138"/>
                    <a:pt x="81554" y="439454"/>
                    <a:pt x="76805" y="437699"/>
                  </a:cubicBezTo>
                  <a:cubicBezTo>
                    <a:pt x="78457" y="425310"/>
                    <a:pt x="89503" y="430575"/>
                    <a:pt x="94149" y="424381"/>
                  </a:cubicBezTo>
                  <a:cubicBezTo>
                    <a:pt x="98898" y="417980"/>
                    <a:pt x="106847" y="413025"/>
                    <a:pt x="107156" y="404560"/>
                  </a:cubicBezTo>
                  <a:cubicBezTo>
                    <a:pt x="107673" y="393204"/>
                    <a:pt x="124707" y="387526"/>
                    <a:pt x="117274" y="376892"/>
                  </a:cubicBezTo>
                  <a:cubicBezTo>
                    <a:pt x="111492" y="368737"/>
                    <a:pt x="101272" y="382054"/>
                    <a:pt x="92497" y="379576"/>
                  </a:cubicBezTo>
                  <a:cubicBezTo>
                    <a:pt x="80831" y="376273"/>
                    <a:pt x="70301" y="376273"/>
                    <a:pt x="62455" y="388248"/>
                  </a:cubicBezTo>
                  <a:cubicBezTo>
                    <a:pt x="61010" y="388455"/>
                    <a:pt x="59564" y="388558"/>
                    <a:pt x="58119" y="388764"/>
                  </a:cubicBezTo>
                  <a:cubicBezTo>
                    <a:pt x="50892" y="389487"/>
                    <a:pt x="43563" y="389590"/>
                    <a:pt x="36233" y="388868"/>
                  </a:cubicBezTo>
                  <a:cubicBezTo>
                    <a:pt x="34787" y="388661"/>
                    <a:pt x="33342" y="388455"/>
                    <a:pt x="31897" y="388352"/>
                  </a:cubicBezTo>
                  <a:cubicBezTo>
                    <a:pt x="20644" y="388971"/>
                    <a:pt x="14243" y="379163"/>
                    <a:pt x="5468" y="374311"/>
                  </a:cubicBezTo>
                  <a:cubicBezTo>
                    <a:pt x="-4339" y="368943"/>
                    <a:pt x="1545" y="364401"/>
                    <a:pt x="4023" y="358619"/>
                  </a:cubicBezTo>
                  <a:cubicBezTo>
                    <a:pt x="5881" y="354283"/>
                    <a:pt x="1029" y="348192"/>
                    <a:pt x="8462" y="343134"/>
                  </a:cubicBezTo>
                  <a:cubicBezTo>
                    <a:pt x="18270" y="353767"/>
                    <a:pt x="31071" y="357484"/>
                    <a:pt x="45214" y="353561"/>
                  </a:cubicBezTo>
                  <a:cubicBezTo>
                    <a:pt x="47279" y="352941"/>
                    <a:pt x="49447" y="350773"/>
                    <a:pt x="50686" y="348709"/>
                  </a:cubicBezTo>
                  <a:cubicBezTo>
                    <a:pt x="53164" y="344579"/>
                    <a:pt x="50892" y="340863"/>
                    <a:pt x="48518" y="337559"/>
                  </a:cubicBezTo>
                  <a:cubicBezTo>
                    <a:pt x="44285" y="331571"/>
                    <a:pt x="38091" y="330539"/>
                    <a:pt x="31794" y="329816"/>
                  </a:cubicBezTo>
                  <a:cubicBezTo>
                    <a:pt x="30245" y="327648"/>
                    <a:pt x="29006" y="325171"/>
                    <a:pt x="27148" y="323519"/>
                  </a:cubicBezTo>
                  <a:cubicBezTo>
                    <a:pt x="22709" y="319699"/>
                    <a:pt x="20025" y="316395"/>
                    <a:pt x="26838" y="312060"/>
                  </a:cubicBezTo>
                  <a:cubicBezTo>
                    <a:pt x="34478" y="307104"/>
                    <a:pt x="41704" y="308756"/>
                    <a:pt x="47589" y="314537"/>
                  </a:cubicBezTo>
                  <a:cubicBezTo>
                    <a:pt x="53060" y="319906"/>
                    <a:pt x="57190" y="326926"/>
                    <a:pt x="62145" y="333017"/>
                  </a:cubicBezTo>
                  <a:cubicBezTo>
                    <a:pt x="67204" y="339211"/>
                    <a:pt x="72882" y="345095"/>
                    <a:pt x="80831" y="345611"/>
                  </a:cubicBezTo>
                  <a:cubicBezTo>
                    <a:pt x="89503" y="346128"/>
                    <a:pt x="98278" y="345611"/>
                    <a:pt x="106950" y="344889"/>
                  </a:cubicBezTo>
                  <a:cubicBezTo>
                    <a:pt x="109015" y="344682"/>
                    <a:pt x="111699" y="342308"/>
                    <a:pt x="112628" y="340140"/>
                  </a:cubicBezTo>
                  <a:cubicBezTo>
                    <a:pt x="116241" y="331571"/>
                    <a:pt x="119338" y="322693"/>
                    <a:pt x="122642" y="313918"/>
                  </a:cubicBezTo>
                  <a:cubicBezTo>
                    <a:pt x="116448" y="309892"/>
                    <a:pt x="111492" y="303697"/>
                    <a:pt x="106434" y="303697"/>
                  </a:cubicBezTo>
                  <a:cubicBezTo>
                    <a:pt x="84341" y="303697"/>
                    <a:pt x="84444" y="288109"/>
                    <a:pt x="85374" y="271281"/>
                  </a:cubicBezTo>
                  <a:cubicBezTo>
                    <a:pt x="85270" y="245781"/>
                    <a:pt x="98072" y="228851"/>
                    <a:pt x="115725" y="214604"/>
                  </a:cubicBezTo>
                  <a:cubicBezTo>
                    <a:pt x="120784" y="210578"/>
                    <a:pt x="124500" y="202732"/>
                    <a:pt x="117893" y="197467"/>
                  </a:cubicBezTo>
                  <a:cubicBezTo>
                    <a:pt x="111699" y="192615"/>
                    <a:pt x="106950" y="200357"/>
                    <a:pt x="102098" y="203971"/>
                  </a:cubicBezTo>
                  <a:cubicBezTo>
                    <a:pt x="99930" y="206964"/>
                    <a:pt x="88780" y="200564"/>
                    <a:pt x="94871" y="212333"/>
                  </a:cubicBezTo>
                  <a:cubicBezTo>
                    <a:pt x="86406" y="231019"/>
                    <a:pt x="87232" y="251356"/>
                    <a:pt x="85374" y="271281"/>
                  </a:cubicBezTo>
                  <a:cubicBezTo>
                    <a:pt x="82586" y="274068"/>
                    <a:pt x="79592" y="276649"/>
                    <a:pt x="77115" y="279746"/>
                  </a:cubicBezTo>
                  <a:cubicBezTo>
                    <a:pt x="73192" y="284599"/>
                    <a:pt x="68236" y="286973"/>
                    <a:pt x="64520" y="281192"/>
                  </a:cubicBezTo>
                  <a:cubicBezTo>
                    <a:pt x="53990" y="264571"/>
                    <a:pt x="40053" y="250530"/>
                    <a:pt x="41498" y="226373"/>
                  </a:cubicBezTo>
                  <a:cubicBezTo>
                    <a:pt x="42530" y="209649"/>
                    <a:pt x="39536" y="209442"/>
                    <a:pt x="51202" y="204280"/>
                  </a:cubicBezTo>
                  <a:cubicBezTo>
                    <a:pt x="57087" y="201699"/>
                    <a:pt x="62971" y="199222"/>
                    <a:pt x="68546" y="196021"/>
                  </a:cubicBezTo>
                  <a:cubicBezTo>
                    <a:pt x="70301" y="194989"/>
                    <a:pt x="72366" y="190343"/>
                    <a:pt x="71850" y="189827"/>
                  </a:cubicBezTo>
                  <a:cubicBezTo>
                    <a:pt x="61113" y="177439"/>
                    <a:pt x="70094" y="160508"/>
                    <a:pt x="63694" y="147913"/>
                  </a:cubicBezTo>
                  <a:cubicBezTo>
                    <a:pt x="59564" y="139861"/>
                    <a:pt x="51409" y="132634"/>
                    <a:pt x="68030" y="136247"/>
                  </a:cubicBezTo>
                  <a:cubicBezTo>
                    <a:pt x="81554" y="139241"/>
                    <a:pt x="85064" y="126853"/>
                    <a:pt x="92703" y="120555"/>
                  </a:cubicBezTo>
                  <a:cubicBezTo>
                    <a:pt x="95284" y="118387"/>
                    <a:pt x="95594" y="115393"/>
                    <a:pt x="93220" y="113432"/>
                  </a:cubicBezTo>
                  <a:cubicBezTo>
                    <a:pt x="84857" y="106825"/>
                    <a:pt x="87541" y="95572"/>
                    <a:pt x="83412" y="87416"/>
                  </a:cubicBezTo>
                  <a:cubicBezTo>
                    <a:pt x="80418" y="81429"/>
                    <a:pt x="74534" y="86074"/>
                    <a:pt x="69991" y="87313"/>
                  </a:cubicBezTo>
                  <a:cubicBezTo>
                    <a:pt x="74017" y="63672"/>
                    <a:pt x="74017" y="63672"/>
                    <a:pt x="106124" y="67905"/>
                  </a:cubicBezTo>
                  <a:cubicBezTo>
                    <a:pt x="102614" y="56858"/>
                    <a:pt x="94665" y="47257"/>
                    <a:pt x="99620" y="36108"/>
                  </a:cubicBezTo>
                  <a:cubicBezTo>
                    <a:pt x="136373" y="31772"/>
                    <a:pt x="172505" y="20725"/>
                    <a:pt x="209980" y="25371"/>
                  </a:cubicBezTo>
                  <a:cubicBezTo>
                    <a:pt x="218446" y="26403"/>
                    <a:pt x="219065" y="17731"/>
                    <a:pt x="221749" y="11744"/>
                  </a:cubicBezTo>
                  <a:cubicBezTo>
                    <a:pt x="245700" y="-4052"/>
                    <a:pt x="305268" y="-3845"/>
                    <a:pt x="322612" y="11950"/>
                  </a:cubicBezTo>
                  <a:cubicBezTo>
                    <a:pt x="336652" y="29604"/>
                    <a:pt x="336652" y="29604"/>
                    <a:pt x="351208" y="16389"/>
                  </a:cubicBezTo>
                  <a:cubicBezTo>
                    <a:pt x="353067" y="14634"/>
                    <a:pt x="354305" y="11537"/>
                    <a:pt x="356473" y="10608"/>
                  </a:cubicBezTo>
                  <a:cubicBezTo>
                    <a:pt x="361738" y="8130"/>
                    <a:pt x="366281" y="11124"/>
                    <a:pt x="370307" y="14531"/>
                  </a:cubicBezTo>
                  <a:cubicBezTo>
                    <a:pt x="373611" y="17318"/>
                    <a:pt x="374127" y="21551"/>
                    <a:pt x="372682" y="25681"/>
                  </a:cubicBezTo>
                  <a:cubicBezTo>
                    <a:pt x="371752" y="28262"/>
                    <a:pt x="370101" y="30430"/>
                    <a:pt x="368655" y="32701"/>
                  </a:cubicBezTo>
                  <a:cubicBezTo>
                    <a:pt x="364939" y="38379"/>
                    <a:pt x="359983" y="44676"/>
                    <a:pt x="366281" y="50870"/>
                  </a:cubicBezTo>
                  <a:cubicBezTo>
                    <a:pt x="371752" y="56342"/>
                    <a:pt x="378669" y="61194"/>
                    <a:pt x="386722" y="54484"/>
                  </a:cubicBezTo>
                  <a:cubicBezTo>
                    <a:pt x="390645" y="51283"/>
                    <a:pt x="394258" y="46844"/>
                    <a:pt x="400865" y="49012"/>
                  </a:cubicBezTo>
                  <a:cubicBezTo>
                    <a:pt x="402207" y="54897"/>
                    <a:pt x="403446" y="61401"/>
                    <a:pt x="405098" y="67905"/>
                  </a:cubicBezTo>
                  <a:cubicBezTo>
                    <a:pt x="407576" y="77506"/>
                    <a:pt x="404169" y="84009"/>
                    <a:pt x="396426" y="88345"/>
                  </a:cubicBezTo>
                  <a:cubicBezTo>
                    <a:pt x="390748" y="91443"/>
                    <a:pt x="385070" y="94643"/>
                    <a:pt x="379289" y="97533"/>
                  </a:cubicBezTo>
                  <a:cubicBezTo>
                    <a:pt x="375469" y="99495"/>
                    <a:pt x="372269" y="98463"/>
                    <a:pt x="369688" y="94540"/>
                  </a:cubicBezTo>
                  <a:cubicBezTo>
                    <a:pt x="367210" y="90720"/>
                    <a:pt x="368036" y="81841"/>
                    <a:pt x="360087" y="85971"/>
                  </a:cubicBezTo>
                  <a:cubicBezTo>
                    <a:pt x="353892" y="89171"/>
                    <a:pt x="354305" y="99805"/>
                    <a:pt x="360603" y="107444"/>
                  </a:cubicBezTo>
                  <a:cubicBezTo>
                    <a:pt x="371236" y="120452"/>
                    <a:pt x="376088" y="120865"/>
                    <a:pt x="389406" y="110335"/>
                  </a:cubicBezTo>
                  <a:cubicBezTo>
                    <a:pt x="395497" y="105483"/>
                    <a:pt x="401278" y="99082"/>
                    <a:pt x="408092" y="96604"/>
                  </a:cubicBezTo>
                  <a:cubicBezTo>
                    <a:pt x="418415" y="92785"/>
                    <a:pt x="422029" y="85971"/>
                    <a:pt x="422029" y="74925"/>
                  </a:cubicBezTo>
                  <a:cubicBezTo>
                    <a:pt x="422029" y="67905"/>
                    <a:pt x="422648" y="61194"/>
                    <a:pt x="427707" y="55723"/>
                  </a:cubicBezTo>
                  <a:cubicBezTo>
                    <a:pt x="432662" y="50354"/>
                    <a:pt x="430494" y="45605"/>
                    <a:pt x="424919" y="43437"/>
                  </a:cubicBezTo>
                  <a:cubicBezTo>
                    <a:pt x="416660" y="40237"/>
                    <a:pt x="407989" y="38276"/>
                    <a:pt x="399626" y="35178"/>
                  </a:cubicBezTo>
                  <a:cubicBezTo>
                    <a:pt x="397768" y="34456"/>
                    <a:pt x="395497" y="31359"/>
                    <a:pt x="395497" y="29397"/>
                  </a:cubicBezTo>
                  <a:cubicBezTo>
                    <a:pt x="395394" y="25990"/>
                    <a:pt x="398078" y="25371"/>
                    <a:pt x="401278" y="25887"/>
                  </a:cubicBezTo>
                  <a:cubicBezTo>
                    <a:pt x="408918" y="27332"/>
                    <a:pt x="412841" y="22996"/>
                    <a:pt x="414905" y="15357"/>
                  </a:cubicBezTo>
                  <a:cubicBezTo>
                    <a:pt x="416557" y="9266"/>
                    <a:pt x="421306" y="4930"/>
                    <a:pt x="426055" y="8853"/>
                  </a:cubicBezTo>
                  <a:cubicBezTo>
                    <a:pt x="444431" y="23926"/>
                    <a:pt x="465078" y="25061"/>
                    <a:pt x="486655" y="23616"/>
                  </a:cubicBezTo>
                  <a:cubicBezTo>
                    <a:pt x="491507" y="23306"/>
                    <a:pt x="496669" y="24442"/>
                    <a:pt x="501315" y="25990"/>
                  </a:cubicBezTo>
                  <a:cubicBezTo>
                    <a:pt x="518349" y="31462"/>
                    <a:pt x="534866" y="38998"/>
                    <a:pt x="553243" y="37553"/>
                  </a:cubicBezTo>
                  <a:cubicBezTo>
                    <a:pt x="558611" y="37140"/>
                    <a:pt x="563463" y="39927"/>
                    <a:pt x="565528" y="45502"/>
                  </a:cubicBezTo>
                  <a:cubicBezTo>
                    <a:pt x="568006" y="52316"/>
                    <a:pt x="570070" y="57065"/>
                    <a:pt x="578742" y="56239"/>
                  </a:cubicBezTo>
                  <a:cubicBezTo>
                    <a:pt x="587311" y="55413"/>
                    <a:pt x="596809" y="56239"/>
                    <a:pt x="604655" y="59646"/>
                  </a:cubicBezTo>
                  <a:cubicBezTo>
                    <a:pt x="615391" y="64291"/>
                    <a:pt x="602796" y="78435"/>
                    <a:pt x="611055" y="85352"/>
                  </a:cubicBezTo>
                  <a:cubicBezTo>
                    <a:pt x="618282" y="91443"/>
                    <a:pt x="615701" y="96501"/>
                    <a:pt x="609920" y="101663"/>
                  </a:cubicBezTo>
                  <a:cubicBezTo>
                    <a:pt x="603106" y="107754"/>
                    <a:pt x="596396" y="114155"/>
                    <a:pt x="589789" y="120555"/>
                  </a:cubicBezTo>
                  <a:cubicBezTo>
                    <a:pt x="574406" y="135628"/>
                    <a:pt x="574096" y="135834"/>
                    <a:pt x="582768" y="158340"/>
                  </a:cubicBezTo>
                  <a:cubicBezTo>
                    <a:pt x="584833" y="163708"/>
                    <a:pt x="586898" y="168457"/>
                    <a:pt x="584524" y="173929"/>
                  </a:cubicBezTo>
                  <a:cubicBezTo>
                    <a:pt x="579981" y="183839"/>
                    <a:pt x="575439" y="193750"/>
                    <a:pt x="570380" y="203351"/>
                  </a:cubicBezTo>
                  <a:cubicBezTo>
                    <a:pt x="567386" y="209029"/>
                    <a:pt x="561915" y="207687"/>
                    <a:pt x="558611" y="201080"/>
                  </a:cubicBezTo>
                  <a:cubicBezTo>
                    <a:pt x="553449" y="190860"/>
                    <a:pt x="551075" y="182291"/>
                    <a:pt x="559024" y="170728"/>
                  </a:cubicBezTo>
                  <a:cubicBezTo>
                    <a:pt x="570070" y="154727"/>
                    <a:pt x="563670" y="135525"/>
                    <a:pt x="547565" y="127162"/>
                  </a:cubicBezTo>
                  <a:cubicBezTo>
                    <a:pt x="539203" y="122826"/>
                    <a:pt x="532079" y="126440"/>
                    <a:pt x="526091" y="131189"/>
                  </a:cubicBezTo>
                  <a:cubicBezTo>
                    <a:pt x="513909" y="140686"/>
                    <a:pt x="502657" y="151836"/>
                    <a:pt x="490888" y="162366"/>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0" name="Freeform: Shape 279">
              <a:extLst>
                <a:ext uri="{FF2B5EF4-FFF2-40B4-BE49-F238E27FC236}">
                  <a16:creationId xmlns:a16="http://schemas.microsoft.com/office/drawing/2014/main" id="{0775D5C5-0D58-409E-BB1A-3B33EF49E32D}"/>
                </a:ext>
              </a:extLst>
            </p:cNvPr>
            <p:cNvSpPr/>
            <p:nvPr/>
          </p:nvSpPr>
          <p:spPr>
            <a:xfrm>
              <a:off x="5959253" y="985527"/>
              <a:ext cx="400249" cy="224215"/>
            </a:xfrm>
            <a:custGeom>
              <a:avLst/>
              <a:gdLst>
                <a:gd name="connsiteX0" fmla="*/ 0 w 400249"/>
                <a:gd name="connsiteY0" fmla="*/ 157318 h 224215"/>
                <a:gd name="connsiteX1" fmla="*/ 14866 w 400249"/>
                <a:gd name="connsiteY1" fmla="*/ 134503 h 224215"/>
                <a:gd name="connsiteX2" fmla="*/ 33552 w 400249"/>
                <a:gd name="connsiteY2" fmla="*/ 111274 h 224215"/>
                <a:gd name="connsiteX3" fmla="*/ 56264 w 400249"/>
                <a:gd name="connsiteY3" fmla="*/ 99815 h 224215"/>
                <a:gd name="connsiteX4" fmla="*/ 63594 w 400249"/>
                <a:gd name="connsiteY4" fmla="*/ 93002 h 224215"/>
                <a:gd name="connsiteX5" fmla="*/ 68859 w 400249"/>
                <a:gd name="connsiteY5" fmla="*/ 48713 h 224215"/>
                <a:gd name="connsiteX6" fmla="*/ 72472 w 400249"/>
                <a:gd name="connsiteY6" fmla="*/ 44480 h 224215"/>
                <a:gd name="connsiteX7" fmla="*/ 97043 w 400249"/>
                <a:gd name="connsiteY7" fmla="*/ 34466 h 224215"/>
                <a:gd name="connsiteX8" fmla="*/ 107057 w 400249"/>
                <a:gd name="connsiteY8" fmla="*/ 30543 h 224215"/>
                <a:gd name="connsiteX9" fmla="*/ 147422 w 400249"/>
                <a:gd name="connsiteY9" fmla="*/ 22801 h 224215"/>
                <a:gd name="connsiteX10" fmla="*/ 192846 w 400249"/>
                <a:gd name="connsiteY10" fmla="*/ 8244 h 224215"/>
                <a:gd name="connsiteX11" fmla="*/ 245084 w 400249"/>
                <a:gd name="connsiteY11" fmla="*/ 6902 h 224215"/>
                <a:gd name="connsiteX12" fmla="*/ 278946 w 400249"/>
                <a:gd name="connsiteY12" fmla="*/ 10102 h 224215"/>
                <a:gd name="connsiteX13" fmla="*/ 309814 w 400249"/>
                <a:gd name="connsiteY13" fmla="*/ 4218 h 224215"/>
                <a:gd name="connsiteX14" fmla="*/ 345740 w 400249"/>
                <a:gd name="connsiteY14" fmla="*/ 15471 h 224215"/>
                <a:gd name="connsiteX15" fmla="*/ 343572 w 400249"/>
                <a:gd name="connsiteY15" fmla="*/ 22181 h 224215"/>
                <a:gd name="connsiteX16" fmla="*/ 330255 w 400249"/>
                <a:gd name="connsiteY16" fmla="*/ 39009 h 224215"/>
                <a:gd name="connsiteX17" fmla="*/ 344398 w 400249"/>
                <a:gd name="connsiteY17" fmla="*/ 57075 h 224215"/>
                <a:gd name="connsiteX18" fmla="*/ 400249 w 400249"/>
                <a:gd name="connsiteY18" fmla="*/ 103738 h 224215"/>
                <a:gd name="connsiteX19" fmla="*/ 369381 w 400249"/>
                <a:gd name="connsiteY19" fmla="*/ 98886 h 224215"/>
                <a:gd name="connsiteX20" fmla="*/ 349457 w 400249"/>
                <a:gd name="connsiteY20" fmla="*/ 92692 h 224215"/>
                <a:gd name="connsiteX21" fmla="*/ 351005 w 400249"/>
                <a:gd name="connsiteY21" fmla="*/ 114165 h 224215"/>
                <a:gd name="connsiteX22" fmla="*/ 351108 w 400249"/>
                <a:gd name="connsiteY22" fmla="*/ 165990 h 224215"/>
                <a:gd name="connsiteX23" fmla="*/ 355857 w 400249"/>
                <a:gd name="connsiteY23" fmla="*/ 183127 h 224215"/>
                <a:gd name="connsiteX24" fmla="*/ 359780 w 400249"/>
                <a:gd name="connsiteY24" fmla="*/ 224216 h 224215"/>
                <a:gd name="connsiteX25" fmla="*/ 345430 w 400249"/>
                <a:gd name="connsiteY25" fmla="*/ 220602 h 224215"/>
                <a:gd name="connsiteX26" fmla="*/ 327261 w 400249"/>
                <a:gd name="connsiteY26" fmla="*/ 211208 h 224215"/>
                <a:gd name="connsiteX27" fmla="*/ 298664 w 400249"/>
                <a:gd name="connsiteY27" fmla="*/ 182405 h 224215"/>
                <a:gd name="connsiteX28" fmla="*/ 295877 w 400249"/>
                <a:gd name="connsiteY28" fmla="*/ 181579 h 224215"/>
                <a:gd name="connsiteX29" fmla="*/ 291747 w 400249"/>
                <a:gd name="connsiteY29" fmla="*/ 177140 h 224215"/>
                <a:gd name="connsiteX30" fmla="*/ 291025 w 400249"/>
                <a:gd name="connsiteY30" fmla="*/ 174042 h 224215"/>
                <a:gd name="connsiteX31" fmla="*/ 277604 w 400249"/>
                <a:gd name="connsiteY31" fmla="*/ 156699 h 224215"/>
                <a:gd name="connsiteX32" fmla="*/ 186239 w 400249"/>
                <a:gd name="connsiteY32" fmla="*/ 131096 h 224215"/>
                <a:gd name="connsiteX33" fmla="*/ 180974 w 400249"/>
                <a:gd name="connsiteY33" fmla="*/ 114785 h 224215"/>
                <a:gd name="connsiteX34" fmla="*/ 183968 w 400249"/>
                <a:gd name="connsiteY34" fmla="*/ 107145 h 224215"/>
                <a:gd name="connsiteX35" fmla="*/ 232489 w 400249"/>
                <a:gd name="connsiteY35" fmla="*/ 102190 h 224215"/>
                <a:gd name="connsiteX36" fmla="*/ 275952 w 400249"/>
                <a:gd name="connsiteY36" fmla="*/ 111894 h 224215"/>
                <a:gd name="connsiteX37" fmla="*/ 255821 w 400249"/>
                <a:gd name="connsiteY37" fmla="*/ 89801 h 224215"/>
                <a:gd name="connsiteX38" fmla="*/ 220307 w 400249"/>
                <a:gd name="connsiteY38" fmla="*/ 61824 h 224215"/>
                <a:gd name="connsiteX39" fmla="*/ 168792 w 400249"/>
                <a:gd name="connsiteY39" fmla="*/ 65850 h 224215"/>
                <a:gd name="connsiteX40" fmla="*/ 183968 w 400249"/>
                <a:gd name="connsiteY40" fmla="*/ 98783 h 224215"/>
                <a:gd name="connsiteX41" fmla="*/ 154649 w 400249"/>
                <a:gd name="connsiteY41" fmla="*/ 114681 h 224215"/>
                <a:gd name="connsiteX42" fmla="*/ 152068 w 400249"/>
                <a:gd name="connsiteY42" fmla="*/ 125521 h 224215"/>
                <a:gd name="connsiteX43" fmla="*/ 156404 w 400249"/>
                <a:gd name="connsiteY43" fmla="*/ 144001 h 224215"/>
                <a:gd name="connsiteX44" fmla="*/ 143086 w 400249"/>
                <a:gd name="connsiteY44" fmla="*/ 150917 h 224215"/>
                <a:gd name="connsiteX45" fmla="*/ 110670 w 400249"/>
                <a:gd name="connsiteY45" fmla="*/ 169500 h 224215"/>
                <a:gd name="connsiteX46" fmla="*/ 111909 w 400249"/>
                <a:gd name="connsiteY46" fmla="*/ 122321 h 224215"/>
                <a:gd name="connsiteX47" fmla="*/ 113973 w 400249"/>
                <a:gd name="connsiteY47" fmla="*/ 101983 h 224215"/>
                <a:gd name="connsiteX48" fmla="*/ 109328 w 400249"/>
                <a:gd name="connsiteY48" fmla="*/ 97028 h 224215"/>
                <a:gd name="connsiteX49" fmla="*/ 105818 w 400249"/>
                <a:gd name="connsiteY49" fmla="*/ 97957 h 224215"/>
                <a:gd name="connsiteX50" fmla="*/ 92500 w 400249"/>
                <a:gd name="connsiteY50" fmla="*/ 121908 h 224215"/>
                <a:gd name="connsiteX51" fmla="*/ 75776 w 400249"/>
                <a:gd name="connsiteY51" fmla="*/ 156905 h 224215"/>
                <a:gd name="connsiteX52" fmla="*/ 69375 w 400249"/>
                <a:gd name="connsiteY52" fmla="*/ 179308 h 224215"/>
                <a:gd name="connsiteX53" fmla="*/ 57090 w 400249"/>
                <a:gd name="connsiteY53" fmla="*/ 195619 h 224215"/>
                <a:gd name="connsiteX54" fmla="*/ 41914 w 400249"/>
                <a:gd name="connsiteY54" fmla="*/ 207491 h 224215"/>
                <a:gd name="connsiteX55" fmla="*/ 17034 w 400249"/>
                <a:gd name="connsiteY55" fmla="*/ 198819 h 224215"/>
                <a:gd name="connsiteX56" fmla="*/ 15692 w 400249"/>
                <a:gd name="connsiteY56" fmla="*/ 175385 h 224215"/>
                <a:gd name="connsiteX57" fmla="*/ 0 w 400249"/>
                <a:gd name="connsiteY57" fmla="*/ 157318 h 2242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400249" h="224215">
                  <a:moveTo>
                    <a:pt x="0" y="157318"/>
                  </a:moveTo>
                  <a:cubicBezTo>
                    <a:pt x="4026" y="148853"/>
                    <a:pt x="6297" y="137084"/>
                    <a:pt x="14866" y="134503"/>
                  </a:cubicBezTo>
                  <a:cubicBezTo>
                    <a:pt x="26945" y="130786"/>
                    <a:pt x="29010" y="121082"/>
                    <a:pt x="33552" y="111274"/>
                  </a:cubicBezTo>
                  <a:cubicBezTo>
                    <a:pt x="37785" y="102396"/>
                    <a:pt x="42637" y="90421"/>
                    <a:pt x="56264" y="99815"/>
                  </a:cubicBezTo>
                  <a:cubicBezTo>
                    <a:pt x="60703" y="102912"/>
                    <a:pt x="61839" y="96202"/>
                    <a:pt x="63594" y="93002"/>
                  </a:cubicBezTo>
                  <a:cubicBezTo>
                    <a:pt x="71337" y="79065"/>
                    <a:pt x="68239" y="63579"/>
                    <a:pt x="68859" y="48713"/>
                  </a:cubicBezTo>
                  <a:cubicBezTo>
                    <a:pt x="70098" y="47268"/>
                    <a:pt x="71233" y="45926"/>
                    <a:pt x="72472" y="44480"/>
                  </a:cubicBezTo>
                  <a:cubicBezTo>
                    <a:pt x="80112" y="39525"/>
                    <a:pt x="88887" y="37976"/>
                    <a:pt x="97043" y="34466"/>
                  </a:cubicBezTo>
                  <a:cubicBezTo>
                    <a:pt x="100346" y="32918"/>
                    <a:pt x="103650" y="31679"/>
                    <a:pt x="107057" y="30543"/>
                  </a:cubicBezTo>
                  <a:cubicBezTo>
                    <a:pt x="120271" y="26311"/>
                    <a:pt x="133279" y="23007"/>
                    <a:pt x="147422" y="22801"/>
                  </a:cubicBezTo>
                  <a:cubicBezTo>
                    <a:pt x="162804" y="22594"/>
                    <a:pt x="180045" y="37150"/>
                    <a:pt x="192846" y="8244"/>
                  </a:cubicBezTo>
                  <a:cubicBezTo>
                    <a:pt x="199144" y="-5796"/>
                    <a:pt x="226914" y="1121"/>
                    <a:pt x="245084" y="6902"/>
                  </a:cubicBezTo>
                  <a:cubicBezTo>
                    <a:pt x="256440" y="7831"/>
                    <a:pt x="268312" y="6696"/>
                    <a:pt x="278946" y="10102"/>
                  </a:cubicBezTo>
                  <a:cubicBezTo>
                    <a:pt x="290921" y="13922"/>
                    <a:pt x="299593" y="14542"/>
                    <a:pt x="309814" y="4218"/>
                  </a:cubicBezTo>
                  <a:cubicBezTo>
                    <a:pt x="318176" y="-4247"/>
                    <a:pt x="339856" y="4218"/>
                    <a:pt x="345740" y="15471"/>
                  </a:cubicBezTo>
                  <a:cubicBezTo>
                    <a:pt x="347185" y="18155"/>
                    <a:pt x="346463" y="20942"/>
                    <a:pt x="343572" y="22181"/>
                  </a:cubicBezTo>
                  <a:cubicBezTo>
                    <a:pt x="336449" y="25278"/>
                    <a:pt x="328809" y="27962"/>
                    <a:pt x="330255" y="39009"/>
                  </a:cubicBezTo>
                  <a:cubicBezTo>
                    <a:pt x="331493" y="48300"/>
                    <a:pt x="337378" y="53152"/>
                    <a:pt x="344398" y="57075"/>
                  </a:cubicBezTo>
                  <a:cubicBezTo>
                    <a:pt x="372891" y="58521"/>
                    <a:pt x="395913" y="67709"/>
                    <a:pt x="400249" y="103738"/>
                  </a:cubicBezTo>
                  <a:cubicBezTo>
                    <a:pt x="387551" y="121185"/>
                    <a:pt x="378879" y="106113"/>
                    <a:pt x="369381" y="98886"/>
                  </a:cubicBezTo>
                  <a:cubicBezTo>
                    <a:pt x="363187" y="94240"/>
                    <a:pt x="356993" y="86911"/>
                    <a:pt x="349457" y="92692"/>
                  </a:cubicBezTo>
                  <a:cubicBezTo>
                    <a:pt x="341094" y="99196"/>
                    <a:pt x="348114" y="108384"/>
                    <a:pt x="351005" y="114165"/>
                  </a:cubicBezTo>
                  <a:cubicBezTo>
                    <a:pt x="360090" y="131922"/>
                    <a:pt x="366904" y="148130"/>
                    <a:pt x="351108" y="165990"/>
                  </a:cubicBezTo>
                  <a:cubicBezTo>
                    <a:pt x="345430" y="172391"/>
                    <a:pt x="351005" y="178275"/>
                    <a:pt x="355857" y="183127"/>
                  </a:cubicBezTo>
                  <a:cubicBezTo>
                    <a:pt x="368039" y="195516"/>
                    <a:pt x="365252" y="209762"/>
                    <a:pt x="359780" y="224216"/>
                  </a:cubicBezTo>
                  <a:cubicBezTo>
                    <a:pt x="354928" y="222873"/>
                    <a:pt x="349663" y="219467"/>
                    <a:pt x="345430" y="220602"/>
                  </a:cubicBezTo>
                  <a:cubicBezTo>
                    <a:pt x="336242" y="223080"/>
                    <a:pt x="331287" y="219673"/>
                    <a:pt x="327261" y="211208"/>
                  </a:cubicBezTo>
                  <a:cubicBezTo>
                    <a:pt x="320963" y="197993"/>
                    <a:pt x="316421" y="182198"/>
                    <a:pt x="298664" y="182405"/>
                  </a:cubicBezTo>
                  <a:cubicBezTo>
                    <a:pt x="298664" y="182405"/>
                    <a:pt x="295877" y="181579"/>
                    <a:pt x="295877" y="181579"/>
                  </a:cubicBezTo>
                  <a:cubicBezTo>
                    <a:pt x="294122" y="180443"/>
                    <a:pt x="292780" y="178998"/>
                    <a:pt x="291747" y="177140"/>
                  </a:cubicBezTo>
                  <a:cubicBezTo>
                    <a:pt x="291747" y="177140"/>
                    <a:pt x="291025" y="174042"/>
                    <a:pt x="291025" y="174042"/>
                  </a:cubicBezTo>
                  <a:cubicBezTo>
                    <a:pt x="290302" y="164854"/>
                    <a:pt x="286276" y="159073"/>
                    <a:pt x="277604" y="156699"/>
                  </a:cubicBezTo>
                  <a:cubicBezTo>
                    <a:pt x="247046" y="148440"/>
                    <a:pt x="216591" y="139974"/>
                    <a:pt x="186239" y="131096"/>
                  </a:cubicBezTo>
                  <a:cubicBezTo>
                    <a:pt x="178496" y="128825"/>
                    <a:pt x="177774" y="122114"/>
                    <a:pt x="180974" y="114785"/>
                  </a:cubicBezTo>
                  <a:cubicBezTo>
                    <a:pt x="182110" y="112307"/>
                    <a:pt x="182936" y="109726"/>
                    <a:pt x="183968" y="107145"/>
                  </a:cubicBezTo>
                  <a:cubicBezTo>
                    <a:pt x="199557" y="99299"/>
                    <a:pt x="216178" y="100848"/>
                    <a:pt x="232489" y="102190"/>
                  </a:cubicBezTo>
                  <a:cubicBezTo>
                    <a:pt x="247252" y="103429"/>
                    <a:pt x="259124" y="120153"/>
                    <a:pt x="275952" y="111894"/>
                  </a:cubicBezTo>
                  <a:cubicBezTo>
                    <a:pt x="266454" y="107558"/>
                    <a:pt x="253343" y="106629"/>
                    <a:pt x="255821" y="89801"/>
                  </a:cubicBezTo>
                  <a:cubicBezTo>
                    <a:pt x="260983" y="54701"/>
                    <a:pt x="239200" y="56869"/>
                    <a:pt x="220307" y="61824"/>
                  </a:cubicBezTo>
                  <a:cubicBezTo>
                    <a:pt x="203067" y="66366"/>
                    <a:pt x="186033" y="68018"/>
                    <a:pt x="168792" y="65850"/>
                  </a:cubicBezTo>
                  <a:cubicBezTo>
                    <a:pt x="167347" y="82575"/>
                    <a:pt x="188407" y="82884"/>
                    <a:pt x="183968" y="98783"/>
                  </a:cubicBezTo>
                  <a:cubicBezTo>
                    <a:pt x="174470" y="104564"/>
                    <a:pt x="161256" y="101673"/>
                    <a:pt x="154649" y="114681"/>
                  </a:cubicBezTo>
                  <a:cubicBezTo>
                    <a:pt x="152790" y="118295"/>
                    <a:pt x="149693" y="120772"/>
                    <a:pt x="152068" y="125521"/>
                  </a:cubicBezTo>
                  <a:cubicBezTo>
                    <a:pt x="154958" y="131302"/>
                    <a:pt x="161256" y="137187"/>
                    <a:pt x="156404" y="144001"/>
                  </a:cubicBezTo>
                  <a:cubicBezTo>
                    <a:pt x="153720" y="147820"/>
                    <a:pt x="147525" y="148440"/>
                    <a:pt x="143086" y="150917"/>
                  </a:cubicBezTo>
                  <a:cubicBezTo>
                    <a:pt x="132969" y="156595"/>
                    <a:pt x="122955" y="162480"/>
                    <a:pt x="110670" y="169500"/>
                  </a:cubicBezTo>
                  <a:cubicBezTo>
                    <a:pt x="106747" y="153085"/>
                    <a:pt x="110773" y="137600"/>
                    <a:pt x="111909" y="122321"/>
                  </a:cubicBezTo>
                  <a:cubicBezTo>
                    <a:pt x="112425" y="115507"/>
                    <a:pt x="113767" y="108797"/>
                    <a:pt x="113973" y="101983"/>
                  </a:cubicBezTo>
                  <a:cubicBezTo>
                    <a:pt x="113973" y="100331"/>
                    <a:pt x="111186" y="98370"/>
                    <a:pt x="109328" y="97028"/>
                  </a:cubicBezTo>
                  <a:cubicBezTo>
                    <a:pt x="108605" y="96512"/>
                    <a:pt x="106747" y="97131"/>
                    <a:pt x="105818" y="97957"/>
                  </a:cubicBezTo>
                  <a:cubicBezTo>
                    <a:pt x="98385" y="103945"/>
                    <a:pt x="92913" y="111378"/>
                    <a:pt x="92500" y="121908"/>
                  </a:cubicBezTo>
                  <a:cubicBezTo>
                    <a:pt x="91778" y="136258"/>
                    <a:pt x="95494" y="151847"/>
                    <a:pt x="75776" y="156905"/>
                  </a:cubicBezTo>
                  <a:cubicBezTo>
                    <a:pt x="68756" y="158660"/>
                    <a:pt x="68756" y="170945"/>
                    <a:pt x="69375" y="179308"/>
                  </a:cubicBezTo>
                  <a:cubicBezTo>
                    <a:pt x="70098" y="189425"/>
                    <a:pt x="66691" y="193761"/>
                    <a:pt x="57090" y="195619"/>
                  </a:cubicBezTo>
                  <a:cubicBezTo>
                    <a:pt x="51618" y="196651"/>
                    <a:pt x="47179" y="203671"/>
                    <a:pt x="41914" y="207491"/>
                  </a:cubicBezTo>
                  <a:cubicBezTo>
                    <a:pt x="33139" y="213789"/>
                    <a:pt x="20751" y="208937"/>
                    <a:pt x="17034" y="198819"/>
                  </a:cubicBezTo>
                  <a:cubicBezTo>
                    <a:pt x="14247" y="190973"/>
                    <a:pt x="22712" y="182095"/>
                    <a:pt x="15692" y="175385"/>
                  </a:cubicBezTo>
                  <a:cubicBezTo>
                    <a:pt x="9498" y="169810"/>
                    <a:pt x="2891" y="165474"/>
                    <a:pt x="0" y="157318"/>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1" name="Freeform: Shape 280">
              <a:extLst>
                <a:ext uri="{FF2B5EF4-FFF2-40B4-BE49-F238E27FC236}">
                  <a16:creationId xmlns:a16="http://schemas.microsoft.com/office/drawing/2014/main" id="{39DF75A4-1BAB-4486-8FA0-271D06ACE6ED}"/>
                </a:ext>
              </a:extLst>
            </p:cNvPr>
            <p:cNvSpPr/>
            <p:nvPr/>
          </p:nvSpPr>
          <p:spPr>
            <a:xfrm>
              <a:off x="6459718" y="1627542"/>
              <a:ext cx="267967" cy="66897"/>
            </a:xfrm>
            <a:custGeom>
              <a:avLst/>
              <a:gdLst>
                <a:gd name="connsiteX0" fmla="*/ 195764 w 267967"/>
                <a:gd name="connsiteY0" fmla="*/ 0 h 66897"/>
                <a:gd name="connsiteX1" fmla="*/ 261732 w 267967"/>
                <a:gd name="connsiteY1" fmla="*/ 3407 h 66897"/>
                <a:gd name="connsiteX2" fmla="*/ 267617 w 267967"/>
                <a:gd name="connsiteY2" fmla="*/ 6504 h 66897"/>
                <a:gd name="connsiteX3" fmla="*/ 266378 w 267967"/>
                <a:gd name="connsiteY3" fmla="*/ 13627 h 66897"/>
                <a:gd name="connsiteX4" fmla="*/ 235613 w 267967"/>
                <a:gd name="connsiteY4" fmla="*/ 36649 h 66897"/>
                <a:gd name="connsiteX5" fmla="*/ 203507 w 267967"/>
                <a:gd name="connsiteY5" fmla="*/ 39023 h 66897"/>
                <a:gd name="connsiteX6" fmla="*/ 186473 w 267967"/>
                <a:gd name="connsiteY6" fmla="*/ 40056 h 66897"/>
                <a:gd name="connsiteX7" fmla="*/ 163451 w 267967"/>
                <a:gd name="connsiteY7" fmla="*/ 60910 h 66897"/>
                <a:gd name="connsiteX8" fmla="*/ 142287 w 267967"/>
                <a:gd name="connsiteY8" fmla="*/ 66897 h 66897"/>
                <a:gd name="connsiteX9" fmla="*/ 127834 w 267967"/>
                <a:gd name="connsiteY9" fmla="*/ 48005 h 66897"/>
                <a:gd name="connsiteX10" fmla="*/ 107084 w 267967"/>
                <a:gd name="connsiteY10" fmla="*/ 45631 h 66897"/>
                <a:gd name="connsiteX11" fmla="*/ 68576 w 267967"/>
                <a:gd name="connsiteY11" fmla="*/ 50896 h 66897"/>
                <a:gd name="connsiteX12" fmla="*/ 16545 w 267967"/>
                <a:gd name="connsiteY12" fmla="*/ 41088 h 66897"/>
                <a:gd name="connsiteX13" fmla="*/ 1059 w 267967"/>
                <a:gd name="connsiteY13" fmla="*/ 30868 h 66897"/>
                <a:gd name="connsiteX14" fmla="*/ 1266 w 267967"/>
                <a:gd name="connsiteY14" fmla="*/ 19305 h 66897"/>
                <a:gd name="connsiteX15" fmla="*/ 10351 w 267967"/>
                <a:gd name="connsiteY15" fmla="*/ 13731 h 66897"/>
                <a:gd name="connsiteX16" fmla="*/ 24494 w 267967"/>
                <a:gd name="connsiteY16" fmla="*/ 19202 h 66897"/>
                <a:gd name="connsiteX17" fmla="*/ 57323 w 267967"/>
                <a:gd name="connsiteY17" fmla="*/ 21267 h 66897"/>
                <a:gd name="connsiteX18" fmla="*/ 86746 w 267967"/>
                <a:gd name="connsiteY18" fmla="*/ 18273 h 66897"/>
                <a:gd name="connsiteX19" fmla="*/ 129073 w 267967"/>
                <a:gd name="connsiteY19" fmla="*/ 12801 h 66897"/>
                <a:gd name="connsiteX20" fmla="*/ 143423 w 267967"/>
                <a:gd name="connsiteY20" fmla="*/ 13008 h 66897"/>
                <a:gd name="connsiteX21" fmla="*/ 195764 w 267967"/>
                <a:gd name="connsiteY21" fmla="*/ 0 h 66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67967" h="66897">
                  <a:moveTo>
                    <a:pt x="195764" y="0"/>
                  </a:moveTo>
                  <a:cubicBezTo>
                    <a:pt x="217444" y="6917"/>
                    <a:pt x="239227" y="13318"/>
                    <a:pt x="261732" y="3407"/>
                  </a:cubicBezTo>
                  <a:cubicBezTo>
                    <a:pt x="263178" y="2787"/>
                    <a:pt x="266791" y="4749"/>
                    <a:pt x="267617" y="6504"/>
                  </a:cubicBezTo>
                  <a:cubicBezTo>
                    <a:pt x="268443" y="8362"/>
                    <a:pt x="267720" y="12595"/>
                    <a:pt x="266378" y="13627"/>
                  </a:cubicBezTo>
                  <a:cubicBezTo>
                    <a:pt x="256261" y="21473"/>
                    <a:pt x="244595" y="27461"/>
                    <a:pt x="235613" y="36649"/>
                  </a:cubicBezTo>
                  <a:cubicBezTo>
                    <a:pt x="224670" y="47799"/>
                    <a:pt x="215482" y="51309"/>
                    <a:pt x="203507" y="39023"/>
                  </a:cubicBezTo>
                  <a:cubicBezTo>
                    <a:pt x="198345" y="33758"/>
                    <a:pt x="191944" y="35101"/>
                    <a:pt x="186473" y="40056"/>
                  </a:cubicBezTo>
                  <a:cubicBezTo>
                    <a:pt x="178730" y="46973"/>
                    <a:pt x="170781" y="53580"/>
                    <a:pt x="163451" y="60910"/>
                  </a:cubicBezTo>
                  <a:cubicBezTo>
                    <a:pt x="157154" y="67104"/>
                    <a:pt x="149720" y="66691"/>
                    <a:pt x="142287" y="66897"/>
                  </a:cubicBezTo>
                  <a:cubicBezTo>
                    <a:pt x="137539" y="60600"/>
                    <a:pt x="133203" y="53683"/>
                    <a:pt x="127834" y="48005"/>
                  </a:cubicBezTo>
                  <a:cubicBezTo>
                    <a:pt x="121846" y="41708"/>
                    <a:pt x="113071" y="39540"/>
                    <a:pt x="107084" y="45631"/>
                  </a:cubicBezTo>
                  <a:cubicBezTo>
                    <a:pt x="94798" y="58019"/>
                    <a:pt x="82617" y="54922"/>
                    <a:pt x="68576" y="50896"/>
                  </a:cubicBezTo>
                  <a:cubicBezTo>
                    <a:pt x="51646" y="45940"/>
                    <a:pt x="34715" y="39849"/>
                    <a:pt x="16545" y="41088"/>
                  </a:cubicBezTo>
                  <a:cubicBezTo>
                    <a:pt x="9938" y="41501"/>
                    <a:pt x="4053" y="37372"/>
                    <a:pt x="1059" y="30868"/>
                  </a:cubicBezTo>
                  <a:cubicBezTo>
                    <a:pt x="-386" y="27667"/>
                    <a:pt x="-386" y="22299"/>
                    <a:pt x="1266" y="19305"/>
                  </a:cubicBezTo>
                  <a:cubicBezTo>
                    <a:pt x="2814" y="16415"/>
                    <a:pt x="7357" y="13421"/>
                    <a:pt x="10351" y="13731"/>
                  </a:cubicBezTo>
                  <a:cubicBezTo>
                    <a:pt x="15203" y="14143"/>
                    <a:pt x="20158" y="16621"/>
                    <a:pt x="24494" y="19202"/>
                  </a:cubicBezTo>
                  <a:cubicBezTo>
                    <a:pt x="35231" y="25396"/>
                    <a:pt x="46071" y="26842"/>
                    <a:pt x="57323" y="21267"/>
                  </a:cubicBezTo>
                  <a:cubicBezTo>
                    <a:pt x="66925" y="16518"/>
                    <a:pt x="78694" y="13008"/>
                    <a:pt x="86746" y="18273"/>
                  </a:cubicBezTo>
                  <a:cubicBezTo>
                    <a:pt x="103367" y="29010"/>
                    <a:pt x="116065" y="28390"/>
                    <a:pt x="129073" y="12801"/>
                  </a:cubicBezTo>
                  <a:cubicBezTo>
                    <a:pt x="132686" y="8362"/>
                    <a:pt x="138468" y="11459"/>
                    <a:pt x="143423" y="13008"/>
                  </a:cubicBezTo>
                  <a:cubicBezTo>
                    <a:pt x="162832" y="19305"/>
                    <a:pt x="179762" y="12079"/>
                    <a:pt x="195764" y="0"/>
                  </a:cubicBezTo>
                  <a:close/>
                </a:path>
              </a:pathLst>
            </a:custGeom>
            <a:solidFill>
              <a:srgbClr val="A3D7DA"/>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2" name="Freeform: Shape 281">
              <a:extLst>
                <a:ext uri="{FF2B5EF4-FFF2-40B4-BE49-F238E27FC236}">
                  <a16:creationId xmlns:a16="http://schemas.microsoft.com/office/drawing/2014/main" id="{D0573898-5007-4930-8A9A-B21593C39ADE}"/>
                </a:ext>
              </a:extLst>
            </p:cNvPr>
            <p:cNvSpPr/>
            <p:nvPr/>
          </p:nvSpPr>
          <p:spPr>
            <a:xfrm>
              <a:off x="6034117" y="1600329"/>
              <a:ext cx="203013" cy="91792"/>
            </a:xfrm>
            <a:custGeom>
              <a:avLst/>
              <a:gdLst>
                <a:gd name="connsiteX0" fmla="*/ 154631 w 203013"/>
                <a:gd name="connsiteY0" fmla="*/ 85748 h 91792"/>
                <a:gd name="connsiteX1" fmla="*/ 130061 w 203013"/>
                <a:gd name="connsiteY1" fmla="*/ 87606 h 91792"/>
                <a:gd name="connsiteX2" fmla="*/ 98161 w 203013"/>
                <a:gd name="connsiteY2" fmla="*/ 77695 h 91792"/>
                <a:gd name="connsiteX3" fmla="*/ 53356 w 203013"/>
                <a:gd name="connsiteY3" fmla="*/ 71295 h 91792"/>
                <a:gd name="connsiteX4" fmla="*/ 37148 w 203013"/>
                <a:gd name="connsiteY4" fmla="*/ 77798 h 91792"/>
                <a:gd name="connsiteX5" fmla="*/ 24243 w 203013"/>
                <a:gd name="connsiteY5" fmla="*/ 75837 h 91792"/>
                <a:gd name="connsiteX6" fmla="*/ 189 w 203013"/>
                <a:gd name="connsiteY6" fmla="*/ 45279 h 91792"/>
                <a:gd name="connsiteX7" fmla="*/ 13094 w 203013"/>
                <a:gd name="connsiteY7" fmla="*/ 25767 h 91792"/>
                <a:gd name="connsiteX8" fmla="*/ 27650 w 203013"/>
                <a:gd name="connsiteY8" fmla="*/ 3468 h 91792"/>
                <a:gd name="connsiteX9" fmla="*/ 60376 w 203013"/>
                <a:gd name="connsiteY9" fmla="*/ 8010 h 91792"/>
                <a:gd name="connsiteX10" fmla="*/ 85772 w 203013"/>
                <a:gd name="connsiteY10" fmla="*/ 2229 h 91792"/>
                <a:gd name="connsiteX11" fmla="*/ 181266 w 203013"/>
                <a:gd name="connsiteY11" fmla="*/ 24735 h 91792"/>
                <a:gd name="connsiteX12" fmla="*/ 200675 w 203013"/>
                <a:gd name="connsiteY12" fmla="*/ 37020 h 91792"/>
                <a:gd name="connsiteX13" fmla="*/ 201707 w 203013"/>
                <a:gd name="connsiteY13" fmla="*/ 44143 h 91792"/>
                <a:gd name="connsiteX14" fmla="*/ 196029 w 203013"/>
                <a:gd name="connsiteY14" fmla="*/ 49099 h 91792"/>
                <a:gd name="connsiteX15" fmla="*/ 178066 w 203013"/>
                <a:gd name="connsiteY15" fmla="*/ 45485 h 91792"/>
                <a:gd name="connsiteX16" fmla="*/ 163200 w 203013"/>
                <a:gd name="connsiteY16" fmla="*/ 54260 h 91792"/>
                <a:gd name="connsiteX17" fmla="*/ 154631 w 203013"/>
                <a:gd name="connsiteY17" fmla="*/ 85748 h 91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03013" h="91792">
                  <a:moveTo>
                    <a:pt x="154631" y="85748"/>
                  </a:moveTo>
                  <a:cubicBezTo>
                    <a:pt x="146579" y="89361"/>
                    <a:pt x="138423" y="96278"/>
                    <a:pt x="130061" y="87606"/>
                  </a:cubicBezTo>
                  <a:cubicBezTo>
                    <a:pt x="120873" y="78108"/>
                    <a:pt x="109620" y="75630"/>
                    <a:pt x="98161" y="77695"/>
                  </a:cubicBezTo>
                  <a:cubicBezTo>
                    <a:pt x="82469" y="80483"/>
                    <a:pt x="68945" y="70572"/>
                    <a:pt x="53356" y="71295"/>
                  </a:cubicBezTo>
                  <a:cubicBezTo>
                    <a:pt x="46026" y="71604"/>
                    <a:pt x="41174" y="66546"/>
                    <a:pt x="37148" y="77798"/>
                  </a:cubicBezTo>
                  <a:cubicBezTo>
                    <a:pt x="35083" y="83683"/>
                    <a:pt x="27340" y="79347"/>
                    <a:pt x="24243" y="75837"/>
                  </a:cubicBezTo>
                  <a:cubicBezTo>
                    <a:pt x="15468" y="65926"/>
                    <a:pt x="7725" y="55086"/>
                    <a:pt x="189" y="45279"/>
                  </a:cubicBezTo>
                  <a:cubicBezTo>
                    <a:pt x="-1566" y="32994"/>
                    <a:pt x="9377" y="32581"/>
                    <a:pt x="13094" y="25767"/>
                  </a:cubicBezTo>
                  <a:cubicBezTo>
                    <a:pt x="17430" y="18024"/>
                    <a:pt x="16191" y="4913"/>
                    <a:pt x="27650" y="3468"/>
                  </a:cubicBezTo>
                  <a:cubicBezTo>
                    <a:pt x="38800" y="2023"/>
                    <a:pt x="50569" y="-1384"/>
                    <a:pt x="60376" y="8010"/>
                  </a:cubicBezTo>
                  <a:cubicBezTo>
                    <a:pt x="71319" y="18437"/>
                    <a:pt x="78546" y="10798"/>
                    <a:pt x="85772" y="2229"/>
                  </a:cubicBezTo>
                  <a:cubicBezTo>
                    <a:pt x="120047" y="-2417"/>
                    <a:pt x="153083" y="-1900"/>
                    <a:pt x="181266" y="24735"/>
                  </a:cubicBezTo>
                  <a:cubicBezTo>
                    <a:pt x="186841" y="30000"/>
                    <a:pt x="194274" y="32890"/>
                    <a:pt x="200675" y="37020"/>
                  </a:cubicBezTo>
                  <a:cubicBezTo>
                    <a:pt x="203359" y="38775"/>
                    <a:pt x="203772" y="41562"/>
                    <a:pt x="201707" y="44143"/>
                  </a:cubicBezTo>
                  <a:cubicBezTo>
                    <a:pt x="200159" y="46105"/>
                    <a:pt x="198197" y="48066"/>
                    <a:pt x="196029" y="49099"/>
                  </a:cubicBezTo>
                  <a:cubicBezTo>
                    <a:pt x="189422" y="52092"/>
                    <a:pt x="184054" y="46518"/>
                    <a:pt x="178066" y="45485"/>
                  </a:cubicBezTo>
                  <a:cubicBezTo>
                    <a:pt x="171356" y="44350"/>
                    <a:pt x="165471" y="46208"/>
                    <a:pt x="163200" y="54260"/>
                  </a:cubicBezTo>
                  <a:cubicBezTo>
                    <a:pt x="160309" y="64791"/>
                    <a:pt x="157522" y="75217"/>
                    <a:pt x="154631" y="85748"/>
                  </a:cubicBezTo>
                  <a:close/>
                </a:path>
              </a:pathLst>
            </a:custGeom>
            <a:solidFill>
              <a:srgbClr val="9AD3D6"/>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3" name="Freeform: Shape 282">
              <a:extLst>
                <a:ext uri="{FF2B5EF4-FFF2-40B4-BE49-F238E27FC236}">
                  <a16:creationId xmlns:a16="http://schemas.microsoft.com/office/drawing/2014/main" id="{A9B1003E-8107-4EAA-8556-968A2FEC7DD5}"/>
                </a:ext>
              </a:extLst>
            </p:cNvPr>
            <p:cNvSpPr/>
            <p:nvPr/>
          </p:nvSpPr>
          <p:spPr>
            <a:xfrm>
              <a:off x="6109009" y="1033328"/>
              <a:ext cx="145632" cy="76088"/>
            </a:xfrm>
            <a:custGeom>
              <a:avLst/>
              <a:gdLst>
                <a:gd name="connsiteX0" fmla="*/ 33799 w 145632"/>
                <a:gd name="connsiteY0" fmla="*/ 50982 h 76088"/>
                <a:gd name="connsiteX1" fmla="*/ 5306 w 145632"/>
                <a:gd name="connsiteY1" fmla="*/ 32296 h 76088"/>
                <a:gd name="connsiteX2" fmla="*/ 970 w 145632"/>
                <a:gd name="connsiteY2" fmla="*/ 17843 h 76088"/>
                <a:gd name="connsiteX3" fmla="*/ 15217 w 145632"/>
                <a:gd name="connsiteY3" fmla="*/ 5661 h 76088"/>
                <a:gd name="connsiteX4" fmla="*/ 29773 w 145632"/>
                <a:gd name="connsiteY4" fmla="*/ 9274 h 76088"/>
                <a:gd name="connsiteX5" fmla="*/ 58163 w 145632"/>
                <a:gd name="connsiteY5" fmla="*/ 5971 h 76088"/>
                <a:gd name="connsiteX6" fmla="*/ 102452 w 145632"/>
                <a:gd name="connsiteY6" fmla="*/ 2254 h 76088"/>
                <a:gd name="connsiteX7" fmla="*/ 109266 w 145632"/>
                <a:gd name="connsiteY7" fmla="*/ 5661 h 76088"/>
                <a:gd name="connsiteX8" fmla="*/ 114634 w 145632"/>
                <a:gd name="connsiteY8" fmla="*/ 37974 h 76088"/>
                <a:gd name="connsiteX9" fmla="*/ 112879 w 145632"/>
                <a:gd name="connsiteY9" fmla="*/ 49021 h 76088"/>
                <a:gd name="connsiteX10" fmla="*/ 121344 w 145632"/>
                <a:gd name="connsiteY10" fmla="*/ 47266 h 76088"/>
                <a:gd name="connsiteX11" fmla="*/ 140546 w 145632"/>
                <a:gd name="connsiteY11" fmla="*/ 55318 h 76088"/>
                <a:gd name="connsiteX12" fmla="*/ 145605 w 145632"/>
                <a:gd name="connsiteY12" fmla="*/ 65848 h 76088"/>
                <a:gd name="connsiteX13" fmla="*/ 137965 w 145632"/>
                <a:gd name="connsiteY13" fmla="*/ 71836 h 76088"/>
                <a:gd name="connsiteX14" fmla="*/ 88102 w 145632"/>
                <a:gd name="connsiteY14" fmla="*/ 65126 h 76088"/>
                <a:gd name="connsiteX15" fmla="*/ 70242 w 145632"/>
                <a:gd name="connsiteY15" fmla="*/ 63474 h 76088"/>
                <a:gd name="connsiteX16" fmla="*/ 33903 w 145632"/>
                <a:gd name="connsiteY16" fmla="*/ 59447 h 76088"/>
                <a:gd name="connsiteX17" fmla="*/ 33799 w 145632"/>
                <a:gd name="connsiteY17" fmla="*/ 50982 h 76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45632" h="76088">
                  <a:moveTo>
                    <a:pt x="33799" y="50982"/>
                  </a:moveTo>
                  <a:cubicBezTo>
                    <a:pt x="27296" y="39316"/>
                    <a:pt x="12017" y="43756"/>
                    <a:pt x="5306" y="32296"/>
                  </a:cubicBezTo>
                  <a:cubicBezTo>
                    <a:pt x="2622" y="27754"/>
                    <a:pt x="-2024" y="23831"/>
                    <a:pt x="970" y="17843"/>
                  </a:cubicBezTo>
                  <a:cubicBezTo>
                    <a:pt x="4067" y="11855"/>
                    <a:pt x="8300" y="5764"/>
                    <a:pt x="15217" y="5661"/>
                  </a:cubicBezTo>
                  <a:cubicBezTo>
                    <a:pt x="20069" y="5558"/>
                    <a:pt x="25128" y="7519"/>
                    <a:pt x="29773" y="9274"/>
                  </a:cubicBezTo>
                  <a:cubicBezTo>
                    <a:pt x="39787" y="12888"/>
                    <a:pt x="48253" y="13197"/>
                    <a:pt x="58163" y="5971"/>
                  </a:cubicBezTo>
                  <a:cubicBezTo>
                    <a:pt x="71481" y="-3733"/>
                    <a:pt x="87483" y="1015"/>
                    <a:pt x="102452" y="2254"/>
                  </a:cubicBezTo>
                  <a:cubicBezTo>
                    <a:pt x="104826" y="2461"/>
                    <a:pt x="106994" y="4319"/>
                    <a:pt x="109266" y="5661"/>
                  </a:cubicBezTo>
                  <a:cubicBezTo>
                    <a:pt x="121448" y="12784"/>
                    <a:pt x="122686" y="21560"/>
                    <a:pt x="114634" y="37974"/>
                  </a:cubicBezTo>
                  <a:cubicBezTo>
                    <a:pt x="112982" y="41175"/>
                    <a:pt x="111537" y="46543"/>
                    <a:pt x="112879" y="49021"/>
                  </a:cubicBezTo>
                  <a:cubicBezTo>
                    <a:pt x="115769" y="54492"/>
                    <a:pt x="118557" y="48814"/>
                    <a:pt x="121344" y="47266"/>
                  </a:cubicBezTo>
                  <a:cubicBezTo>
                    <a:pt x="130429" y="42207"/>
                    <a:pt x="135384" y="49640"/>
                    <a:pt x="140546" y="55318"/>
                  </a:cubicBezTo>
                  <a:cubicBezTo>
                    <a:pt x="143024" y="58105"/>
                    <a:pt x="145295" y="62132"/>
                    <a:pt x="145605" y="65848"/>
                  </a:cubicBezTo>
                  <a:cubicBezTo>
                    <a:pt x="146018" y="70804"/>
                    <a:pt x="141682" y="70907"/>
                    <a:pt x="137965" y="71836"/>
                  </a:cubicBezTo>
                  <a:cubicBezTo>
                    <a:pt x="120518" y="76275"/>
                    <a:pt x="103278" y="80921"/>
                    <a:pt x="88102" y="65126"/>
                  </a:cubicBezTo>
                  <a:cubicBezTo>
                    <a:pt x="82734" y="59654"/>
                    <a:pt x="76333" y="63577"/>
                    <a:pt x="70242" y="63474"/>
                  </a:cubicBezTo>
                  <a:cubicBezTo>
                    <a:pt x="58060" y="63267"/>
                    <a:pt x="45156" y="69771"/>
                    <a:pt x="33903" y="59447"/>
                  </a:cubicBezTo>
                  <a:cubicBezTo>
                    <a:pt x="33799" y="56557"/>
                    <a:pt x="33799" y="53769"/>
                    <a:pt x="33799" y="50982"/>
                  </a:cubicBezTo>
                  <a:close/>
                </a:path>
              </a:pathLst>
            </a:custGeom>
            <a:solidFill>
              <a:srgbClr val="AADADD"/>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4" name="Freeform: Shape 283">
              <a:extLst>
                <a:ext uri="{FF2B5EF4-FFF2-40B4-BE49-F238E27FC236}">
                  <a16:creationId xmlns:a16="http://schemas.microsoft.com/office/drawing/2014/main" id="{25BDA064-2791-4A68-B587-DCDDEF7F9846}"/>
                </a:ext>
              </a:extLst>
            </p:cNvPr>
            <p:cNvSpPr/>
            <p:nvPr/>
          </p:nvSpPr>
          <p:spPr>
            <a:xfrm>
              <a:off x="6292725" y="1060076"/>
              <a:ext cx="87514" cy="149562"/>
            </a:xfrm>
            <a:custGeom>
              <a:avLst/>
              <a:gdLst>
                <a:gd name="connsiteX0" fmla="*/ 26102 w 87514"/>
                <a:gd name="connsiteY0" fmla="*/ 149563 h 149562"/>
                <a:gd name="connsiteX1" fmla="*/ 26102 w 87514"/>
                <a:gd name="connsiteY1" fmla="*/ 137174 h 149562"/>
                <a:gd name="connsiteX2" fmla="*/ 8758 w 87514"/>
                <a:gd name="connsiteY2" fmla="*/ 110746 h 149562"/>
                <a:gd name="connsiteX3" fmla="*/ 6693 w 87514"/>
                <a:gd name="connsiteY3" fmla="*/ 85453 h 149562"/>
                <a:gd name="connsiteX4" fmla="*/ 16397 w 87514"/>
                <a:gd name="connsiteY4" fmla="*/ 79052 h 149562"/>
                <a:gd name="connsiteX5" fmla="*/ 19082 w 87514"/>
                <a:gd name="connsiteY5" fmla="*/ 61192 h 149562"/>
                <a:gd name="connsiteX6" fmla="*/ 4112 w 87514"/>
                <a:gd name="connsiteY6" fmla="*/ 25266 h 149562"/>
                <a:gd name="connsiteX7" fmla="*/ 7106 w 87514"/>
                <a:gd name="connsiteY7" fmla="*/ 8128 h 149562"/>
                <a:gd name="connsiteX8" fmla="*/ 30851 w 87514"/>
                <a:gd name="connsiteY8" fmla="*/ 3173 h 149562"/>
                <a:gd name="connsiteX9" fmla="*/ 42723 w 87514"/>
                <a:gd name="connsiteY9" fmla="*/ 18762 h 149562"/>
                <a:gd name="connsiteX10" fmla="*/ 64506 w 87514"/>
                <a:gd name="connsiteY10" fmla="*/ 32802 h 149562"/>
                <a:gd name="connsiteX11" fmla="*/ 64609 w 87514"/>
                <a:gd name="connsiteY11" fmla="*/ 91234 h 149562"/>
                <a:gd name="connsiteX12" fmla="*/ 83501 w 87514"/>
                <a:gd name="connsiteY12" fmla="*/ 121173 h 149562"/>
                <a:gd name="connsiteX13" fmla="*/ 83398 w 87514"/>
                <a:gd name="connsiteY13" fmla="*/ 143472 h 149562"/>
                <a:gd name="connsiteX14" fmla="*/ 58518 w 87514"/>
                <a:gd name="connsiteY14" fmla="*/ 126644 h 149562"/>
                <a:gd name="connsiteX15" fmla="*/ 40452 w 87514"/>
                <a:gd name="connsiteY15" fmla="*/ 127573 h 149562"/>
                <a:gd name="connsiteX16" fmla="*/ 33948 w 87514"/>
                <a:gd name="connsiteY16" fmla="*/ 141510 h 149562"/>
                <a:gd name="connsiteX17" fmla="*/ 26102 w 87514"/>
                <a:gd name="connsiteY17" fmla="*/ 149563 h 149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7514" h="149562">
                  <a:moveTo>
                    <a:pt x="26102" y="149563"/>
                  </a:moveTo>
                  <a:cubicBezTo>
                    <a:pt x="26102" y="145433"/>
                    <a:pt x="26102" y="141304"/>
                    <a:pt x="26102" y="137174"/>
                  </a:cubicBezTo>
                  <a:cubicBezTo>
                    <a:pt x="25792" y="124167"/>
                    <a:pt x="24450" y="114256"/>
                    <a:pt x="8758" y="110746"/>
                  </a:cubicBezTo>
                  <a:cubicBezTo>
                    <a:pt x="-2495" y="108165"/>
                    <a:pt x="-2598" y="93815"/>
                    <a:pt x="6693" y="85453"/>
                  </a:cubicBezTo>
                  <a:cubicBezTo>
                    <a:pt x="9584" y="82872"/>
                    <a:pt x="13404" y="81530"/>
                    <a:pt x="16397" y="79052"/>
                  </a:cubicBezTo>
                  <a:cubicBezTo>
                    <a:pt x="22282" y="74097"/>
                    <a:pt x="23830" y="66560"/>
                    <a:pt x="19082" y="61192"/>
                  </a:cubicBezTo>
                  <a:cubicBezTo>
                    <a:pt x="9893" y="50869"/>
                    <a:pt x="11648" y="35589"/>
                    <a:pt x="4112" y="25266"/>
                  </a:cubicBezTo>
                  <a:cubicBezTo>
                    <a:pt x="-1876" y="17213"/>
                    <a:pt x="2667" y="12981"/>
                    <a:pt x="7106" y="8128"/>
                  </a:cubicBezTo>
                  <a:cubicBezTo>
                    <a:pt x="14023" y="695"/>
                    <a:pt x="22179" y="-3124"/>
                    <a:pt x="30851" y="3173"/>
                  </a:cubicBezTo>
                  <a:cubicBezTo>
                    <a:pt x="35806" y="6786"/>
                    <a:pt x="39419" y="12981"/>
                    <a:pt x="42723" y="18762"/>
                  </a:cubicBezTo>
                  <a:cubicBezTo>
                    <a:pt x="47885" y="27640"/>
                    <a:pt x="54905" y="32492"/>
                    <a:pt x="64506" y="32802"/>
                  </a:cubicBezTo>
                  <a:cubicBezTo>
                    <a:pt x="89799" y="52211"/>
                    <a:pt x="69771" y="71722"/>
                    <a:pt x="64609" y="91234"/>
                  </a:cubicBezTo>
                  <a:cubicBezTo>
                    <a:pt x="69048" y="102590"/>
                    <a:pt x="75759" y="112088"/>
                    <a:pt x="83501" y="121173"/>
                  </a:cubicBezTo>
                  <a:cubicBezTo>
                    <a:pt x="88766" y="127470"/>
                    <a:pt x="88973" y="135936"/>
                    <a:pt x="83398" y="143472"/>
                  </a:cubicBezTo>
                  <a:cubicBezTo>
                    <a:pt x="72558" y="142336"/>
                    <a:pt x="68326" y="129638"/>
                    <a:pt x="58518" y="126644"/>
                  </a:cubicBezTo>
                  <a:cubicBezTo>
                    <a:pt x="52427" y="124786"/>
                    <a:pt x="46233" y="124270"/>
                    <a:pt x="40452" y="127573"/>
                  </a:cubicBezTo>
                  <a:cubicBezTo>
                    <a:pt x="35393" y="130464"/>
                    <a:pt x="34980" y="136142"/>
                    <a:pt x="33948" y="141510"/>
                  </a:cubicBezTo>
                  <a:cubicBezTo>
                    <a:pt x="31160" y="143988"/>
                    <a:pt x="28579" y="146775"/>
                    <a:pt x="26102" y="149563"/>
                  </a:cubicBezTo>
                  <a:close/>
                </a:path>
              </a:pathLst>
            </a:custGeom>
            <a:solidFill>
              <a:srgbClr val="BEE2E4"/>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5" name="Freeform: Shape 284">
              <a:extLst>
                <a:ext uri="{FF2B5EF4-FFF2-40B4-BE49-F238E27FC236}">
                  <a16:creationId xmlns:a16="http://schemas.microsoft.com/office/drawing/2014/main" id="{2A39267A-691A-4230-BC84-AA511CF5B0FA}"/>
                </a:ext>
              </a:extLst>
            </p:cNvPr>
            <p:cNvSpPr/>
            <p:nvPr/>
          </p:nvSpPr>
          <p:spPr>
            <a:xfrm>
              <a:off x="6471617" y="1084161"/>
              <a:ext cx="237134" cy="52411"/>
            </a:xfrm>
            <a:custGeom>
              <a:avLst/>
              <a:gdLst>
                <a:gd name="connsiteX0" fmla="*/ 107366 w 237134"/>
                <a:gd name="connsiteY0" fmla="*/ 41856 h 52411"/>
                <a:gd name="connsiteX1" fmla="*/ 98075 w 237134"/>
                <a:gd name="connsiteY1" fmla="*/ 36281 h 52411"/>
                <a:gd name="connsiteX2" fmla="*/ 28184 w 237134"/>
                <a:gd name="connsiteY2" fmla="*/ 36901 h 52411"/>
                <a:gd name="connsiteX3" fmla="*/ 7743 w 237134"/>
                <a:gd name="connsiteY3" fmla="*/ 50218 h 52411"/>
                <a:gd name="connsiteX4" fmla="*/ 0 w 237134"/>
                <a:gd name="connsiteY4" fmla="*/ 50115 h 52411"/>
                <a:gd name="connsiteX5" fmla="*/ 12905 w 237134"/>
                <a:gd name="connsiteY5" fmla="*/ 24925 h 52411"/>
                <a:gd name="connsiteX6" fmla="*/ 28803 w 237134"/>
                <a:gd name="connsiteY6" fmla="*/ 15324 h 52411"/>
                <a:gd name="connsiteX7" fmla="*/ 46147 w 237134"/>
                <a:gd name="connsiteY7" fmla="*/ 16873 h 52411"/>
                <a:gd name="connsiteX8" fmla="*/ 46147 w 237134"/>
                <a:gd name="connsiteY8" fmla="*/ 16873 h 52411"/>
                <a:gd name="connsiteX9" fmla="*/ 61426 w 237134"/>
                <a:gd name="connsiteY9" fmla="*/ 25235 h 52411"/>
                <a:gd name="connsiteX10" fmla="*/ 68962 w 237134"/>
                <a:gd name="connsiteY10" fmla="*/ 25235 h 52411"/>
                <a:gd name="connsiteX11" fmla="*/ 84344 w 237134"/>
                <a:gd name="connsiteY11" fmla="*/ 17182 h 52411"/>
                <a:gd name="connsiteX12" fmla="*/ 84448 w 237134"/>
                <a:gd name="connsiteY12" fmla="*/ 17079 h 52411"/>
                <a:gd name="connsiteX13" fmla="*/ 92087 w 237134"/>
                <a:gd name="connsiteY13" fmla="*/ 8924 h 52411"/>
                <a:gd name="connsiteX14" fmla="*/ 99520 w 237134"/>
                <a:gd name="connsiteY14" fmla="*/ 8717 h 52411"/>
                <a:gd name="connsiteX15" fmla="*/ 107160 w 237134"/>
                <a:gd name="connsiteY15" fmla="*/ 8614 h 52411"/>
                <a:gd name="connsiteX16" fmla="*/ 107160 w 237134"/>
                <a:gd name="connsiteY16" fmla="*/ 8614 h 52411"/>
                <a:gd name="connsiteX17" fmla="*/ 122439 w 237134"/>
                <a:gd name="connsiteY17" fmla="*/ 8717 h 52411"/>
                <a:gd name="connsiteX18" fmla="*/ 122439 w 237134"/>
                <a:gd name="connsiteY18" fmla="*/ 8717 h 52411"/>
                <a:gd name="connsiteX19" fmla="*/ 130078 w 237134"/>
                <a:gd name="connsiteY19" fmla="*/ 8717 h 52411"/>
                <a:gd name="connsiteX20" fmla="*/ 130078 w 237134"/>
                <a:gd name="connsiteY20" fmla="*/ 8717 h 52411"/>
                <a:gd name="connsiteX21" fmla="*/ 137718 w 237134"/>
                <a:gd name="connsiteY21" fmla="*/ 355 h 52411"/>
                <a:gd name="connsiteX22" fmla="*/ 137718 w 237134"/>
                <a:gd name="connsiteY22" fmla="*/ 355 h 52411"/>
                <a:gd name="connsiteX23" fmla="*/ 231560 w 237134"/>
                <a:gd name="connsiteY23" fmla="*/ 11814 h 52411"/>
                <a:gd name="connsiteX24" fmla="*/ 237135 w 237134"/>
                <a:gd name="connsiteY24" fmla="*/ 17079 h 52411"/>
                <a:gd name="connsiteX25" fmla="*/ 186033 w 237134"/>
                <a:gd name="connsiteY25" fmla="*/ 28745 h 52411"/>
                <a:gd name="connsiteX26" fmla="*/ 159088 w 237134"/>
                <a:gd name="connsiteY26" fmla="*/ 23790 h 52411"/>
                <a:gd name="connsiteX27" fmla="*/ 135653 w 237134"/>
                <a:gd name="connsiteY27" fmla="*/ 24306 h 52411"/>
                <a:gd name="connsiteX28" fmla="*/ 107366 w 237134"/>
                <a:gd name="connsiteY28" fmla="*/ 41856 h 52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37134" h="52411">
                  <a:moveTo>
                    <a:pt x="107366" y="41856"/>
                  </a:moveTo>
                  <a:cubicBezTo>
                    <a:pt x="104269" y="39895"/>
                    <a:pt x="100553" y="35559"/>
                    <a:pt x="98075" y="36281"/>
                  </a:cubicBezTo>
                  <a:cubicBezTo>
                    <a:pt x="74743" y="43611"/>
                    <a:pt x="51618" y="44747"/>
                    <a:pt x="28184" y="36901"/>
                  </a:cubicBezTo>
                  <a:cubicBezTo>
                    <a:pt x="17653" y="33391"/>
                    <a:pt x="12182" y="41340"/>
                    <a:pt x="7743" y="50218"/>
                  </a:cubicBezTo>
                  <a:cubicBezTo>
                    <a:pt x="5162" y="53109"/>
                    <a:pt x="2581" y="53212"/>
                    <a:pt x="0" y="50115"/>
                  </a:cubicBezTo>
                  <a:cubicBezTo>
                    <a:pt x="310" y="39378"/>
                    <a:pt x="-207" y="28538"/>
                    <a:pt x="12905" y="24925"/>
                  </a:cubicBezTo>
                  <a:cubicBezTo>
                    <a:pt x="18583" y="23377"/>
                    <a:pt x="23744" y="19041"/>
                    <a:pt x="28803" y="15324"/>
                  </a:cubicBezTo>
                  <a:cubicBezTo>
                    <a:pt x="35204" y="10679"/>
                    <a:pt x="40469" y="15118"/>
                    <a:pt x="46147" y="16873"/>
                  </a:cubicBezTo>
                  <a:lnTo>
                    <a:pt x="46147" y="16873"/>
                  </a:lnTo>
                  <a:cubicBezTo>
                    <a:pt x="49967" y="22344"/>
                    <a:pt x="57400" y="20176"/>
                    <a:pt x="61426" y="25235"/>
                  </a:cubicBezTo>
                  <a:cubicBezTo>
                    <a:pt x="63904" y="25235"/>
                    <a:pt x="66484" y="25235"/>
                    <a:pt x="68962" y="25235"/>
                  </a:cubicBezTo>
                  <a:cubicBezTo>
                    <a:pt x="73092" y="20280"/>
                    <a:pt x="80215" y="22138"/>
                    <a:pt x="84344" y="17182"/>
                  </a:cubicBezTo>
                  <a:lnTo>
                    <a:pt x="84448" y="17079"/>
                  </a:lnTo>
                  <a:cubicBezTo>
                    <a:pt x="86822" y="14189"/>
                    <a:pt x="89610" y="11608"/>
                    <a:pt x="92087" y="8924"/>
                  </a:cubicBezTo>
                  <a:cubicBezTo>
                    <a:pt x="94565" y="8820"/>
                    <a:pt x="97043" y="8820"/>
                    <a:pt x="99520" y="8717"/>
                  </a:cubicBezTo>
                  <a:cubicBezTo>
                    <a:pt x="102101" y="11608"/>
                    <a:pt x="104682" y="11608"/>
                    <a:pt x="107160" y="8614"/>
                  </a:cubicBezTo>
                  <a:lnTo>
                    <a:pt x="107160" y="8614"/>
                  </a:lnTo>
                  <a:cubicBezTo>
                    <a:pt x="112218" y="3968"/>
                    <a:pt x="117380" y="3968"/>
                    <a:pt x="122439" y="8717"/>
                  </a:cubicBezTo>
                  <a:lnTo>
                    <a:pt x="122439" y="8717"/>
                  </a:lnTo>
                  <a:cubicBezTo>
                    <a:pt x="125020" y="11504"/>
                    <a:pt x="127497" y="11504"/>
                    <a:pt x="130078" y="8717"/>
                  </a:cubicBezTo>
                  <a:lnTo>
                    <a:pt x="130078" y="8717"/>
                  </a:lnTo>
                  <a:cubicBezTo>
                    <a:pt x="132659" y="5930"/>
                    <a:pt x="135447" y="3452"/>
                    <a:pt x="137718" y="355"/>
                  </a:cubicBezTo>
                  <a:lnTo>
                    <a:pt x="137718" y="355"/>
                  </a:lnTo>
                  <a:cubicBezTo>
                    <a:pt x="169618" y="-2226"/>
                    <a:pt x="200073" y="10059"/>
                    <a:pt x="231560" y="11814"/>
                  </a:cubicBezTo>
                  <a:cubicBezTo>
                    <a:pt x="233522" y="11917"/>
                    <a:pt x="235277" y="15324"/>
                    <a:pt x="237135" y="17079"/>
                  </a:cubicBezTo>
                  <a:cubicBezTo>
                    <a:pt x="218965" y="14808"/>
                    <a:pt x="202447" y="22344"/>
                    <a:pt x="186033" y="28745"/>
                  </a:cubicBezTo>
                  <a:cubicBezTo>
                    <a:pt x="175606" y="32771"/>
                    <a:pt x="167347" y="34217"/>
                    <a:pt x="159088" y="23790"/>
                  </a:cubicBezTo>
                  <a:cubicBezTo>
                    <a:pt x="151965" y="14911"/>
                    <a:pt x="143293" y="17286"/>
                    <a:pt x="135653" y="24306"/>
                  </a:cubicBezTo>
                  <a:cubicBezTo>
                    <a:pt x="127394" y="31945"/>
                    <a:pt x="120271" y="42372"/>
                    <a:pt x="107366" y="41856"/>
                  </a:cubicBezTo>
                  <a:close/>
                </a:path>
              </a:pathLst>
            </a:custGeom>
            <a:solidFill>
              <a:srgbClr val="8DCED1"/>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6" name="Freeform: Shape 285">
              <a:extLst>
                <a:ext uri="{FF2B5EF4-FFF2-40B4-BE49-F238E27FC236}">
                  <a16:creationId xmlns:a16="http://schemas.microsoft.com/office/drawing/2014/main" id="{2C8E52BE-CE8A-4706-A490-8DA0095B9177}"/>
                </a:ext>
              </a:extLst>
            </p:cNvPr>
            <p:cNvSpPr/>
            <p:nvPr/>
          </p:nvSpPr>
          <p:spPr>
            <a:xfrm>
              <a:off x="6330735" y="1641995"/>
              <a:ext cx="156367" cy="95565"/>
            </a:xfrm>
            <a:custGeom>
              <a:avLst/>
              <a:gdLst>
                <a:gd name="connsiteX0" fmla="*/ 11114 w 156367"/>
                <a:gd name="connsiteY0" fmla="*/ 27461 h 95565"/>
                <a:gd name="connsiteX1" fmla="*/ 3371 w 156367"/>
                <a:gd name="connsiteY1" fmla="*/ 27358 h 95565"/>
                <a:gd name="connsiteX2" fmla="*/ 3371 w 156367"/>
                <a:gd name="connsiteY2" fmla="*/ 10633 h 95565"/>
                <a:gd name="connsiteX3" fmla="*/ 3371 w 156367"/>
                <a:gd name="connsiteY3" fmla="*/ 10633 h 95565"/>
                <a:gd name="connsiteX4" fmla="*/ 45801 w 156367"/>
                <a:gd name="connsiteY4" fmla="*/ 0 h 95565"/>
                <a:gd name="connsiteX5" fmla="*/ 52305 w 156367"/>
                <a:gd name="connsiteY5" fmla="*/ 3510 h 95565"/>
                <a:gd name="connsiteX6" fmla="*/ 100001 w 156367"/>
                <a:gd name="connsiteY6" fmla="*/ 36339 h 95565"/>
                <a:gd name="connsiteX7" fmla="*/ 107021 w 156367"/>
                <a:gd name="connsiteY7" fmla="*/ 38920 h 95565"/>
                <a:gd name="connsiteX8" fmla="*/ 113112 w 156367"/>
                <a:gd name="connsiteY8" fmla="*/ 48108 h 95565"/>
                <a:gd name="connsiteX9" fmla="*/ 102685 w 156367"/>
                <a:gd name="connsiteY9" fmla="*/ 55851 h 95565"/>
                <a:gd name="connsiteX10" fmla="*/ 93703 w 156367"/>
                <a:gd name="connsiteY10" fmla="*/ 61219 h 95565"/>
                <a:gd name="connsiteX11" fmla="*/ 107846 w 156367"/>
                <a:gd name="connsiteY11" fmla="*/ 72369 h 95565"/>
                <a:gd name="connsiteX12" fmla="*/ 134172 w 156367"/>
                <a:gd name="connsiteY12" fmla="*/ 56471 h 95565"/>
                <a:gd name="connsiteX13" fmla="*/ 148728 w 156367"/>
                <a:gd name="connsiteY13" fmla="*/ 52444 h 95565"/>
                <a:gd name="connsiteX14" fmla="*/ 156368 w 156367"/>
                <a:gd name="connsiteY14" fmla="*/ 69065 h 95565"/>
                <a:gd name="connsiteX15" fmla="*/ 135824 w 156367"/>
                <a:gd name="connsiteY15" fmla="*/ 76086 h 95565"/>
                <a:gd name="connsiteX16" fmla="*/ 126739 w 156367"/>
                <a:gd name="connsiteY16" fmla="*/ 95391 h 95565"/>
                <a:gd name="connsiteX17" fmla="*/ 85444 w 156367"/>
                <a:gd name="connsiteY17" fmla="*/ 71543 h 95565"/>
                <a:gd name="connsiteX18" fmla="*/ 43736 w 156367"/>
                <a:gd name="connsiteY18" fmla="*/ 25603 h 95565"/>
                <a:gd name="connsiteX19" fmla="*/ 18650 w 156367"/>
                <a:gd name="connsiteY19" fmla="*/ 18996 h 95565"/>
                <a:gd name="connsiteX20" fmla="*/ 11114 w 156367"/>
                <a:gd name="connsiteY20" fmla="*/ 27461 h 95565"/>
                <a:gd name="connsiteX21" fmla="*/ 11114 w 156367"/>
                <a:gd name="connsiteY21" fmla="*/ 27461 h 95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56367" h="95565">
                  <a:moveTo>
                    <a:pt x="11114" y="27461"/>
                  </a:moveTo>
                  <a:cubicBezTo>
                    <a:pt x="8533" y="27461"/>
                    <a:pt x="5952" y="27461"/>
                    <a:pt x="3371" y="27358"/>
                  </a:cubicBezTo>
                  <a:cubicBezTo>
                    <a:pt x="-1378" y="21783"/>
                    <a:pt x="-862" y="16208"/>
                    <a:pt x="3371" y="10633"/>
                  </a:cubicBezTo>
                  <a:lnTo>
                    <a:pt x="3371" y="10633"/>
                  </a:lnTo>
                  <a:cubicBezTo>
                    <a:pt x="18134" y="10014"/>
                    <a:pt x="33929" y="14143"/>
                    <a:pt x="45801" y="0"/>
                  </a:cubicBezTo>
                  <a:cubicBezTo>
                    <a:pt x="47969" y="1136"/>
                    <a:pt x="51273" y="1652"/>
                    <a:pt x="52305" y="3510"/>
                  </a:cubicBezTo>
                  <a:cubicBezTo>
                    <a:pt x="62732" y="24157"/>
                    <a:pt x="75843" y="39643"/>
                    <a:pt x="100001" y="36339"/>
                  </a:cubicBezTo>
                  <a:cubicBezTo>
                    <a:pt x="102272" y="36030"/>
                    <a:pt x="105266" y="37268"/>
                    <a:pt x="107021" y="38920"/>
                  </a:cubicBezTo>
                  <a:cubicBezTo>
                    <a:pt x="109602" y="41501"/>
                    <a:pt x="113112" y="45011"/>
                    <a:pt x="113112" y="48108"/>
                  </a:cubicBezTo>
                  <a:cubicBezTo>
                    <a:pt x="113008" y="54509"/>
                    <a:pt x="108672" y="57090"/>
                    <a:pt x="102685" y="55851"/>
                  </a:cubicBezTo>
                  <a:cubicBezTo>
                    <a:pt x="98349" y="55025"/>
                    <a:pt x="91225" y="51205"/>
                    <a:pt x="93703" y="61219"/>
                  </a:cubicBezTo>
                  <a:cubicBezTo>
                    <a:pt x="95355" y="67620"/>
                    <a:pt x="101756" y="74537"/>
                    <a:pt x="107846" y="72369"/>
                  </a:cubicBezTo>
                  <a:cubicBezTo>
                    <a:pt x="117241" y="68962"/>
                    <a:pt x="125190" y="61426"/>
                    <a:pt x="134172" y="56471"/>
                  </a:cubicBezTo>
                  <a:cubicBezTo>
                    <a:pt x="138508" y="54096"/>
                    <a:pt x="143876" y="53683"/>
                    <a:pt x="148728" y="52444"/>
                  </a:cubicBezTo>
                  <a:cubicBezTo>
                    <a:pt x="151309" y="58019"/>
                    <a:pt x="153890" y="63491"/>
                    <a:pt x="156368" y="69065"/>
                  </a:cubicBezTo>
                  <a:cubicBezTo>
                    <a:pt x="149038" y="69685"/>
                    <a:pt x="141089" y="68033"/>
                    <a:pt x="135824" y="76086"/>
                  </a:cubicBezTo>
                  <a:cubicBezTo>
                    <a:pt x="131694" y="82280"/>
                    <a:pt x="135927" y="97352"/>
                    <a:pt x="126739" y="95391"/>
                  </a:cubicBezTo>
                  <a:cubicBezTo>
                    <a:pt x="111460" y="92087"/>
                    <a:pt x="92671" y="90126"/>
                    <a:pt x="85444" y="71543"/>
                  </a:cubicBezTo>
                  <a:cubicBezTo>
                    <a:pt x="76875" y="49554"/>
                    <a:pt x="60254" y="38198"/>
                    <a:pt x="43736" y="25603"/>
                  </a:cubicBezTo>
                  <a:cubicBezTo>
                    <a:pt x="35787" y="19615"/>
                    <a:pt x="27528" y="18996"/>
                    <a:pt x="18650" y="18996"/>
                  </a:cubicBezTo>
                  <a:cubicBezTo>
                    <a:pt x="16275" y="21989"/>
                    <a:pt x="13075" y="24054"/>
                    <a:pt x="11114" y="27461"/>
                  </a:cubicBezTo>
                  <a:lnTo>
                    <a:pt x="11114" y="27461"/>
                  </a:lnTo>
                  <a:close/>
                </a:path>
              </a:pathLst>
            </a:custGeom>
            <a:solidFill>
              <a:srgbClr val="A2D6D9"/>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7" name="Freeform: Shape 286">
              <a:extLst>
                <a:ext uri="{FF2B5EF4-FFF2-40B4-BE49-F238E27FC236}">
                  <a16:creationId xmlns:a16="http://schemas.microsoft.com/office/drawing/2014/main" id="{64033365-52CB-43A1-B0D4-F00176DB4894}"/>
                </a:ext>
              </a:extLst>
            </p:cNvPr>
            <p:cNvSpPr/>
            <p:nvPr/>
          </p:nvSpPr>
          <p:spPr>
            <a:xfrm>
              <a:off x="6976961" y="1360055"/>
              <a:ext cx="28601" cy="115873"/>
            </a:xfrm>
            <a:custGeom>
              <a:avLst/>
              <a:gdLst>
                <a:gd name="connsiteX0" fmla="*/ 7640 w 28601"/>
                <a:gd name="connsiteY0" fmla="*/ 0 h 115873"/>
                <a:gd name="connsiteX1" fmla="*/ 28287 w 28601"/>
                <a:gd name="connsiteY1" fmla="*/ 56058 h 115873"/>
                <a:gd name="connsiteX2" fmla="*/ 28597 w 28601"/>
                <a:gd name="connsiteY2" fmla="*/ 107676 h 115873"/>
                <a:gd name="connsiteX3" fmla="*/ 17550 w 28601"/>
                <a:gd name="connsiteY3" fmla="*/ 115625 h 115873"/>
                <a:gd name="connsiteX4" fmla="*/ 0 w 28601"/>
                <a:gd name="connsiteY4" fmla="*/ 108812 h 115873"/>
                <a:gd name="connsiteX5" fmla="*/ 13111 w 28601"/>
                <a:gd name="connsiteY5" fmla="*/ 90952 h 115873"/>
                <a:gd name="connsiteX6" fmla="*/ 9188 w 28601"/>
                <a:gd name="connsiteY6" fmla="*/ 40366 h 115873"/>
                <a:gd name="connsiteX7" fmla="*/ 7640 w 28601"/>
                <a:gd name="connsiteY7" fmla="*/ 0 h 115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601" h="115873">
                  <a:moveTo>
                    <a:pt x="7640" y="0"/>
                  </a:moveTo>
                  <a:cubicBezTo>
                    <a:pt x="18066" y="17137"/>
                    <a:pt x="18583" y="38611"/>
                    <a:pt x="28287" y="56058"/>
                  </a:cubicBezTo>
                  <a:cubicBezTo>
                    <a:pt x="21370" y="73401"/>
                    <a:pt x="27771" y="90435"/>
                    <a:pt x="28597" y="107676"/>
                  </a:cubicBezTo>
                  <a:cubicBezTo>
                    <a:pt x="28803" y="113354"/>
                    <a:pt x="22919" y="116864"/>
                    <a:pt x="17550" y="115625"/>
                  </a:cubicBezTo>
                  <a:cubicBezTo>
                    <a:pt x="11562" y="114180"/>
                    <a:pt x="5885" y="111186"/>
                    <a:pt x="0" y="108812"/>
                  </a:cubicBezTo>
                  <a:cubicBezTo>
                    <a:pt x="4646" y="102721"/>
                    <a:pt x="14247" y="94978"/>
                    <a:pt x="13111" y="90952"/>
                  </a:cubicBezTo>
                  <a:cubicBezTo>
                    <a:pt x="8052" y="74021"/>
                    <a:pt x="21783" y="55335"/>
                    <a:pt x="9188" y="40366"/>
                  </a:cubicBezTo>
                  <a:cubicBezTo>
                    <a:pt x="-2374" y="26738"/>
                    <a:pt x="103" y="13834"/>
                    <a:pt x="7640" y="0"/>
                  </a:cubicBezTo>
                  <a:close/>
                </a:path>
              </a:pathLst>
            </a:custGeom>
            <a:solidFill>
              <a:srgbClr val="ABDADD"/>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8" name="Freeform: Shape 287">
              <a:extLst>
                <a:ext uri="{FF2B5EF4-FFF2-40B4-BE49-F238E27FC236}">
                  <a16:creationId xmlns:a16="http://schemas.microsoft.com/office/drawing/2014/main" id="{398F34DE-6C72-4247-B60E-751B9C47FDE1}"/>
                </a:ext>
              </a:extLst>
            </p:cNvPr>
            <p:cNvSpPr/>
            <p:nvPr/>
          </p:nvSpPr>
          <p:spPr>
            <a:xfrm>
              <a:off x="6208652" y="1159359"/>
              <a:ext cx="52127" cy="41237"/>
            </a:xfrm>
            <a:custGeom>
              <a:avLst/>
              <a:gdLst>
                <a:gd name="connsiteX0" fmla="*/ 48956 w 52127"/>
                <a:gd name="connsiteY0" fmla="*/ 8572 h 41237"/>
                <a:gd name="connsiteX1" fmla="*/ 42968 w 52127"/>
                <a:gd name="connsiteY1" fmla="*/ 32007 h 41237"/>
                <a:gd name="connsiteX2" fmla="*/ 17675 w 52127"/>
                <a:gd name="connsiteY2" fmla="*/ 40679 h 41237"/>
                <a:gd name="connsiteX3" fmla="*/ 1260 w 52127"/>
                <a:gd name="connsiteY3" fmla="*/ 33452 h 41237"/>
                <a:gd name="connsiteX4" fmla="*/ 5287 w 52127"/>
                <a:gd name="connsiteY4" fmla="*/ 18999 h 41237"/>
                <a:gd name="connsiteX5" fmla="*/ 41316 w 52127"/>
                <a:gd name="connsiteY5" fmla="*/ 417 h 41237"/>
                <a:gd name="connsiteX6" fmla="*/ 41316 w 52127"/>
                <a:gd name="connsiteY6" fmla="*/ 417 h 41237"/>
                <a:gd name="connsiteX7" fmla="*/ 48956 w 52127"/>
                <a:gd name="connsiteY7" fmla="*/ 8572 h 41237"/>
                <a:gd name="connsiteX8" fmla="*/ 48956 w 52127"/>
                <a:gd name="connsiteY8" fmla="*/ 8572 h 41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127" h="41237">
                  <a:moveTo>
                    <a:pt x="48956" y="8572"/>
                  </a:moveTo>
                  <a:cubicBezTo>
                    <a:pt x="52982" y="18277"/>
                    <a:pt x="55150" y="27465"/>
                    <a:pt x="42968" y="32007"/>
                  </a:cubicBezTo>
                  <a:cubicBezTo>
                    <a:pt x="34606" y="35104"/>
                    <a:pt x="26244" y="38408"/>
                    <a:pt x="17675" y="40679"/>
                  </a:cubicBezTo>
                  <a:cubicBezTo>
                    <a:pt x="11068" y="42434"/>
                    <a:pt x="4977" y="40059"/>
                    <a:pt x="1260" y="33452"/>
                  </a:cubicBezTo>
                  <a:cubicBezTo>
                    <a:pt x="-2146" y="27258"/>
                    <a:pt x="2086" y="23129"/>
                    <a:pt x="5287" y="18999"/>
                  </a:cubicBezTo>
                  <a:cubicBezTo>
                    <a:pt x="14681" y="6817"/>
                    <a:pt x="25521" y="-2061"/>
                    <a:pt x="41316" y="417"/>
                  </a:cubicBezTo>
                  <a:lnTo>
                    <a:pt x="41316" y="417"/>
                  </a:lnTo>
                  <a:cubicBezTo>
                    <a:pt x="43691" y="3101"/>
                    <a:pt x="46272" y="5888"/>
                    <a:pt x="48956" y="8572"/>
                  </a:cubicBezTo>
                  <a:lnTo>
                    <a:pt x="48956" y="8572"/>
                  </a:lnTo>
                  <a:close/>
                </a:path>
              </a:pathLst>
            </a:custGeom>
            <a:solidFill>
              <a:srgbClr val="90D0D2"/>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9" name="Freeform: Shape 288">
              <a:extLst>
                <a:ext uri="{FF2B5EF4-FFF2-40B4-BE49-F238E27FC236}">
                  <a16:creationId xmlns:a16="http://schemas.microsoft.com/office/drawing/2014/main" id="{A0C1A2C7-D97B-4BAF-8DBB-1B726BFBFE47}"/>
                </a:ext>
              </a:extLst>
            </p:cNvPr>
            <p:cNvSpPr/>
            <p:nvPr/>
          </p:nvSpPr>
          <p:spPr>
            <a:xfrm>
              <a:off x="6201713" y="1403670"/>
              <a:ext cx="42990" cy="30923"/>
            </a:xfrm>
            <a:custGeom>
              <a:avLst/>
              <a:gdLst>
                <a:gd name="connsiteX0" fmla="*/ 42990 w 42990"/>
                <a:gd name="connsiteY0" fmla="*/ 4390 h 30923"/>
                <a:gd name="connsiteX1" fmla="*/ 42474 w 42990"/>
                <a:gd name="connsiteY1" fmla="*/ 8416 h 30923"/>
                <a:gd name="connsiteX2" fmla="*/ 3347 w 42990"/>
                <a:gd name="connsiteY2" fmla="*/ 29890 h 30923"/>
                <a:gd name="connsiteX3" fmla="*/ 1282 w 42990"/>
                <a:gd name="connsiteY3" fmla="*/ 23695 h 30923"/>
                <a:gd name="connsiteX4" fmla="*/ 37931 w 42990"/>
                <a:gd name="connsiteY4" fmla="*/ 54 h 30923"/>
                <a:gd name="connsiteX5" fmla="*/ 42990 w 42990"/>
                <a:gd name="connsiteY5" fmla="*/ 4390 h 30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990" h="30923">
                  <a:moveTo>
                    <a:pt x="42990" y="4390"/>
                  </a:moveTo>
                  <a:cubicBezTo>
                    <a:pt x="42784" y="5732"/>
                    <a:pt x="42990" y="7178"/>
                    <a:pt x="42474" y="8416"/>
                  </a:cubicBezTo>
                  <a:cubicBezTo>
                    <a:pt x="35144" y="25554"/>
                    <a:pt x="19658" y="34019"/>
                    <a:pt x="3347" y="29890"/>
                  </a:cubicBezTo>
                  <a:cubicBezTo>
                    <a:pt x="147" y="29064"/>
                    <a:pt x="-1195" y="25450"/>
                    <a:pt x="1282" y="23695"/>
                  </a:cubicBezTo>
                  <a:cubicBezTo>
                    <a:pt x="13258" y="15333"/>
                    <a:pt x="25543" y="7590"/>
                    <a:pt x="37931" y="54"/>
                  </a:cubicBezTo>
                  <a:cubicBezTo>
                    <a:pt x="38757" y="-462"/>
                    <a:pt x="41338" y="2842"/>
                    <a:pt x="42990" y="4390"/>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0" name="Freeform: Shape 289">
              <a:extLst>
                <a:ext uri="{FF2B5EF4-FFF2-40B4-BE49-F238E27FC236}">
                  <a16:creationId xmlns:a16="http://schemas.microsoft.com/office/drawing/2014/main" id="{AD395FB8-16B9-4D24-A0C9-E9E4066B34C5}"/>
                </a:ext>
              </a:extLst>
            </p:cNvPr>
            <p:cNvSpPr/>
            <p:nvPr/>
          </p:nvSpPr>
          <p:spPr>
            <a:xfrm>
              <a:off x="6655436" y="1268071"/>
              <a:ext cx="20320" cy="34701"/>
            </a:xfrm>
            <a:custGeom>
              <a:avLst/>
              <a:gdLst>
                <a:gd name="connsiteX0" fmla="*/ 46 w 20320"/>
                <a:gd name="connsiteY0" fmla="*/ 0 h 34701"/>
                <a:gd name="connsiteX1" fmla="*/ 11092 w 20320"/>
                <a:gd name="connsiteY1" fmla="*/ 723 h 34701"/>
                <a:gd name="connsiteX2" fmla="*/ 20074 w 20320"/>
                <a:gd name="connsiteY2" fmla="*/ 10943 h 34701"/>
                <a:gd name="connsiteX3" fmla="*/ 10060 w 20320"/>
                <a:gd name="connsiteY3" fmla="*/ 34688 h 34701"/>
                <a:gd name="connsiteX4" fmla="*/ 46 w 20320"/>
                <a:gd name="connsiteY4" fmla="*/ 12285 h 34701"/>
                <a:gd name="connsiteX5" fmla="*/ 46 w 20320"/>
                <a:gd name="connsiteY5" fmla="*/ 0 h 34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320" h="34701">
                  <a:moveTo>
                    <a:pt x="46" y="0"/>
                  </a:moveTo>
                  <a:cubicBezTo>
                    <a:pt x="3762" y="206"/>
                    <a:pt x="7479" y="206"/>
                    <a:pt x="11092" y="723"/>
                  </a:cubicBezTo>
                  <a:cubicBezTo>
                    <a:pt x="16357" y="1549"/>
                    <a:pt x="21519" y="5059"/>
                    <a:pt x="20074" y="10943"/>
                  </a:cubicBezTo>
                  <a:cubicBezTo>
                    <a:pt x="17906" y="19512"/>
                    <a:pt x="18216" y="34275"/>
                    <a:pt x="10060" y="34688"/>
                  </a:cubicBezTo>
                  <a:cubicBezTo>
                    <a:pt x="-264" y="35204"/>
                    <a:pt x="459" y="21576"/>
                    <a:pt x="46" y="12285"/>
                  </a:cubicBezTo>
                  <a:cubicBezTo>
                    <a:pt x="-57" y="8156"/>
                    <a:pt x="46" y="4129"/>
                    <a:pt x="46" y="0"/>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1" name="Freeform: Shape 290">
              <a:extLst>
                <a:ext uri="{FF2B5EF4-FFF2-40B4-BE49-F238E27FC236}">
                  <a16:creationId xmlns:a16="http://schemas.microsoft.com/office/drawing/2014/main" id="{AEA19B9E-9070-4357-B9E8-CC16C32EC306}"/>
                </a:ext>
              </a:extLst>
            </p:cNvPr>
            <p:cNvSpPr/>
            <p:nvPr/>
          </p:nvSpPr>
          <p:spPr>
            <a:xfrm>
              <a:off x="5938043" y="1164834"/>
              <a:ext cx="28361" cy="27719"/>
            </a:xfrm>
            <a:custGeom>
              <a:avLst/>
              <a:gdLst>
                <a:gd name="connsiteX0" fmla="*/ 7273 w 28361"/>
                <a:gd name="connsiteY0" fmla="*/ 0 h 27719"/>
                <a:gd name="connsiteX1" fmla="*/ 26578 w 28361"/>
                <a:gd name="connsiteY1" fmla="*/ 9911 h 27719"/>
                <a:gd name="connsiteX2" fmla="*/ 23791 w 28361"/>
                <a:gd name="connsiteY2" fmla="*/ 23125 h 27719"/>
                <a:gd name="connsiteX3" fmla="*/ 16358 w 28361"/>
                <a:gd name="connsiteY3" fmla="*/ 23435 h 27719"/>
                <a:gd name="connsiteX4" fmla="*/ 4382 w 28361"/>
                <a:gd name="connsiteY4" fmla="*/ 24261 h 27719"/>
                <a:gd name="connsiteX5" fmla="*/ 1698 w 28361"/>
                <a:gd name="connsiteY5" fmla="*/ 5162 h 27719"/>
                <a:gd name="connsiteX6" fmla="*/ 7273 w 28361"/>
                <a:gd name="connsiteY6" fmla="*/ 0 h 27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361" h="27719">
                  <a:moveTo>
                    <a:pt x="7273" y="0"/>
                  </a:moveTo>
                  <a:cubicBezTo>
                    <a:pt x="13777" y="3304"/>
                    <a:pt x="20384" y="6194"/>
                    <a:pt x="26578" y="9911"/>
                  </a:cubicBezTo>
                  <a:cubicBezTo>
                    <a:pt x="30088" y="12079"/>
                    <a:pt x="28024" y="21680"/>
                    <a:pt x="23791" y="23125"/>
                  </a:cubicBezTo>
                  <a:cubicBezTo>
                    <a:pt x="21520" y="23848"/>
                    <a:pt x="18732" y="24157"/>
                    <a:pt x="16358" y="23435"/>
                  </a:cubicBezTo>
                  <a:cubicBezTo>
                    <a:pt x="12125" y="22196"/>
                    <a:pt x="8615" y="33036"/>
                    <a:pt x="4382" y="24261"/>
                  </a:cubicBezTo>
                  <a:cubicBezTo>
                    <a:pt x="1492" y="18273"/>
                    <a:pt x="-2225" y="12182"/>
                    <a:pt x="1698" y="5162"/>
                  </a:cubicBezTo>
                  <a:cubicBezTo>
                    <a:pt x="3040" y="2994"/>
                    <a:pt x="5415" y="1652"/>
                    <a:pt x="7273" y="0"/>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2" name="Freeform: Shape 291">
              <a:extLst>
                <a:ext uri="{FF2B5EF4-FFF2-40B4-BE49-F238E27FC236}">
                  <a16:creationId xmlns:a16="http://schemas.microsoft.com/office/drawing/2014/main" id="{60B0C990-EC7F-4788-A534-D0FD301CCC95}"/>
                </a:ext>
              </a:extLst>
            </p:cNvPr>
            <p:cNvSpPr/>
            <p:nvPr/>
          </p:nvSpPr>
          <p:spPr>
            <a:xfrm>
              <a:off x="6983982" y="1318451"/>
              <a:ext cx="30971" cy="41810"/>
            </a:xfrm>
            <a:custGeom>
              <a:avLst/>
              <a:gdLst>
                <a:gd name="connsiteX0" fmla="*/ 413 w 30971"/>
                <a:gd name="connsiteY0" fmla="*/ 0 h 41810"/>
                <a:gd name="connsiteX1" fmla="*/ 30971 w 30971"/>
                <a:gd name="connsiteY1" fmla="*/ 41811 h 41810"/>
                <a:gd name="connsiteX2" fmla="*/ 15898 w 30971"/>
                <a:gd name="connsiteY2" fmla="*/ 32726 h 41810"/>
                <a:gd name="connsiteX3" fmla="*/ 619 w 30971"/>
                <a:gd name="connsiteY3" fmla="*/ 16518 h 41810"/>
                <a:gd name="connsiteX4" fmla="*/ 0 w 30971"/>
                <a:gd name="connsiteY4" fmla="*/ 8775 h 41810"/>
                <a:gd name="connsiteX5" fmla="*/ 413 w 30971"/>
                <a:gd name="connsiteY5" fmla="*/ 0 h 41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971" h="41810">
                  <a:moveTo>
                    <a:pt x="413" y="0"/>
                  </a:moveTo>
                  <a:cubicBezTo>
                    <a:pt x="17241" y="8156"/>
                    <a:pt x="23641" y="25396"/>
                    <a:pt x="30971" y="41811"/>
                  </a:cubicBezTo>
                  <a:cubicBezTo>
                    <a:pt x="24777" y="41191"/>
                    <a:pt x="19202" y="39333"/>
                    <a:pt x="15898" y="32726"/>
                  </a:cubicBezTo>
                  <a:cubicBezTo>
                    <a:pt x="12388" y="25603"/>
                    <a:pt x="7536" y="19821"/>
                    <a:pt x="619" y="16518"/>
                  </a:cubicBezTo>
                  <a:cubicBezTo>
                    <a:pt x="413" y="13937"/>
                    <a:pt x="206" y="11356"/>
                    <a:pt x="0" y="8775"/>
                  </a:cubicBezTo>
                  <a:cubicBezTo>
                    <a:pt x="103" y="5884"/>
                    <a:pt x="310" y="2891"/>
                    <a:pt x="413" y="0"/>
                  </a:cubicBezTo>
                  <a:close/>
                </a:path>
              </a:pathLst>
            </a:custGeom>
            <a:solidFill>
              <a:srgbClr val="7EC9C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3" name="Freeform: Shape 292">
              <a:extLst>
                <a:ext uri="{FF2B5EF4-FFF2-40B4-BE49-F238E27FC236}">
                  <a16:creationId xmlns:a16="http://schemas.microsoft.com/office/drawing/2014/main" id="{1D546392-0568-48E0-92E2-38FA29042045}"/>
                </a:ext>
              </a:extLst>
            </p:cNvPr>
            <p:cNvSpPr/>
            <p:nvPr/>
          </p:nvSpPr>
          <p:spPr>
            <a:xfrm>
              <a:off x="6283830" y="1501000"/>
              <a:ext cx="19718" cy="37861"/>
            </a:xfrm>
            <a:custGeom>
              <a:avLst/>
              <a:gdLst>
                <a:gd name="connsiteX0" fmla="*/ 19718 w 19718"/>
                <a:gd name="connsiteY0" fmla="*/ 17937 h 37861"/>
                <a:gd name="connsiteX1" fmla="*/ 0 w 19718"/>
                <a:gd name="connsiteY1" fmla="*/ 37862 h 37861"/>
                <a:gd name="connsiteX2" fmla="*/ 4439 w 19718"/>
                <a:gd name="connsiteY2" fmla="*/ 1213 h 37861"/>
                <a:gd name="connsiteX3" fmla="*/ 19512 w 19718"/>
                <a:gd name="connsiteY3" fmla="*/ 12052 h 37861"/>
                <a:gd name="connsiteX4" fmla="*/ 19718 w 19718"/>
                <a:gd name="connsiteY4" fmla="*/ 17937 h 3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18" h="37861">
                  <a:moveTo>
                    <a:pt x="19718" y="17937"/>
                  </a:moveTo>
                  <a:cubicBezTo>
                    <a:pt x="15898" y="26299"/>
                    <a:pt x="11459" y="33939"/>
                    <a:pt x="0" y="37862"/>
                  </a:cubicBezTo>
                  <a:cubicBezTo>
                    <a:pt x="1549" y="24854"/>
                    <a:pt x="2994" y="13085"/>
                    <a:pt x="4439" y="1213"/>
                  </a:cubicBezTo>
                  <a:cubicBezTo>
                    <a:pt x="14247" y="-3123"/>
                    <a:pt x="16518" y="5032"/>
                    <a:pt x="19512" y="12052"/>
                  </a:cubicBezTo>
                  <a:cubicBezTo>
                    <a:pt x="19512" y="14014"/>
                    <a:pt x="19615" y="15975"/>
                    <a:pt x="19718" y="17937"/>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4" name="Freeform: Shape 293">
              <a:extLst>
                <a:ext uri="{FF2B5EF4-FFF2-40B4-BE49-F238E27FC236}">
                  <a16:creationId xmlns:a16="http://schemas.microsoft.com/office/drawing/2014/main" id="{A5733112-6CF6-48CF-B068-B204F2097281}"/>
                </a:ext>
              </a:extLst>
            </p:cNvPr>
            <p:cNvSpPr/>
            <p:nvPr/>
          </p:nvSpPr>
          <p:spPr>
            <a:xfrm>
              <a:off x="6610424" y="1338824"/>
              <a:ext cx="11613" cy="15075"/>
            </a:xfrm>
            <a:custGeom>
              <a:avLst/>
              <a:gdLst>
                <a:gd name="connsiteX0" fmla="*/ 11610 w 11613"/>
                <a:gd name="connsiteY0" fmla="*/ 5126 h 15075"/>
                <a:gd name="connsiteX1" fmla="*/ 6035 w 11613"/>
                <a:gd name="connsiteY1" fmla="*/ 14727 h 15075"/>
                <a:gd name="connsiteX2" fmla="*/ 47 w 11613"/>
                <a:gd name="connsiteY2" fmla="*/ 7604 h 15075"/>
                <a:gd name="connsiteX3" fmla="*/ 7067 w 11613"/>
                <a:gd name="connsiteY3" fmla="*/ 68 h 15075"/>
                <a:gd name="connsiteX4" fmla="*/ 11610 w 11613"/>
                <a:gd name="connsiteY4" fmla="*/ 5126 h 150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13" h="15075">
                  <a:moveTo>
                    <a:pt x="11610" y="5126"/>
                  </a:moveTo>
                  <a:cubicBezTo>
                    <a:pt x="11713" y="9669"/>
                    <a:pt x="9751" y="13489"/>
                    <a:pt x="6035" y="14727"/>
                  </a:cubicBezTo>
                  <a:cubicBezTo>
                    <a:pt x="873" y="16379"/>
                    <a:pt x="-263" y="11837"/>
                    <a:pt x="47" y="7604"/>
                  </a:cubicBezTo>
                  <a:cubicBezTo>
                    <a:pt x="357" y="3165"/>
                    <a:pt x="2525" y="-552"/>
                    <a:pt x="7067" y="68"/>
                  </a:cubicBezTo>
                  <a:cubicBezTo>
                    <a:pt x="8822" y="171"/>
                    <a:pt x="10164" y="3268"/>
                    <a:pt x="11610" y="5126"/>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5" name="Freeform: Shape 294">
              <a:extLst>
                <a:ext uri="{FF2B5EF4-FFF2-40B4-BE49-F238E27FC236}">
                  <a16:creationId xmlns:a16="http://schemas.microsoft.com/office/drawing/2014/main" id="{3DAB7CE7-C8D5-48F9-BBF0-AF1E22BE3A51}"/>
                </a:ext>
              </a:extLst>
            </p:cNvPr>
            <p:cNvSpPr/>
            <p:nvPr/>
          </p:nvSpPr>
          <p:spPr>
            <a:xfrm>
              <a:off x="6849767" y="1497050"/>
              <a:ext cx="8684" cy="9910"/>
            </a:xfrm>
            <a:custGeom>
              <a:avLst/>
              <a:gdLst>
                <a:gd name="connsiteX0" fmla="*/ 2587 w 8684"/>
                <a:gd name="connsiteY0" fmla="*/ 0 h 9910"/>
                <a:gd name="connsiteX1" fmla="*/ 8575 w 8684"/>
                <a:gd name="connsiteY1" fmla="*/ 3200 h 9910"/>
                <a:gd name="connsiteX2" fmla="*/ 6097 w 8684"/>
                <a:gd name="connsiteY2" fmla="*/ 9911 h 9910"/>
                <a:gd name="connsiteX3" fmla="*/ 110 w 8684"/>
                <a:gd name="connsiteY3" fmla="*/ 6710 h 9910"/>
                <a:gd name="connsiteX4" fmla="*/ 2587 w 8684"/>
                <a:gd name="connsiteY4" fmla="*/ 0 h 9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84" h="9910">
                  <a:moveTo>
                    <a:pt x="2587" y="0"/>
                  </a:moveTo>
                  <a:cubicBezTo>
                    <a:pt x="4652" y="1032"/>
                    <a:pt x="7955" y="1549"/>
                    <a:pt x="8575" y="3200"/>
                  </a:cubicBezTo>
                  <a:cubicBezTo>
                    <a:pt x="9194" y="4852"/>
                    <a:pt x="7026" y="7640"/>
                    <a:pt x="6097" y="9911"/>
                  </a:cubicBezTo>
                  <a:cubicBezTo>
                    <a:pt x="4033" y="8878"/>
                    <a:pt x="729" y="8362"/>
                    <a:pt x="110" y="6710"/>
                  </a:cubicBezTo>
                  <a:cubicBezTo>
                    <a:pt x="-510" y="5162"/>
                    <a:pt x="1658" y="2374"/>
                    <a:pt x="2587" y="0"/>
                  </a:cubicBezTo>
                  <a:close/>
                </a:path>
              </a:pathLst>
            </a:custGeom>
            <a:solidFill>
              <a:srgbClr val="ABDADD"/>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6" name="Freeform: Shape 295">
              <a:extLst>
                <a:ext uri="{FF2B5EF4-FFF2-40B4-BE49-F238E27FC236}">
                  <a16:creationId xmlns:a16="http://schemas.microsoft.com/office/drawing/2014/main" id="{AFFA20EE-C843-4048-A22E-09F123D975EC}"/>
                </a:ext>
              </a:extLst>
            </p:cNvPr>
            <p:cNvSpPr/>
            <p:nvPr/>
          </p:nvSpPr>
          <p:spPr>
            <a:xfrm>
              <a:off x="6302944" y="1501593"/>
              <a:ext cx="15882" cy="17343"/>
            </a:xfrm>
            <a:custGeom>
              <a:avLst/>
              <a:gdLst>
                <a:gd name="connsiteX0" fmla="*/ 15883 w 15882"/>
                <a:gd name="connsiteY0" fmla="*/ 619 h 17343"/>
                <a:gd name="connsiteX1" fmla="*/ 604 w 15882"/>
                <a:gd name="connsiteY1" fmla="*/ 17344 h 17343"/>
                <a:gd name="connsiteX2" fmla="*/ 15883 w 15882"/>
                <a:gd name="connsiteY2" fmla="*/ 619 h 17343"/>
              </a:gdLst>
              <a:ahLst/>
              <a:cxnLst>
                <a:cxn ang="0">
                  <a:pos x="connsiteX0" y="connsiteY0"/>
                </a:cxn>
                <a:cxn ang="0">
                  <a:pos x="connsiteX1" y="connsiteY1"/>
                </a:cxn>
                <a:cxn ang="0">
                  <a:pos x="connsiteX2" y="connsiteY2"/>
                </a:cxn>
              </a:cxnLst>
              <a:rect l="l" t="t" r="r" b="b"/>
              <a:pathLst>
                <a:path w="15882" h="17343">
                  <a:moveTo>
                    <a:pt x="15883" y="619"/>
                  </a:moveTo>
                  <a:cubicBezTo>
                    <a:pt x="15573" y="11459"/>
                    <a:pt x="10514" y="17034"/>
                    <a:pt x="604" y="17344"/>
                  </a:cubicBezTo>
                  <a:cubicBezTo>
                    <a:pt x="-1874" y="3510"/>
                    <a:pt x="3288" y="-1962"/>
                    <a:pt x="15883" y="619"/>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7" name="Freeform: Shape 296">
              <a:extLst>
                <a:ext uri="{FF2B5EF4-FFF2-40B4-BE49-F238E27FC236}">
                  <a16:creationId xmlns:a16="http://schemas.microsoft.com/office/drawing/2014/main" id="{8A64FE59-3252-41A6-8958-8D3F18538633}"/>
                </a:ext>
              </a:extLst>
            </p:cNvPr>
            <p:cNvSpPr/>
            <p:nvPr/>
          </p:nvSpPr>
          <p:spPr>
            <a:xfrm>
              <a:off x="6676542" y="1360778"/>
              <a:ext cx="11356" cy="6710"/>
            </a:xfrm>
            <a:custGeom>
              <a:avLst/>
              <a:gdLst>
                <a:gd name="connsiteX0" fmla="*/ 5678 w 11356"/>
                <a:gd name="connsiteY0" fmla="*/ 0 h 6710"/>
                <a:gd name="connsiteX1" fmla="*/ 11356 w 11356"/>
                <a:gd name="connsiteY1" fmla="*/ 3510 h 6710"/>
                <a:gd name="connsiteX2" fmla="*/ 5678 w 11356"/>
                <a:gd name="connsiteY2" fmla="*/ 6710 h 6710"/>
                <a:gd name="connsiteX3" fmla="*/ 0 w 11356"/>
                <a:gd name="connsiteY3" fmla="*/ 3510 h 6710"/>
                <a:gd name="connsiteX4" fmla="*/ 5678 w 11356"/>
                <a:gd name="connsiteY4" fmla="*/ 0 h 67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6" h="6710">
                  <a:moveTo>
                    <a:pt x="5678" y="0"/>
                  </a:moveTo>
                  <a:cubicBezTo>
                    <a:pt x="7536" y="1136"/>
                    <a:pt x="9498" y="2374"/>
                    <a:pt x="11356" y="3510"/>
                  </a:cubicBezTo>
                  <a:cubicBezTo>
                    <a:pt x="9498" y="4646"/>
                    <a:pt x="7536" y="6710"/>
                    <a:pt x="5678" y="6710"/>
                  </a:cubicBezTo>
                  <a:cubicBezTo>
                    <a:pt x="3820" y="6710"/>
                    <a:pt x="1858" y="4646"/>
                    <a:pt x="0" y="3510"/>
                  </a:cubicBezTo>
                  <a:cubicBezTo>
                    <a:pt x="1962" y="2374"/>
                    <a:pt x="3820" y="1239"/>
                    <a:pt x="5678" y="0"/>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8" name="Freeform: Shape 297">
              <a:extLst>
                <a:ext uri="{FF2B5EF4-FFF2-40B4-BE49-F238E27FC236}">
                  <a16:creationId xmlns:a16="http://schemas.microsoft.com/office/drawing/2014/main" id="{B4B5C9C3-13E1-4060-905A-FEDA21ADF1D2}"/>
                </a:ext>
              </a:extLst>
            </p:cNvPr>
            <p:cNvSpPr/>
            <p:nvPr/>
          </p:nvSpPr>
          <p:spPr>
            <a:xfrm>
              <a:off x="6747363" y="1276537"/>
              <a:ext cx="9910" cy="12904"/>
            </a:xfrm>
            <a:custGeom>
              <a:avLst/>
              <a:gdLst>
                <a:gd name="connsiteX0" fmla="*/ 9911 w 9910"/>
                <a:gd name="connsiteY0" fmla="*/ 10117 h 12904"/>
                <a:gd name="connsiteX1" fmla="*/ 8569 w 9910"/>
                <a:gd name="connsiteY1" fmla="*/ 12905 h 12904"/>
                <a:gd name="connsiteX2" fmla="*/ 2891 w 9910"/>
                <a:gd name="connsiteY2" fmla="*/ 11046 h 12904"/>
                <a:gd name="connsiteX3" fmla="*/ 0 w 9910"/>
                <a:gd name="connsiteY3" fmla="*/ 0 h 12904"/>
                <a:gd name="connsiteX4" fmla="*/ 6091 w 9910"/>
                <a:gd name="connsiteY4" fmla="*/ 3923 h 12904"/>
                <a:gd name="connsiteX5" fmla="*/ 9911 w 9910"/>
                <a:gd name="connsiteY5" fmla="*/ 10117 h 12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10" h="12904">
                  <a:moveTo>
                    <a:pt x="9911" y="10117"/>
                  </a:moveTo>
                  <a:cubicBezTo>
                    <a:pt x="9498" y="11046"/>
                    <a:pt x="8878" y="12905"/>
                    <a:pt x="8569" y="12905"/>
                  </a:cubicBezTo>
                  <a:cubicBezTo>
                    <a:pt x="6607" y="12595"/>
                    <a:pt x="3510" y="12388"/>
                    <a:pt x="2891" y="11046"/>
                  </a:cubicBezTo>
                  <a:cubicBezTo>
                    <a:pt x="1342" y="7743"/>
                    <a:pt x="826" y="3716"/>
                    <a:pt x="0" y="0"/>
                  </a:cubicBezTo>
                  <a:cubicBezTo>
                    <a:pt x="2065" y="1239"/>
                    <a:pt x="4439" y="2168"/>
                    <a:pt x="6091" y="3923"/>
                  </a:cubicBezTo>
                  <a:cubicBezTo>
                    <a:pt x="7743" y="5575"/>
                    <a:pt x="8672" y="8052"/>
                    <a:pt x="9911" y="10117"/>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9" name="Freeform: Shape 298">
              <a:extLst>
                <a:ext uri="{FF2B5EF4-FFF2-40B4-BE49-F238E27FC236}">
                  <a16:creationId xmlns:a16="http://schemas.microsoft.com/office/drawing/2014/main" id="{51D9EA12-D1FC-4BAB-B028-3CFCADA810DB}"/>
                </a:ext>
              </a:extLst>
            </p:cNvPr>
            <p:cNvSpPr/>
            <p:nvPr/>
          </p:nvSpPr>
          <p:spPr>
            <a:xfrm>
              <a:off x="6879196" y="1466689"/>
              <a:ext cx="3819" cy="4356"/>
            </a:xfrm>
            <a:custGeom>
              <a:avLst/>
              <a:gdLst>
                <a:gd name="connsiteX0" fmla="*/ 3820 w 3819"/>
                <a:gd name="connsiteY0" fmla="*/ 3520 h 4356"/>
                <a:gd name="connsiteX1" fmla="*/ 1136 w 3819"/>
                <a:gd name="connsiteY1" fmla="*/ 4243 h 4356"/>
                <a:gd name="connsiteX2" fmla="*/ 0 w 3819"/>
                <a:gd name="connsiteY2" fmla="*/ 836 h 4356"/>
                <a:gd name="connsiteX3" fmla="*/ 2684 w 3819"/>
                <a:gd name="connsiteY3" fmla="*/ 113 h 4356"/>
                <a:gd name="connsiteX4" fmla="*/ 3820 w 3819"/>
                <a:gd name="connsiteY4" fmla="*/ 3520 h 43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9" h="4356">
                  <a:moveTo>
                    <a:pt x="3820" y="3520"/>
                  </a:moveTo>
                  <a:cubicBezTo>
                    <a:pt x="2891" y="3830"/>
                    <a:pt x="1342" y="4656"/>
                    <a:pt x="1136" y="4243"/>
                  </a:cubicBezTo>
                  <a:cubicBezTo>
                    <a:pt x="413" y="3314"/>
                    <a:pt x="310" y="1972"/>
                    <a:pt x="0" y="836"/>
                  </a:cubicBezTo>
                  <a:cubicBezTo>
                    <a:pt x="929" y="526"/>
                    <a:pt x="2478" y="-300"/>
                    <a:pt x="2684" y="113"/>
                  </a:cubicBezTo>
                  <a:cubicBezTo>
                    <a:pt x="3407" y="939"/>
                    <a:pt x="3510" y="2384"/>
                    <a:pt x="3820" y="3520"/>
                  </a:cubicBezTo>
                  <a:close/>
                </a:path>
              </a:pathLst>
            </a:custGeom>
            <a:solidFill>
              <a:srgbClr val="ABDADD"/>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0" name="Freeform: Shape 299">
              <a:extLst>
                <a:ext uri="{FF2B5EF4-FFF2-40B4-BE49-F238E27FC236}">
                  <a16:creationId xmlns:a16="http://schemas.microsoft.com/office/drawing/2014/main" id="{2AF8E5D0-6632-440E-AF71-E56EA6867ACE}"/>
                </a:ext>
              </a:extLst>
            </p:cNvPr>
            <p:cNvSpPr/>
            <p:nvPr/>
          </p:nvSpPr>
          <p:spPr>
            <a:xfrm>
              <a:off x="6716701" y="1368521"/>
              <a:ext cx="6014" cy="10637"/>
            </a:xfrm>
            <a:custGeom>
              <a:avLst/>
              <a:gdLst>
                <a:gd name="connsiteX0" fmla="*/ 0 w 6014"/>
                <a:gd name="connsiteY0" fmla="*/ 0 h 10637"/>
                <a:gd name="connsiteX1" fmla="*/ 5162 w 6014"/>
                <a:gd name="connsiteY1" fmla="*/ 5059 h 10637"/>
                <a:gd name="connsiteX2" fmla="*/ 2787 w 6014"/>
                <a:gd name="connsiteY2" fmla="*/ 10633 h 10637"/>
                <a:gd name="connsiteX3" fmla="*/ 826 w 6014"/>
                <a:gd name="connsiteY3" fmla="*/ 7640 h 10637"/>
                <a:gd name="connsiteX4" fmla="*/ 0 w 6014"/>
                <a:gd name="connsiteY4" fmla="*/ 0 h 10637"/>
                <a:gd name="connsiteX5" fmla="*/ 0 w 6014"/>
                <a:gd name="connsiteY5" fmla="*/ 0 h 10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14" h="10637">
                  <a:moveTo>
                    <a:pt x="0" y="0"/>
                  </a:moveTo>
                  <a:cubicBezTo>
                    <a:pt x="1755" y="1652"/>
                    <a:pt x="3923" y="2994"/>
                    <a:pt x="5162" y="5059"/>
                  </a:cubicBezTo>
                  <a:cubicBezTo>
                    <a:pt x="6917" y="7949"/>
                    <a:pt x="5884" y="10220"/>
                    <a:pt x="2787" y="10633"/>
                  </a:cubicBezTo>
                  <a:cubicBezTo>
                    <a:pt x="2168" y="10737"/>
                    <a:pt x="1032" y="8775"/>
                    <a:pt x="826" y="7640"/>
                  </a:cubicBezTo>
                  <a:cubicBezTo>
                    <a:pt x="310" y="5162"/>
                    <a:pt x="206" y="2478"/>
                    <a:pt x="0" y="0"/>
                  </a:cubicBezTo>
                  <a:cubicBezTo>
                    <a:pt x="0" y="0"/>
                    <a:pt x="0" y="0"/>
                    <a:pt x="0" y="0"/>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1" name="Freeform: Shape 300">
              <a:extLst>
                <a:ext uri="{FF2B5EF4-FFF2-40B4-BE49-F238E27FC236}">
                  <a16:creationId xmlns:a16="http://schemas.microsoft.com/office/drawing/2014/main" id="{0E5900B6-BE6C-465C-BB39-30D5E5873CEF}"/>
                </a:ext>
              </a:extLst>
            </p:cNvPr>
            <p:cNvSpPr/>
            <p:nvPr/>
          </p:nvSpPr>
          <p:spPr>
            <a:xfrm>
              <a:off x="5980238" y="1211807"/>
              <a:ext cx="3970" cy="4129"/>
            </a:xfrm>
            <a:custGeom>
              <a:avLst/>
              <a:gdLst>
                <a:gd name="connsiteX0" fmla="*/ 3173 w 3970"/>
                <a:gd name="connsiteY0" fmla="*/ 0 h 4129"/>
                <a:gd name="connsiteX1" fmla="*/ 3895 w 3970"/>
                <a:gd name="connsiteY1" fmla="*/ 2994 h 4129"/>
                <a:gd name="connsiteX2" fmla="*/ 798 w 3970"/>
                <a:gd name="connsiteY2" fmla="*/ 4129 h 4129"/>
                <a:gd name="connsiteX3" fmla="*/ 76 w 3970"/>
                <a:gd name="connsiteY3" fmla="*/ 1136 h 4129"/>
                <a:gd name="connsiteX4" fmla="*/ 3173 w 3970"/>
                <a:gd name="connsiteY4" fmla="*/ 0 h 41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70" h="4129">
                  <a:moveTo>
                    <a:pt x="3173" y="0"/>
                  </a:moveTo>
                  <a:cubicBezTo>
                    <a:pt x="3482" y="1032"/>
                    <a:pt x="4205" y="2684"/>
                    <a:pt x="3895" y="2994"/>
                  </a:cubicBezTo>
                  <a:cubicBezTo>
                    <a:pt x="3069" y="3717"/>
                    <a:pt x="1831" y="3820"/>
                    <a:pt x="798" y="4129"/>
                  </a:cubicBezTo>
                  <a:cubicBezTo>
                    <a:pt x="488" y="3097"/>
                    <a:pt x="-234" y="1445"/>
                    <a:pt x="76" y="1136"/>
                  </a:cubicBezTo>
                  <a:cubicBezTo>
                    <a:pt x="901" y="413"/>
                    <a:pt x="2140" y="310"/>
                    <a:pt x="3173" y="0"/>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2" name="Freeform: Shape 301">
              <a:extLst>
                <a:ext uri="{FF2B5EF4-FFF2-40B4-BE49-F238E27FC236}">
                  <a16:creationId xmlns:a16="http://schemas.microsoft.com/office/drawing/2014/main" id="{DEE9F0ED-E62D-4786-B9C6-07891AB3F792}"/>
                </a:ext>
              </a:extLst>
            </p:cNvPr>
            <p:cNvSpPr/>
            <p:nvPr/>
          </p:nvSpPr>
          <p:spPr>
            <a:xfrm>
              <a:off x="6709062" y="1101034"/>
              <a:ext cx="15279" cy="8465"/>
            </a:xfrm>
            <a:custGeom>
              <a:avLst/>
              <a:gdLst>
                <a:gd name="connsiteX0" fmla="*/ 0 w 15279"/>
                <a:gd name="connsiteY0" fmla="*/ 0 h 8465"/>
                <a:gd name="connsiteX1" fmla="*/ 15279 w 15279"/>
                <a:gd name="connsiteY1" fmla="*/ 8465 h 8465"/>
                <a:gd name="connsiteX2" fmla="*/ 0 w 15279"/>
                <a:gd name="connsiteY2" fmla="*/ 0 h 8465"/>
              </a:gdLst>
              <a:ahLst/>
              <a:cxnLst>
                <a:cxn ang="0">
                  <a:pos x="connsiteX0" y="connsiteY0"/>
                </a:cxn>
                <a:cxn ang="0">
                  <a:pos x="connsiteX1" y="connsiteY1"/>
                </a:cxn>
                <a:cxn ang="0">
                  <a:pos x="connsiteX2" y="connsiteY2"/>
                </a:cxn>
              </a:cxnLst>
              <a:rect l="l" t="t" r="r" b="b"/>
              <a:pathLst>
                <a:path w="15279" h="8465">
                  <a:moveTo>
                    <a:pt x="0" y="0"/>
                  </a:moveTo>
                  <a:cubicBezTo>
                    <a:pt x="6401" y="103"/>
                    <a:pt x="12079" y="1652"/>
                    <a:pt x="15279" y="8465"/>
                  </a:cubicBezTo>
                  <a:cubicBezTo>
                    <a:pt x="8878" y="8259"/>
                    <a:pt x="3200" y="6710"/>
                    <a:pt x="0" y="0"/>
                  </a:cubicBezTo>
                  <a:close/>
                </a:path>
              </a:pathLst>
            </a:custGeom>
            <a:solidFill>
              <a:srgbClr val="8DCED1"/>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3" name="Freeform: Shape 302">
              <a:extLst>
                <a:ext uri="{FF2B5EF4-FFF2-40B4-BE49-F238E27FC236}">
                  <a16:creationId xmlns:a16="http://schemas.microsoft.com/office/drawing/2014/main" id="{52BABA0B-3EE8-4F5D-B51A-3D23D66C99BE}"/>
                </a:ext>
              </a:extLst>
            </p:cNvPr>
            <p:cNvSpPr/>
            <p:nvPr/>
          </p:nvSpPr>
          <p:spPr>
            <a:xfrm>
              <a:off x="6157951" y="1270342"/>
              <a:ext cx="10047" cy="6672"/>
            </a:xfrm>
            <a:custGeom>
              <a:avLst/>
              <a:gdLst>
                <a:gd name="connsiteX0" fmla="*/ 8189 w 10047"/>
                <a:gd name="connsiteY0" fmla="*/ 0 h 6672"/>
                <a:gd name="connsiteX1" fmla="*/ 10047 w 10047"/>
                <a:gd name="connsiteY1" fmla="*/ 3200 h 6672"/>
                <a:gd name="connsiteX2" fmla="*/ 3646 w 10047"/>
                <a:gd name="connsiteY2" fmla="*/ 6091 h 6672"/>
                <a:gd name="connsiteX3" fmla="*/ 1995 w 10047"/>
                <a:gd name="connsiteY3" fmla="*/ 3097 h 6672"/>
                <a:gd name="connsiteX4" fmla="*/ 8189 w 10047"/>
                <a:gd name="connsiteY4" fmla="*/ 0 h 66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47" h="6672">
                  <a:moveTo>
                    <a:pt x="8189" y="0"/>
                  </a:moveTo>
                  <a:cubicBezTo>
                    <a:pt x="8808" y="1032"/>
                    <a:pt x="9428" y="2065"/>
                    <a:pt x="10047" y="3200"/>
                  </a:cubicBezTo>
                  <a:cubicBezTo>
                    <a:pt x="7879" y="4129"/>
                    <a:pt x="5814" y="5265"/>
                    <a:pt x="3646" y="6091"/>
                  </a:cubicBezTo>
                  <a:cubicBezTo>
                    <a:pt x="-483" y="7536"/>
                    <a:pt x="-1206" y="6194"/>
                    <a:pt x="1995" y="3097"/>
                  </a:cubicBezTo>
                  <a:cubicBezTo>
                    <a:pt x="3750" y="1445"/>
                    <a:pt x="6124" y="929"/>
                    <a:pt x="8189" y="0"/>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4" name="Freeform: Shape 303">
              <a:extLst>
                <a:ext uri="{FF2B5EF4-FFF2-40B4-BE49-F238E27FC236}">
                  <a16:creationId xmlns:a16="http://schemas.microsoft.com/office/drawing/2014/main" id="{DDEA66A3-A79B-4314-9074-0150712F62A7}"/>
                </a:ext>
              </a:extLst>
            </p:cNvPr>
            <p:cNvSpPr/>
            <p:nvPr/>
          </p:nvSpPr>
          <p:spPr>
            <a:xfrm>
              <a:off x="5897930" y="1193018"/>
              <a:ext cx="3426" cy="8258"/>
            </a:xfrm>
            <a:custGeom>
              <a:avLst/>
              <a:gdLst>
                <a:gd name="connsiteX0" fmla="*/ 103 w 3426"/>
                <a:gd name="connsiteY0" fmla="*/ 8259 h 8258"/>
                <a:gd name="connsiteX1" fmla="*/ 0 w 3426"/>
                <a:gd name="connsiteY1" fmla="*/ 0 h 8258"/>
                <a:gd name="connsiteX2" fmla="*/ 2994 w 3426"/>
                <a:gd name="connsiteY2" fmla="*/ 5884 h 8258"/>
                <a:gd name="connsiteX3" fmla="*/ 103 w 3426"/>
                <a:gd name="connsiteY3" fmla="*/ 8259 h 8258"/>
              </a:gdLst>
              <a:ahLst/>
              <a:cxnLst>
                <a:cxn ang="0">
                  <a:pos x="connsiteX0" y="connsiteY0"/>
                </a:cxn>
                <a:cxn ang="0">
                  <a:pos x="connsiteX1" y="connsiteY1"/>
                </a:cxn>
                <a:cxn ang="0">
                  <a:pos x="connsiteX2" y="connsiteY2"/>
                </a:cxn>
                <a:cxn ang="0">
                  <a:pos x="connsiteX3" y="connsiteY3"/>
                </a:cxn>
              </a:cxnLst>
              <a:rect l="l" t="t" r="r" b="b"/>
              <a:pathLst>
                <a:path w="3426" h="8258">
                  <a:moveTo>
                    <a:pt x="103" y="8259"/>
                  </a:moveTo>
                  <a:cubicBezTo>
                    <a:pt x="103" y="5472"/>
                    <a:pt x="0" y="2787"/>
                    <a:pt x="0" y="0"/>
                  </a:cubicBezTo>
                  <a:cubicBezTo>
                    <a:pt x="2994" y="1136"/>
                    <a:pt x="4129" y="3200"/>
                    <a:pt x="2994" y="5884"/>
                  </a:cubicBezTo>
                  <a:cubicBezTo>
                    <a:pt x="2581" y="6917"/>
                    <a:pt x="1136" y="7433"/>
                    <a:pt x="103" y="8259"/>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5" name="Freeform: Shape 304">
              <a:extLst>
                <a:ext uri="{FF2B5EF4-FFF2-40B4-BE49-F238E27FC236}">
                  <a16:creationId xmlns:a16="http://schemas.microsoft.com/office/drawing/2014/main" id="{F0CAB972-4E58-40BB-8453-C29BBE6D85BA}"/>
                </a:ext>
              </a:extLst>
            </p:cNvPr>
            <p:cNvSpPr/>
            <p:nvPr/>
          </p:nvSpPr>
          <p:spPr>
            <a:xfrm>
              <a:off x="6086131" y="1192915"/>
              <a:ext cx="3097" cy="3510"/>
            </a:xfrm>
            <a:custGeom>
              <a:avLst/>
              <a:gdLst>
                <a:gd name="connsiteX0" fmla="*/ 3097 w 3097"/>
                <a:gd name="connsiteY0" fmla="*/ 0 h 3510"/>
                <a:gd name="connsiteX1" fmla="*/ 1342 w 3097"/>
                <a:gd name="connsiteY1" fmla="*/ 3510 h 3510"/>
                <a:gd name="connsiteX2" fmla="*/ 0 w 3097"/>
                <a:gd name="connsiteY2" fmla="*/ 1962 h 3510"/>
              </a:gdLst>
              <a:ahLst/>
              <a:cxnLst>
                <a:cxn ang="0">
                  <a:pos x="connsiteX0" y="connsiteY0"/>
                </a:cxn>
                <a:cxn ang="0">
                  <a:pos x="connsiteX1" y="connsiteY1"/>
                </a:cxn>
                <a:cxn ang="0">
                  <a:pos x="connsiteX2" y="connsiteY2"/>
                </a:cxn>
              </a:cxnLst>
              <a:rect l="l" t="t" r="r" b="b"/>
              <a:pathLst>
                <a:path w="3097" h="3510">
                  <a:moveTo>
                    <a:pt x="3097" y="0"/>
                  </a:moveTo>
                  <a:lnTo>
                    <a:pt x="1342" y="3510"/>
                  </a:lnTo>
                  <a:lnTo>
                    <a:pt x="0" y="1962"/>
                  </a:ln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6" name="Freeform: Shape 305">
              <a:extLst>
                <a:ext uri="{FF2B5EF4-FFF2-40B4-BE49-F238E27FC236}">
                  <a16:creationId xmlns:a16="http://schemas.microsoft.com/office/drawing/2014/main" id="{8FEB73A0-D7CE-4895-87E0-F0C8D62E0CC2}"/>
                </a:ext>
              </a:extLst>
            </p:cNvPr>
            <p:cNvSpPr/>
            <p:nvPr/>
          </p:nvSpPr>
          <p:spPr>
            <a:xfrm>
              <a:off x="6285068" y="1443677"/>
              <a:ext cx="3097" cy="3510"/>
            </a:xfrm>
            <a:custGeom>
              <a:avLst/>
              <a:gdLst>
                <a:gd name="connsiteX0" fmla="*/ 3097 w 3097"/>
                <a:gd name="connsiteY0" fmla="*/ 0 h 3510"/>
                <a:gd name="connsiteX1" fmla="*/ 1342 w 3097"/>
                <a:gd name="connsiteY1" fmla="*/ 3510 h 3510"/>
                <a:gd name="connsiteX2" fmla="*/ 0 w 3097"/>
                <a:gd name="connsiteY2" fmla="*/ 1961 h 3510"/>
              </a:gdLst>
              <a:ahLst/>
              <a:cxnLst>
                <a:cxn ang="0">
                  <a:pos x="connsiteX0" y="connsiteY0"/>
                </a:cxn>
                <a:cxn ang="0">
                  <a:pos x="connsiteX1" y="connsiteY1"/>
                </a:cxn>
                <a:cxn ang="0">
                  <a:pos x="connsiteX2" y="connsiteY2"/>
                </a:cxn>
              </a:cxnLst>
              <a:rect l="l" t="t" r="r" b="b"/>
              <a:pathLst>
                <a:path w="3097" h="3510">
                  <a:moveTo>
                    <a:pt x="3097" y="0"/>
                  </a:moveTo>
                  <a:lnTo>
                    <a:pt x="1342" y="3510"/>
                  </a:lnTo>
                  <a:lnTo>
                    <a:pt x="0" y="1961"/>
                  </a:ln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7" name="Freeform: Shape 306">
              <a:extLst>
                <a:ext uri="{FF2B5EF4-FFF2-40B4-BE49-F238E27FC236}">
                  <a16:creationId xmlns:a16="http://schemas.microsoft.com/office/drawing/2014/main" id="{76E57707-5F9D-4174-98DD-B6932E8708E1}"/>
                </a:ext>
              </a:extLst>
            </p:cNvPr>
            <p:cNvSpPr/>
            <p:nvPr/>
          </p:nvSpPr>
          <p:spPr>
            <a:xfrm>
              <a:off x="6713704" y="1364952"/>
              <a:ext cx="2997" cy="3568"/>
            </a:xfrm>
            <a:custGeom>
              <a:avLst/>
              <a:gdLst>
                <a:gd name="connsiteX0" fmla="*/ 2998 w 2997"/>
                <a:gd name="connsiteY0" fmla="*/ 3569 h 3568"/>
                <a:gd name="connsiteX1" fmla="*/ 4 w 2997"/>
                <a:gd name="connsiteY1" fmla="*/ 1710 h 3568"/>
                <a:gd name="connsiteX2" fmla="*/ 2998 w 2997"/>
                <a:gd name="connsiteY2" fmla="*/ 3569 h 3568"/>
                <a:gd name="connsiteX3" fmla="*/ 2998 w 2997"/>
                <a:gd name="connsiteY3" fmla="*/ 3569 h 3568"/>
              </a:gdLst>
              <a:ahLst/>
              <a:cxnLst>
                <a:cxn ang="0">
                  <a:pos x="connsiteX0" y="connsiteY0"/>
                </a:cxn>
                <a:cxn ang="0">
                  <a:pos x="connsiteX1" y="connsiteY1"/>
                </a:cxn>
                <a:cxn ang="0">
                  <a:pos x="connsiteX2" y="connsiteY2"/>
                </a:cxn>
                <a:cxn ang="0">
                  <a:pos x="connsiteX3" y="connsiteY3"/>
                </a:cxn>
              </a:cxnLst>
              <a:rect l="l" t="t" r="r" b="b"/>
              <a:pathLst>
                <a:path w="2997" h="3568">
                  <a:moveTo>
                    <a:pt x="2998" y="3569"/>
                  </a:moveTo>
                  <a:cubicBezTo>
                    <a:pt x="1965" y="2949"/>
                    <a:pt x="-100" y="2020"/>
                    <a:pt x="4" y="1710"/>
                  </a:cubicBezTo>
                  <a:cubicBezTo>
                    <a:pt x="520" y="-1077"/>
                    <a:pt x="1656" y="-458"/>
                    <a:pt x="2998" y="3569"/>
                  </a:cubicBezTo>
                  <a:cubicBezTo>
                    <a:pt x="2998" y="3569"/>
                    <a:pt x="2998" y="3569"/>
                    <a:pt x="2998" y="3569"/>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8" name="Freeform: Shape 307">
              <a:extLst>
                <a:ext uri="{FF2B5EF4-FFF2-40B4-BE49-F238E27FC236}">
                  <a16:creationId xmlns:a16="http://schemas.microsoft.com/office/drawing/2014/main" id="{DC7C4918-1477-45F1-99BB-D3D0C49EBF32}"/>
                </a:ext>
              </a:extLst>
            </p:cNvPr>
            <p:cNvSpPr/>
            <p:nvPr/>
          </p:nvSpPr>
          <p:spPr>
            <a:xfrm>
              <a:off x="6597992" y="1694439"/>
              <a:ext cx="3910" cy="8362"/>
            </a:xfrm>
            <a:custGeom>
              <a:avLst/>
              <a:gdLst>
                <a:gd name="connsiteX0" fmla="*/ 3910 w 3910"/>
                <a:gd name="connsiteY0" fmla="*/ 0 h 8362"/>
                <a:gd name="connsiteX1" fmla="*/ 3910 w 3910"/>
                <a:gd name="connsiteY1" fmla="*/ 8362 h 8362"/>
                <a:gd name="connsiteX2" fmla="*/ 3910 w 3910"/>
                <a:gd name="connsiteY2" fmla="*/ 0 h 8362"/>
              </a:gdLst>
              <a:ahLst/>
              <a:cxnLst>
                <a:cxn ang="0">
                  <a:pos x="connsiteX0" y="connsiteY0"/>
                </a:cxn>
                <a:cxn ang="0">
                  <a:pos x="connsiteX1" y="connsiteY1"/>
                </a:cxn>
                <a:cxn ang="0">
                  <a:pos x="connsiteX2" y="connsiteY2"/>
                </a:cxn>
              </a:cxnLst>
              <a:rect l="l" t="t" r="r" b="b"/>
              <a:pathLst>
                <a:path w="3910" h="8362">
                  <a:moveTo>
                    <a:pt x="3910" y="0"/>
                  </a:moveTo>
                  <a:cubicBezTo>
                    <a:pt x="3910" y="2787"/>
                    <a:pt x="3910" y="5575"/>
                    <a:pt x="3910" y="8362"/>
                  </a:cubicBezTo>
                  <a:cubicBezTo>
                    <a:pt x="-1355" y="5575"/>
                    <a:pt x="-1252" y="2787"/>
                    <a:pt x="3910" y="0"/>
                  </a:cubicBezTo>
                  <a:close/>
                </a:path>
              </a:pathLst>
            </a:custGeom>
            <a:solidFill>
              <a:srgbClr val="A3D7DA"/>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9" name="Freeform: Shape 308">
              <a:extLst>
                <a:ext uri="{FF2B5EF4-FFF2-40B4-BE49-F238E27FC236}">
                  <a16:creationId xmlns:a16="http://schemas.microsoft.com/office/drawing/2014/main" id="{88514A77-1BBD-4234-89D8-94911A12C980}"/>
                </a:ext>
              </a:extLst>
            </p:cNvPr>
            <p:cNvSpPr/>
            <p:nvPr/>
          </p:nvSpPr>
          <p:spPr>
            <a:xfrm>
              <a:off x="5477034" y="1269516"/>
              <a:ext cx="604204" cy="428226"/>
            </a:xfrm>
            <a:custGeom>
              <a:avLst/>
              <a:gdLst>
                <a:gd name="connsiteX0" fmla="*/ 92087 w 604204"/>
                <a:gd name="connsiteY0" fmla="*/ 299491 h 428226"/>
                <a:gd name="connsiteX1" fmla="*/ 84344 w 604204"/>
                <a:gd name="connsiteY1" fmla="*/ 286276 h 428226"/>
                <a:gd name="connsiteX2" fmla="*/ 67310 w 604204"/>
                <a:gd name="connsiteY2" fmla="*/ 266971 h 428226"/>
                <a:gd name="connsiteX3" fmla="*/ 42534 w 604204"/>
                <a:gd name="connsiteY3" fmla="*/ 249937 h 428226"/>
                <a:gd name="connsiteX4" fmla="*/ 26016 w 604204"/>
                <a:gd name="connsiteY4" fmla="*/ 249834 h 428226"/>
                <a:gd name="connsiteX5" fmla="*/ 9085 w 604204"/>
                <a:gd name="connsiteY5" fmla="*/ 242401 h 428226"/>
                <a:gd name="connsiteX6" fmla="*/ 0 w 604204"/>
                <a:gd name="connsiteY6" fmla="*/ 215869 h 428226"/>
                <a:gd name="connsiteX7" fmla="*/ 44289 w 604204"/>
                <a:gd name="connsiteY7" fmla="*/ 222373 h 428226"/>
                <a:gd name="connsiteX8" fmla="*/ 64833 w 604204"/>
                <a:gd name="connsiteY8" fmla="*/ 229083 h 428226"/>
                <a:gd name="connsiteX9" fmla="*/ 83828 w 604204"/>
                <a:gd name="connsiteY9" fmla="*/ 231664 h 428226"/>
                <a:gd name="connsiteX10" fmla="*/ 87338 w 604204"/>
                <a:gd name="connsiteY10" fmla="*/ 217624 h 428226"/>
                <a:gd name="connsiteX11" fmla="*/ 79183 w 604204"/>
                <a:gd name="connsiteY11" fmla="*/ 187376 h 428226"/>
                <a:gd name="connsiteX12" fmla="*/ 75466 w 604204"/>
                <a:gd name="connsiteY12" fmla="*/ 172097 h 428226"/>
                <a:gd name="connsiteX13" fmla="*/ 72885 w 604204"/>
                <a:gd name="connsiteY13" fmla="*/ 115626 h 428226"/>
                <a:gd name="connsiteX14" fmla="*/ 86409 w 604204"/>
                <a:gd name="connsiteY14" fmla="*/ 64317 h 428226"/>
                <a:gd name="connsiteX15" fmla="*/ 80112 w 604204"/>
                <a:gd name="connsiteY15" fmla="*/ 46251 h 428226"/>
                <a:gd name="connsiteX16" fmla="*/ 80938 w 604204"/>
                <a:gd name="connsiteY16" fmla="*/ 39128 h 428226"/>
                <a:gd name="connsiteX17" fmla="*/ 87648 w 604204"/>
                <a:gd name="connsiteY17" fmla="*/ 38921 h 428226"/>
                <a:gd name="connsiteX18" fmla="*/ 97146 w 604204"/>
                <a:gd name="connsiteY18" fmla="*/ 45528 h 428226"/>
                <a:gd name="connsiteX19" fmla="*/ 108502 w 604204"/>
                <a:gd name="connsiteY19" fmla="*/ 45631 h 428226"/>
                <a:gd name="connsiteX20" fmla="*/ 133279 w 604204"/>
                <a:gd name="connsiteY20" fmla="*/ 40676 h 428226"/>
                <a:gd name="connsiteX21" fmla="*/ 190782 w 604204"/>
                <a:gd name="connsiteY21" fmla="*/ 32727 h 428226"/>
                <a:gd name="connsiteX22" fmla="*/ 196976 w 604204"/>
                <a:gd name="connsiteY22" fmla="*/ 32933 h 428226"/>
                <a:gd name="connsiteX23" fmla="*/ 197595 w 604204"/>
                <a:gd name="connsiteY23" fmla="*/ 40676 h 428226"/>
                <a:gd name="connsiteX24" fmla="*/ 183761 w 604204"/>
                <a:gd name="connsiteY24" fmla="*/ 65350 h 428226"/>
                <a:gd name="connsiteX25" fmla="*/ 183761 w 604204"/>
                <a:gd name="connsiteY25" fmla="*/ 65350 h 428226"/>
                <a:gd name="connsiteX26" fmla="*/ 206577 w 604204"/>
                <a:gd name="connsiteY26" fmla="*/ 65866 h 428226"/>
                <a:gd name="connsiteX27" fmla="*/ 239406 w 604204"/>
                <a:gd name="connsiteY27" fmla="*/ 48109 h 428226"/>
                <a:gd name="connsiteX28" fmla="*/ 257886 w 604204"/>
                <a:gd name="connsiteY28" fmla="*/ 34998 h 428226"/>
                <a:gd name="connsiteX29" fmla="*/ 266764 w 604204"/>
                <a:gd name="connsiteY29" fmla="*/ 45631 h 428226"/>
                <a:gd name="connsiteX30" fmla="*/ 257473 w 604204"/>
                <a:gd name="connsiteY30" fmla="*/ 67208 h 428226"/>
                <a:gd name="connsiteX31" fmla="*/ 267487 w 604204"/>
                <a:gd name="connsiteY31" fmla="*/ 65350 h 428226"/>
                <a:gd name="connsiteX32" fmla="*/ 289992 w 604204"/>
                <a:gd name="connsiteY32" fmla="*/ 57813 h 428226"/>
                <a:gd name="connsiteX33" fmla="*/ 293399 w 604204"/>
                <a:gd name="connsiteY33" fmla="*/ 81351 h 428226"/>
                <a:gd name="connsiteX34" fmla="*/ 304342 w 604204"/>
                <a:gd name="connsiteY34" fmla="*/ 89094 h 428226"/>
                <a:gd name="connsiteX35" fmla="*/ 341817 w 604204"/>
                <a:gd name="connsiteY35" fmla="*/ 69892 h 428226"/>
                <a:gd name="connsiteX36" fmla="*/ 346979 w 604204"/>
                <a:gd name="connsiteY36" fmla="*/ 55749 h 428226"/>
                <a:gd name="connsiteX37" fmla="*/ 348734 w 604204"/>
                <a:gd name="connsiteY37" fmla="*/ 36340 h 428226"/>
                <a:gd name="connsiteX38" fmla="*/ 366594 w 604204"/>
                <a:gd name="connsiteY38" fmla="*/ 34688 h 428226"/>
                <a:gd name="connsiteX39" fmla="*/ 395397 w 604204"/>
                <a:gd name="connsiteY39" fmla="*/ 4750 h 428226"/>
                <a:gd name="connsiteX40" fmla="*/ 403966 w 604204"/>
                <a:gd name="connsiteY40" fmla="*/ 620 h 428226"/>
                <a:gd name="connsiteX41" fmla="*/ 407992 w 604204"/>
                <a:gd name="connsiteY41" fmla="*/ 6608 h 428226"/>
                <a:gd name="connsiteX42" fmla="*/ 405721 w 604204"/>
                <a:gd name="connsiteY42" fmla="*/ 47903 h 428226"/>
                <a:gd name="connsiteX43" fmla="*/ 425955 w 604204"/>
                <a:gd name="connsiteY43" fmla="*/ 70924 h 428226"/>
                <a:gd name="connsiteX44" fmla="*/ 432975 w 604204"/>
                <a:gd name="connsiteY44" fmla="*/ 72576 h 428226"/>
                <a:gd name="connsiteX45" fmla="*/ 445054 w 604204"/>
                <a:gd name="connsiteY45" fmla="*/ 83106 h 428226"/>
                <a:gd name="connsiteX46" fmla="*/ 457339 w 604204"/>
                <a:gd name="connsiteY46" fmla="*/ 55232 h 428226"/>
                <a:gd name="connsiteX47" fmla="*/ 452693 w 604204"/>
                <a:gd name="connsiteY47" fmla="*/ 31385 h 428226"/>
                <a:gd name="connsiteX48" fmla="*/ 491510 w 604204"/>
                <a:gd name="connsiteY48" fmla="*/ 50071 h 428226"/>
                <a:gd name="connsiteX49" fmla="*/ 505138 w 604204"/>
                <a:gd name="connsiteY49" fmla="*/ 52961 h 428226"/>
                <a:gd name="connsiteX50" fmla="*/ 519900 w 604204"/>
                <a:gd name="connsiteY50" fmla="*/ 60498 h 428226"/>
                <a:gd name="connsiteX51" fmla="*/ 536935 w 604204"/>
                <a:gd name="connsiteY51" fmla="*/ 74125 h 428226"/>
                <a:gd name="connsiteX52" fmla="*/ 546123 w 604204"/>
                <a:gd name="connsiteY52" fmla="*/ 79390 h 428226"/>
                <a:gd name="connsiteX53" fmla="*/ 535283 w 604204"/>
                <a:gd name="connsiteY53" fmla="*/ 85068 h 428226"/>
                <a:gd name="connsiteX54" fmla="*/ 531050 w 604204"/>
                <a:gd name="connsiteY54" fmla="*/ 94772 h 428226"/>
                <a:gd name="connsiteX55" fmla="*/ 545090 w 604204"/>
                <a:gd name="connsiteY55" fmla="*/ 114387 h 428226"/>
                <a:gd name="connsiteX56" fmla="*/ 545606 w 604204"/>
                <a:gd name="connsiteY56" fmla="*/ 129356 h 428226"/>
                <a:gd name="connsiteX57" fmla="*/ 552317 w 604204"/>
                <a:gd name="connsiteY57" fmla="*/ 144429 h 428226"/>
                <a:gd name="connsiteX58" fmla="*/ 558511 w 604204"/>
                <a:gd name="connsiteY58" fmla="*/ 158263 h 428226"/>
                <a:gd name="connsiteX59" fmla="*/ 563776 w 604204"/>
                <a:gd name="connsiteY59" fmla="*/ 166212 h 428226"/>
                <a:gd name="connsiteX60" fmla="*/ 578023 w 604204"/>
                <a:gd name="connsiteY60" fmla="*/ 166522 h 428226"/>
                <a:gd name="connsiteX61" fmla="*/ 566770 w 604204"/>
                <a:gd name="connsiteY61" fmla="*/ 181078 h 428226"/>
                <a:gd name="connsiteX62" fmla="*/ 556240 w 604204"/>
                <a:gd name="connsiteY62" fmla="*/ 185621 h 428226"/>
                <a:gd name="connsiteX63" fmla="*/ 556240 w 604204"/>
                <a:gd name="connsiteY63" fmla="*/ 201829 h 428226"/>
                <a:gd name="connsiteX64" fmla="*/ 594025 w 604204"/>
                <a:gd name="connsiteY64" fmla="*/ 227948 h 428226"/>
                <a:gd name="connsiteX65" fmla="*/ 598980 w 604204"/>
                <a:gd name="connsiteY65" fmla="*/ 257060 h 428226"/>
                <a:gd name="connsiteX66" fmla="*/ 589482 w 604204"/>
                <a:gd name="connsiteY66" fmla="*/ 262532 h 428226"/>
                <a:gd name="connsiteX67" fmla="*/ 584011 w 604204"/>
                <a:gd name="connsiteY67" fmla="*/ 253654 h 428226"/>
                <a:gd name="connsiteX68" fmla="*/ 573687 w 604204"/>
                <a:gd name="connsiteY68" fmla="*/ 240955 h 428226"/>
                <a:gd name="connsiteX69" fmla="*/ 573687 w 604204"/>
                <a:gd name="connsiteY69" fmla="*/ 240955 h 428226"/>
                <a:gd name="connsiteX70" fmla="*/ 557375 w 604204"/>
                <a:gd name="connsiteY70" fmla="*/ 234968 h 428226"/>
                <a:gd name="connsiteX71" fmla="*/ 547671 w 604204"/>
                <a:gd name="connsiteY71" fmla="*/ 251692 h 428226"/>
                <a:gd name="connsiteX72" fmla="*/ 550872 w 604204"/>
                <a:gd name="connsiteY72" fmla="*/ 295671 h 428226"/>
                <a:gd name="connsiteX73" fmla="*/ 500595 w 604204"/>
                <a:gd name="connsiteY73" fmla="*/ 286276 h 428226"/>
                <a:gd name="connsiteX74" fmla="*/ 459094 w 604204"/>
                <a:gd name="connsiteY74" fmla="*/ 322203 h 428226"/>
                <a:gd name="connsiteX75" fmla="*/ 446396 w 604204"/>
                <a:gd name="connsiteY75" fmla="*/ 360091 h 428226"/>
                <a:gd name="connsiteX76" fmla="*/ 445880 w 604204"/>
                <a:gd name="connsiteY76" fmla="*/ 384558 h 428226"/>
                <a:gd name="connsiteX77" fmla="*/ 452693 w 604204"/>
                <a:gd name="connsiteY77" fmla="*/ 393333 h 428226"/>
                <a:gd name="connsiteX78" fmla="*/ 458681 w 604204"/>
                <a:gd name="connsiteY78" fmla="*/ 390649 h 428226"/>
                <a:gd name="connsiteX79" fmla="*/ 477470 w 604204"/>
                <a:gd name="connsiteY79" fmla="*/ 363291 h 428226"/>
                <a:gd name="connsiteX80" fmla="*/ 485006 w 604204"/>
                <a:gd name="connsiteY80" fmla="*/ 372479 h 428226"/>
                <a:gd name="connsiteX81" fmla="*/ 493265 w 604204"/>
                <a:gd name="connsiteY81" fmla="*/ 397669 h 428226"/>
                <a:gd name="connsiteX82" fmla="*/ 465495 w 604204"/>
                <a:gd name="connsiteY82" fmla="*/ 412019 h 428226"/>
                <a:gd name="connsiteX83" fmla="*/ 451455 w 604204"/>
                <a:gd name="connsiteY83" fmla="*/ 424820 h 428226"/>
                <a:gd name="connsiteX84" fmla="*/ 447532 w 604204"/>
                <a:gd name="connsiteY84" fmla="*/ 428227 h 428226"/>
                <a:gd name="connsiteX85" fmla="*/ 438860 w 604204"/>
                <a:gd name="connsiteY85" fmla="*/ 423375 h 428226"/>
                <a:gd name="connsiteX86" fmla="*/ 420793 w 604204"/>
                <a:gd name="connsiteY86" fmla="*/ 406444 h 428226"/>
                <a:gd name="connsiteX87" fmla="*/ 413257 w 604204"/>
                <a:gd name="connsiteY87" fmla="*/ 399837 h 428226"/>
                <a:gd name="connsiteX88" fmla="*/ 413257 w 604204"/>
                <a:gd name="connsiteY88" fmla="*/ 399837 h 428226"/>
                <a:gd name="connsiteX89" fmla="*/ 425026 w 604204"/>
                <a:gd name="connsiteY89" fmla="*/ 363498 h 428226"/>
                <a:gd name="connsiteX90" fmla="*/ 440511 w 604204"/>
                <a:gd name="connsiteY90" fmla="*/ 315286 h 428226"/>
                <a:gd name="connsiteX91" fmla="*/ 435040 w 604204"/>
                <a:gd name="connsiteY91" fmla="*/ 311363 h 428226"/>
                <a:gd name="connsiteX92" fmla="*/ 428226 w 604204"/>
                <a:gd name="connsiteY92" fmla="*/ 313634 h 428226"/>
                <a:gd name="connsiteX93" fmla="*/ 399010 w 604204"/>
                <a:gd name="connsiteY93" fmla="*/ 313737 h 428226"/>
                <a:gd name="connsiteX94" fmla="*/ 375679 w 604204"/>
                <a:gd name="connsiteY94" fmla="*/ 318590 h 428226"/>
                <a:gd name="connsiteX95" fmla="*/ 362051 w 604204"/>
                <a:gd name="connsiteY95" fmla="*/ 325300 h 428226"/>
                <a:gd name="connsiteX96" fmla="*/ 336758 w 604204"/>
                <a:gd name="connsiteY96" fmla="*/ 307853 h 428226"/>
                <a:gd name="connsiteX97" fmla="*/ 269551 w 604204"/>
                <a:gd name="connsiteY97" fmla="*/ 190782 h 428226"/>
                <a:gd name="connsiteX98" fmla="*/ 237754 w 604204"/>
                <a:gd name="connsiteY98" fmla="*/ 154546 h 428226"/>
                <a:gd name="connsiteX99" fmla="*/ 234967 w 604204"/>
                <a:gd name="connsiteY99" fmla="*/ 157230 h 428226"/>
                <a:gd name="connsiteX100" fmla="*/ 238167 w 604204"/>
                <a:gd name="connsiteY100" fmla="*/ 159398 h 428226"/>
                <a:gd name="connsiteX101" fmla="*/ 218965 w 604204"/>
                <a:gd name="connsiteY101" fmla="*/ 225470 h 428226"/>
                <a:gd name="connsiteX102" fmla="*/ 178290 w 604204"/>
                <a:gd name="connsiteY102" fmla="*/ 236516 h 428226"/>
                <a:gd name="connsiteX103" fmla="*/ 171373 w 604204"/>
                <a:gd name="connsiteY103" fmla="*/ 199867 h 428226"/>
                <a:gd name="connsiteX104" fmla="*/ 176638 w 604204"/>
                <a:gd name="connsiteY104" fmla="*/ 176226 h 428226"/>
                <a:gd name="connsiteX105" fmla="*/ 141847 w 604204"/>
                <a:gd name="connsiteY105" fmla="*/ 196977 h 428226"/>
                <a:gd name="connsiteX106" fmla="*/ 179219 w 604204"/>
                <a:gd name="connsiteY106" fmla="*/ 258815 h 428226"/>
                <a:gd name="connsiteX107" fmla="*/ 200692 w 604204"/>
                <a:gd name="connsiteY107" fmla="*/ 310331 h 428226"/>
                <a:gd name="connsiteX108" fmla="*/ 183761 w 604204"/>
                <a:gd name="connsiteY108" fmla="*/ 316318 h 428226"/>
                <a:gd name="connsiteX109" fmla="*/ 183761 w 604204"/>
                <a:gd name="connsiteY109" fmla="*/ 316318 h 428226"/>
                <a:gd name="connsiteX110" fmla="*/ 92087 w 604204"/>
                <a:gd name="connsiteY110" fmla="*/ 299491 h 428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604204" h="428226">
                  <a:moveTo>
                    <a:pt x="92087" y="299491"/>
                  </a:moveTo>
                  <a:cubicBezTo>
                    <a:pt x="89403" y="295155"/>
                    <a:pt x="85687" y="291129"/>
                    <a:pt x="84344" y="286276"/>
                  </a:cubicBezTo>
                  <a:cubicBezTo>
                    <a:pt x="81557" y="276366"/>
                    <a:pt x="77015" y="268726"/>
                    <a:pt x="67310" y="266971"/>
                  </a:cubicBezTo>
                  <a:cubicBezTo>
                    <a:pt x="56677" y="265010"/>
                    <a:pt x="49657" y="257577"/>
                    <a:pt x="42534" y="249937"/>
                  </a:cubicBezTo>
                  <a:cubicBezTo>
                    <a:pt x="36959" y="243949"/>
                    <a:pt x="31694" y="245601"/>
                    <a:pt x="26016" y="249834"/>
                  </a:cubicBezTo>
                  <a:cubicBezTo>
                    <a:pt x="17137" y="256647"/>
                    <a:pt x="12388" y="250660"/>
                    <a:pt x="9085" y="242401"/>
                  </a:cubicBezTo>
                  <a:cubicBezTo>
                    <a:pt x="5678" y="233729"/>
                    <a:pt x="2994" y="224747"/>
                    <a:pt x="0" y="215869"/>
                  </a:cubicBezTo>
                  <a:cubicBezTo>
                    <a:pt x="14969" y="217624"/>
                    <a:pt x="29629" y="230219"/>
                    <a:pt x="44289" y="222373"/>
                  </a:cubicBezTo>
                  <a:cubicBezTo>
                    <a:pt x="55232" y="216592"/>
                    <a:pt x="60187" y="212875"/>
                    <a:pt x="64833" y="229083"/>
                  </a:cubicBezTo>
                  <a:cubicBezTo>
                    <a:pt x="67414" y="238168"/>
                    <a:pt x="75569" y="237962"/>
                    <a:pt x="83828" y="231664"/>
                  </a:cubicBezTo>
                  <a:cubicBezTo>
                    <a:pt x="88474" y="228051"/>
                    <a:pt x="91158" y="222992"/>
                    <a:pt x="87338" y="217624"/>
                  </a:cubicBezTo>
                  <a:cubicBezTo>
                    <a:pt x="80938" y="208642"/>
                    <a:pt x="68136" y="202655"/>
                    <a:pt x="79183" y="187376"/>
                  </a:cubicBezTo>
                  <a:cubicBezTo>
                    <a:pt x="81041" y="184898"/>
                    <a:pt x="77634" y="176949"/>
                    <a:pt x="75466" y="172097"/>
                  </a:cubicBezTo>
                  <a:cubicBezTo>
                    <a:pt x="67104" y="153617"/>
                    <a:pt x="66072" y="134518"/>
                    <a:pt x="72885" y="115626"/>
                  </a:cubicBezTo>
                  <a:cubicBezTo>
                    <a:pt x="78873" y="99005"/>
                    <a:pt x="73195" y="79287"/>
                    <a:pt x="86409" y="64317"/>
                  </a:cubicBezTo>
                  <a:cubicBezTo>
                    <a:pt x="90848" y="59259"/>
                    <a:pt x="82486" y="52342"/>
                    <a:pt x="80112" y="46251"/>
                  </a:cubicBezTo>
                  <a:cubicBezTo>
                    <a:pt x="79286" y="44289"/>
                    <a:pt x="79699" y="40366"/>
                    <a:pt x="80938" y="39128"/>
                  </a:cubicBezTo>
                  <a:cubicBezTo>
                    <a:pt x="82280" y="37889"/>
                    <a:pt x="85687" y="38095"/>
                    <a:pt x="87648" y="38921"/>
                  </a:cubicBezTo>
                  <a:cubicBezTo>
                    <a:pt x="91055" y="40470"/>
                    <a:pt x="94771" y="42534"/>
                    <a:pt x="97146" y="45528"/>
                  </a:cubicBezTo>
                  <a:cubicBezTo>
                    <a:pt x="101275" y="50793"/>
                    <a:pt x="104579" y="52445"/>
                    <a:pt x="108502" y="45631"/>
                  </a:cubicBezTo>
                  <a:cubicBezTo>
                    <a:pt x="115316" y="33656"/>
                    <a:pt x="121613" y="36856"/>
                    <a:pt x="133279" y="40676"/>
                  </a:cubicBezTo>
                  <a:cubicBezTo>
                    <a:pt x="151861" y="46870"/>
                    <a:pt x="173128" y="46767"/>
                    <a:pt x="190782" y="32727"/>
                  </a:cubicBezTo>
                  <a:cubicBezTo>
                    <a:pt x="193569" y="30559"/>
                    <a:pt x="195427" y="29423"/>
                    <a:pt x="196976" y="32933"/>
                  </a:cubicBezTo>
                  <a:cubicBezTo>
                    <a:pt x="198008" y="35205"/>
                    <a:pt x="198524" y="38715"/>
                    <a:pt x="197595" y="40676"/>
                  </a:cubicBezTo>
                  <a:cubicBezTo>
                    <a:pt x="193363" y="49142"/>
                    <a:pt x="188407" y="57194"/>
                    <a:pt x="183761" y="65350"/>
                  </a:cubicBezTo>
                  <a:lnTo>
                    <a:pt x="183761" y="65350"/>
                  </a:lnTo>
                  <a:cubicBezTo>
                    <a:pt x="191401" y="65453"/>
                    <a:pt x="199144" y="64730"/>
                    <a:pt x="206577" y="65866"/>
                  </a:cubicBezTo>
                  <a:cubicBezTo>
                    <a:pt x="223611" y="68550"/>
                    <a:pt x="231767" y="64214"/>
                    <a:pt x="239406" y="48109"/>
                  </a:cubicBezTo>
                  <a:cubicBezTo>
                    <a:pt x="243123" y="40263"/>
                    <a:pt x="250246" y="36856"/>
                    <a:pt x="257886" y="34998"/>
                  </a:cubicBezTo>
                  <a:cubicBezTo>
                    <a:pt x="262634" y="33759"/>
                    <a:pt x="266351" y="39953"/>
                    <a:pt x="266764" y="45631"/>
                  </a:cubicBezTo>
                  <a:cubicBezTo>
                    <a:pt x="267487" y="55129"/>
                    <a:pt x="254066" y="55955"/>
                    <a:pt x="257473" y="67208"/>
                  </a:cubicBezTo>
                  <a:cubicBezTo>
                    <a:pt x="260776" y="66589"/>
                    <a:pt x="264183" y="65659"/>
                    <a:pt x="267487" y="65350"/>
                  </a:cubicBezTo>
                  <a:cubicBezTo>
                    <a:pt x="275642" y="64730"/>
                    <a:pt x="279978" y="48006"/>
                    <a:pt x="289992" y="57813"/>
                  </a:cubicBezTo>
                  <a:cubicBezTo>
                    <a:pt x="296186" y="63801"/>
                    <a:pt x="293709" y="72989"/>
                    <a:pt x="293399" y="81351"/>
                  </a:cubicBezTo>
                  <a:cubicBezTo>
                    <a:pt x="293193" y="87855"/>
                    <a:pt x="299593" y="91056"/>
                    <a:pt x="304342" y="89094"/>
                  </a:cubicBezTo>
                  <a:cubicBezTo>
                    <a:pt x="317143" y="83623"/>
                    <a:pt x="329635" y="76912"/>
                    <a:pt x="341817" y="69892"/>
                  </a:cubicBezTo>
                  <a:cubicBezTo>
                    <a:pt x="346463" y="67208"/>
                    <a:pt x="348527" y="61943"/>
                    <a:pt x="346979" y="55749"/>
                  </a:cubicBezTo>
                  <a:cubicBezTo>
                    <a:pt x="345327" y="49038"/>
                    <a:pt x="343159" y="42018"/>
                    <a:pt x="348734" y="36340"/>
                  </a:cubicBezTo>
                  <a:cubicBezTo>
                    <a:pt x="354205" y="30869"/>
                    <a:pt x="361019" y="35824"/>
                    <a:pt x="366594" y="34688"/>
                  </a:cubicBezTo>
                  <a:cubicBezTo>
                    <a:pt x="381460" y="31591"/>
                    <a:pt x="395707" y="26533"/>
                    <a:pt x="395397" y="4750"/>
                  </a:cubicBezTo>
                  <a:cubicBezTo>
                    <a:pt x="395294" y="414"/>
                    <a:pt x="400352" y="-928"/>
                    <a:pt x="403966" y="620"/>
                  </a:cubicBezTo>
                  <a:cubicBezTo>
                    <a:pt x="405824" y="1446"/>
                    <a:pt x="408095" y="4543"/>
                    <a:pt x="407992" y="6608"/>
                  </a:cubicBezTo>
                  <a:cubicBezTo>
                    <a:pt x="407476" y="20338"/>
                    <a:pt x="405514" y="34172"/>
                    <a:pt x="405721" y="47903"/>
                  </a:cubicBezTo>
                  <a:cubicBezTo>
                    <a:pt x="405927" y="64008"/>
                    <a:pt x="408095" y="65556"/>
                    <a:pt x="425955" y="70924"/>
                  </a:cubicBezTo>
                  <a:cubicBezTo>
                    <a:pt x="428226" y="71647"/>
                    <a:pt x="431014" y="71234"/>
                    <a:pt x="432975" y="72576"/>
                  </a:cubicBezTo>
                  <a:cubicBezTo>
                    <a:pt x="437414" y="75673"/>
                    <a:pt x="435763" y="88888"/>
                    <a:pt x="445054" y="83106"/>
                  </a:cubicBezTo>
                  <a:cubicBezTo>
                    <a:pt x="454139" y="77428"/>
                    <a:pt x="460436" y="68034"/>
                    <a:pt x="457339" y="55232"/>
                  </a:cubicBezTo>
                  <a:cubicBezTo>
                    <a:pt x="455481" y="47386"/>
                    <a:pt x="450319" y="40366"/>
                    <a:pt x="452693" y="31385"/>
                  </a:cubicBezTo>
                  <a:cubicBezTo>
                    <a:pt x="466630" y="36134"/>
                    <a:pt x="483561" y="30972"/>
                    <a:pt x="491510" y="50071"/>
                  </a:cubicBezTo>
                  <a:cubicBezTo>
                    <a:pt x="493782" y="55439"/>
                    <a:pt x="499873" y="54820"/>
                    <a:pt x="505138" y="52961"/>
                  </a:cubicBezTo>
                  <a:cubicBezTo>
                    <a:pt x="512158" y="50380"/>
                    <a:pt x="517836" y="52135"/>
                    <a:pt x="519900" y="60498"/>
                  </a:cubicBezTo>
                  <a:cubicBezTo>
                    <a:pt x="522275" y="70305"/>
                    <a:pt x="528882" y="72783"/>
                    <a:pt x="536935" y="74125"/>
                  </a:cubicBezTo>
                  <a:cubicBezTo>
                    <a:pt x="540341" y="74641"/>
                    <a:pt x="546019" y="77532"/>
                    <a:pt x="546123" y="79390"/>
                  </a:cubicBezTo>
                  <a:cubicBezTo>
                    <a:pt x="546432" y="88165"/>
                    <a:pt x="538999" y="83106"/>
                    <a:pt x="535283" y="85068"/>
                  </a:cubicBezTo>
                  <a:cubicBezTo>
                    <a:pt x="531257" y="87133"/>
                    <a:pt x="528985" y="91159"/>
                    <a:pt x="531050" y="94772"/>
                  </a:cubicBezTo>
                  <a:cubicBezTo>
                    <a:pt x="535076" y="101792"/>
                    <a:pt x="540445" y="107780"/>
                    <a:pt x="545090" y="114387"/>
                  </a:cubicBezTo>
                  <a:cubicBezTo>
                    <a:pt x="548394" y="119136"/>
                    <a:pt x="549942" y="124917"/>
                    <a:pt x="545606" y="129356"/>
                  </a:cubicBezTo>
                  <a:cubicBezTo>
                    <a:pt x="531463" y="143603"/>
                    <a:pt x="543542" y="142158"/>
                    <a:pt x="552317" y="144429"/>
                  </a:cubicBezTo>
                  <a:cubicBezTo>
                    <a:pt x="557995" y="145874"/>
                    <a:pt x="557892" y="152791"/>
                    <a:pt x="558511" y="158263"/>
                  </a:cubicBezTo>
                  <a:cubicBezTo>
                    <a:pt x="558924" y="161876"/>
                    <a:pt x="558511" y="167451"/>
                    <a:pt x="563776" y="166212"/>
                  </a:cubicBezTo>
                  <a:cubicBezTo>
                    <a:pt x="568835" y="165076"/>
                    <a:pt x="574926" y="155166"/>
                    <a:pt x="578023" y="166522"/>
                  </a:cubicBezTo>
                  <a:cubicBezTo>
                    <a:pt x="579984" y="173852"/>
                    <a:pt x="572655" y="178187"/>
                    <a:pt x="566770" y="181078"/>
                  </a:cubicBezTo>
                  <a:cubicBezTo>
                    <a:pt x="563363" y="182730"/>
                    <a:pt x="559440" y="183556"/>
                    <a:pt x="556240" y="185621"/>
                  </a:cubicBezTo>
                  <a:cubicBezTo>
                    <a:pt x="550252" y="189544"/>
                    <a:pt x="550046" y="200487"/>
                    <a:pt x="556240" y="201829"/>
                  </a:cubicBezTo>
                  <a:cubicBezTo>
                    <a:pt x="572242" y="205236"/>
                    <a:pt x="581946" y="218450"/>
                    <a:pt x="594025" y="227948"/>
                  </a:cubicBezTo>
                  <a:cubicBezTo>
                    <a:pt x="605794" y="237136"/>
                    <a:pt x="607239" y="244156"/>
                    <a:pt x="598980" y="257060"/>
                  </a:cubicBezTo>
                  <a:cubicBezTo>
                    <a:pt x="597122" y="259951"/>
                    <a:pt x="592786" y="262429"/>
                    <a:pt x="589482" y="262532"/>
                  </a:cubicBezTo>
                  <a:cubicBezTo>
                    <a:pt x="585146" y="262635"/>
                    <a:pt x="583494" y="257886"/>
                    <a:pt x="584011" y="253654"/>
                  </a:cubicBezTo>
                  <a:cubicBezTo>
                    <a:pt x="585353" y="244466"/>
                    <a:pt x="581326" y="241162"/>
                    <a:pt x="573687" y="240955"/>
                  </a:cubicBezTo>
                  <a:lnTo>
                    <a:pt x="573687" y="240955"/>
                  </a:lnTo>
                  <a:cubicBezTo>
                    <a:pt x="569557" y="234658"/>
                    <a:pt x="564086" y="231561"/>
                    <a:pt x="557375" y="234968"/>
                  </a:cubicBezTo>
                  <a:cubicBezTo>
                    <a:pt x="551181" y="238168"/>
                    <a:pt x="547878" y="244878"/>
                    <a:pt x="547671" y="251692"/>
                  </a:cubicBezTo>
                  <a:cubicBezTo>
                    <a:pt x="547052" y="266352"/>
                    <a:pt x="555208" y="280495"/>
                    <a:pt x="550872" y="295671"/>
                  </a:cubicBezTo>
                  <a:cubicBezTo>
                    <a:pt x="531669" y="266248"/>
                    <a:pt x="531257" y="265423"/>
                    <a:pt x="500595" y="286276"/>
                  </a:cubicBezTo>
                  <a:cubicBezTo>
                    <a:pt x="485729" y="296394"/>
                    <a:pt x="471999" y="309195"/>
                    <a:pt x="459094" y="322203"/>
                  </a:cubicBezTo>
                  <a:cubicBezTo>
                    <a:pt x="449390" y="331907"/>
                    <a:pt x="446602" y="346670"/>
                    <a:pt x="446396" y="360091"/>
                  </a:cubicBezTo>
                  <a:cubicBezTo>
                    <a:pt x="446189" y="368246"/>
                    <a:pt x="444951" y="376505"/>
                    <a:pt x="445880" y="384558"/>
                  </a:cubicBezTo>
                  <a:cubicBezTo>
                    <a:pt x="446189" y="387861"/>
                    <a:pt x="449803" y="391165"/>
                    <a:pt x="452693" y="393333"/>
                  </a:cubicBezTo>
                  <a:cubicBezTo>
                    <a:pt x="453622" y="394056"/>
                    <a:pt x="457442" y="392404"/>
                    <a:pt x="458681" y="390649"/>
                  </a:cubicBezTo>
                  <a:cubicBezTo>
                    <a:pt x="464979" y="382080"/>
                    <a:pt x="470863" y="373099"/>
                    <a:pt x="477470" y="363291"/>
                  </a:cubicBezTo>
                  <a:cubicBezTo>
                    <a:pt x="480464" y="366801"/>
                    <a:pt x="483148" y="369382"/>
                    <a:pt x="485006" y="372479"/>
                  </a:cubicBezTo>
                  <a:cubicBezTo>
                    <a:pt x="489446" y="380222"/>
                    <a:pt x="499666" y="386519"/>
                    <a:pt x="493265" y="397669"/>
                  </a:cubicBezTo>
                  <a:cubicBezTo>
                    <a:pt x="487071" y="408302"/>
                    <a:pt x="479845" y="418213"/>
                    <a:pt x="465495" y="412019"/>
                  </a:cubicBezTo>
                  <a:cubicBezTo>
                    <a:pt x="454758" y="407373"/>
                    <a:pt x="452590" y="415942"/>
                    <a:pt x="451455" y="424820"/>
                  </a:cubicBezTo>
                  <a:cubicBezTo>
                    <a:pt x="450112" y="425956"/>
                    <a:pt x="448770" y="427091"/>
                    <a:pt x="447532" y="428227"/>
                  </a:cubicBezTo>
                  <a:cubicBezTo>
                    <a:pt x="444125" y="427608"/>
                    <a:pt x="441234" y="426059"/>
                    <a:pt x="438860" y="423375"/>
                  </a:cubicBezTo>
                  <a:cubicBezTo>
                    <a:pt x="434730" y="415426"/>
                    <a:pt x="429155" y="409128"/>
                    <a:pt x="420793" y="406444"/>
                  </a:cubicBezTo>
                  <a:cubicBezTo>
                    <a:pt x="418006" y="404586"/>
                    <a:pt x="415528" y="402315"/>
                    <a:pt x="413257" y="399837"/>
                  </a:cubicBezTo>
                  <a:lnTo>
                    <a:pt x="413257" y="399837"/>
                  </a:lnTo>
                  <a:cubicBezTo>
                    <a:pt x="413670" y="386416"/>
                    <a:pt x="411605" y="372789"/>
                    <a:pt x="425026" y="363498"/>
                  </a:cubicBezTo>
                  <a:cubicBezTo>
                    <a:pt x="440924" y="352348"/>
                    <a:pt x="435350" y="331391"/>
                    <a:pt x="440511" y="315286"/>
                  </a:cubicBezTo>
                  <a:cubicBezTo>
                    <a:pt x="440718" y="314667"/>
                    <a:pt x="437105" y="311569"/>
                    <a:pt x="435040" y="311363"/>
                  </a:cubicBezTo>
                  <a:cubicBezTo>
                    <a:pt x="432872" y="311053"/>
                    <a:pt x="429878" y="312086"/>
                    <a:pt x="428226" y="313634"/>
                  </a:cubicBezTo>
                  <a:cubicBezTo>
                    <a:pt x="418315" y="323648"/>
                    <a:pt x="409850" y="324061"/>
                    <a:pt x="399010" y="313737"/>
                  </a:cubicBezTo>
                  <a:cubicBezTo>
                    <a:pt x="385280" y="300626"/>
                    <a:pt x="383731" y="301246"/>
                    <a:pt x="375679" y="318590"/>
                  </a:cubicBezTo>
                  <a:cubicBezTo>
                    <a:pt x="372169" y="326332"/>
                    <a:pt x="368968" y="329636"/>
                    <a:pt x="362051" y="325300"/>
                  </a:cubicBezTo>
                  <a:cubicBezTo>
                    <a:pt x="353380" y="319828"/>
                    <a:pt x="345224" y="313634"/>
                    <a:pt x="336758" y="307853"/>
                  </a:cubicBezTo>
                  <a:cubicBezTo>
                    <a:pt x="304136" y="275849"/>
                    <a:pt x="268003" y="246324"/>
                    <a:pt x="269551" y="190782"/>
                  </a:cubicBezTo>
                  <a:cubicBezTo>
                    <a:pt x="270274" y="167244"/>
                    <a:pt x="251382" y="163528"/>
                    <a:pt x="237754" y="154546"/>
                  </a:cubicBezTo>
                  <a:cubicBezTo>
                    <a:pt x="237341" y="149178"/>
                    <a:pt x="231354" y="161153"/>
                    <a:pt x="234967" y="157230"/>
                  </a:cubicBezTo>
                  <a:cubicBezTo>
                    <a:pt x="237032" y="154959"/>
                    <a:pt x="237548" y="155785"/>
                    <a:pt x="238167" y="159398"/>
                  </a:cubicBezTo>
                  <a:cubicBezTo>
                    <a:pt x="242710" y="185311"/>
                    <a:pt x="227018" y="204100"/>
                    <a:pt x="218965" y="225470"/>
                  </a:cubicBezTo>
                  <a:cubicBezTo>
                    <a:pt x="210087" y="248905"/>
                    <a:pt x="195531" y="243846"/>
                    <a:pt x="178290" y="236516"/>
                  </a:cubicBezTo>
                  <a:cubicBezTo>
                    <a:pt x="156404" y="227225"/>
                    <a:pt x="166108" y="213598"/>
                    <a:pt x="171373" y="199867"/>
                  </a:cubicBezTo>
                  <a:cubicBezTo>
                    <a:pt x="173851" y="193467"/>
                    <a:pt x="176845" y="187272"/>
                    <a:pt x="176638" y="176226"/>
                  </a:cubicBezTo>
                  <a:cubicBezTo>
                    <a:pt x="162701" y="180562"/>
                    <a:pt x="141538" y="178704"/>
                    <a:pt x="141847" y="196977"/>
                  </a:cubicBezTo>
                  <a:cubicBezTo>
                    <a:pt x="142364" y="222889"/>
                    <a:pt x="157849" y="247769"/>
                    <a:pt x="179219" y="258815"/>
                  </a:cubicBezTo>
                  <a:cubicBezTo>
                    <a:pt x="202860" y="270997"/>
                    <a:pt x="201828" y="289993"/>
                    <a:pt x="200692" y="310331"/>
                  </a:cubicBezTo>
                  <a:cubicBezTo>
                    <a:pt x="200073" y="320964"/>
                    <a:pt x="191814" y="322203"/>
                    <a:pt x="183761" y="316318"/>
                  </a:cubicBezTo>
                  <a:lnTo>
                    <a:pt x="183761" y="316318"/>
                  </a:lnTo>
                  <a:cubicBezTo>
                    <a:pt x="154029" y="305272"/>
                    <a:pt x="121613" y="311879"/>
                    <a:pt x="92087" y="299491"/>
                  </a:cubicBezTo>
                  <a:close/>
                </a:path>
              </a:pathLst>
            </a:custGeom>
            <a:solidFill>
              <a:srgbClr val="ACDADE"/>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0" name="Freeform: Shape 309">
              <a:extLst>
                <a:ext uri="{FF2B5EF4-FFF2-40B4-BE49-F238E27FC236}">
                  <a16:creationId xmlns:a16="http://schemas.microsoft.com/office/drawing/2014/main" id="{00909BFC-FED1-49E0-90C8-4F6BA40AE5B6}"/>
                </a:ext>
              </a:extLst>
            </p:cNvPr>
            <p:cNvSpPr/>
            <p:nvPr/>
          </p:nvSpPr>
          <p:spPr>
            <a:xfrm>
              <a:off x="6257607" y="1652731"/>
              <a:ext cx="76498" cy="83725"/>
            </a:xfrm>
            <a:custGeom>
              <a:avLst/>
              <a:gdLst>
                <a:gd name="connsiteX0" fmla="*/ 76499 w 76498"/>
                <a:gd name="connsiteY0" fmla="*/ 0 h 83725"/>
                <a:gd name="connsiteX1" fmla="*/ 76499 w 76498"/>
                <a:gd name="connsiteY1" fmla="*/ 16724 h 83725"/>
                <a:gd name="connsiteX2" fmla="*/ 17653 w 76498"/>
                <a:gd name="connsiteY2" fmla="*/ 80215 h 83725"/>
                <a:gd name="connsiteX3" fmla="*/ 15073 w 76498"/>
                <a:gd name="connsiteY3" fmla="*/ 83312 h 83725"/>
                <a:gd name="connsiteX4" fmla="*/ 0 w 76498"/>
                <a:gd name="connsiteY4" fmla="*/ 83725 h 83725"/>
                <a:gd name="connsiteX5" fmla="*/ 3820 w 76498"/>
                <a:gd name="connsiteY5" fmla="*/ 72369 h 83725"/>
                <a:gd name="connsiteX6" fmla="*/ 13524 w 76498"/>
                <a:gd name="connsiteY6" fmla="*/ 61219 h 83725"/>
                <a:gd name="connsiteX7" fmla="*/ 28080 w 76498"/>
                <a:gd name="connsiteY7" fmla="*/ 53477 h 83725"/>
                <a:gd name="connsiteX8" fmla="*/ 76499 w 76498"/>
                <a:gd name="connsiteY8" fmla="*/ 0 h 83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498" h="83725">
                  <a:moveTo>
                    <a:pt x="76499" y="0"/>
                  </a:moveTo>
                  <a:cubicBezTo>
                    <a:pt x="76499" y="5575"/>
                    <a:pt x="76499" y="11150"/>
                    <a:pt x="76499" y="16724"/>
                  </a:cubicBezTo>
                  <a:cubicBezTo>
                    <a:pt x="65555" y="47489"/>
                    <a:pt x="46560" y="69272"/>
                    <a:pt x="17653" y="80215"/>
                  </a:cubicBezTo>
                  <a:cubicBezTo>
                    <a:pt x="16621" y="80628"/>
                    <a:pt x="16002" y="82176"/>
                    <a:pt x="15073" y="83312"/>
                  </a:cubicBezTo>
                  <a:cubicBezTo>
                    <a:pt x="10014" y="83415"/>
                    <a:pt x="5059" y="83622"/>
                    <a:pt x="0" y="83725"/>
                  </a:cubicBezTo>
                  <a:cubicBezTo>
                    <a:pt x="1342" y="79905"/>
                    <a:pt x="3304" y="76292"/>
                    <a:pt x="3820" y="72369"/>
                  </a:cubicBezTo>
                  <a:cubicBezTo>
                    <a:pt x="4646" y="65865"/>
                    <a:pt x="3820" y="57916"/>
                    <a:pt x="13524" y="61219"/>
                  </a:cubicBezTo>
                  <a:cubicBezTo>
                    <a:pt x="21060" y="63800"/>
                    <a:pt x="26945" y="60187"/>
                    <a:pt x="28080" y="53477"/>
                  </a:cubicBezTo>
                  <a:cubicBezTo>
                    <a:pt x="33242" y="23228"/>
                    <a:pt x="50689" y="7227"/>
                    <a:pt x="76499" y="0"/>
                  </a:cubicBezTo>
                  <a:close/>
                </a:path>
              </a:pathLst>
            </a:custGeom>
            <a:solidFill>
              <a:srgbClr val="B0DCDF"/>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1" name="Freeform: Shape 310">
              <a:extLst>
                <a:ext uri="{FF2B5EF4-FFF2-40B4-BE49-F238E27FC236}">
                  <a16:creationId xmlns:a16="http://schemas.microsoft.com/office/drawing/2014/main" id="{0C1FF0A2-8681-4F63-B5F9-6860CF4FA3C1}"/>
                </a:ext>
              </a:extLst>
            </p:cNvPr>
            <p:cNvSpPr/>
            <p:nvPr/>
          </p:nvSpPr>
          <p:spPr>
            <a:xfrm>
              <a:off x="5809147" y="1201277"/>
              <a:ext cx="27564" cy="32604"/>
            </a:xfrm>
            <a:custGeom>
              <a:avLst/>
              <a:gdLst>
                <a:gd name="connsiteX0" fmla="*/ 27564 w 27564"/>
                <a:gd name="connsiteY0" fmla="*/ 0 h 32604"/>
                <a:gd name="connsiteX1" fmla="*/ 26738 w 27564"/>
                <a:gd name="connsiteY1" fmla="*/ 20338 h 32604"/>
                <a:gd name="connsiteX2" fmla="*/ 10427 w 27564"/>
                <a:gd name="connsiteY2" fmla="*/ 32416 h 32604"/>
                <a:gd name="connsiteX3" fmla="*/ 1342 w 27564"/>
                <a:gd name="connsiteY3" fmla="*/ 26945 h 32604"/>
                <a:gd name="connsiteX4" fmla="*/ 2891 w 27564"/>
                <a:gd name="connsiteY4" fmla="*/ 15795 h 32604"/>
                <a:gd name="connsiteX5" fmla="*/ 27564 w 27564"/>
                <a:gd name="connsiteY5" fmla="*/ 0 h 32604"/>
                <a:gd name="connsiteX6" fmla="*/ 27564 w 27564"/>
                <a:gd name="connsiteY6" fmla="*/ 0 h 32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564" h="32604">
                  <a:moveTo>
                    <a:pt x="27564" y="0"/>
                  </a:moveTo>
                  <a:cubicBezTo>
                    <a:pt x="27358" y="6814"/>
                    <a:pt x="27667" y="13627"/>
                    <a:pt x="26738" y="20338"/>
                  </a:cubicBezTo>
                  <a:cubicBezTo>
                    <a:pt x="25396" y="30352"/>
                    <a:pt x="18583" y="33449"/>
                    <a:pt x="10427" y="32416"/>
                  </a:cubicBezTo>
                  <a:cubicBezTo>
                    <a:pt x="7227" y="32003"/>
                    <a:pt x="3510" y="29629"/>
                    <a:pt x="1342" y="26945"/>
                  </a:cubicBezTo>
                  <a:cubicBezTo>
                    <a:pt x="-1549" y="23331"/>
                    <a:pt x="826" y="19202"/>
                    <a:pt x="2891" y="15795"/>
                  </a:cubicBezTo>
                  <a:cubicBezTo>
                    <a:pt x="8878" y="6401"/>
                    <a:pt x="16621" y="103"/>
                    <a:pt x="27564" y="0"/>
                  </a:cubicBezTo>
                  <a:lnTo>
                    <a:pt x="27564" y="0"/>
                  </a:lnTo>
                  <a:close/>
                </a:path>
              </a:pathLst>
            </a:custGeom>
            <a:solidFill>
              <a:srgbClr val="9BD4D6"/>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2" name="Freeform: Shape 311">
              <a:extLst>
                <a:ext uri="{FF2B5EF4-FFF2-40B4-BE49-F238E27FC236}">
                  <a16:creationId xmlns:a16="http://schemas.microsoft.com/office/drawing/2014/main" id="{698DCE1B-CBFF-4280-AC87-4A6F08182DFD}"/>
                </a:ext>
              </a:extLst>
            </p:cNvPr>
            <p:cNvSpPr/>
            <p:nvPr/>
          </p:nvSpPr>
          <p:spPr>
            <a:xfrm>
              <a:off x="6125453" y="1256885"/>
              <a:ext cx="14876" cy="16865"/>
            </a:xfrm>
            <a:custGeom>
              <a:avLst/>
              <a:gdLst>
                <a:gd name="connsiteX0" fmla="*/ 14877 w 14876"/>
                <a:gd name="connsiteY0" fmla="*/ 7366 h 16865"/>
                <a:gd name="connsiteX1" fmla="*/ 3831 w 14876"/>
                <a:gd name="connsiteY1" fmla="*/ 16864 h 16865"/>
                <a:gd name="connsiteX2" fmla="*/ 11 w 14876"/>
                <a:gd name="connsiteY2" fmla="*/ 12528 h 16865"/>
                <a:gd name="connsiteX3" fmla="*/ 9612 w 14876"/>
                <a:gd name="connsiteY3" fmla="*/ 759 h 16865"/>
                <a:gd name="connsiteX4" fmla="*/ 12915 w 14876"/>
                <a:gd name="connsiteY4" fmla="*/ 139 h 16865"/>
                <a:gd name="connsiteX5" fmla="*/ 14877 w 14876"/>
                <a:gd name="connsiteY5" fmla="*/ 7366 h 16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76" h="16865">
                  <a:moveTo>
                    <a:pt x="14877" y="7366"/>
                  </a:moveTo>
                  <a:cubicBezTo>
                    <a:pt x="12399" y="12321"/>
                    <a:pt x="9199" y="16451"/>
                    <a:pt x="3831" y="16864"/>
                  </a:cubicBezTo>
                  <a:cubicBezTo>
                    <a:pt x="2592" y="16967"/>
                    <a:pt x="-196" y="12838"/>
                    <a:pt x="11" y="12528"/>
                  </a:cubicBezTo>
                  <a:cubicBezTo>
                    <a:pt x="3005" y="8398"/>
                    <a:pt x="6205" y="4475"/>
                    <a:pt x="9612" y="759"/>
                  </a:cubicBezTo>
                  <a:cubicBezTo>
                    <a:pt x="10335" y="36"/>
                    <a:pt x="12812" y="-170"/>
                    <a:pt x="12915" y="139"/>
                  </a:cubicBezTo>
                  <a:cubicBezTo>
                    <a:pt x="13845" y="2514"/>
                    <a:pt x="14258" y="4991"/>
                    <a:pt x="14877" y="7366"/>
                  </a:cubicBezTo>
                  <a:close/>
                </a:path>
              </a:pathLst>
            </a:custGeom>
            <a:solidFill>
              <a:srgbClr val="B0DCDF"/>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3" name="Freeform: Shape 312">
              <a:extLst>
                <a:ext uri="{FF2B5EF4-FFF2-40B4-BE49-F238E27FC236}">
                  <a16:creationId xmlns:a16="http://schemas.microsoft.com/office/drawing/2014/main" id="{CB16CD5E-C0FA-4D54-B162-B78E7E11675C}"/>
                </a:ext>
              </a:extLst>
            </p:cNvPr>
            <p:cNvSpPr/>
            <p:nvPr/>
          </p:nvSpPr>
          <p:spPr>
            <a:xfrm>
              <a:off x="5792935" y="1312531"/>
              <a:ext cx="8165" cy="8823"/>
            </a:xfrm>
            <a:custGeom>
              <a:avLst/>
              <a:gdLst>
                <a:gd name="connsiteX0" fmla="*/ 3823 w 8165"/>
                <a:gd name="connsiteY0" fmla="*/ 35 h 8823"/>
                <a:gd name="connsiteX1" fmla="*/ 7850 w 8165"/>
                <a:gd name="connsiteY1" fmla="*/ 4268 h 8823"/>
                <a:gd name="connsiteX2" fmla="*/ 2378 w 8165"/>
                <a:gd name="connsiteY2" fmla="*/ 8810 h 8823"/>
                <a:gd name="connsiteX3" fmla="*/ 4 w 8165"/>
                <a:gd name="connsiteY3" fmla="*/ 6333 h 8823"/>
                <a:gd name="connsiteX4" fmla="*/ 3823 w 8165"/>
                <a:gd name="connsiteY4" fmla="*/ 35 h 88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65" h="8823">
                  <a:moveTo>
                    <a:pt x="3823" y="35"/>
                  </a:moveTo>
                  <a:cubicBezTo>
                    <a:pt x="6920" y="-274"/>
                    <a:pt x="8985" y="1481"/>
                    <a:pt x="7850" y="4268"/>
                  </a:cubicBezTo>
                  <a:cubicBezTo>
                    <a:pt x="7024" y="6333"/>
                    <a:pt x="4339" y="7572"/>
                    <a:pt x="2378" y="8810"/>
                  </a:cubicBezTo>
                  <a:cubicBezTo>
                    <a:pt x="2068" y="9017"/>
                    <a:pt x="-100" y="6642"/>
                    <a:pt x="4" y="6333"/>
                  </a:cubicBezTo>
                  <a:cubicBezTo>
                    <a:pt x="1139" y="4062"/>
                    <a:pt x="2584" y="2100"/>
                    <a:pt x="3823" y="35"/>
                  </a:cubicBezTo>
                  <a:close/>
                </a:path>
              </a:pathLst>
            </a:custGeom>
            <a:solidFill>
              <a:srgbClr val="ACDADE"/>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4" name="Freeform: Shape 313">
              <a:extLst>
                <a:ext uri="{FF2B5EF4-FFF2-40B4-BE49-F238E27FC236}">
                  <a16:creationId xmlns:a16="http://schemas.microsoft.com/office/drawing/2014/main" id="{53E055D3-56F1-47A0-A400-7F4099B4EC60}"/>
                </a:ext>
              </a:extLst>
            </p:cNvPr>
            <p:cNvSpPr/>
            <p:nvPr/>
          </p:nvSpPr>
          <p:spPr>
            <a:xfrm>
              <a:off x="5920536" y="1694439"/>
              <a:ext cx="8055" cy="8900"/>
            </a:xfrm>
            <a:custGeom>
              <a:avLst/>
              <a:gdLst>
                <a:gd name="connsiteX0" fmla="*/ 416 w 8055"/>
                <a:gd name="connsiteY0" fmla="*/ 0 h 8900"/>
                <a:gd name="connsiteX1" fmla="*/ 8056 w 8055"/>
                <a:gd name="connsiteY1" fmla="*/ 0 h 8900"/>
                <a:gd name="connsiteX2" fmla="*/ 8056 w 8055"/>
                <a:gd name="connsiteY2" fmla="*/ 8362 h 8900"/>
                <a:gd name="connsiteX3" fmla="*/ 7953 w 8055"/>
                <a:gd name="connsiteY3" fmla="*/ 8465 h 8900"/>
                <a:gd name="connsiteX4" fmla="*/ 416 w 8055"/>
                <a:gd name="connsiteY4" fmla="*/ 0 h 8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55" h="8900">
                  <a:moveTo>
                    <a:pt x="416" y="0"/>
                  </a:moveTo>
                  <a:cubicBezTo>
                    <a:pt x="2997" y="0"/>
                    <a:pt x="5475" y="0"/>
                    <a:pt x="8056" y="0"/>
                  </a:cubicBezTo>
                  <a:cubicBezTo>
                    <a:pt x="8056" y="2787"/>
                    <a:pt x="8056" y="5575"/>
                    <a:pt x="8056" y="8362"/>
                  </a:cubicBezTo>
                  <a:lnTo>
                    <a:pt x="7953" y="8465"/>
                  </a:lnTo>
                  <a:cubicBezTo>
                    <a:pt x="1242" y="10117"/>
                    <a:pt x="-1029" y="7020"/>
                    <a:pt x="416" y="0"/>
                  </a:cubicBezTo>
                  <a:close/>
                </a:path>
              </a:pathLst>
            </a:custGeom>
            <a:solidFill>
              <a:srgbClr val="A7D8D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5" name="Freeform: Shape 314">
              <a:extLst>
                <a:ext uri="{FF2B5EF4-FFF2-40B4-BE49-F238E27FC236}">
                  <a16:creationId xmlns:a16="http://schemas.microsoft.com/office/drawing/2014/main" id="{2E070A94-9174-4298-B12F-6C56FADF5C65}"/>
                </a:ext>
              </a:extLst>
            </p:cNvPr>
            <p:cNvSpPr/>
            <p:nvPr/>
          </p:nvSpPr>
          <p:spPr>
            <a:xfrm>
              <a:off x="6047804" y="1510574"/>
              <a:ext cx="3226" cy="3306"/>
            </a:xfrm>
            <a:custGeom>
              <a:avLst/>
              <a:gdLst>
                <a:gd name="connsiteX0" fmla="*/ 3227 w 3226"/>
                <a:gd name="connsiteY0" fmla="*/ 0 h 3306"/>
                <a:gd name="connsiteX1" fmla="*/ 1575 w 3226"/>
                <a:gd name="connsiteY1" fmla="*/ 3304 h 3306"/>
                <a:gd name="connsiteX2" fmla="*/ 3227 w 3226"/>
                <a:gd name="connsiteY2" fmla="*/ 0 h 3306"/>
                <a:gd name="connsiteX3" fmla="*/ 3227 w 3226"/>
                <a:gd name="connsiteY3" fmla="*/ 0 h 3306"/>
              </a:gdLst>
              <a:ahLst/>
              <a:cxnLst>
                <a:cxn ang="0">
                  <a:pos x="connsiteX0" y="connsiteY0"/>
                </a:cxn>
                <a:cxn ang="0">
                  <a:pos x="connsiteX1" y="connsiteY1"/>
                </a:cxn>
                <a:cxn ang="0">
                  <a:pos x="connsiteX2" y="connsiteY2"/>
                </a:cxn>
                <a:cxn ang="0">
                  <a:pos x="connsiteX3" y="connsiteY3"/>
                </a:cxn>
              </a:cxnLst>
              <a:rect l="l" t="t" r="r" b="b"/>
              <a:pathLst>
                <a:path w="3226" h="3306">
                  <a:moveTo>
                    <a:pt x="3227" y="0"/>
                  </a:moveTo>
                  <a:cubicBezTo>
                    <a:pt x="2607" y="1136"/>
                    <a:pt x="1885" y="3407"/>
                    <a:pt x="1575" y="3304"/>
                  </a:cubicBezTo>
                  <a:cubicBezTo>
                    <a:pt x="-1006" y="2684"/>
                    <a:pt x="-387" y="1445"/>
                    <a:pt x="3227" y="0"/>
                  </a:cubicBezTo>
                  <a:lnTo>
                    <a:pt x="3227" y="0"/>
                  </a:lnTo>
                  <a:close/>
                </a:path>
              </a:pathLst>
            </a:custGeom>
            <a:solidFill>
              <a:srgbClr val="ACDADE"/>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6" name="Freeform: Shape 315">
              <a:extLst>
                <a:ext uri="{FF2B5EF4-FFF2-40B4-BE49-F238E27FC236}">
                  <a16:creationId xmlns:a16="http://schemas.microsoft.com/office/drawing/2014/main" id="{2D4F1A8E-4590-4B43-8CFD-BACEB72D2D18}"/>
                </a:ext>
              </a:extLst>
            </p:cNvPr>
            <p:cNvSpPr/>
            <p:nvPr/>
          </p:nvSpPr>
          <p:spPr>
            <a:xfrm>
              <a:off x="6487309" y="1711163"/>
              <a:ext cx="7536" cy="8362"/>
            </a:xfrm>
            <a:custGeom>
              <a:avLst/>
              <a:gdLst>
                <a:gd name="connsiteX0" fmla="*/ 7536 w 7536"/>
                <a:gd name="connsiteY0" fmla="*/ 8362 h 8362"/>
                <a:gd name="connsiteX1" fmla="*/ 0 w 7536"/>
                <a:gd name="connsiteY1" fmla="*/ 0 h 8362"/>
                <a:gd name="connsiteX2" fmla="*/ 7536 w 7536"/>
                <a:gd name="connsiteY2" fmla="*/ 8362 h 8362"/>
              </a:gdLst>
              <a:ahLst/>
              <a:cxnLst>
                <a:cxn ang="0">
                  <a:pos x="connsiteX0" y="connsiteY0"/>
                </a:cxn>
                <a:cxn ang="0">
                  <a:pos x="connsiteX1" y="connsiteY1"/>
                </a:cxn>
                <a:cxn ang="0">
                  <a:pos x="connsiteX2" y="connsiteY2"/>
                </a:cxn>
              </a:cxnLst>
              <a:rect l="l" t="t" r="r" b="b"/>
              <a:pathLst>
                <a:path w="7536" h="8362">
                  <a:moveTo>
                    <a:pt x="7536" y="8362"/>
                  </a:moveTo>
                  <a:cubicBezTo>
                    <a:pt x="5059" y="5575"/>
                    <a:pt x="2478" y="2787"/>
                    <a:pt x="0" y="0"/>
                  </a:cubicBezTo>
                  <a:cubicBezTo>
                    <a:pt x="2478" y="2787"/>
                    <a:pt x="4955" y="5575"/>
                    <a:pt x="7536" y="8362"/>
                  </a:cubicBezTo>
                  <a:close/>
                </a:path>
              </a:pathLst>
            </a:custGeom>
            <a:solidFill>
              <a:srgbClr val="A2D6D9"/>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7" name="Freeform: Shape 316">
              <a:extLst>
                <a:ext uri="{FF2B5EF4-FFF2-40B4-BE49-F238E27FC236}">
                  <a16:creationId xmlns:a16="http://schemas.microsoft.com/office/drawing/2014/main" id="{1494E1C6-5D38-4305-8423-1B6A7EDC20E8}"/>
                </a:ext>
              </a:extLst>
            </p:cNvPr>
            <p:cNvSpPr/>
            <p:nvPr/>
          </p:nvSpPr>
          <p:spPr>
            <a:xfrm>
              <a:off x="5604401" y="1416767"/>
              <a:ext cx="209184" cy="183360"/>
            </a:xfrm>
            <a:custGeom>
              <a:avLst/>
              <a:gdLst>
                <a:gd name="connsiteX0" fmla="*/ 56291 w 209184"/>
                <a:gd name="connsiteY0" fmla="*/ 169067 h 183360"/>
                <a:gd name="connsiteX1" fmla="*/ 66615 w 209184"/>
                <a:gd name="connsiteY1" fmla="*/ 159982 h 183360"/>
                <a:gd name="connsiteX2" fmla="*/ 63930 w 209184"/>
                <a:gd name="connsiteY2" fmla="*/ 139438 h 183360"/>
                <a:gd name="connsiteX3" fmla="*/ 45245 w 209184"/>
                <a:gd name="connsiteY3" fmla="*/ 124572 h 183360"/>
                <a:gd name="connsiteX4" fmla="*/ 27488 w 209184"/>
                <a:gd name="connsiteY4" fmla="*/ 108054 h 183360"/>
                <a:gd name="connsiteX5" fmla="*/ 24494 w 209184"/>
                <a:gd name="connsiteY5" fmla="*/ 92879 h 183360"/>
                <a:gd name="connsiteX6" fmla="*/ 6944 w 209184"/>
                <a:gd name="connsiteY6" fmla="*/ 71096 h 183360"/>
                <a:gd name="connsiteX7" fmla="*/ 17061 w 209184"/>
                <a:gd name="connsiteY7" fmla="*/ 25671 h 183360"/>
                <a:gd name="connsiteX8" fmla="*/ 53297 w 209184"/>
                <a:gd name="connsiteY8" fmla="*/ 17206 h 183360"/>
                <a:gd name="connsiteX9" fmla="*/ 44935 w 209184"/>
                <a:gd name="connsiteY9" fmla="*/ 68928 h 183360"/>
                <a:gd name="connsiteX10" fmla="*/ 45864 w 209184"/>
                <a:gd name="connsiteY10" fmla="*/ 79355 h 183360"/>
                <a:gd name="connsiteX11" fmla="*/ 52678 w 209184"/>
                <a:gd name="connsiteY11" fmla="*/ 76774 h 183360"/>
                <a:gd name="connsiteX12" fmla="*/ 65582 w 209184"/>
                <a:gd name="connsiteY12" fmla="*/ 84620 h 183360"/>
                <a:gd name="connsiteX13" fmla="*/ 77145 w 209184"/>
                <a:gd name="connsiteY13" fmla="*/ 86478 h 183360"/>
                <a:gd name="connsiteX14" fmla="*/ 103057 w 209184"/>
                <a:gd name="connsiteY14" fmla="*/ 26910 h 183360"/>
                <a:gd name="connsiteX15" fmla="*/ 95418 w 209184"/>
                <a:gd name="connsiteY15" fmla="*/ 895 h 183360"/>
                <a:gd name="connsiteX16" fmla="*/ 131241 w 209184"/>
                <a:gd name="connsiteY16" fmla="*/ 6263 h 183360"/>
                <a:gd name="connsiteX17" fmla="*/ 141152 w 209184"/>
                <a:gd name="connsiteY17" fmla="*/ 16380 h 183360"/>
                <a:gd name="connsiteX18" fmla="*/ 154056 w 209184"/>
                <a:gd name="connsiteY18" fmla="*/ 30833 h 183360"/>
                <a:gd name="connsiteX19" fmla="*/ 150030 w 209184"/>
                <a:gd name="connsiteY19" fmla="*/ 48074 h 183360"/>
                <a:gd name="connsiteX20" fmla="*/ 145900 w 209184"/>
                <a:gd name="connsiteY20" fmla="*/ 68824 h 183360"/>
                <a:gd name="connsiteX21" fmla="*/ 196383 w 209184"/>
                <a:gd name="connsiteY21" fmla="*/ 145529 h 183360"/>
                <a:gd name="connsiteX22" fmla="*/ 209185 w 209184"/>
                <a:gd name="connsiteY22" fmla="*/ 160602 h 183360"/>
                <a:gd name="connsiteX23" fmla="*/ 184098 w 209184"/>
                <a:gd name="connsiteY23" fmla="*/ 168964 h 183360"/>
                <a:gd name="connsiteX24" fmla="*/ 133099 w 209184"/>
                <a:gd name="connsiteY24" fmla="*/ 180940 h 183360"/>
                <a:gd name="connsiteX25" fmla="*/ 115652 w 209184"/>
                <a:gd name="connsiteY25" fmla="*/ 178772 h 183360"/>
                <a:gd name="connsiteX26" fmla="*/ 87675 w 209184"/>
                <a:gd name="connsiteY26" fmla="*/ 175365 h 183360"/>
                <a:gd name="connsiteX27" fmla="*/ 56291 w 209184"/>
                <a:gd name="connsiteY27" fmla="*/ 169067 h 183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09184" h="183360">
                  <a:moveTo>
                    <a:pt x="56291" y="169067"/>
                  </a:moveTo>
                  <a:cubicBezTo>
                    <a:pt x="61453" y="168345"/>
                    <a:pt x="66821" y="167106"/>
                    <a:pt x="66615" y="159982"/>
                  </a:cubicBezTo>
                  <a:cubicBezTo>
                    <a:pt x="66408" y="153169"/>
                    <a:pt x="64756" y="146252"/>
                    <a:pt x="63930" y="139438"/>
                  </a:cubicBezTo>
                  <a:cubicBezTo>
                    <a:pt x="61866" y="122714"/>
                    <a:pt x="61866" y="122611"/>
                    <a:pt x="45245" y="124572"/>
                  </a:cubicBezTo>
                  <a:cubicBezTo>
                    <a:pt x="29346" y="126431"/>
                    <a:pt x="28107" y="125914"/>
                    <a:pt x="27488" y="108054"/>
                  </a:cubicBezTo>
                  <a:cubicBezTo>
                    <a:pt x="27281" y="102480"/>
                    <a:pt x="28623" y="97524"/>
                    <a:pt x="24494" y="92879"/>
                  </a:cubicBezTo>
                  <a:cubicBezTo>
                    <a:pt x="18300" y="85962"/>
                    <a:pt x="12931" y="78219"/>
                    <a:pt x="6944" y="71096"/>
                  </a:cubicBezTo>
                  <a:cubicBezTo>
                    <a:pt x="-5858" y="56023"/>
                    <a:pt x="-76" y="35376"/>
                    <a:pt x="17061" y="25671"/>
                  </a:cubicBezTo>
                  <a:cubicBezTo>
                    <a:pt x="29036" y="18961"/>
                    <a:pt x="42457" y="25671"/>
                    <a:pt x="53297" y="17206"/>
                  </a:cubicBezTo>
                  <a:cubicBezTo>
                    <a:pt x="63621" y="37027"/>
                    <a:pt x="54846" y="52926"/>
                    <a:pt x="44935" y="68928"/>
                  </a:cubicBezTo>
                  <a:cubicBezTo>
                    <a:pt x="42870" y="72334"/>
                    <a:pt x="41735" y="76877"/>
                    <a:pt x="45864" y="79355"/>
                  </a:cubicBezTo>
                  <a:cubicBezTo>
                    <a:pt x="47309" y="80180"/>
                    <a:pt x="50613" y="78219"/>
                    <a:pt x="52678" y="76774"/>
                  </a:cubicBezTo>
                  <a:cubicBezTo>
                    <a:pt x="61556" y="70683"/>
                    <a:pt x="62898" y="78425"/>
                    <a:pt x="65582" y="84620"/>
                  </a:cubicBezTo>
                  <a:cubicBezTo>
                    <a:pt x="68473" y="91227"/>
                    <a:pt x="74357" y="92362"/>
                    <a:pt x="77145" y="86478"/>
                  </a:cubicBezTo>
                  <a:cubicBezTo>
                    <a:pt x="86436" y="66966"/>
                    <a:pt x="94076" y="46628"/>
                    <a:pt x="103057" y="26910"/>
                  </a:cubicBezTo>
                  <a:cubicBezTo>
                    <a:pt x="107909" y="16277"/>
                    <a:pt x="101199" y="9154"/>
                    <a:pt x="95418" y="895"/>
                  </a:cubicBezTo>
                  <a:cubicBezTo>
                    <a:pt x="110077" y="-2719"/>
                    <a:pt x="120091" y="5747"/>
                    <a:pt x="131241" y="6263"/>
                  </a:cubicBezTo>
                  <a:cubicBezTo>
                    <a:pt x="137435" y="6573"/>
                    <a:pt x="139913" y="10496"/>
                    <a:pt x="141152" y="16380"/>
                  </a:cubicBezTo>
                  <a:cubicBezTo>
                    <a:pt x="142803" y="24020"/>
                    <a:pt x="149514" y="26291"/>
                    <a:pt x="154056" y="30833"/>
                  </a:cubicBezTo>
                  <a:cubicBezTo>
                    <a:pt x="162005" y="38782"/>
                    <a:pt x="161799" y="39092"/>
                    <a:pt x="150030" y="48074"/>
                  </a:cubicBezTo>
                  <a:cubicBezTo>
                    <a:pt x="142081" y="54062"/>
                    <a:pt x="139706" y="63250"/>
                    <a:pt x="145900" y="68824"/>
                  </a:cubicBezTo>
                  <a:cubicBezTo>
                    <a:pt x="169129" y="89575"/>
                    <a:pt x="183995" y="116313"/>
                    <a:pt x="196383" y="145529"/>
                  </a:cubicBezTo>
                  <a:cubicBezTo>
                    <a:pt x="198861" y="151414"/>
                    <a:pt x="204849" y="155647"/>
                    <a:pt x="209185" y="160602"/>
                  </a:cubicBezTo>
                  <a:cubicBezTo>
                    <a:pt x="201132" y="164525"/>
                    <a:pt x="193389" y="169687"/>
                    <a:pt x="184098" y="168964"/>
                  </a:cubicBezTo>
                  <a:cubicBezTo>
                    <a:pt x="165928" y="167519"/>
                    <a:pt x="148894" y="170719"/>
                    <a:pt x="133099" y="180940"/>
                  </a:cubicBezTo>
                  <a:cubicBezTo>
                    <a:pt x="127111" y="184863"/>
                    <a:pt x="120607" y="183933"/>
                    <a:pt x="115652" y="178772"/>
                  </a:cubicBezTo>
                  <a:cubicBezTo>
                    <a:pt x="106877" y="169893"/>
                    <a:pt x="98102" y="172061"/>
                    <a:pt x="87675" y="175365"/>
                  </a:cubicBezTo>
                  <a:cubicBezTo>
                    <a:pt x="77248" y="178875"/>
                    <a:pt x="65066" y="181043"/>
                    <a:pt x="56291" y="169067"/>
                  </a:cubicBezTo>
                  <a:close/>
                </a:path>
              </a:pathLst>
            </a:custGeom>
            <a:solidFill>
              <a:srgbClr val="A8D9DC"/>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8" name="Freeform: Shape 317">
              <a:extLst>
                <a:ext uri="{FF2B5EF4-FFF2-40B4-BE49-F238E27FC236}">
                  <a16:creationId xmlns:a16="http://schemas.microsoft.com/office/drawing/2014/main" id="{EFDE12D0-8BEC-40C7-B725-91D1108559F4}"/>
                </a:ext>
              </a:extLst>
            </p:cNvPr>
            <p:cNvSpPr/>
            <p:nvPr/>
          </p:nvSpPr>
          <p:spPr>
            <a:xfrm>
              <a:off x="5569121" y="1558169"/>
              <a:ext cx="91674" cy="41054"/>
            </a:xfrm>
            <a:custGeom>
              <a:avLst/>
              <a:gdLst>
                <a:gd name="connsiteX0" fmla="*/ 0 w 91674"/>
                <a:gd name="connsiteY0" fmla="*/ 10838 h 41054"/>
                <a:gd name="connsiteX1" fmla="*/ 14660 w 91674"/>
                <a:gd name="connsiteY1" fmla="*/ 8876 h 41054"/>
                <a:gd name="connsiteX2" fmla="*/ 44185 w 91674"/>
                <a:gd name="connsiteY2" fmla="*/ 11354 h 41054"/>
                <a:gd name="connsiteX3" fmla="*/ 68033 w 91674"/>
                <a:gd name="connsiteY3" fmla="*/ 15483 h 41054"/>
                <a:gd name="connsiteX4" fmla="*/ 91674 w 91674"/>
                <a:gd name="connsiteY4" fmla="*/ 27665 h 41054"/>
                <a:gd name="connsiteX5" fmla="*/ 53477 w 91674"/>
                <a:gd name="connsiteY5" fmla="*/ 36131 h 41054"/>
                <a:gd name="connsiteX6" fmla="*/ 53477 w 91674"/>
                <a:gd name="connsiteY6" fmla="*/ 36131 h 41054"/>
                <a:gd name="connsiteX7" fmla="*/ 14969 w 91674"/>
                <a:gd name="connsiteY7" fmla="*/ 27665 h 41054"/>
                <a:gd name="connsiteX8" fmla="*/ 14969 w 91674"/>
                <a:gd name="connsiteY8" fmla="*/ 27665 h 41054"/>
                <a:gd name="connsiteX9" fmla="*/ 7330 w 91674"/>
                <a:gd name="connsiteY9" fmla="*/ 19406 h 41054"/>
                <a:gd name="connsiteX10" fmla="*/ 103 w 91674"/>
                <a:gd name="connsiteY10" fmla="*/ 18890 h 41054"/>
                <a:gd name="connsiteX11" fmla="*/ 0 w 91674"/>
                <a:gd name="connsiteY11" fmla="*/ 10838 h 41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1674" h="41054">
                  <a:moveTo>
                    <a:pt x="0" y="10838"/>
                  </a:moveTo>
                  <a:cubicBezTo>
                    <a:pt x="4955" y="10321"/>
                    <a:pt x="11459" y="11767"/>
                    <a:pt x="14660" y="8876"/>
                  </a:cubicBezTo>
                  <a:cubicBezTo>
                    <a:pt x="25809" y="-1241"/>
                    <a:pt x="34481" y="-5474"/>
                    <a:pt x="44185" y="11354"/>
                  </a:cubicBezTo>
                  <a:cubicBezTo>
                    <a:pt x="49450" y="20439"/>
                    <a:pt x="59155" y="19819"/>
                    <a:pt x="68033" y="15483"/>
                  </a:cubicBezTo>
                  <a:cubicBezTo>
                    <a:pt x="80318" y="9392"/>
                    <a:pt x="86719" y="16825"/>
                    <a:pt x="91674" y="27665"/>
                  </a:cubicBezTo>
                  <a:cubicBezTo>
                    <a:pt x="78770" y="29523"/>
                    <a:pt x="64110" y="22090"/>
                    <a:pt x="53477" y="36131"/>
                  </a:cubicBezTo>
                  <a:lnTo>
                    <a:pt x="53477" y="36131"/>
                  </a:lnTo>
                  <a:cubicBezTo>
                    <a:pt x="39023" y="42222"/>
                    <a:pt x="24983" y="45732"/>
                    <a:pt x="14969" y="27665"/>
                  </a:cubicBezTo>
                  <a:lnTo>
                    <a:pt x="14969" y="27665"/>
                  </a:lnTo>
                  <a:cubicBezTo>
                    <a:pt x="12698" y="24568"/>
                    <a:pt x="10117" y="21884"/>
                    <a:pt x="7330" y="19406"/>
                  </a:cubicBezTo>
                  <a:cubicBezTo>
                    <a:pt x="4852" y="19303"/>
                    <a:pt x="2478" y="19097"/>
                    <a:pt x="103" y="18890"/>
                  </a:cubicBezTo>
                  <a:cubicBezTo>
                    <a:pt x="0" y="16309"/>
                    <a:pt x="0" y="13522"/>
                    <a:pt x="0" y="10838"/>
                  </a:cubicBezTo>
                  <a:close/>
                </a:path>
              </a:pathLst>
            </a:custGeom>
            <a:solidFill>
              <a:srgbClr val="A8D9DC"/>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9" name="Freeform: Shape 318">
              <a:extLst>
                <a:ext uri="{FF2B5EF4-FFF2-40B4-BE49-F238E27FC236}">
                  <a16:creationId xmlns:a16="http://schemas.microsoft.com/office/drawing/2014/main" id="{0801E77F-4AE9-498F-9C5D-8FB70543D6AE}"/>
                </a:ext>
              </a:extLst>
            </p:cNvPr>
            <p:cNvSpPr/>
            <p:nvPr/>
          </p:nvSpPr>
          <p:spPr>
            <a:xfrm>
              <a:off x="6303548" y="1038003"/>
              <a:ext cx="175812" cy="121072"/>
            </a:xfrm>
            <a:custGeom>
              <a:avLst/>
              <a:gdLst>
                <a:gd name="connsiteX0" fmla="*/ 168069 w 175812"/>
                <a:gd name="connsiteY0" fmla="*/ 96170 h 121072"/>
                <a:gd name="connsiteX1" fmla="*/ 175812 w 175812"/>
                <a:gd name="connsiteY1" fmla="*/ 96273 h 121072"/>
                <a:gd name="connsiteX2" fmla="*/ 165489 w 175812"/>
                <a:gd name="connsiteY2" fmla="*/ 109694 h 121072"/>
                <a:gd name="connsiteX3" fmla="*/ 123161 w 175812"/>
                <a:gd name="connsiteY3" fmla="*/ 115062 h 121072"/>
                <a:gd name="connsiteX4" fmla="*/ 112631 w 175812"/>
                <a:gd name="connsiteY4" fmla="*/ 114546 h 121072"/>
                <a:gd name="connsiteX5" fmla="*/ 102514 w 175812"/>
                <a:gd name="connsiteY5" fmla="*/ 111139 h 121072"/>
                <a:gd name="connsiteX6" fmla="*/ 53580 w 175812"/>
                <a:gd name="connsiteY6" fmla="*/ 113100 h 121072"/>
                <a:gd name="connsiteX7" fmla="*/ 55438 w 175812"/>
                <a:gd name="connsiteY7" fmla="*/ 83781 h 121072"/>
                <a:gd name="connsiteX8" fmla="*/ 53477 w 175812"/>
                <a:gd name="connsiteY8" fmla="*/ 54565 h 121072"/>
                <a:gd name="connsiteX9" fmla="*/ 51825 w 175812"/>
                <a:gd name="connsiteY9" fmla="*/ 50952 h 121072"/>
                <a:gd name="connsiteX10" fmla="*/ 33036 w 175812"/>
                <a:gd name="connsiteY10" fmla="*/ 17193 h 121072"/>
                <a:gd name="connsiteX11" fmla="*/ 2478 w 175812"/>
                <a:gd name="connsiteY11" fmla="*/ 7386 h 121072"/>
                <a:gd name="connsiteX12" fmla="*/ 0 w 175812"/>
                <a:gd name="connsiteY12" fmla="*/ 4392 h 121072"/>
                <a:gd name="connsiteX13" fmla="*/ 26325 w 175812"/>
                <a:gd name="connsiteY13" fmla="*/ 1605 h 121072"/>
                <a:gd name="connsiteX14" fmla="*/ 47076 w 175812"/>
                <a:gd name="connsiteY14" fmla="*/ 10483 h 121072"/>
                <a:gd name="connsiteX15" fmla="*/ 80318 w 175812"/>
                <a:gd name="connsiteY15" fmla="*/ 69122 h 121072"/>
                <a:gd name="connsiteX16" fmla="*/ 91674 w 175812"/>
                <a:gd name="connsiteY16" fmla="*/ 79548 h 121072"/>
                <a:gd name="connsiteX17" fmla="*/ 91778 w 175812"/>
                <a:gd name="connsiteY17" fmla="*/ 79548 h 121072"/>
                <a:gd name="connsiteX18" fmla="*/ 160740 w 175812"/>
                <a:gd name="connsiteY18" fmla="*/ 96170 h 121072"/>
                <a:gd name="connsiteX19" fmla="*/ 168069 w 175812"/>
                <a:gd name="connsiteY19" fmla="*/ 96170 h 121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75812" h="121072">
                  <a:moveTo>
                    <a:pt x="168069" y="96170"/>
                  </a:moveTo>
                  <a:cubicBezTo>
                    <a:pt x="170650" y="96170"/>
                    <a:pt x="173231" y="96273"/>
                    <a:pt x="175812" y="96273"/>
                  </a:cubicBezTo>
                  <a:cubicBezTo>
                    <a:pt x="174677" y="102983"/>
                    <a:pt x="173747" y="112378"/>
                    <a:pt x="165489" y="109694"/>
                  </a:cubicBezTo>
                  <a:cubicBezTo>
                    <a:pt x="150209" y="104738"/>
                    <a:pt x="136273" y="102157"/>
                    <a:pt x="123161" y="115062"/>
                  </a:cubicBezTo>
                  <a:cubicBezTo>
                    <a:pt x="119961" y="118262"/>
                    <a:pt x="116245" y="116198"/>
                    <a:pt x="112631" y="114546"/>
                  </a:cubicBezTo>
                  <a:cubicBezTo>
                    <a:pt x="109328" y="112894"/>
                    <a:pt x="103443" y="110003"/>
                    <a:pt x="102514" y="111139"/>
                  </a:cubicBezTo>
                  <a:cubicBezTo>
                    <a:pt x="86616" y="131580"/>
                    <a:pt x="69788" y="114339"/>
                    <a:pt x="53580" y="113100"/>
                  </a:cubicBezTo>
                  <a:cubicBezTo>
                    <a:pt x="47386" y="102777"/>
                    <a:pt x="49863" y="92763"/>
                    <a:pt x="55438" y="83781"/>
                  </a:cubicBezTo>
                  <a:cubicBezTo>
                    <a:pt x="62149" y="73045"/>
                    <a:pt x="58122" y="63960"/>
                    <a:pt x="53477" y="54565"/>
                  </a:cubicBezTo>
                  <a:cubicBezTo>
                    <a:pt x="52960" y="53326"/>
                    <a:pt x="52444" y="52088"/>
                    <a:pt x="51825" y="50952"/>
                  </a:cubicBezTo>
                  <a:cubicBezTo>
                    <a:pt x="45734" y="39596"/>
                    <a:pt x="40675" y="27104"/>
                    <a:pt x="33036" y="17193"/>
                  </a:cubicBezTo>
                  <a:cubicBezTo>
                    <a:pt x="25603" y="7696"/>
                    <a:pt x="11046" y="17193"/>
                    <a:pt x="2478" y="7386"/>
                  </a:cubicBezTo>
                  <a:cubicBezTo>
                    <a:pt x="1652" y="6457"/>
                    <a:pt x="826" y="5424"/>
                    <a:pt x="0" y="4392"/>
                  </a:cubicBezTo>
                  <a:cubicBezTo>
                    <a:pt x="8775" y="3566"/>
                    <a:pt x="18066" y="4289"/>
                    <a:pt x="26325" y="1605"/>
                  </a:cubicBezTo>
                  <a:cubicBezTo>
                    <a:pt x="36339" y="-1596"/>
                    <a:pt x="40779" y="-667"/>
                    <a:pt x="47076" y="10483"/>
                  </a:cubicBezTo>
                  <a:cubicBezTo>
                    <a:pt x="58019" y="30098"/>
                    <a:pt x="71750" y="47752"/>
                    <a:pt x="80318" y="69122"/>
                  </a:cubicBezTo>
                  <a:cubicBezTo>
                    <a:pt x="82073" y="73561"/>
                    <a:pt x="87854" y="76142"/>
                    <a:pt x="91674" y="79548"/>
                  </a:cubicBezTo>
                  <a:lnTo>
                    <a:pt x="91778" y="79548"/>
                  </a:lnTo>
                  <a:cubicBezTo>
                    <a:pt x="113148" y="93176"/>
                    <a:pt x="142880" y="65302"/>
                    <a:pt x="160740" y="96170"/>
                  </a:cubicBezTo>
                  <a:cubicBezTo>
                    <a:pt x="163114" y="96479"/>
                    <a:pt x="165592" y="96376"/>
                    <a:pt x="168069" y="96170"/>
                  </a:cubicBezTo>
                  <a:close/>
                </a:path>
              </a:pathLst>
            </a:custGeom>
            <a:solidFill>
              <a:srgbClr val="A5D7D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0" name="Freeform: Shape 319">
              <a:extLst>
                <a:ext uri="{FF2B5EF4-FFF2-40B4-BE49-F238E27FC236}">
                  <a16:creationId xmlns:a16="http://schemas.microsoft.com/office/drawing/2014/main" id="{A3F6EA72-633A-4401-94F0-040340498D65}"/>
                </a:ext>
              </a:extLst>
            </p:cNvPr>
            <p:cNvSpPr/>
            <p:nvPr/>
          </p:nvSpPr>
          <p:spPr>
            <a:xfrm>
              <a:off x="6058567" y="975402"/>
              <a:ext cx="145460" cy="50475"/>
            </a:xfrm>
            <a:custGeom>
              <a:avLst/>
              <a:gdLst>
                <a:gd name="connsiteX0" fmla="*/ 145461 w 145460"/>
                <a:gd name="connsiteY0" fmla="*/ 16923 h 50475"/>
                <a:gd name="connsiteX1" fmla="*/ 94152 w 145460"/>
                <a:gd name="connsiteY1" fmla="*/ 24253 h 50475"/>
                <a:gd name="connsiteX2" fmla="*/ 95391 w 145460"/>
                <a:gd name="connsiteY2" fmla="*/ 39739 h 50475"/>
                <a:gd name="connsiteX3" fmla="*/ 94462 w 145460"/>
                <a:gd name="connsiteY3" fmla="*/ 46346 h 50475"/>
                <a:gd name="connsiteX4" fmla="*/ 88061 w 145460"/>
                <a:gd name="connsiteY4" fmla="*/ 49237 h 50475"/>
                <a:gd name="connsiteX5" fmla="*/ 0 w 145460"/>
                <a:gd name="connsiteY5" fmla="*/ 50475 h 50475"/>
                <a:gd name="connsiteX6" fmla="*/ 23022 w 145460"/>
                <a:gd name="connsiteY6" fmla="*/ 8458 h 50475"/>
                <a:gd name="connsiteX7" fmla="*/ 38301 w 145460"/>
                <a:gd name="connsiteY7" fmla="*/ 8561 h 50475"/>
                <a:gd name="connsiteX8" fmla="*/ 44702 w 145460"/>
                <a:gd name="connsiteY8" fmla="*/ 18369 h 50475"/>
                <a:gd name="connsiteX9" fmla="*/ 59568 w 145460"/>
                <a:gd name="connsiteY9" fmla="*/ 16614 h 50475"/>
                <a:gd name="connsiteX10" fmla="*/ 85583 w 145460"/>
                <a:gd name="connsiteY10" fmla="*/ 715 h 50475"/>
                <a:gd name="connsiteX11" fmla="*/ 145461 w 145460"/>
                <a:gd name="connsiteY11" fmla="*/ 16923 h 50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5460" h="50475">
                  <a:moveTo>
                    <a:pt x="145461" y="16923"/>
                  </a:moveTo>
                  <a:cubicBezTo>
                    <a:pt x="128220" y="18162"/>
                    <a:pt x="110257" y="13310"/>
                    <a:pt x="94152" y="24253"/>
                  </a:cubicBezTo>
                  <a:cubicBezTo>
                    <a:pt x="85274" y="30344"/>
                    <a:pt x="83931" y="35506"/>
                    <a:pt x="95391" y="39739"/>
                  </a:cubicBezTo>
                  <a:cubicBezTo>
                    <a:pt x="95804" y="39945"/>
                    <a:pt x="95700" y="44901"/>
                    <a:pt x="94462" y="46346"/>
                  </a:cubicBezTo>
                  <a:cubicBezTo>
                    <a:pt x="93016" y="48101"/>
                    <a:pt x="89610" y="49959"/>
                    <a:pt x="88061" y="49237"/>
                  </a:cubicBezTo>
                  <a:cubicBezTo>
                    <a:pt x="58432" y="35403"/>
                    <a:pt x="29319" y="44901"/>
                    <a:pt x="0" y="50475"/>
                  </a:cubicBezTo>
                  <a:cubicBezTo>
                    <a:pt x="1239" y="32306"/>
                    <a:pt x="3613" y="14859"/>
                    <a:pt x="23022" y="8458"/>
                  </a:cubicBezTo>
                  <a:cubicBezTo>
                    <a:pt x="28080" y="8458"/>
                    <a:pt x="33139" y="8561"/>
                    <a:pt x="38301" y="8561"/>
                  </a:cubicBezTo>
                  <a:cubicBezTo>
                    <a:pt x="40366" y="11865"/>
                    <a:pt x="42017" y="15788"/>
                    <a:pt x="44702" y="18369"/>
                  </a:cubicBezTo>
                  <a:cubicBezTo>
                    <a:pt x="49967" y="23324"/>
                    <a:pt x="57296" y="25182"/>
                    <a:pt x="59568" y="16614"/>
                  </a:cubicBezTo>
                  <a:cubicBezTo>
                    <a:pt x="63800" y="1025"/>
                    <a:pt x="74124" y="-1556"/>
                    <a:pt x="85583" y="715"/>
                  </a:cubicBezTo>
                  <a:cubicBezTo>
                    <a:pt x="105921" y="4638"/>
                    <a:pt x="127188" y="4329"/>
                    <a:pt x="145461" y="16923"/>
                  </a:cubicBezTo>
                  <a:close/>
                </a:path>
              </a:pathLst>
            </a:custGeom>
            <a:solidFill>
              <a:srgbClr val="A0D5D8"/>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1" name="Freeform: Shape 320">
              <a:extLst>
                <a:ext uri="{FF2B5EF4-FFF2-40B4-BE49-F238E27FC236}">
                  <a16:creationId xmlns:a16="http://schemas.microsoft.com/office/drawing/2014/main" id="{70971705-5D6D-44BE-80D4-D209BD73B53B}"/>
                </a:ext>
              </a:extLst>
            </p:cNvPr>
            <p:cNvSpPr/>
            <p:nvPr/>
          </p:nvSpPr>
          <p:spPr>
            <a:xfrm>
              <a:off x="5905363" y="1684219"/>
              <a:ext cx="53786" cy="77419"/>
            </a:xfrm>
            <a:custGeom>
              <a:avLst/>
              <a:gdLst>
                <a:gd name="connsiteX0" fmla="*/ 15589 w 53786"/>
                <a:gd name="connsiteY0" fmla="*/ 10220 h 77419"/>
                <a:gd name="connsiteX1" fmla="*/ 23125 w 53786"/>
                <a:gd name="connsiteY1" fmla="*/ 18686 h 77419"/>
                <a:gd name="connsiteX2" fmla="*/ 38920 w 53786"/>
                <a:gd name="connsiteY2" fmla="*/ 54819 h 77419"/>
                <a:gd name="connsiteX3" fmla="*/ 53786 w 53786"/>
                <a:gd name="connsiteY3" fmla="*/ 77221 h 77419"/>
                <a:gd name="connsiteX4" fmla="*/ 26945 w 53786"/>
                <a:gd name="connsiteY4" fmla="*/ 60084 h 77419"/>
                <a:gd name="connsiteX5" fmla="*/ 7227 w 53786"/>
                <a:gd name="connsiteY5" fmla="*/ 32210 h 77419"/>
                <a:gd name="connsiteX6" fmla="*/ 0 w 53786"/>
                <a:gd name="connsiteY6" fmla="*/ 2271 h 77419"/>
                <a:gd name="connsiteX7" fmla="*/ 4542 w 53786"/>
                <a:gd name="connsiteY7" fmla="*/ 0 h 77419"/>
                <a:gd name="connsiteX8" fmla="*/ 15589 w 53786"/>
                <a:gd name="connsiteY8" fmla="*/ 10220 h 77419"/>
                <a:gd name="connsiteX9" fmla="*/ 15589 w 53786"/>
                <a:gd name="connsiteY9" fmla="*/ 10220 h 77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786" h="77419">
                  <a:moveTo>
                    <a:pt x="15589" y="10220"/>
                  </a:moveTo>
                  <a:cubicBezTo>
                    <a:pt x="18066" y="13008"/>
                    <a:pt x="20647" y="15795"/>
                    <a:pt x="23125" y="18686"/>
                  </a:cubicBezTo>
                  <a:cubicBezTo>
                    <a:pt x="28287" y="30765"/>
                    <a:pt x="39849" y="39127"/>
                    <a:pt x="38920" y="54819"/>
                  </a:cubicBezTo>
                  <a:cubicBezTo>
                    <a:pt x="38301" y="65968"/>
                    <a:pt x="49760" y="68962"/>
                    <a:pt x="53786" y="77221"/>
                  </a:cubicBezTo>
                  <a:cubicBezTo>
                    <a:pt x="41088" y="78460"/>
                    <a:pt x="31694" y="74021"/>
                    <a:pt x="26945" y="60084"/>
                  </a:cubicBezTo>
                  <a:cubicBezTo>
                    <a:pt x="23125" y="48728"/>
                    <a:pt x="20234" y="37785"/>
                    <a:pt x="7227" y="32210"/>
                  </a:cubicBezTo>
                  <a:cubicBezTo>
                    <a:pt x="-3407" y="27564"/>
                    <a:pt x="1342" y="12801"/>
                    <a:pt x="0" y="2271"/>
                  </a:cubicBezTo>
                  <a:cubicBezTo>
                    <a:pt x="1549" y="1548"/>
                    <a:pt x="2994" y="723"/>
                    <a:pt x="4542" y="0"/>
                  </a:cubicBezTo>
                  <a:cubicBezTo>
                    <a:pt x="9808" y="1445"/>
                    <a:pt x="12388" y="6091"/>
                    <a:pt x="15589" y="10220"/>
                  </a:cubicBezTo>
                  <a:lnTo>
                    <a:pt x="15589" y="10220"/>
                  </a:lnTo>
                  <a:close/>
                </a:path>
              </a:pathLst>
            </a:custGeom>
            <a:solidFill>
              <a:srgbClr val="90D0D3"/>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2" name="Freeform: Shape 321">
              <a:extLst>
                <a:ext uri="{FF2B5EF4-FFF2-40B4-BE49-F238E27FC236}">
                  <a16:creationId xmlns:a16="http://schemas.microsoft.com/office/drawing/2014/main" id="{8414FC72-6684-43A6-9718-E411C6C4C845}"/>
                </a:ext>
              </a:extLst>
            </p:cNvPr>
            <p:cNvSpPr/>
            <p:nvPr/>
          </p:nvSpPr>
          <p:spPr>
            <a:xfrm>
              <a:off x="5890291" y="1669456"/>
              <a:ext cx="16748" cy="16930"/>
            </a:xfrm>
            <a:custGeom>
              <a:avLst/>
              <a:gdLst>
                <a:gd name="connsiteX0" fmla="*/ 0 w 16748"/>
                <a:gd name="connsiteY0" fmla="*/ 0 h 16930"/>
                <a:gd name="connsiteX1" fmla="*/ 7640 w 16748"/>
                <a:gd name="connsiteY1" fmla="*/ 0 h 16930"/>
                <a:gd name="connsiteX2" fmla="*/ 15382 w 16748"/>
                <a:gd name="connsiteY2" fmla="*/ 16518 h 16930"/>
                <a:gd name="connsiteX3" fmla="*/ 14969 w 16748"/>
                <a:gd name="connsiteY3" fmla="*/ 16931 h 16930"/>
                <a:gd name="connsiteX4" fmla="*/ 0 w 16748"/>
                <a:gd name="connsiteY4" fmla="*/ 0 h 169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48" h="16930">
                  <a:moveTo>
                    <a:pt x="0" y="0"/>
                  </a:moveTo>
                  <a:cubicBezTo>
                    <a:pt x="2581" y="0"/>
                    <a:pt x="5162" y="0"/>
                    <a:pt x="7640" y="0"/>
                  </a:cubicBezTo>
                  <a:cubicBezTo>
                    <a:pt x="11666" y="4749"/>
                    <a:pt x="20028" y="7020"/>
                    <a:pt x="15382" y="16518"/>
                  </a:cubicBezTo>
                  <a:lnTo>
                    <a:pt x="14969" y="16931"/>
                  </a:lnTo>
                  <a:cubicBezTo>
                    <a:pt x="5368" y="16311"/>
                    <a:pt x="206" y="10737"/>
                    <a:pt x="0" y="0"/>
                  </a:cubicBezTo>
                  <a:close/>
                </a:path>
              </a:pathLst>
            </a:custGeom>
            <a:solidFill>
              <a:srgbClr val="90D0D3"/>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3" name="Freeform: Shape 322">
              <a:extLst>
                <a:ext uri="{FF2B5EF4-FFF2-40B4-BE49-F238E27FC236}">
                  <a16:creationId xmlns:a16="http://schemas.microsoft.com/office/drawing/2014/main" id="{19EE1D68-D8CD-424E-89A1-4A827231DEC7}"/>
                </a:ext>
              </a:extLst>
            </p:cNvPr>
            <p:cNvSpPr/>
            <p:nvPr/>
          </p:nvSpPr>
          <p:spPr>
            <a:xfrm>
              <a:off x="6020369" y="978348"/>
              <a:ext cx="61322" cy="55685"/>
            </a:xfrm>
            <a:custGeom>
              <a:avLst/>
              <a:gdLst>
                <a:gd name="connsiteX0" fmla="*/ 61323 w 61322"/>
                <a:gd name="connsiteY0" fmla="*/ 5409 h 55685"/>
                <a:gd name="connsiteX1" fmla="*/ 38301 w 61322"/>
                <a:gd name="connsiteY1" fmla="*/ 47427 h 55685"/>
                <a:gd name="connsiteX2" fmla="*/ 38301 w 61322"/>
                <a:gd name="connsiteY2" fmla="*/ 47427 h 55685"/>
                <a:gd name="connsiteX3" fmla="*/ 7640 w 61322"/>
                <a:gd name="connsiteY3" fmla="*/ 55686 h 55685"/>
                <a:gd name="connsiteX4" fmla="*/ 7640 w 61322"/>
                <a:gd name="connsiteY4" fmla="*/ 55686 h 55685"/>
                <a:gd name="connsiteX5" fmla="*/ 0 w 61322"/>
                <a:gd name="connsiteY5" fmla="*/ 55686 h 55685"/>
                <a:gd name="connsiteX6" fmla="*/ 10014 w 61322"/>
                <a:gd name="connsiteY6" fmla="*/ 35348 h 55685"/>
                <a:gd name="connsiteX7" fmla="*/ 49244 w 61322"/>
                <a:gd name="connsiteY7" fmla="*/ 2622 h 55685"/>
                <a:gd name="connsiteX8" fmla="*/ 61323 w 61322"/>
                <a:gd name="connsiteY8" fmla="*/ 5409 h 55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322" h="55685">
                  <a:moveTo>
                    <a:pt x="61323" y="5409"/>
                  </a:moveTo>
                  <a:cubicBezTo>
                    <a:pt x="49244" y="16559"/>
                    <a:pt x="46044" y="33387"/>
                    <a:pt x="38301" y="47427"/>
                  </a:cubicBezTo>
                  <a:lnTo>
                    <a:pt x="38301" y="47427"/>
                  </a:lnTo>
                  <a:cubicBezTo>
                    <a:pt x="29423" y="55995"/>
                    <a:pt x="15795" y="43813"/>
                    <a:pt x="7640" y="55686"/>
                  </a:cubicBezTo>
                  <a:lnTo>
                    <a:pt x="7640" y="55686"/>
                  </a:lnTo>
                  <a:cubicBezTo>
                    <a:pt x="5059" y="55686"/>
                    <a:pt x="2478" y="55686"/>
                    <a:pt x="0" y="55686"/>
                  </a:cubicBezTo>
                  <a:cubicBezTo>
                    <a:pt x="516" y="47117"/>
                    <a:pt x="2478" y="36793"/>
                    <a:pt x="10014" y="35348"/>
                  </a:cubicBezTo>
                  <a:cubicBezTo>
                    <a:pt x="28803" y="31632"/>
                    <a:pt x="40985" y="21101"/>
                    <a:pt x="49244" y="2622"/>
                  </a:cubicBezTo>
                  <a:cubicBezTo>
                    <a:pt x="51412" y="-2437"/>
                    <a:pt x="57916" y="557"/>
                    <a:pt x="61323" y="5409"/>
                  </a:cubicBezTo>
                  <a:close/>
                </a:path>
              </a:pathLst>
            </a:custGeom>
            <a:solidFill>
              <a:srgbClr val="8DCED1"/>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4" name="Freeform: Shape 323">
              <a:extLst>
                <a:ext uri="{FF2B5EF4-FFF2-40B4-BE49-F238E27FC236}">
                  <a16:creationId xmlns:a16="http://schemas.microsoft.com/office/drawing/2014/main" id="{DA7831AD-1C36-4E7F-BFB6-7281192BE8DE}"/>
                </a:ext>
              </a:extLst>
            </p:cNvPr>
            <p:cNvSpPr/>
            <p:nvPr/>
          </p:nvSpPr>
          <p:spPr>
            <a:xfrm>
              <a:off x="5967099" y="1059120"/>
              <a:ext cx="37887" cy="8981"/>
            </a:xfrm>
            <a:custGeom>
              <a:avLst/>
              <a:gdLst>
                <a:gd name="connsiteX0" fmla="*/ 0 w 37887"/>
                <a:gd name="connsiteY0" fmla="*/ 8982 h 8981"/>
                <a:gd name="connsiteX1" fmla="*/ 15589 w 37887"/>
                <a:gd name="connsiteY1" fmla="*/ 206 h 8981"/>
                <a:gd name="connsiteX2" fmla="*/ 37888 w 37887"/>
                <a:gd name="connsiteY2" fmla="*/ 0 h 8981"/>
                <a:gd name="connsiteX3" fmla="*/ 22093 w 37887"/>
                <a:gd name="connsiteY3" fmla="*/ 8362 h 8981"/>
                <a:gd name="connsiteX4" fmla="*/ 0 w 37887"/>
                <a:gd name="connsiteY4" fmla="*/ 8982 h 89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887" h="8981">
                  <a:moveTo>
                    <a:pt x="0" y="8982"/>
                  </a:moveTo>
                  <a:cubicBezTo>
                    <a:pt x="3613" y="2684"/>
                    <a:pt x="9085" y="206"/>
                    <a:pt x="15589" y="206"/>
                  </a:cubicBezTo>
                  <a:cubicBezTo>
                    <a:pt x="23022" y="103"/>
                    <a:pt x="30455" y="103"/>
                    <a:pt x="37888" y="0"/>
                  </a:cubicBezTo>
                  <a:cubicBezTo>
                    <a:pt x="34068" y="5988"/>
                    <a:pt x="28597" y="8259"/>
                    <a:pt x="22093" y="8362"/>
                  </a:cubicBezTo>
                  <a:cubicBezTo>
                    <a:pt x="14763" y="8465"/>
                    <a:pt x="7330" y="8775"/>
                    <a:pt x="0" y="8982"/>
                  </a:cubicBezTo>
                  <a:close/>
                </a:path>
              </a:pathLst>
            </a:custGeom>
            <a:solidFill>
              <a:srgbClr val="79C8CA"/>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5" name="Freeform: Shape 324">
              <a:extLst>
                <a:ext uri="{FF2B5EF4-FFF2-40B4-BE49-F238E27FC236}">
                  <a16:creationId xmlns:a16="http://schemas.microsoft.com/office/drawing/2014/main" id="{591341CA-733A-416C-8D00-6DE48E2DF47C}"/>
                </a:ext>
              </a:extLst>
            </p:cNvPr>
            <p:cNvSpPr/>
            <p:nvPr/>
          </p:nvSpPr>
          <p:spPr>
            <a:xfrm>
              <a:off x="6341849" y="1661094"/>
              <a:ext cx="7639" cy="8362"/>
            </a:xfrm>
            <a:custGeom>
              <a:avLst/>
              <a:gdLst>
                <a:gd name="connsiteX0" fmla="*/ 0 w 7639"/>
                <a:gd name="connsiteY0" fmla="*/ 8362 h 8362"/>
                <a:gd name="connsiteX1" fmla="*/ 7640 w 7639"/>
                <a:gd name="connsiteY1" fmla="*/ 0 h 8362"/>
                <a:gd name="connsiteX2" fmla="*/ 0 w 7639"/>
                <a:gd name="connsiteY2" fmla="*/ 8362 h 8362"/>
              </a:gdLst>
              <a:ahLst/>
              <a:cxnLst>
                <a:cxn ang="0">
                  <a:pos x="connsiteX0" y="connsiteY0"/>
                </a:cxn>
                <a:cxn ang="0">
                  <a:pos x="connsiteX1" y="connsiteY1"/>
                </a:cxn>
                <a:cxn ang="0">
                  <a:pos x="connsiteX2" y="connsiteY2"/>
                </a:cxn>
              </a:cxnLst>
              <a:rect l="l" t="t" r="r" b="b"/>
              <a:pathLst>
                <a:path w="7639" h="8362">
                  <a:moveTo>
                    <a:pt x="0" y="8362"/>
                  </a:moveTo>
                  <a:cubicBezTo>
                    <a:pt x="2478" y="5575"/>
                    <a:pt x="5059" y="2787"/>
                    <a:pt x="7640" y="0"/>
                  </a:cubicBezTo>
                  <a:cubicBezTo>
                    <a:pt x="5059" y="2787"/>
                    <a:pt x="2478" y="5575"/>
                    <a:pt x="0" y="8362"/>
                  </a:cubicBezTo>
                  <a:close/>
                </a:path>
              </a:pathLst>
            </a:custGeom>
            <a:solidFill>
              <a:srgbClr val="96D2D5"/>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6" name="Freeform: Shape 325">
              <a:extLst>
                <a:ext uri="{FF2B5EF4-FFF2-40B4-BE49-F238E27FC236}">
                  <a16:creationId xmlns:a16="http://schemas.microsoft.com/office/drawing/2014/main" id="{1F095DED-3EA6-43D5-A1F0-11338A944E01}"/>
                </a:ext>
              </a:extLst>
            </p:cNvPr>
            <p:cNvSpPr/>
            <p:nvPr/>
          </p:nvSpPr>
          <p:spPr>
            <a:xfrm>
              <a:off x="5584116" y="1585937"/>
              <a:ext cx="38584" cy="22114"/>
            </a:xfrm>
            <a:custGeom>
              <a:avLst/>
              <a:gdLst>
                <a:gd name="connsiteX0" fmla="*/ 77 w 38584"/>
                <a:gd name="connsiteY0" fmla="*/ 0 h 22114"/>
                <a:gd name="connsiteX1" fmla="*/ 38585 w 38584"/>
                <a:gd name="connsiteY1" fmla="*/ 8465 h 22114"/>
                <a:gd name="connsiteX2" fmla="*/ 16492 w 38584"/>
                <a:gd name="connsiteY2" fmla="*/ 20028 h 22114"/>
                <a:gd name="connsiteX3" fmla="*/ 387 w 38584"/>
                <a:gd name="connsiteY3" fmla="*/ 7846 h 22114"/>
                <a:gd name="connsiteX4" fmla="*/ 77 w 38584"/>
                <a:gd name="connsiteY4" fmla="*/ 0 h 221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584" h="22114">
                  <a:moveTo>
                    <a:pt x="77" y="0"/>
                  </a:moveTo>
                  <a:cubicBezTo>
                    <a:pt x="12053" y="7743"/>
                    <a:pt x="25061" y="9085"/>
                    <a:pt x="38585" y="8465"/>
                  </a:cubicBezTo>
                  <a:cubicBezTo>
                    <a:pt x="33629" y="17757"/>
                    <a:pt x="24235" y="17241"/>
                    <a:pt x="16492" y="20028"/>
                  </a:cubicBezTo>
                  <a:cubicBezTo>
                    <a:pt x="4930" y="24261"/>
                    <a:pt x="3691" y="22919"/>
                    <a:pt x="387" y="7846"/>
                  </a:cubicBezTo>
                  <a:cubicBezTo>
                    <a:pt x="-232" y="5265"/>
                    <a:pt x="77" y="2581"/>
                    <a:pt x="77" y="0"/>
                  </a:cubicBezTo>
                  <a:close/>
                </a:path>
              </a:pathLst>
            </a:custGeom>
            <a:solidFill>
              <a:srgbClr val="90D0D3"/>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7" name="Freeform: Shape 326">
              <a:extLst>
                <a:ext uri="{FF2B5EF4-FFF2-40B4-BE49-F238E27FC236}">
                  <a16:creationId xmlns:a16="http://schemas.microsoft.com/office/drawing/2014/main" id="{2CDF940E-40B2-4803-B554-881DCD5B06EB}"/>
                </a:ext>
              </a:extLst>
            </p:cNvPr>
            <p:cNvSpPr/>
            <p:nvPr/>
          </p:nvSpPr>
          <p:spPr>
            <a:xfrm>
              <a:off x="5576451" y="1577678"/>
              <a:ext cx="7639" cy="8258"/>
            </a:xfrm>
            <a:custGeom>
              <a:avLst/>
              <a:gdLst>
                <a:gd name="connsiteX0" fmla="*/ 0 w 7639"/>
                <a:gd name="connsiteY0" fmla="*/ 0 h 8258"/>
                <a:gd name="connsiteX1" fmla="*/ 7640 w 7639"/>
                <a:gd name="connsiteY1" fmla="*/ 8259 h 8258"/>
                <a:gd name="connsiteX2" fmla="*/ 0 w 7639"/>
                <a:gd name="connsiteY2" fmla="*/ 0 h 8258"/>
              </a:gdLst>
              <a:ahLst/>
              <a:cxnLst>
                <a:cxn ang="0">
                  <a:pos x="connsiteX0" y="connsiteY0"/>
                </a:cxn>
                <a:cxn ang="0">
                  <a:pos x="connsiteX1" y="connsiteY1"/>
                </a:cxn>
                <a:cxn ang="0">
                  <a:pos x="connsiteX2" y="connsiteY2"/>
                </a:cxn>
              </a:cxnLst>
              <a:rect l="l" t="t" r="r" b="b"/>
              <a:pathLst>
                <a:path w="7639" h="8258">
                  <a:moveTo>
                    <a:pt x="0" y="0"/>
                  </a:moveTo>
                  <a:cubicBezTo>
                    <a:pt x="2581" y="2787"/>
                    <a:pt x="5162" y="5472"/>
                    <a:pt x="7640" y="8259"/>
                  </a:cubicBezTo>
                  <a:cubicBezTo>
                    <a:pt x="5059" y="5472"/>
                    <a:pt x="2581" y="2787"/>
                    <a:pt x="0" y="0"/>
                  </a:cubicBezTo>
                  <a:close/>
                </a:path>
              </a:pathLst>
            </a:custGeom>
            <a:solidFill>
              <a:srgbClr val="8CCED1"/>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8" name="Freeform: Shape 327">
              <a:extLst>
                <a:ext uri="{FF2B5EF4-FFF2-40B4-BE49-F238E27FC236}">
                  <a16:creationId xmlns:a16="http://schemas.microsoft.com/office/drawing/2014/main" id="{F32141BC-AE5D-4D5C-941F-868B460A528E}"/>
                </a:ext>
              </a:extLst>
            </p:cNvPr>
            <p:cNvSpPr/>
            <p:nvPr/>
          </p:nvSpPr>
          <p:spPr>
            <a:xfrm>
              <a:off x="6395222" y="1110987"/>
              <a:ext cx="68962" cy="23496"/>
            </a:xfrm>
            <a:custGeom>
              <a:avLst/>
              <a:gdLst>
                <a:gd name="connsiteX0" fmla="*/ 68962 w 68962"/>
                <a:gd name="connsiteY0" fmla="*/ 23496 h 23496"/>
                <a:gd name="connsiteX1" fmla="*/ 16105 w 68962"/>
                <a:gd name="connsiteY1" fmla="*/ 14721 h 23496"/>
                <a:gd name="connsiteX2" fmla="*/ 0 w 68962"/>
                <a:gd name="connsiteY2" fmla="*/ 6875 h 23496"/>
                <a:gd name="connsiteX3" fmla="*/ 22506 w 68962"/>
                <a:gd name="connsiteY3" fmla="*/ 5223 h 23496"/>
                <a:gd name="connsiteX4" fmla="*/ 68962 w 68962"/>
                <a:gd name="connsiteY4" fmla="*/ 23496 h 234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962" h="23496">
                  <a:moveTo>
                    <a:pt x="68962" y="23496"/>
                  </a:moveTo>
                  <a:cubicBezTo>
                    <a:pt x="51825" y="16992"/>
                    <a:pt x="35204" y="8940"/>
                    <a:pt x="16105" y="14721"/>
                  </a:cubicBezTo>
                  <a:cubicBezTo>
                    <a:pt x="10014" y="16579"/>
                    <a:pt x="4026" y="12863"/>
                    <a:pt x="0" y="6875"/>
                  </a:cubicBezTo>
                  <a:cubicBezTo>
                    <a:pt x="7536" y="6462"/>
                    <a:pt x="16105" y="8423"/>
                    <a:pt x="22506" y="5223"/>
                  </a:cubicBezTo>
                  <a:cubicBezTo>
                    <a:pt x="44392" y="-6133"/>
                    <a:pt x="58742" y="1507"/>
                    <a:pt x="68962" y="23496"/>
                  </a:cubicBezTo>
                  <a:close/>
                </a:path>
              </a:pathLst>
            </a:custGeom>
            <a:solidFill>
              <a:srgbClr val="8DCED1"/>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9" name="Freeform: Shape 328">
              <a:extLst>
                <a:ext uri="{FF2B5EF4-FFF2-40B4-BE49-F238E27FC236}">
                  <a16:creationId xmlns:a16="http://schemas.microsoft.com/office/drawing/2014/main" id="{C60EC6AA-EDDF-4F6A-ABBF-884EA4C2296A}"/>
                </a:ext>
              </a:extLst>
            </p:cNvPr>
            <p:cNvSpPr/>
            <p:nvPr/>
          </p:nvSpPr>
          <p:spPr>
            <a:xfrm>
              <a:off x="6540683" y="1101241"/>
              <a:ext cx="15382" cy="8052"/>
            </a:xfrm>
            <a:custGeom>
              <a:avLst/>
              <a:gdLst>
                <a:gd name="connsiteX0" fmla="*/ 15382 w 15382"/>
                <a:gd name="connsiteY0" fmla="*/ 0 h 8052"/>
                <a:gd name="connsiteX1" fmla="*/ 0 w 15382"/>
                <a:gd name="connsiteY1" fmla="*/ 8052 h 8052"/>
                <a:gd name="connsiteX2" fmla="*/ 15382 w 15382"/>
                <a:gd name="connsiteY2" fmla="*/ 0 h 8052"/>
              </a:gdLst>
              <a:ahLst/>
              <a:cxnLst>
                <a:cxn ang="0">
                  <a:pos x="connsiteX0" y="connsiteY0"/>
                </a:cxn>
                <a:cxn ang="0">
                  <a:pos x="connsiteX1" y="connsiteY1"/>
                </a:cxn>
                <a:cxn ang="0">
                  <a:pos x="connsiteX2" y="connsiteY2"/>
                </a:cxn>
              </a:cxnLst>
              <a:rect l="l" t="t" r="r" b="b"/>
              <a:pathLst>
                <a:path w="15382" h="8052">
                  <a:moveTo>
                    <a:pt x="15382" y="0"/>
                  </a:moveTo>
                  <a:cubicBezTo>
                    <a:pt x="11976" y="6607"/>
                    <a:pt x="6297" y="7949"/>
                    <a:pt x="0" y="8052"/>
                  </a:cubicBezTo>
                  <a:cubicBezTo>
                    <a:pt x="3407" y="1445"/>
                    <a:pt x="9085" y="0"/>
                    <a:pt x="15382" y="0"/>
                  </a:cubicBezTo>
                  <a:close/>
                </a:path>
              </a:pathLst>
            </a:custGeom>
            <a:solidFill>
              <a:srgbClr val="7CC8C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0" name="Freeform: Shape 329">
              <a:extLst>
                <a:ext uri="{FF2B5EF4-FFF2-40B4-BE49-F238E27FC236}">
                  <a16:creationId xmlns:a16="http://schemas.microsoft.com/office/drawing/2014/main" id="{8034AFF9-B1EC-4544-AD81-BC1BC3975483}"/>
                </a:ext>
              </a:extLst>
            </p:cNvPr>
            <p:cNvSpPr/>
            <p:nvPr/>
          </p:nvSpPr>
          <p:spPr>
            <a:xfrm>
              <a:off x="6517764" y="1100931"/>
              <a:ext cx="15279" cy="8362"/>
            </a:xfrm>
            <a:custGeom>
              <a:avLst/>
              <a:gdLst>
                <a:gd name="connsiteX0" fmla="*/ 15279 w 15279"/>
                <a:gd name="connsiteY0" fmla="*/ 8362 h 8362"/>
                <a:gd name="connsiteX1" fmla="*/ 0 w 15279"/>
                <a:gd name="connsiteY1" fmla="*/ 0 h 8362"/>
                <a:gd name="connsiteX2" fmla="*/ 15279 w 15279"/>
                <a:gd name="connsiteY2" fmla="*/ 8362 h 8362"/>
              </a:gdLst>
              <a:ahLst/>
              <a:cxnLst>
                <a:cxn ang="0">
                  <a:pos x="connsiteX0" y="connsiteY0"/>
                </a:cxn>
                <a:cxn ang="0">
                  <a:pos x="connsiteX1" y="connsiteY1"/>
                </a:cxn>
                <a:cxn ang="0">
                  <a:pos x="connsiteX2" y="connsiteY2"/>
                </a:cxn>
              </a:cxnLst>
              <a:rect l="l" t="t" r="r" b="b"/>
              <a:pathLst>
                <a:path w="15279" h="8362">
                  <a:moveTo>
                    <a:pt x="15279" y="8362"/>
                  </a:moveTo>
                  <a:cubicBezTo>
                    <a:pt x="8982" y="8259"/>
                    <a:pt x="3304" y="6814"/>
                    <a:pt x="0" y="0"/>
                  </a:cubicBezTo>
                  <a:cubicBezTo>
                    <a:pt x="6297" y="206"/>
                    <a:pt x="11975" y="1755"/>
                    <a:pt x="15279" y="8362"/>
                  </a:cubicBezTo>
                  <a:close/>
                </a:path>
              </a:pathLst>
            </a:custGeom>
            <a:solidFill>
              <a:srgbClr val="7CC8C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1" name="Freeform: Shape 330">
              <a:extLst>
                <a:ext uri="{FF2B5EF4-FFF2-40B4-BE49-F238E27FC236}">
                  <a16:creationId xmlns:a16="http://schemas.microsoft.com/office/drawing/2014/main" id="{39931CF1-C032-44E8-BF4C-EE7BDB93C30C}"/>
                </a:ext>
              </a:extLst>
            </p:cNvPr>
            <p:cNvSpPr/>
            <p:nvPr/>
          </p:nvSpPr>
          <p:spPr>
            <a:xfrm>
              <a:off x="6578984" y="1086232"/>
              <a:ext cx="15279" cy="6439"/>
            </a:xfrm>
            <a:custGeom>
              <a:avLst/>
              <a:gdLst>
                <a:gd name="connsiteX0" fmla="*/ 15279 w 15279"/>
                <a:gd name="connsiteY0" fmla="*/ 6439 h 6439"/>
                <a:gd name="connsiteX1" fmla="*/ 0 w 15279"/>
                <a:gd name="connsiteY1" fmla="*/ 6336 h 6439"/>
                <a:gd name="connsiteX2" fmla="*/ 15279 w 15279"/>
                <a:gd name="connsiteY2" fmla="*/ 6439 h 6439"/>
              </a:gdLst>
              <a:ahLst/>
              <a:cxnLst>
                <a:cxn ang="0">
                  <a:pos x="connsiteX0" y="connsiteY0"/>
                </a:cxn>
                <a:cxn ang="0">
                  <a:pos x="connsiteX1" y="connsiteY1"/>
                </a:cxn>
                <a:cxn ang="0">
                  <a:pos x="connsiteX2" y="connsiteY2"/>
                </a:cxn>
              </a:cxnLst>
              <a:rect l="l" t="t" r="r" b="b"/>
              <a:pathLst>
                <a:path w="15279" h="6439">
                  <a:moveTo>
                    <a:pt x="15279" y="6439"/>
                  </a:moveTo>
                  <a:cubicBezTo>
                    <a:pt x="10220" y="6439"/>
                    <a:pt x="5059" y="6439"/>
                    <a:pt x="0" y="6336"/>
                  </a:cubicBezTo>
                  <a:cubicBezTo>
                    <a:pt x="5059" y="-2129"/>
                    <a:pt x="10220" y="-2129"/>
                    <a:pt x="15279" y="6439"/>
                  </a:cubicBezTo>
                  <a:close/>
                </a:path>
              </a:pathLst>
            </a:custGeom>
            <a:solidFill>
              <a:srgbClr val="7CC8C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2" name="Freeform: Shape 331">
              <a:extLst>
                <a:ext uri="{FF2B5EF4-FFF2-40B4-BE49-F238E27FC236}">
                  <a16:creationId xmlns:a16="http://schemas.microsoft.com/office/drawing/2014/main" id="{D3D71CC5-EF4D-4EDE-8B21-1859C2402AFC}"/>
                </a:ext>
              </a:extLst>
            </p:cNvPr>
            <p:cNvSpPr/>
            <p:nvPr/>
          </p:nvSpPr>
          <p:spPr>
            <a:xfrm>
              <a:off x="6594263" y="1092672"/>
              <a:ext cx="7639" cy="4335"/>
            </a:xfrm>
            <a:custGeom>
              <a:avLst/>
              <a:gdLst>
                <a:gd name="connsiteX0" fmla="*/ 7640 w 7639"/>
                <a:gd name="connsiteY0" fmla="*/ 0 h 4335"/>
                <a:gd name="connsiteX1" fmla="*/ 0 w 7639"/>
                <a:gd name="connsiteY1" fmla="*/ 0 h 4335"/>
                <a:gd name="connsiteX2" fmla="*/ 7640 w 7639"/>
                <a:gd name="connsiteY2" fmla="*/ 0 h 4335"/>
              </a:gdLst>
              <a:ahLst/>
              <a:cxnLst>
                <a:cxn ang="0">
                  <a:pos x="connsiteX0" y="connsiteY0"/>
                </a:cxn>
                <a:cxn ang="0">
                  <a:pos x="connsiteX1" y="connsiteY1"/>
                </a:cxn>
                <a:cxn ang="0">
                  <a:pos x="connsiteX2" y="connsiteY2"/>
                </a:cxn>
              </a:cxnLst>
              <a:rect l="l" t="t" r="r" b="b"/>
              <a:pathLst>
                <a:path w="7639" h="4335">
                  <a:moveTo>
                    <a:pt x="7640" y="0"/>
                  </a:moveTo>
                  <a:cubicBezTo>
                    <a:pt x="5162" y="5781"/>
                    <a:pt x="2581" y="5781"/>
                    <a:pt x="0" y="0"/>
                  </a:cubicBezTo>
                  <a:cubicBezTo>
                    <a:pt x="2581" y="0"/>
                    <a:pt x="5059" y="0"/>
                    <a:pt x="7640" y="0"/>
                  </a:cubicBezTo>
                  <a:close/>
                </a:path>
              </a:pathLst>
            </a:custGeom>
            <a:solidFill>
              <a:srgbClr val="7CC8C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3" name="Freeform: Shape 332">
              <a:extLst>
                <a:ext uri="{FF2B5EF4-FFF2-40B4-BE49-F238E27FC236}">
                  <a16:creationId xmlns:a16="http://schemas.microsoft.com/office/drawing/2014/main" id="{11C363E4-4F83-4D98-86E4-A892914BB24D}"/>
                </a:ext>
              </a:extLst>
            </p:cNvPr>
            <p:cNvSpPr/>
            <p:nvPr/>
          </p:nvSpPr>
          <p:spPr>
            <a:xfrm>
              <a:off x="6601902" y="1084310"/>
              <a:ext cx="7639" cy="8362"/>
            </a:xfrm>
            <a:custGeom>
              <a:avLst/>
              <a:gdLst>
                <a:gd name="connsiteX0" fmla="*/ 7640 w 7639"/>
                <a:gd name="connsiteY0" fmla="*/ 0 h 8362"/>
                <a:gd name="connsiteX1" fmla="*/ 0 w 7639"/>
                <a:gd name="connsiteY1" fmla="*/ 8362 h 8362"/>
                <a:gd name="connsiteX2" fmla="*/ 7640 w 7639"/>
                <a:gd name="connsiteY2" fmla="*/ 0 h 8362"/>
              </a:gdLst>
              <a:ahLst/>
              <a:cxnLst>
                <a:cxn ang="0">
                  <a:pos x="connsiteX0" y="connsiteY0"/>
                </a:cxn>
                <a:cxn ang="0">
                  <a:pos x="connsiteX1" y="connsiteY1"/>
                </a:cxn>
                <a:cxn ang="0">
                  <a:pos x="connsiteX2" y="connsiteY2"/>
                </a:cxn>
              </a:cxnLst>
              <a:rect l="l" t="t" r="r" b="b"/>
              <a:pathLst>
                <a:path w="7639" h="8362">
                  <a:moveTo>
                    <a:pt x="7640" y="0"/>
                  </a:moveTo>
                  <a:cubicBezTo>
                    <a:pt x="5059" y="2787"/>
                    <a:pt x="2581" y="5575"/>
                    <a:pt x="0" y="8362"/>
                  </a:cubicBezTo>
                  <a:cubicBezTo>
                    <a:pt x="2581" y="5575"/>
                    <a:pt x="5059" y="2787"/>
                    <a:pt x="7640" y="0"/>
                  </a:cubicBezTo>
                  <a:close/>
                </a:path>
              </a:pathLst>
            </a:custGeom>
            <a:solidFill>
              <a:srgbClr val="7CC8C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4" name="Freeform: Shape 333">
              <a:extLst>
                <a:ext uri="{FF2B5EF4-FFF2-40B4-BE49-F238E27FC236}">
                  <a16:creationId xmlns:a16="http://schemas.microsoft.com/office/drawing/2014/main" id="{84C61E77-6DA8-429D-9CCD-DAD48B0C6EEC}"/>
                </a:ext>
              </a:extLst>
            </p:cNvPr>
            <p:cNvSpPr/>
            <p:nvPr/>
          </p:nvSpPr>
          <p:spPr>
            <a:xfrm>
              <a:off x="6556168" y="1092878"/>
              <a:ext cx="7639" cy="8155"/>
            </a:xfrm>
            <a:custGeom>
              <a:avLst/>
              <a:gdLst>
                <a:gd name="connsiteX0" fmla="*/ 7640 w 7639"/>
                <a:gd name="connsiteY0" fmla="*/ 0 h 8155"/>
                <a:gd name="connsiteX1" fmla="*/ 0 w 7639"/>
                <a:gd name="connsiteY1" fmla="*/ 8156 h 8155"/>
                <a:gd name="connsiteX2" fmla="*/ 7640 w 7639"/>
                <a:gd name="connsiteY2" fmla="*/ 0 h 8155"/>
              </a:gdLst>
              <a:ahLst/>
              <a:cxnLst>
                <a:cxn ang="0">
                  <a:pos x="connsiteX0" y="connsiteY0"/>
                </a:cxn>
                <a:cxn ang="0">
                  <a:pos x="connsiteX1" y="connsiteY1"/>
                </a:cxn>
                <a:cxn ang="0">
                  <a:pos x="connsiteX2" y="connsiteY2"/>
                </a:cxn>
              </a:cxnLst>
              <a:rect l="l" t="t" r="r" b="b"/>
              <a:pathLst>
                <a:path w="7639" h="8155">
                  <a:moveTo>
                    <a:pt x="7640" y="0"/>
                  </a:moveTo>
                  <a:cubicBezTo>
                    <a:pt x="5059" y="2684"/>
                    <a:pt x="2581" y="5472"/>
                    <a:pt x="0" y="8156"/>
                  </a:cubicBezTo>
                  <a:cubicBezTo>
                    <a:pt x="2581" y="5472"/>
                    <a:pt x="5059" y="2684"/>
                    <a:pt x="7640" y="0"/>
                  </a:cubicBezTo>
                  <a:close/>
                </a:path>
              </a:pathLst>
            </a:custGeom>
            <a:solidFill>
              <a:srgbClr val="7CC8C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5" name="Freeform: Shape 334">
              <a:extLst>
                <a:ext uri="{FF2B5EF4-FFF2-40B4-BE49-F238E27FC236}">
                  <a16:creationId xmlns:a16="http://schemas.microsoft.com/office/drawing/2014/main" id="{2A1C9A30-757D-45B8-B155-190028D869A8}"/>
                </a:ext>
              </a:extLst>
            </p:cNvPr>
            <p:cNvSpPr/>
            <p:nvPr/>
          </p:nvSpPr>
          <p:spPr>
            <a:xfrm>
              <a:off x="6571241" y="1092569"/>
              <a:ext cx="7639" cy="3652"/>
            </a:xfrm>
            <a:custGeom>
              <a:avLst/>
              <a:gdLst>
                <a:gd name="connsiteX0" fmla="*/ 7640 w 7639"/>
                <a:gd name="connsiteY0" fmla="*/ 0 h 3652"/>
                <a:gd name="connsiteX1" fmla="*/ 0 w 7639"/>
                <a:gd name="connsiteY1" fmla="*/ 103 h 3652"/>
                <a:gd name="connsiteX2" fmla="*/ 7640 w 7639"/>
                <a:gd name="connsiteY2" fmla="*/ 0 h 3652"/>
              </a:gdLst>
              <a:ahLst/>
              <a:cxnLst>
                <a:cxn ang="0">
                  <a:pos x="connsiteX0" y="connsiteY0"/>
                </a:cxn>
                <a:cxn ang="0">
                  <a:pos x="connsiteX1" y="connsiteY1"/>
                </a:cxn>
                <a:cxn ang="0">
                  <a:pos x="connsiteX2" y="connsiteY2"/>
                </a:cxn>
              </a:cxnLst>
              <a:rect l="l" t="t" r="r" b="b"/>
              <a:pathLst>
                <a:path w="7639" h="3652">
                  <a:moveTo>
                    <a:pt x="7640" y="0"/>
                  </a:moveTo>
                  <a:cubicBezTo>
                    <a:pt x="5162" y="4852"/>
                    <a:pt x="2581" y="4852"/>
                    <a:pt x="0" y="103"/>
                  </a:cubicBezTo>
                  <a:cubicBezTo>
                    <a:pt x="2581" y="103"/>
                    <a:pt x="5162" y="103"/>
                    <a:pt x="7640" y="0"/>
                  </a:cubicBezTo>
                  <a:close/>
                </a:path>
              </a:pathLst>
            </a:custGeom>
            <a:solidFill>
              <a:srgbClr val="7CC8C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6" name="Freeform: Shape 335">
              <a:extLst>
                <a:ext uri="{FF2B5EF4-FFF2-40B4-BE49-F238E27FC236}">
                  <a16:creationId xmlns:a16="http://schemas.microsoft.com/office/drawing/2014/main" id="{492581EA-79C1-4A06-926B-A949F26809D5}"/>
                </a:ext>
              </a:extLst>
            </p:cNvPr>
            <p:cNvSpPr/>
            <p:nvPr/>
          </p:nvSpPr>
          <p:spPr>
            <a:xfrm>
              <a:off x="6331695" y="1289769"/>
              <a:ext cx="62927" cy="95476"/>
            </a:xfrm>
            <a:custGeom>
              <a:avLst/>
              <a:gdLst>
                <a:gd name="connsiteX0" fmla="*/ 17690 w 62927"/>
                <a:gd name="connsiteY0" fmla="*/ 28579 h 95476"/>
                <a:gd name="connsiteX1" fmla="*/ 25639 w 62927"/>
                <a:gd name="connsiteY1" fmla="*/ 15365 h 95476"/>
                <a:gd name="connsiteX2" fmla="*/ 48661 w 62927"/>
                <a:gd name="connsiteY2" fmla="*/ 8345 h 95476"/>
                <a:gd name="connsiteX3" fmla="*/ 60533 w 62927"/>
                <a:gd name="connsiteY3" fmla="*/ 24036 h 95476"/>
                <a:gd name="connsiteX4" fmla="*/ 57642 w 62927"/>
                <a:gd name="connsiteY4" fmla="*/ 41896 h 95476"/>
                <a:gd name="connsiteX5" fmla="*/ 10050 w 62927"/>
                <a:gd name="connsiteY5" fmla="*/ 95476 h 95476"/>
                <a:gd name="connsiteX6" fmla="*/ 1894 w 62927"/>
                <a:gd name="connsiteY6" fmla="*/ 61718 h 95476"/>
                <a:gd name="connsiteX7" fmla="*/ 4062 w 62927"/>
                <a:gd name="connsiteY7" fmla="*/ 47781 h 95476"/>
                <a:gd name="connsiteX8" fmla="*/ 17690 w 62927"/>
                <a:gd name="connsiteY8" fmla="*/ 28579 h 95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927" h="95476">
                  <a:moveTo>
                    <a:pt x="17690" y="28579"/>
                  </a:moveTo>
                  <a:cubicBezTo>
                    <a:pt x="22232" y="25482"/>
                    <a:pt x="23677" y="20423"/>
                    <a:pt x="25639" y="15365"/>
                  </a:cubicBezTo>
                  <a:cubicBezTo>
                    <a:pt x="33072" y="-3115"/>
                    <a:pt x="37305" y="-4250"/>
                    <a:pt x="48661" y="8345"/>
                  </a:cubicBezTo>
                  <a:cubicBezTo>
                    <a:pt x="52997" y="13197"/>
                    <a:pt x="57333" y="18358"/>
                    <a:pt x="60533" y="24036"/>
                  </a:cubicBezTo>
                  <a:cubicBezTo>
                    <a:pt x="64146" y="30437"/>
                    <a:pt x="64043" y="39832"/>
                    <a:pt x="57642" y="41896"/>
                  </a:cubicBezTo>
                  <a:cubicBezTo>
                    <a:pt x="32040" y="50052"/>
                    <a:pt x="21406" y="72971"/>
                    <a:pt x="10050" y="95476"/>
                  </a:cubicBezTo>
                  <a:cubicBezTo>
                    <a:pt x="965" y="85979"/>
                    <a:pt x="8605" y="71732"/>
                    <a:pt x="1894" y="61718"/>
                  </a:cubicBezTo>
                  <a:cubicBezTo>
                    <a:pt x="-2029" y="55937"/>
                    <a:pt x="862" y="52117"/>
                    <a:pt x="4062" y="47781"/>
                  </a:cubicBezTo>
                  <a:cubicBezTo>
                    <a:pt x="8811" y="41484"/>
                    <a:pt x="13147" y="34980"/>
                    <a:pt x="17690" y="28579"/>
                  </a:cubicBezTo>
                  <a:close/>
                </a:path>
              </a:pathLst>
            </a:custGeom>
            <a:solidFill>
              <a:srgbClr val="B0DCDF"/>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7" name="Freeform: Shape 336">
              <a:extLst>
                <a:ext uri="{FF2B5EF4-FFF2-40B4-BE49-F238E27FC236}">
                  <a16:creationId xmlns:a16="http://schemas.microsoft.com/office/drawing/2014/main" id="{6F0F6B08-E539-446C-9E44-612255DC4A93}"/>
                </a:ext>
              </a:extLst>
            </p:cNvPr>
            <p:cNvSpPr/>
            <p:nvPr/>
          </p:nvSpPr>
          <p:spPr>
            <a:xfrm>
              <a:off x="6288269" y="1493927"/>
              <a:ext cx="30558" cy="25009"/>
            </a:xfrm>
            <a:custGeom>
              <a:avLst/>
              <a:gdLst>
                <a:gd name="connsiteX0" fmla="*/ 30558 w 30558"/>
                <a:gd name="connsiteY0" fmla="*/ 8285 h 25009"/>
                <a:gd name="connsiteX1" fmla="*/ 15279 w 30558"/>
                <a:gd name="connsiteY1" fmla="*/ 25009 h 25009"/>
                <a:gd name="connsiteX2" fmla="*/ 0 w 30558"/>
                <a:gd name="connsiteY2" fmla="*/ 8285 h 25009"/>
                <a:gd name="connsiteX3" fmla="*/ 30558 w 30558"/>
                <a:gd name="connsiteY3" fmla="*/ 8285 h 25009"/>
              </a:gdLst>
              <a:ahLst/>
              <a:cxnLst>
                <a:cxn ang="0">
                  <a:pos x="connsiteX0" y="connsiteY0"/>
                </a:cxn>
                <a:cxn ang="0">
                  <a:pos x="connsiteX1" y="connsiteY1"/>
                </a:cxn>
                <a:cxn ang="0">
                  <a:pos x="connsiteX2" y="connsiteY2"/>
                </a:cxn>
                <a:cxn ang="0">
                  <a:pos x="connsiteX3" y="connsiteY3"/>
                </a:cxn>
              </a:cxnLst>
              <a:rect l="l" t="t" r="r" b="b"/>
              <a:pathLst>
                <a:path w="30558" h="25009">
                  <a:moveTo>
                    <a:pt x="30558" y="8285"/>
                  </a:moveTo>
                  <a:cubicBezTo>
                    <a:pt x="23228" y="11485"/>
                    <a:pt x="18170" y="17060"/>
                    <a:pt x="15279" y="25009"/>
                  </a:cubicBezTo>
                  <a:cubicBezTo>
                    <a:pt x="10220" y="19434"/>
                    <a:pt x="5059" y="13860"/>
                    <a:pt x="0" y="8285"/>
                  </a:cubicBezTo>
                  <a:cubicBezTo>
                    <a:pt x="14660" y="-2762"/>
                    <a:pt x="15795" y="-2762"/>
                    <a:pt x="30558" y="8285"/>
                  </a:cubicBezTo>
                  <a:close/>
                </a:path>
              </a:pathLst>
            </a:custGeom>
            <a:solidFill>
              <a:srgbClr val="B0DCDF"/>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8" name="Freeform: Shape 337">
              <a:extLst>
                <a:ext uri="{FF2B5EF4-FFF2-40B4-BE49-F238E27FC236}">
                  <a16:creationId xmlns:a16="http://schemas.microsoft.com/office/drawing/2014/main" id="{3AF29710-3EE2-40F1-9745-80DD0B1392ED}"/>
                </a:ext>
              </a:extLst>
            </p:cNvPr>
            <p:cNvSpPr/>
            <p:nvPr/>
          </p:nvSpPr>
          <p:spPr>
            <a:xfrm>
              <a:off x="6346288" y="1314837"/>
              <a:ext cx="3097" cy="3510"/>
            </a:xfrm>
            <a:custGeom>
              <a:avLst/>
              <a:gdLst>
                <a:gd name="connsiteX0" fmla="*/ 3097 w 3097"/>
                <a:gd name="connsiteY0" fmla="*/ 3510 h 3510"/>
                <a:gd name="connsiteX1" fmla="*/ 0 w 3097"/>
                <a:gd name="connsiteY1" fmla="*/ 1549 h 3510"/>
                <a:gd name="connsiteX2" fmla="*/ 1342 w 3097"/>
                <a:gd name="connsiteY2" fmla="*/ 0 h 3510"/>
              </a:gdLst>
              <a:ahLst/>
              <a:cxnLst>
                <a:cxn ang="0">
                  <a:pos x="connsiteX0" y="connsiteY0"/>
                </a:cxn>
                <a:cxn ang="0">
                  <a:pos x="connsiteX1" y="connsiteY1"/>
                </a:cxn>
                <a:cxn ang="0">
                  <a:pos x="connsiteX2" y="connsiteY2"/>
                </a:cxn>
              </a:cxnLst>
              <a:rect l="l" t="t" r="r" b="b"/>
              <a:pathLst>
                <a:path w="3097" h="3510">
                  <a:moveTo>
                    <a:pt x="3097" y="3510"/>
                  </a:moveTo>
                  <a:lnTo>
                    <a:pt x="0" y="1549"/>
                  </a:lnTo>
                  <a:lnTo>
                    <a:pt x="1342" y="0"/>
                  </a:lnTo>
                  <a:close/>
                </a:path>
              </a:pathLst>
            </a:custGeom>
            <a:solidFill>
              <a:srgbClr val="B0DCDF"/>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9" name="Freeform: Shape 338">
              <a:extLst>
                <a:ext uri="{FF2B5EF4-FFF2-40B4-BE49-F238E27FC236}">
                  <a16:creationId xmlns:a16="http://schemas.microsoft.com/office/drawing/2014/main" id="{8041AEE5-FBF7-4612-8D8C-1B71BFB7E2EC}"/>
                </a:ext>
              </a:extLst>
            </p:cNvPr>
            <p:cNvSpPr/>
            <p:nvPr/>
          </p:nvSpPr>
          <p:spPr>
            <a:xfrm>
              <a:off x="6028009" y="1022269"/>
              <a:ext cx="30661" cy="11904"/>
            </a:xfrm>
            <a:custGeom>
              <a:avLst/>
              <a:gdLst>
                <a:gd name="connsiteX0" fmla="*/ 0 w 30661"/>
                <a:gd name="connsiteY0" fmla="*/ 11868 h 11904"/>
                <a:gd name="connsiteX1" fmla="*/ 30661 w 30661"/>
                <a:gd name="connsiteY1" fmla="*/ 3609 h 11904"/>
                <a:gd name="connsiteX2" fmla="*/ 0 w 30661"/>
                <a:gd name="connsiteY2" fmla="*/ 11868 h 11904"/>
              </a:gdLst>
              <a:ahLst/>
              <a:cxnLst>
                <a:cxn ang="0">
                  <a:pos x="connsiteX0" y="connsiteY0"/>
                </a:cxn>
                <a:cxn ang="0">
                  <a:pos x="connsiteX1" y="connsiteY1"/>
                </a:cxn>
                <a:cxn ang="0">
                  <a:pos x="connsiteX2" y="connsiteY2"/>
                </a:cxn>
              </a:cxnLst>
              <a:rect l="l" t="t" r="r" b="b"/>
              <a:pathLst>
                <a:path w="30661" h="11904">
                  <a:moveTo>
                    <a:pt x="0" y="11868"/>
                  </a:moveTo>
                  <a:cubicBezTo>
                    <a:pt x="6194" y="-8676"/>
                    <a:pt x="19821" y="3712"/>
                    <a:pt x="30661" y="3609"/>
                  </a:cubicBezTo>
                  <a:cubicBezTo>
                    <a:pt x="22609" y="15688"/>
                    <a:pt x="10633" y="10629"/>
                    <a:pt x="0" y="11868"/>
                  </a:cubicBezTo>
                  <a:close/>
                </a:path>
              </a:pathLst>
            </a:custGeom>
            <a:solidFill>
              <a:srgbClr val="A0D5D8"/>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0" name="Freeform: Shape 339">
              <a:extLst>
                <a:ext uri="{FF2B5EF4-FFF2-40B4-BE49-F238E27FC236}">
                  <a16:creationId xmlns:a16="http://schemas.microsoft.com/office/drawing/2014/main" id="{B24DE105-447A-4E20-974D-4E63EBB8A1AC}"/>
                </a:ext>
              </a:extLst>
            </p:cNvPr>
            <p:cNvSpPr/>
            <p:nvPr/>
          </p:nvSpPr>
          <p:spPr>
            <a:xfrm>
              <a:off x="6249865" y="1159569"/>
              <a:ext cx="7742" cy="8362"/>
            </a:xfrm>
            <a:custGeom>
              <a:avLst/>
              <a:gdLst>
                <a:gd name="connsiteX0" fmla="*/ 7743 w 7742"/>
                <a:gd name="connsiteY0" fmla="*/ 8362 h 8362"/>
                <a:gd name="connsiteX1" fmla="*/ 0 w 7742"/>
                <a:gd name="connsiteY1" fmla="*/ 0 h 8362"/>
                <a:gd name="connsiteX2" fmla="*/ 7743 w 7742"/>
                <a:gd name="connsiteY2" fmla="*/ 8362 h 8362"/>
              </a:gdLst>
              <a:ahLst/>
              <a:cxnLst>
                <a:cxn ang="0">
                  <a:pos x="connsiteX0" y="connsiteY0"/>
                </a:cxn>
                <a:cxn ang="0">
                  <a:pos x="connsiteX1" y="connsiteY1"/>
                </a:cxn>
                <a:cxn ang="0">
                  <a:pos x="connsiteX2" y="connsiteY2"/>
                </a:cxn>
              </a:cxnLst>
              <a:rect l="l" t="t" r="r" b="b"/>
              <a:pathLst>
                <a:path w="7742" h="8362">
                  <a:moveTo>
                    <a:pt x="7743" y="8362"/>
                  </a:moveTo>
                  <a:cubicBezTo>
                    <a:pt x="5162" y="5575"/>
                    <a:pt x="2581" y="2787"/>
                    <a:pt x="0" y="0"/>
                  </a:cubicBezTo>
                  <a:cubicBezTo>
                    <a:pt x="2581" y="2787"/>
                    <a:pt x="5162" y="5575"/>
                    <a:pt x="7743" y="8362"/>
                  </a:cubicBezTo>
                  <a:close/>
                </a:path>
              </a:pathLst>
            </a:custGeom>
            <a:solidFill>
              <a:srgbClr val="B0DCDF"/>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1" name="Freeform: Shape 340">
              <a:extLst>
                <a:ext uri="{FF2B5EF4-FFF2-40B4-BE49-F238E27FC236}">
                  <a16:creationId xmlns:a16="http://schemas.microsoft.com/office/drawing/2014/main" id="{44E3242B-305F-4AB7-ADBF-488CC8C9C806}"/>
                </a:ext>
              </a:extLst>
            </p:cNvPr>
            <p:cNvSpPr/>
            <p:nvPr/>
          </p:nvSpPr>
          <p:spPr>
            <a:xfrm>
              <a:off x="6084854" y="1619726"/>
              <a:ext cx="108023" cy="52512"/>
            </a:xfrm>
            <a:custGeom>
              <a:avLst/>
              <a:gdLst>
                <a:gd name="connsiteX0" fmla="*/ 108024 w 108023"/>
                <a:gd name="connsiteY0" fmla="*/ 3067 h 52512"/>
                <a:gd name="connsiteX1" fmla="*/ 93055 w 108023"/>
                <a:gd name="connsiteY1" fmla="*/ 45600 h 52512"/>
                <a:gd name="connsiteX2" fmla="*/ 84796 w 108023"/>
                <a:gd name="connsiteY2" fmla="*/ 52414 h 52512"/>
                <a:gd name="connsiteX3" fmla="*/ 4994 w 108023"/>
                <a:gd name="connsiteY3" fmla="*/ 31044 h 52512"/>
                <a:gd name="connsiteX4" fmla="*/ 2000 w 108023"/>
                <a:gd name="connsiteY4" fmla="*/ 28566 h 52512"/>
                <a:gd name="connsiteX5" fmla="*/ 1793 w 108023"/>
                <a:gd name="connsiteY5" fmla="*/ 17313 h 52512"/>
                <a:gd name="connsiteX6" fmla="*/ 42881 w 108023"/>
                <a:gd name="connsiteY6" fmla="*/ 2241 h 52512"/>
                <a:gd name="connsiteX7" fmla="*/ 94397 w 108023"/>
                <a:gd name="connsiteY7" fmla="*/ 176 h 52512"/>
                <a:gd name="connsiteX8" fmla="*/ 108024 w 108023"/>
                <a:gd name="connsiteY8" fmla="*/ 3067 h 52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023" h="52512">
                  <a:moveTo>
                    <a:pt x="108024" y="3067"/>
                  </a:moveTo>
                  <a:cubicBezTo>
                    <a:pt x="97907" y="16281"/>
                    <a:pt x="96874" y="31353"/>
                    <a:pt x="93055" y="45600"/>
                  </a:cubicBezTo>
                  <a:cubicBezTo>
                    <a:pt x="92229" y="48697"/>
                    <a:pt x="86138" y="53240"/>
                    <a:pt x="84796" y="52414"/>
                  </a:cubicBezTo>
                  <a:cubicBezTo>
                    <a:pt x="59916" y="37238"/>
                    <a:pt x="30803" y="41677"/>
                    <a:pt x="4994" y="31044"/>
                  </a:cubicBezTo>
                  <a:cubicBezTo>
                    <a:pt x="3858" y="30528"/>
                    <a:pt x="2619" y="29702"/>
                    <a:pt x="2000" y="28566"/>
                  </a:cubicBezTo>
                  <a:cubicBezTo>
                    <a:pt x="38" y="24953"/>
                    <a:pt x="-1201" y="20307"/>
                    <a:pt x="1793" y="17313"/>
                  </a:cubicBezTo>
                  <a:cubicBezTo>
                    <a:pt x="13459" y="5647"/>
                    <a:pt x="29357" y="-2302"/>
                    <a:pt x="42881" y="2241"/>
                  </a:cubicBezTo>
                  <a:cubicBezTo>
                    <a:pt x="61464" y="8538"/>
                    <a:pt x="77363" y="4512"/>
                    <a:pt x="94397" y="176"/>
                  </a:cubicBezTo>
                  <a:cubicBezTo>
                    <a:pt x="97700" y="-650"/>
                    <a:pt x="101623" y="1621"/>
                    <a:pt x="108024" y="3067"/>
                  </a:cubicBezTo>
                  <a:close/>
                </a:path>
              </a:pathLst>
            </a:custGeom>
            <a:solidFill>
              <a:srgbClr val="7CC8CA"/>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2" name="Freeform: Shape 341">
              <a:extLst>
                <a:ext uri="{FF2B5EF4-FFF2-40B4-BE49-F238E27FC236}">
                  <a16:creationId xmlns:a16="http://schemas.microsoft.com/office/drawing/2014/main" id="{97FDB692-EC22-4272-961A-D7638D6FC8CD}"/>
                </a:ext>
              </a:extLst>
            </p:cNvPr>
            <p:cNvSpPr/>
            <p:nvPr/>
          </p:nvSpPr>
          <p:spPr>
            <a:xfrm>
              <a:off x="5585325" y="1495593"/>
              <a:ext cx="21890" cy="31706"/>
            </a:xfrm>
            <a:custGeom>
              <a:avLst/>
              <a:gdLst>
                <a:gd name="connsiteX0" fmla="*/ 21890 w 21890"/>
                <a:gd name="connsiteY0" fmla="*/ 31706 h 31706"/>
                <a:gd name="connsiteX1" fmla="*/ 830 w 21890"/>
                <a:gd name="connsiteY1" fmla="*/ 17047 h 31706"/>
                <a:gd name="connsiteX2" fmla="*/ 7643 w 21890"/>
                <a:gd name="connsiteY2" fmla="*/ 425 h 31706"/>
                <a:gd name="connsiteX3" fmla="*/ 19825 w 21890"/>
                <a:gd name="connsiteY3" fmla="*/ 7033 h 31706"/>
                <a:gd name="connsiteX4" fmla="*/ 21890 w 21890"/>
                <a:gd name="connsiteY4" fmla="*/ 31706 h 31706"/>
                <a:gd name="connsiteX5" fmla="*/ 21890 w 21890"/>
                <a:gd name="connsiteY5" fmla="*/ 31706 h 31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890" h="31706">
                  <a:moveTo>
                    <a:pt x="21890" y="31706"/>
                  </a:moveTo>
                  <a:cubicBezTo>
                    <a:pt x="12392" y="31087"/>
                    <a:pt x="4753" y="27370"/>
                    <a:pt x="830" y="17047"/>
                  </a:cubicBezTo>
                  <a:cubicBezTo>
                    <a:pt x="-1648" y="10336"/>
                    <a:pt x="1656" y="2077"/>
                    <a:pt x="7643" y="425"/>
                  </a:cubicBezTo>
                  <a:cubicBezTo>
                    <a:pt x="13425" y="-1123"/>
                    <a:pt x="18587" y="1664"/>
                    <a:pt x="19825" y="7033"/>
                  </a:cubicBezTo>
                  <a:cubicBezTo>
                    <a:pt x="21684" y="14982"/>
                    <a:pt x="21271" y="23447"/>
                    <a:pt x="21890" y="31706"/>
                  </a:cubicBezTo>
                  <a:lnTo>
                    <a:pt x="21890" y="31706"/>
                  </a:lnTo>
                  <a:close/>
                </a:path>
              </a:pathLst>
            </a:custGeom>
            <a:solidFill>
              <a:srgbClr val="A8D9DC"/>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3" name="Freeform: Shape 342">
              <a:extLst>
                <a:ext uri="{FF2B5EF4-FFF2-40B4-BE49-F238E27FC236}">
                  <a16:creationId xmlns:a16="http://schemas.microsoft.com/office/drawing/2014/main" id="{856B08D5-31D1-433E-ADD7-041CA9D647B8}"/>
                </a:ext>
              </a:extLst>
            </p:cNvPr>
            <p:cNvSpPr/>
            <p:nvPr/>
          </p:nvSpPr>
          <p:spPr>
            <a:xfrm>
              <a:off x="5898034" y="1669456"/>
              <a:ext cx="22918" cy="25086"/>
            </a:xfrm>
            <a:custGeom>
              <a:avLst/>
              <a:gdLst>
                <a:gd name="connsiteX0" fmla="*/ 7743 w 22918"/>
                <a:gd name="connsiteY0" fmla="*/ 16518 h 25086"/>
                <a:gd name="connsiteX1" fmla="*/ 0 w 22918"/>
                <a:gd name="connsiteY1" fmla="*/ 0 h 25086"/>
                <a:gd name="connsiteX2" fmla="*/ 22919 w 22918"/>
                <a:gd name="connsiteY2" fmla="*/ 25087 h 25086"/>
                <a:gd name="connsiteX3" fmla="*/ 7743 w 22918"/>
                <a:gd name="connsiteY3" fmla="*/ 16518 h 25086"/>
              </a:gdLst>
              <a:ahLst/>
              <a:cxnLst>
                <a:cxn ang="0">
                  <a:pos x="connsiteX0" y="connsiteY0"/>
                </a:cxn>
                <a:cxn ang="0">
                  <a:pos x="connsiteX1" y="connsiteY1"/>
                </a:cxn>
                <a:cxn ang="0">
                  <a:pos x="connsiteX2" y="connsiteY2"/>
                </a:cxn>
                <a:cxn ang="0">
                  <a:pos x="connsiteX3" y="connsiteY3"/>
                </a:cxn>
              </a:cxnLst>
              <a:rect l="l" t="t" r="r" b="b"/>
              <a:pathLst>
                <a:path w="22918" h="25086">
                  <a:moveTo>
                    <a:pt x="7743" y="16518"/>
                  </a:moveTo>
                  <a:cubicBezTo>
                    <a:pt x="5162" y="11046"/>
                    <a:pt x="2581" y="5472"/>
                    <a:pt x="0" y="0"/>
                  </a:cubicBezTo>
                  <a:cubicBezTo>
                    <a:pt x="14660" y="723"/>
                    <a:pt x="22299" y="9085"/>
                    <a:pt x="22919" y="25087"/>
                  </a:cubicBezTo>
                  <a:cubicBezTo>
                    <a:pt x="17860" y="22196"/>
                    <a:pt x="12801" y="19305"/>
                    <a:pt x="7743" y="16518"/>
                  </a:cubicBezTo>
                  <a:close/>
                </a:path>
              </a:pathLst>
            </a:custGeom>
            <a:solidFill>
              <a:srgbClr val="A7D8D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4" name="Freeform: Shape 343">
              <a:extLst>
                <a:ext uri="{FF2B5EF4-FFF2-40B4-BE49-F238E27FC236}">
                  <a16:creationId xmlns:a16="http://schemas.microsoft.com/office/drawing/2014/main" id="{0FEA0BA4-3685-4A00-B91E-8A2AA0ABB5D6}"/>
                </a:ext>
              </a:extLst>
            </p:cNvPr>
            <p:cNvSpPr/>
            <p:nvPr/>
          </p:nvSpPr>
          <p:spPr>
            <a:xfrm>
              <a:off x="5655306" y="1335072"/>
              <a:ext cx="8796" cy="13940"/>
            </a:xfrm>
            <a:custGeom>
              <a:avLst/>
              <a:gdLst>
                <a:gd name="connsiteX0" fmla="*/ 5489 w 8796"/>
                <a:gd name="connsiteY0" fmla="*/ 0 h 13940"/>
                <a:gd name="connsiteX1" fmla="*/ 8173 w 8796"/>
                <a:gd name="connsiteY1" fmla="*/ 7640 h 13940"/>
                <a:gd name="connsiteX2" fmla="*/ 5696 w 8796"/>
                <a:gd name="connsiteY2" fmla="*/ 13937 h 13940"/>
                <a:gd name="connsiteX3" fmla="*/ 327 w 8796"/>
                <a:gd name="connsiteY3" fmla="*/ 9601 h 13940"/>
                <a:gd name="connsiteX4" fmla="*/ 5489 w 8796"/>
                <a:gd name="connsiteY4" fmla="*/ 0 h 13940"/>
                <a:gd name="connsiteX5" fmla="*/ 5489 w 8796"/>
                <a:gd name="connsiteY5" fmla="*/ 0 h 13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96" h="13940">
                  <a:moveTo>
                    <a:pt x="5489" y="0"/>
                  </a:moveTo>
                  <a:cubicBezTo>
                    <a:pt x="6418" y="2581"/>
                    <a:pt x="7244" y="5162"/>
                    <a:pt x="8173" y="7640"/>
                  </a:cubicBezTo>
                  <a:cubicBezTo>
                    <a:pt x="9515" y="10943"/>
                    <a:pt x="8690" y="13834"/>
                    <a:pt x="5696" y="13937"/>
                  </a:cubicBezTo>
                  <a:cubicBezTo>
                    <a:pt x="3837" y="14040"/>
                    <a:pt x="844" y="11563"/>
                    <a:pt x="327" y="9601"/>
                  </a:cubicBezTo>
                  <a:cubicBezTo>
                    <a:pt x="-1015" y="5059"/>
                    <a:pt x="1979" y="2065"/>
                    <a:pt x="5489" y="0"/>
                  </a:cubicBezTo>
                  <a:lnTo>
                    <a:pt x="5489" y="0"/>
                  </a:ln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5" name="Freeform: Shape 344">
              <a:extLst>
                <a:ext uri="{FF2B5EF4-FFF2-40B4-BE49-F238E27FC236}">
                  <a16:creationId xmlns:a16="http://schemas.microsoft.com/office/drawing/2014/main" id="{81101F2F-1321-44B6-92F5-284F6AFD3795}"/>
                </a:ext>
              </a:extLst>
            </p:cNvPr>
            <p:cNvSpPr/>
            <p:nvPr/>
          </p:nvSpPr>
          <p:spPr>
            <a:xfrm>
              <a:off x="5680927" y="1345699"/>
              <a:ext cx="5678" cy="4032"/>
            </a:xfrm>
            <a:custGeom>
              <a:avLst/>
              <a:gdLst>
                <a:gd name="connsiteX0" fmla="*/ 2581 w 5678"/>
                <a:gd name="connsiteY0" fmla="*/ 4033 h 4032"/>
                <a:gd name="connsiteX1" fmla="*/ 0 w 5678"/>
                <a:gd name="connsiteY1" fmla="*/ 1658 h 4032"/>
                <a:gd name="connsiteX2" fmla="*/ 2994 w 5678"/>
                <a:gd name="connsiteY2" fmla="*/ 7 h 4032"/>
                <a:gd name="connsiteX3" fmla="*/ 5678 w 5678"/>
                <a:gd name="connsiteY3" fmla="*/ 2175 h 4032"/>
                <a:gd name="connsiteX4" fmla="*/ 2581 w 5678"/>
                <a:gd name="connsiteY4" fmla="*/ 4033 h 40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78" h="4032">
                  <a:moveTo>
                    <a:pt x="2581" y="4033"/>
                  </a:moveTo>
                  <a:cubicBezTo>
                    <a:pt x="1652" y="3207"/>
                    <a:pt x="826" y="2484"/>
                    <a:pt x="0" y="1658"/>
                  </a:cubicBezTo>
                  <a:cubicBezTo>
                    <a:pt x="1032" y="1039"/>
                    <a:pt x="2065" y="-97"/>
                    <a:pt x="2994" y="7"/>
                  </a:cubicBezTo>
                  <a:cubicBezTo>
                    <a:pt x="3923" y="110"/>
                    <a:pt x="4749" y="1452"/>
                    <a:pt x="5678" y="2175"/>
                  </a:cubicBezTo>
                  <a:cubicBezTo>
                    <a:pt x="4646" y="2794"/>
                    <a:pt x="3613" y="3413"/>
                    <a:pt x="2581" y="4033"/>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6" name="Freeform: Shape 345">
              <a:extLst>
                <a:ext uri="{FF2B5EF4-FFF2-40B4-BE49-F238E27FC236}">
                  <a16:creationId xmlns:a16="http://schemas.microsoft.com/office/drawing/2014/main" id="{78DFAF07-17F4-4D9B-A482-2DD8791E37C4}"/>
                </a:ext>
              </a:extLst>
            </p:cNvPr>
            <p:cNvSpPr/>
            <p:nvPr/>
          </p:nvSpPr>
          <p:spPr>
            <a:xfrm>
              <a:off x="5607216" y="1527299"/>
              <a:ext cx="2997" cy="3538"/>
            </a:xfrm>
            <a:custGeom>
              <a:avLst/>
              <a:gdLst>
                <a:gd name="connsiteX0" fmla="*/ 0 w 2997"/>
                <a:gd name="connsiteY0" fmla="*/ 0 h 3538"/>
                <a:gd name="connsiteX1" fmla="*/ 2994 w 2997"/>
                <a:gd name="connsiteY1" fmla="*/ 1858 h 3538"/>
                <a:gd name="connsiteX2" fmla="*/ 0 w 2997"/>
                <a:gd name="connsiteY2" fmla="*/ 0 h 3538"/>
                <a:gd name="connsiteX3" fmla="*/ 0 w 2997"/>
                <a:gd name="connsiteY3" fmla="*/ 0 h 3538"/>
              </a:gdLst>
              <a:ahLst/>
              <a:cxnLst>
                <a:cxn ang="0">
                  <a:pos x="connsiteX0" y="connsiteY0"/>
                </a:cxn>
                <a:cxn ang="0">
                  <a:pos x="connsiteX1" y="connsiteY1"/>
                </a:cxn>
                <a:cxn ang="0">
                  <a:pos x="connsiteX2" y="connsiteY2"/>
                </a:cxn>
                <a:cxn ang="0">
                  <a:pos x="connsiteX3" y="connsiteY3"/>
                </a:cxn>
              </a:cxnLst>
              <a:rect l="l" t="t" r="r" b="b"/>
              <a:pathLst>
                <a:path w="2997" h="3538">
                  <a:moveTo>
                    <a:pt x="0" y="0"/>
                  </a:moveTo>
                  <a:cubicBezTo>
                    <a:pt x="1032" y="619"/>
                    <a:pt x="3097" y="1445"/>
                    <a:pt x="2994" y="1858"/>
                  </a:cubicBezTo>
                  <a:cubicBezTo>
                    <a:pt x="2478" y="4646"/>
                    <a:pt x="1239" y="3923"/>
                    <a:pt x="0" y="0"/>
                  </a:cubicBezTo>
                  <a:lnTo>
                    <a:pt x="0" y="0"/>
                  </a:lnTo>
                  <a:close/>
                </a:path>
              </a:pathLst>
            </a:custGeom>
            <a:solidFill>
              <a:srgbClr val="A8D9DC"/>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556" name="Picture 555">
            <a:extLst>
              <a:ext uri="{FF2B5EF4-FFF2-40B4-BE49-F238E27FC236}">
                <a16:creationId xmlns:a16="http://schemas.microsoft.com/office/drawing/2014/main" id="{8F9778EB-EC44-4BA1-949A-B4BE942F5502}"/>
              </a:ext>
            </a:extLst>
          </p:cNvPr>
          <p:cNvPicPr>
            <a:picLocks noChangeAspect="1"/>
          </p:cNvPicPr>
          <p:nvPr/>
        </p:nvPicPr>
        <p:blipFill rotWithShape="1">
          <a:blip r:embed="rId4">
            <a:extLst>
              <a:ext uri="{28A0092B-C50C-407E-A947-70E740481C1C}">
                <a14:useLocalDpi xmlns:a14="http://schemas.microsoft.com/office/drawing/2010/main" val="0"/>
              </a:ext>
            </a:extLst>
          </a:blip>
          <a:srcRect l="91117" b="8652"/>
          <a:stretch/>
        </p:blipFill>
        <p:spPr>
          <a:xfrm>
            <a:off x="19632" y="434379"/>
            <a:ext cx="1078753" cy="6264634"/>
          </a:xfrm>
          <a:prstGeom prst="rect">
            <a:avLst/>
          </a:prstGeom>
        </p:spPr>
      </p:pic>
      <p:pic>
        <p:nvPicPr>
          <p:cNvPr id="557" name="Picture 556" descr="A picture containing vector graphics&#10;&#10;Description automatically generated">
            <a:extLst>
              <a:ext uri="{FF2B5EF4-FFF2-40B4-BE49-F238E27FC236}">
                <a16:creationId xmlns:a16="http://schemas.microsoft.com/office/drawing/2014/main" id="{1AD7A84C-8E7E-4B3D-B342-D348739A8A95}"/>
              </a:ext>
            </a:extLst>
          </p:cNvPr>
          <p:cNvPicPr>
            <a:picLocks noChangeAspect="1"/>
          </p:cNvPicPr>
          <p:nvPr/>
        </p:nvPicPr>
        <p:blipFill rotWithShape="1">
          <a:blip r:embed="rId3">
            <a:extLst>
              <a:ext uri="{28A0092B-C50C-407E-A947-70E740481C1C}">
                <a14:useLocalDpi xmlns:a14="http://schemas.microsoft.com/office/drawing/2010/main" val="0"/>
              </a:ext>
            </a:extLst>
          </a:blip>
          <a:srcRect l="38447" t="43714" r="15684" b="-2223"/>
          <a:stretch/>
        </p:blipFill>
        <p:spPr>
          <a:xfrm>
            <a:off x="-4951075" y="3429000"/>
            <a:ext cx="5170644" cy="3574126"/>
          </a:xfrm>
          <a:prstGeom prst="rect">
            <a:avLst/>
          </a:prstGeom>
        </p:spPr>
      </p:pic>
      <p:pic>
        <p:nvPicPr>
          <p:cNvPr id="558" name="Picture 557" descr="A picture containing vector graphics&#10;&#10;Description automatically generated">
            <a:extLst>
              <a:ext uri="{FF2B5EF4-FFF2-40B4-BE49-F238E27FC236}">
                <a16:creationId xmlns:a16="http://schemas.microsoft.com/office/drawing/2014/main" id="{F5112E5E-5CD9-4A8B-A7B7-CFC189204A48}"/>
              </a:ext>
            </a:extLst>
          </p:cNvPr>
          <p:cNvPicPr>
            <a:picLocks noChangeAspect="1"/>
          </p:cNvPicPr>
          <p:nvPr/>
        </p:nvPicPr>
        <p:blipFill rotWithShape="1">
          <a:blip r:embed="rId3">
            <a:extLst>
              <a:ext uri="{28A0092B-C50C-407E-A947-70E740481C1C}">
                <a14:useLocalDpi xmlns:a14="http://schemas.microsoft.com/office/drawing/2010/main" val="0"/>
              </a:ext>
            </a:extLst>
          </a:blip>
          <a:srcRect l="38447" t="43714" r="15684" b="-2223"/>
          <a:stretch/>
        </p:blipFill>
        <p:spPr>
          <a:xfrm rot="251952">
            <a:off x="7330696" y="3436182"/>
            <a:ext cx="5170644" cy="3574126"/>
          </a:xfrm>
          <a:prstGeom prst="rect">
            <a:avLst/>
          </a:prstGeom>
        </p:spPr>
      </p:pic>
      <p:grpSp>
        <p:nvGrpSpPr>
          <p:cNvPr id="3" name="Group 2">
            <a:extLst>
              <a:ext uri="{FF2B5EF4-FFF2-40B4-BE49-F238E27FC236}">
                <a16:creationId xmlns:a16="http://schemas.microsoft.com/office/drawing/2014/main" id="{2821F02E-70E9-497F-9C0A-81F661A06258}"/>
              </a:ext>
            </a:extLst>
          </p:cNvPr>
          <p:cNvGrpSpPr/>
          <p:nvPr/>
        </p:nvGrpSpPr>
        <p:grpSpPr>
          <a:xfrm>
            <a:off x="59096" y="538825"/>
            <a:ext cx="8371123" cy="5340580"/>
            <a:chOff x="76504" y="514663"/>
            <a:chExt cx="7485060" cy="5687287"/>
          </a:xfrm>
          <a:solidFill>
            <a:schemeClr val="bg1"/>
          </a:solidFill>
        </p:grpSpPr>
        <p:sp>
          <p:nvSpPr>
            <p:cNvPr id="570" name="Rectangle: Rounded Corners 569">
              <a:extLst>
                <a:ext uri="{FF2B5EF4-FFF2-40B4-BE49-F238E27FC236}">
                  <a16:creationId xmlns:a16="http://schemas.microsoft.com/office/drawing/2014/main" id="{ED38C7E3-5987-4798-8D3C-4104A77C09EC}"/>
                </a:ext>
              </a:extLst>
            </p:cNvPr>
            <p:cNvSpPr/>
            <p:nvPr/>
          </p:nvSpPr>
          <p:spPr>
            <a:xfrm>
              <a:off x="139597" y="564703"/>
              <a:ext cx="7364501" cy="5587207"/>
            </a:xfrm>
            <a:custGeom>
              <a:avLst/>
              <a:gdLst>
                <a:gd name="connsiteX0" fmla="*/ 0 w 7364501"/>
                <a:gd name="connsiteY0" fmla="*/ 726505 h 5587207"/>
                <a:gd name="connsiteX1" fmla="*/ 726505 w 7364501"/>
                <a:gd name="connsiteY1" fmla="*/ 0 h 5587207"/>
                <a:gd name="connsiteX2" fmla="*/ 1376769 w 7364501"/>
                <a:gd name="connsiteY2" fmla="*/ 0 h 5587207"/>
                <a:gd name="connsiteX3" fmla="*/ 1849688 w 7364501"/>
                <a:gd name="connsiteY3" fmla="*/ 0 h 5587207"/>
                <a:gd name="connsiteX4" fmla="*/ 2322608 w 7364501"/>
                <a:gd name="connsiteY4" fmla="*/ 0 h 5587207"/>
                <a:gd name="connsiteX5" fmla="*/ 2972872 w 7364501"/>
                <a:gd name="connsiteY5" fmla="*/ 0 h 5587207"/>
                <a:gd name="connsiteX6" fmla="*/ 3623136 w 7364501"/>
                <a:gd name="connsiteY6" fmla="*/ 0 h 5587207"/>
                <a:gd name="connsiteX7" fmla="*/ 4096055 w 7364501"/>
                <a:gd name="connsiteY7" fmla="*/ 0 h 5587207"/>
                <a:gd name="connsiteX8" fmla="*/ 4568974 w 7364501"/>
                <a:gd name="connsiteY8" fmla="*/ 0 h 5587207"/>
                <a:gd name="connsiteX9" fmla="*/ 5278353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17105 h 5587207"/>
                <a:gd name="connsiteX14" fmla="*/ 7364501 w 7364501"/>
                <a:gd name="connsiteY14" fmla="*/ 1949046 h 5587207"/>
                <a:gd name="connsiteX15" fmla="*/ 7364501 w 7364501"/>
                <a:gd name="connsiteY15" fmla="*/ 2456962 h 5587207"/>
                <a:gd name="connsiteX16" fmla="*/ 7364501 w 7364501"/>
                <a:gd name="connsiteY16" fmla="*/ 3047561 h 5587207"/>
                <a:gd name="connsiteX17" fmla="*/ 7364501 w 7364501"/>
                <a:gd name="connsiteY17" fmla="*/ 3638161 h 5587207"/>
                <a:gd name="connsiteX18" fmla="*/ 7364501 w 7364501"/>
                <a:gd name="connsiteY18" fmla="*/ 4146077 h 5587207"/>
                <a:gd name="connsiteX19" fmla="*/ 7364501 w 7364501"/>
                <a:gd name="connsiteY19" fmla="*/ 4860702 h 5587207"/>
                <a:gd name="connsiteX20" fmla="*/ 6637996 w 7364501"/>
                <a:gd name="connsiteY20" fmla="*/ 5587207 h 5587207"/>
                <a:gd name="connsiteX21" fmla="*/ 5928617 w 7364501"/>
                <a:gd name="connsiteY21" fmla="*/ 5587207 h 5587207"/>
                <a:gd name="connsiteX22" fmla="*/ 5396583 w 7364501"/>
                <a:gd name="connsiteY22" fmla="*/ 5587207 h 5587207"/>
                <a:gd name="connsiteX23" fmla="*/ 4923664 w 7364501"/>
                <a:gd name="connsiteY23" fmla="*/ 5587207 h 5587207"/>
                <a:gd name="connsiteX24" fmla="*/ 4214285 w 7364501"/>
                <a:gd name="connsiteY24" fmla="*/ 5587207 h 5587207"/>
                <a:gd name="connsiteX25" fmla="*/ 3800480 w 7364501"/>
                <a:gd name="connsiteY25" fmla="*/ 5587207 h 5587207"/>
                <a:gd name="connsiteX26" fmla="*/ 3091101 w 7364501"/>
                <a:gd name="connsiteY26" fmla="*/ 5587207 h 5587207"/>
                <a:gd name="connsiteX27" fmla="*/ 2381722 w 7364501"/>
                <a:gd name="connsiteY27" fmla="*/ 5587207 h 5587207"/>
                <a:gd name="connsiteX28" fmla="*/ 1908803 w 7364501"/>
                <a:gd name="connsiteY28" fmla="*/ 5587207 h 5587207"/>
                <a:gd name="connsiteX29" fmla="*/ 1494999 w 7364501"/>
                <a:gd name="connsiteY29" fmla="*/ 5587207 h 5587207"/>
                <a:gd name="connsiteX30" fmla="*/ 726505 w 7364501"/>
                <a:gd name="connsiteY30" fmla="*/ 5587207 h 5587207"/>
                <a:gd name="connsiteX31" fmla="*/ 0 w 7364501"/>
                <a:gd name="connsiteY31" fmla="*/ 4860702 h 5587207"/>
                <a:gd name="connsiteX32" fmla="*/ 0 w 7364501"/>
                <a:gd name="connsiteY32" fmla="*/ 4228760 h 5587207"/>
                <a:gd name="connsiteX33" fmla="*/ 0 w 7364501"/>
                <a:gd name="connsiteY33" fmla="*/ 3638161 h 5587207"/>
                <a:gd name="connsiteX34" fmla="*/ 0 w 7364501"/>
                <a:gd name="connsiteY34" fmla="*/ 3088903 h 5587207"/>
                <a:gd name="connsiteX35" fmla="*/ 0 w 7364501"/>
                <a:gd name="connsiteY35" fmla="*/ 2456962 h 5587207"/>
                <a:gd name="connsiteX36" fmla="*/ 0 w 7364501"/>
                <a:gd name="connsiteY36" fmla="*/ 1783678 h 5587207"/>
                <a:gd name="connsiteX37" fmla="*/ 0 w 7364501"/>
                <a:gd name="connsiteY37" fmla="*/ 1317105 h 5587207"/>
                <a:gd name="connsiteX38" fmla="*/ 0 w 7364501"/>
                <a:gd name="connsiteY38"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364501" h="5587207" fill="none" extrusionOk="0">
                  <a:moveTo>
                    <a:pt x="0" y="726505"/>
                  </a:moveTo>
                  <a:cubicBezTo>
                    <a:pt x="-110588" y="367109"/>
                    <a:pt x="358231" y="16355"/>
                    <a:pt x="726505" y="0"/>
                  </a:cubicBezTo>
                  <a:cubicBezTo>
                    <a:pt x="860252" y="-59428"/>
                    <a:pt x="1075883" y="6738"/>
                    <a:pt x="1376769" y="0"/>
                  </a:cubicBezTo>
                  <a:cubicBezTo>
                    <a:pt x="1677655" y="-6738"/>
                    <a:pt x="1651362" y="43582"/>
                    <a:pt x="1849688" y="0"/>
                  </a:cubicBezTo>
                  <a:cubicBezTo>
                    <a:pt x="2048014" y="-43582"/>
                    <a:pt x="2223606" y="53000"/>
                    <a:pt x="2322608" y="0"/>
                  </a:cubicBezTo>
                  <a:cubicBezTo>
                    <a:pt x="2421610" y="-53000"/>
                    <a:pt x="2807215" y="67713"/>
                    <a:pt x="2972872" y="0"/>
                  </a:cubicBezTo>
                  <a:cubicBezTo>
                    <a:pt x="3138529" y="-67713"/>
                    <a:pt x="3359941" y="16340"/>
                    <a:pt x="3623136" y="0"/>
                  </a:cubicBezTo>
                  <a:cubicBezTo>
                    <a:pt x="3886331" y="-16340"/>
                    <a:pt x="3970313" y="12431"/>
                    <a:pt x="4096055" y="0"/>
                  </a:cubicBezTo>
                  <a:cubicBezTo>
                    <a:pt x="4221797" y="-12431"/>
                    <a:pt x="4420851" y="32464"/>
                    <a:pt x="4568974" y="0"/>
                  </a:cubicBezTo>
                  <a:cubicBezTo>
                    <a:pt x="4717097" y="-32464"/>
                    <a:pt x="5102729" y="53769"/>
                    <a:pt x="5278353" y="0"/>
                  </a:cubicBezTo>
                  <a:cubicBezTo>
                    <a:pt x="5453977" y="-53769"/>
                    <a:pt x="5616006" y="46606"/>
                    <a:pt x="5869502" y="0"/>
                  </a:cubicBezTo>
                  <a:cubicBezTo>
                    <a:pt x="6122998" y="-46606"/>
                    <a:pt x="6368667" y="16358"/>
                    <a:pt x="6637996" y="0"/>
                  </a:cubicBezTo>
                  <a:cubicBezTo>
                    <a:pt x="6992659" y="89387"/>
                    <a:pt x="7350147" y="257864"/>
                    <a:pt x="7364501" y="726505"/>
                  </a:cubicBezTo>
                  <a:cubicBezTo>
                    <a:pt x="7420485" y="894972"/>
                    <a:pt x="7311067" y="1135432"/>
                    <a:pt x="7364501" y="1317105"/>
                  </a:cubicBezTo>
                  <a:cubicBezTo>
                    <a:pt x="7417935" y="1498778"/>
                    <a:pt x="7311750" y="1812992"/>
                    <a:pt x="7364501" y="1949046"/>
                  </a:cubicBezTo>
                  <a:cubicBezTo>
                    <a:pt x="7417252" y="2085100"/>
                    <a:pt x="7327506" y="2289094"/>
                    <a:pt x="7364501" y="2456962"/>
                  </a:cubicBezTo>
                  <a:cubicBezTo>
                    <a:pt x="7401496" y="2624830"/>
                    <a:pt x="7346830" y="2826145"/>
                    <a:pt x="7364501" y="3047561"/>
                  </a:cubicBezTo>
                  <a:cubicBezTo>
                    <a:pt x="7382172" y="3268977"/>
                    <a:pt x="7303739" y="3452484"/>
                    <a:pt x="7364501" y="3638161"/>
                  </a:cubicBezTo>
                  <a:cubicBezTo>
                    <a:pt x="7425263" y="3823838"/>
                    <a:pt x="7361581" y="3894244"/>
                    <a:pt x="7364501" y="4146077"/>
                  </a:cubicBezTo>
                  <a:cubicBezTo>
                    <a:pt x="7367421" y="4397910"/>
                    <a:pt x="7319318" y="4505011"/>
                    <a:pt x="7364501" y="4860702"/>
                  </a:cubicBezTo>
                  <a:cubicBezTo>
                    <a:pt x="7376562" y="5255480"/>
                    <a:pt x="7011666" y="5686005"/>
                    <a:pt x="6637996" y="5587207"/>
                  </a:cubicBezTo>
                  <a:cubicBezTo>
                    <a:pt x="6399708" y="5601709"/>
                    <a:pt x="6263945" y="5518091"/>
                    <a:pt x="5928617" y="5587207"/>
                  </a:cubicBezTo>
                  <a:cubicBezTo>
                    <a:pt x="5593289" y="5656323"/>
                    <a:pt x="5577941" y="5535150"/>
                    <a:pt x="5396583" y="5587207"/>
                  </a:cubicBezTo>
                  <a:cubicBezTo>
                    <a:pt x="5215225" y="5639264"/>
                    <a:pt x="5029183" y="5550419"/>
                    <a:pt x="4923664" y="5587207"/>
                  </a:cubicBezTo>
                  <a:cubicBezTo>
                    <a:pt x="4818145" y="5623995"/>
                    <a:pt x="4534116" y="5515615"/>
                    <a:pt x="4214285" y="5587207"/>
                  </a:cubicBezTo>
                  <a:cubicBezTo>
                    <a:pt x="3894454" y="5658799"/>
                    <a:pt x="3964110" y="5586338"/>
                    <a:pt x="3800480" y="5587207"/>
                  </a:cubicBezTo>
                  <a:cubicBezTo>
                    <a:pt x="3636850" y="5588076"/>
                    <a:pt x="3426162" y="5582306"/>
                    <a:pt x="3091101" y="5587207"/>
                  </a:cubicBezTo>
                  <a:cubicBezTo>
                    <a:pt x="2756040" y="5592108"/>
                    <a:pt x="2657646" y="5557464"/>
                    <a:pt x="2381722" y="5587207"/>
                  </a:cubicBezTo>
                  <a:cubicBezTo>
                    <a:pt x="2105798" y="5616950"/>
                    <a:pt x="2123665" y="5583928"/>
                    <a:pt x="1908803" y="5587207"/>
                  </a:cubicBezTo>
                  <a:cubicBezTo>
                    <a:pt x="1693941" y="5590486"/>
                    <a:pt x="1631795" y="5548624"/>
                    <a:pt x="1494999" y="5587207"/>
                  </a:cubicBezTo>
                  <a:cubicBezTo>
                    <a:pt x="1358203" y="5625790"/>
                    <a:pt x="961255" y="5558879"/>
                    <a:pt x="726505" y="5587207"/>
                  </a:cubicBezTo>
                  <a:cubicBezTo>
                    <a:pt x="290069" y="5627253"/>
                    <a:pt x="-62891" y="5273233"/>
                    <a:pt x="0" y="4860702"/>
                  </a:cubicBezTo>
                  <a:cubicBezTo>
                    <a:pt x="-46103" y="4663726"/>
                    <a:pt x="73495" y="4538742"/>
                    <a:pt x="0" y="4228760"/>
                  </a:cubicBezTo>
                  <a:cubicBezTo>
                    <a:pt x="-73495" y="3918778"/>
                    <a:pt x="57179" y="3799508"/>
                    <a:pt x="0" y="3638161"/>
                  </a:cubicBezTo>
                  <a:cubicBezTo>
                    <a:pt x="-57179" y="3476814"/>
                    <a:pt x="62886" y="3320804"/>
                    <a:pt x="0" y="3088903"/>
                  </a:cubicBezTo>
                  <a:cubicBezTo>
                    <a:pt x="-62886" y="2857002"/>
                    <a:pt x="52575" y="2635666"/>
                    <a:pt x="0" y="2456962"/>
                  </a:cubicBezTo>
                  <a:cubicBezTo>
                    <a:pt x="-52575" y="2278258"/>
                    <a:pt x="2431" y="2093986"/>
                    <a:pt x="0" y="1783678"/>
                  </a:cubicBezTo>
                  <a:cubicBezTo>
                    <a:pt x="-2431" y="1473370"/>
                    <a:pt x="52364" y="1477421"/>
                    <a:pt x="0" y="1317105"/>
                  </a:cubicBezTo>
                  <a:cubicBezTo>
                    <a:pt x="-52364" y="1156789"/>
                    <a:pt x="51560" y="975503"/>
                    <a:pt x="0" y="726505"/>
                  </a:cubicBezTo>
                  <a:close/>
                </a:path>
                <a:path w="7364501" h="5587207" stroke="0"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grpFill/>
            <a:ln w="19050" cap="flat">
              <a:extLst>
                <a:ext uri="{C807C97D-BFC1-408E-A445-0C87EB9F89A2}">
                  <ask:lineSketchStyleProps xmlns="" xmlns:ask="http://schemas.microsoft.com/office/drawing/2018/sketchyshapes" sd="3439500498">
                    <a:prstGeom prst="roundRect">
                      <a:avLst>
                        <a:gd name="adj" fmla="val 13003"/>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48" name="Rectangle: Rounded Corners 347">
              <a:extLst>
                <a:ext uri="{FF2B5EF4-FFF2-40B4-BE49-F238E27FC236}">
                  <a16:creationId xmlns:a16="http://schemas.microsoft.com/office/drawing/2014/main" id="{7A6CE943-DB07-4F92-B124-4857C1A18AB3}"/>
                </a:ext>
              </a:extLst>
            </p:cNvPr>
            <p:cNvSpPr/>
            <p:nvPr/>
          </p:nvSpPr>
          <p:spPr>
            <a:xfrm>
              <a:off x="112903" y="514663"/>
              <a:ext cx="7364501" cy="5587207"/>
            </a:xfrm>
            <a:custGeom>
              <a:avLst/>
              <a:gdLst>
                <a:gd name="connsiteX0" fmla="*/ 0 w 7364501"/>
                <a:gd name="connsiteY0" fmla="*/ 726505 h 5587207"/>
                <a:gd name="connsiteX1" fmla="*/ 726505 w 7364501"/>
                <a:gd name="connsiteY1" fmla="*/ 0 h 5587207"/>
                <a:gd name="connsiteX2" fmla="*/ 1376769 w 7364501"/>
                <a:gd name="connsiteY2" fmla="*/ 0 h 5587207"/>
                <a:gd name="connsiteX3" fmla="*/ 1849688 w 7364501"/>
                <a:gd name="connsiteY3" fmla="*/ 0 h 5587207"/>
                <a:gd name="connsiteX4" fmla="*/ 2322608 w 7364501"/>
                <a:gd name="connsiteY4" fmla="*/ 0 h 5587207"/>
                <a:gd name="connsiteX5" fmla="*/ 2972872 w 7364501"/>
                <a:gd name="connsiteY5" fmla="*/ 0 h 5587207"/>
                <a:gd name="connsiteX6" fmla="*/ 3623136 w 7364501"/>
                <a:gd name="connsiteY6" fmla="*/ 0 h 5587207"/>
                <a:gd name="connsiteX7" fmla="*/ 4096055 w 7364501"/>
                <a:gd name="connsiteY7" fmla="*/ 0 h 5587207"/>
                <a:gd name="connsiteX8" fmla="*/ 4568974 w 7364501"/>
                <a:gd name="connsiteY8" fmla="*/ 0 h 5587207"/>
                <a:gd name="connsiteX9" fmla="*/ 5278353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17105 h 5587207"/>
                <a:gd name="connsiteX14" fmla="*/ 7364501 w 7364501"/>
                <a:gd name="connsiteY14" fmla="*/ 1949046 h 5587207"/>
                <a:gd name="connsiteX15" fmla="*/ 7364501 w 7364501"/>
                <a:gd name="connsiteY15" fmla="*/ 2456962 h 5587207"/>
                <a:gd name="connsiteX16" fmla="*/ 7364501 w 7364501"/>
                <a:gd name="connsiteY16" fmla="*/ 3047561 h 5587207"/>
                <a:gd name="connsiteX17" fmla="*/ 7364501 w 7364501"/>
                <a:gd name="connsiteY17" fmla="*/ 3638161 h 5587207"/>
                <a:gd name="connsiteX18" fmla="*/ 7364501 w 7364501"/>
                <a:gd name="connsiteY18" fmla="*/ 4146077 h 5587207"/>
                <a:gd name="connsiteX19" fmla="*/ 7364501 w 7364501"/>
                <a:gd name="connsiteY19" fmla="*/ 4860702 h 5587207"/>
                <a:gd name="connsiteX20" fmla="*/ 6637996 w 7364501"/>
                <a:gd name="connsiteY20" fmla="*/ 5587207 h 5587207"/>
                <a:gd name="connsiteX21" fmla="*/ 5928617 w 7364501"/>
                <a:gd name="connsiteY21" fmla="*/ 5587207 h 5587207"/>
                <a:gd name="connsiteX22" fmla="*/ 5396583 w 7364501"/>
                <a:gd name="connsiteY22" fmla="*/ 5587207 h 5587207"/>
                <a:gd name="connsiteX23" fmla="*/ 4923664 w 7364501"/>
                <a:gd name="connsiteY23" fmla="*/ 5587207 h 5587207"/>
                <a:gd name="connsiteX24" fmla="*/ 4214285 w 7364501"/>
                <a:gd name="connsiteY24" fmla="*/ 5587207 h 5587207"/>
                <a:gd name="connsiteX25" fmla="*/ 3800480 w 7364501"/>
                <a:gd name="connsiteY25" fmla="*/ 5587207 h 5587207"/>
                <a:gd name="connsiteX26" fmla="*/ 3091101 w 7364501"/>
                <a:gd name="connsiteY26" fmla="*/ 5587207 h 5587207"/>
                <a:gd name="connsiteX27" fmla="*/ 2381722 w 7364501"/>
                <a:gd name="connsiteY27" fmla="*/ 5587207 h 5587207"/>
                <a:gd name="connsiteX28" fmla="*/ 1908803 w 7364501"/>
                <a:gd name="connsiteY28" fmla="*/ 5587207 h 5587207"/>
                <a:gd name="connsiteX29" fmla="*/ 1494999 w 7364501"/>
                <a:gd name="connsiteY29" fmla="*/ 5587207 h 5587207"/>
                <a:gd name="connsiteX30" fmla="*/ 726505 w 7364501"/>
                <a:gd name="connsiteY30" fmla="*/ 5587207 h 5587207"/>
                <a:gd name="connsiteX31" fmla="*/ 0 w 7364501"/>
                <a:gd name="connsiteY31" fmla="*/ 4860702 h 5587207"/>
                <a:gd name="connsiteX32" fmla="*/ 0 w 7364501"/>
                <a:gd name="connsiteY32" fmla="*/ 4228760 h 5587207"/>
                <a:gd name="connsiteX33" fmla="*/ 0 w 7364501"/>
                <a:gd name="connsiteY33" fmla="*/ 3638161 h 5587207"/>
                <a:gd name="connsiteX34" fmla="*/ 0 w 7364501"/>
                <a:gd name="connsiteY34" fmla="*/ 3088903 h 5587207"/>
                <a:gd name="connsiteX35" fmla="*/ 0 w 7364501"/>
                <a:gd name="connsiteY35" fmla="*/ 2456962 h 5587207"/>
                <a:gd name="connsiteX36" fmla="*/ 0 w 7364501"/>
                <a:gd name="connsiteY36" fmla="*/ 1783678 h 5587207"/>
                <a:gd name="connsiteX37" fmla="*/ 0 w 7364501"/>
                <a:gd name="connsiteY37" fmla="*/ 1317105 h 5587207"/>
                <a:gd name="connsiteX38" fmla="*/ 0 w 7364501"/>
                <a:gd name="connsiteY38"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364501" h="5587207" fill="none" extrusionOk="0">
                  <a:moveTo>
                    <a:pt x="0" y="726505"/>
                  </a:moveTo>
                  <a:cubicBezTo>
                    <a:pt x="-110588" y="367109"/>
                    <a:pt x="358231" y="16355"/>
                    <a:pt x="726505" y="0"/>
                  </a:cubicBezTo>
                  <a:cubicBezTo>
                    <a:pt x="860252" y="-59428"/>
                    <a:pt x="1075883" y="6738"/>
                    <a:pt x="1376769" y="0"/>
                  </a:cubicBezTo>
                  <a:cubicBezTo>
                    <a:pt x="1677655" y="-6738"/>
                    <a:pt x="1651362" y="43582"/>
                    <a:pt x="1849688" y="0"/>
                  </a:cubicBezTo>
                  <a:cubicBezTo>
                    <a:pt x="2048014" y="-43582"/>
                    <a:pt x="2223606" y="53000"/>
                    <a:pt x="2322608" y="0"/>
                  </a:cubicBezTo>
                  <a:cubicBezTo>
                    <a:pt x="2421610" y="-53000"/>
                    <a:pt x="2807215" y="67713"/>
                    <a:pt x="2972872" y="0"/>
                  </a:cubicBezTo>
                  <a:cubicBezTo>
                    <a:pt x="3138529" y="-67713"/>
                    <a:pt x="3359941" y="16340"/>
                    <a:pt x="3623136" y="0"/>
                  </a:cubicBezTo>
                  <a:cubicBezTo>
                    <a:pt x="3886331" y="-16340"/>
                    <a:pt x="3970313" y="12431"/>
                    <a:pt x="4096055" y="0"/>
                  </a:cubicBezTo>
                  <a:cubicBezTo>
                    <a:pt x="4221797" y="-12431"/>
                    <a:pt x="4420851" y="32464"/>
                    <a:pt x="4568974" y="0"/>
                  </a:cubicBezTo>
                  <a:cubicBezTo>
                    <a:pt x="4717097" y="-32464"/>
                    <a:pt x="5102729" y="53769"/>
                    <a:pt x="5278353" y="0"/>
                  </a:cubicBezTo>
                  <a:cubicBezTo>
                    <a:pt x="5453977" y="-53769"/>
                    <a:pt x="5616006" y="46606"/>
                    <a:pt x="5869502" y="0"/>
                  </a:cubicBezTo>
                  <a:cubicBezTo>
                    <a:pt x="6122998" y="-46606"/>
                    <a:pt x="6368667" y="16358"/>
                    <a:pt x="6637996" y="0"/>
                  </a:cubicBezTo>
                  <a:cubicBezTo>
                    <a:pt x="6992659" y="89387"/>
                    <a:pt x="7350147" y="257864"/>
                    <a:pt x="7364501" y="726505"/>
                  </a:cubicBezTo>
                  <a:cubicBezTo>
                    <a:pt x="7420485" y="894972"/>
                    <a:pt x="7311067" y="1135432"/>
                    <a:pt x="7364501" y="1317105"/>
                  </a:cubicBezTo>
                  <a:cubicBezTo>
                    <a:pt x="7417935" y="1498778"/>
                    <a:pt x="7311750" y="1812992"/>
                    <a:pt x="7364501" y="1949046"/>
                  </a:cubicBezTo>
                  <a:cubicBezTo>
                    <a:pt x="7417252" y="2085100"/>
                    <a:pt x="7327506" y="2289094"/>
                    <a:pt x="7364501" y="2456962"/>
                  </a:cubicBezTo>
                  <a:cubicBezTo>
                    <a:pt x="7401496" y="2624830"/>
                    <a:pt x="7346830" y="2826145"/>
                    <a:pt x="7364501" y="3047561"/>
                  </a:cubicBezTo>
                  <a:cubicBezTo>
                    <a:pt x="7382172" y="3268977"/>
                    <a:pt x="7303739" y="3452484"/>
                    <a:pt x="7364501" y="3638161"/>
                  </a:cubicBezTo>
                  <a:cubicBezTo>
                    <a:pt x="7425263" y="3823838"/>
                    <a:pt x="7361581" y="3894244"/>
                    <a:pt x="7364501" y="4146077"/>
                  </a:cubicBezTo>
                  <a:cubicBezTo>
                    <a:pt x="7367421" y="4397910"/>
                    <a:pt x="7319318" y="4505011"/>
                    <a:pt x="7364501" y="4860702"/>
                  </a:cubicBezTo>
                  <a:cubicBezTo>
                    <a:pt x="7376562" y="5255480"/>
                    <a:pt x="7011666" y="5686005"/>
                    <a:pt x="6637996" y="5587207"/>
                  </a:cubicBezTo>
                  <a:cubicBezTo>
                    <a:pt x="6399708" y="5601709"/>
                    <a:pt x="6263945" y="5518091"/>
                    <a:pt x="5928617" y="5587207"/>
                  </a:cubicBezTo>
                  <a:cubicBezTo>
                    <a:pt x="5593289" y="5656323"/>
                    <a:pt x="5577941" y="5535150"/>
                    <a:pt x="5396583" y="5587207"/>
                  </a:cubicBezTo>
                  <a:cubicBezTo>
                    <a:pt x="5215225" y="5639264"/>
                    <a:pt x="5029183" y="5550419"/>
                    <a:pt x="4923664" y="5587207"/>
                  </a:cubicBezTo>
                  <a:cubicBezTo>
                    <a:pt x="4818145" y="5623995"/>
                    <a:pt x="4534116" y="5515615"/>
                    <a:pt x="4214285" y="5587207"/>
                  </a:cubicBezTo>
                  <a:cubicBezTo>
                    <a:pt x="3894454" y="5658799"/>
                    <a:pt x="3964110" y="5586338"/>
                    <a:pt x="3800480" y="5587207"/>
                  </a:cubicBezTo>
                  <a:cubicBezTo>
                    <a:pt x="3636850" y="5588076"/>
                    <a:pt x="3426162" y="5582306"/>
                    <a:pt x="3091101" y="5587207"/>
                  </a:cubicBezTo>
                  <a:cubicBezTo>
                    <a:pt x="2756040" y="5592108"/>
                    <a:pt x="2657646" y="5557464"/>
                    <a:pt x="2381722" y="5587207"/>
                  </a:cubicBezTo>
                  <a:cubicBezTo>
                    <a:pt x="2105798" y="5616950"/>
                    <a:pt x="2123665" y="5583928"/>
                    <a:pt x="1908803" y="5587207"/>
                  </a:cubicBezTo>
                  <a:cubicBezTo>
                    <a:pt x="1693941" y="5590486"/>
                    <a:pt x="1631795" y="5548624"/>
                    <a:pt x="1494999" y="5587207"/>
                  </a:cubicBezTo>
                  <a:cubicBezTo>
                    <a:pt x="1358203" y="5625790"/>
                    <a:pt x="961255" y="5558879"/>
                    <a:pt x="726505" y="5587207"/>
                  </a:cubicBezTo>
                  <a:cubicBezTo>
                    <a:pt x="290069" y="5627253"/>
                    <a:pt x="-62891" y="5273233"/>
                    <a:pt x="0" y="4860702"/>
                  </a:cubicBezTo>
                  <a:cubicBezTo>
                    <a:pt x="-46103" y="4663726"/>
                    <a:pt x="73495" y="4538742"/>
                    <a:pt x="0" y="4228760"/>
                  </a:cubicBezTo>
                  <a:cubicBezTo>
                    <a:pt x="-73495" y="3918778"/>
                    <a:pt x="57179" y="3799508"/>
                    <a:pt x="0" y="3638161"/>
                  </a:cubicBezTo>
                  <a:cubicBezTo>
                    <a:pt x="-57179" y="3476814"/>
                    <a:pt x="62886" y="3320804"/>
                    <a:pt x="0" y="3088903"/>
                  </a:cubicBezTo>
                  <a:cubicBezTo>
                    <a:pt x="-62886" y="2857002"/>
                    <a:pt x="52575" y="2635666"/>
                    <a:pt x="0" y="2456962"/>
                  </a:cubicBezTo>
                  <a:cubicBezTo>
                    <a:pt x="-52575" y="2278258"/>
                    <a:pt x="2431" y="2093986"/>
                    <a:pt x="0" y="1783678"/>
                  </a:cubicBezTo>
                  <a:cubicBezTo>
                    <a:pt x="-2431" y="1473370"/>
                    <a:pt x="52364" y="1477421"/>
                    <a:pt x="0" y="1317105"/>
                  </a:cubicBezTo>
                  <a:cubicBezTo>
                    <a:pt x="-52364" y="1156789"/>
                    <a:pt x="51560" y="975503"/>
                    <a:pt x="0" y="726505"/>
                  </a:cubicBezTo>
                  <a:close/>
                </a:path>
                <a:path w="7364501" h="5587207" stroke="0"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grpFill/>
            <a:ln w="19050" cap="flat">
              <a:extLst>
                <a:ext uri="{C807C97D-BFC1-408E-A445-0C87EB9F89A2}">
                  <ask:lineSketchStyleProps xmlns="" xmlns:ask="http://schemas.microsoft.com/office/drawing/2018/sketchyshapes" sd="3439500498">
                    <a:prstGeom prst="roundRect">
                      <a:avLst>
                        <a:gd name="adj" fmla="val 13003"/>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9" name="Rectangle: Rounded Corners 348">
              <a:extLst>
                <a:ext uri="{FF2B5EF4-FFF2-40B4-BE49-F238E27FC236}">
                  <a16:creationId xmlns:a16="http://schemas.microsoft.com/office/drawing/2014/main" id="{8EFE1FD9-D5DB-4BAF-8AD2-CEB68A7FA131}"/>
                </a:ext>
              </a:extLst>
            </p:cNvPr>
            <p:cNvSpPr/>
            <p:nvPr/>
          </p:nvSpPr>
          <p:spPr>
            <a:xfrm>
              <a:off x="197063" y="557879"/>
              <a:ext cx="7364501" cy="5587207"/>
            </a:xfrm>
            <a:custGeom>
              <a:avLst/>
              <a:gdLst>
                <a:gd name="connsiteX0" fmla="*/ 0 w 7364501"/>
                <a:gd name="connsiteY0" fmla="*/ 726505 h 5587207"/>
                <a:gd name="connsiteX1" fmla="*/ 726505 w 7364501"/>
                <a:gd name="connsiteY1" fmla="*/ 0 h 5587207"/>
                <a:gd name="connsiteX2" fmla="*/ 1376769 w 7364501"/>
                <a:gd name="connsiteY2" fmla="*/ 0 h 5587207"/>
                <a:gd name="connsiteX3" fmla="*/ 1849688 w 7364501"/>
                <a:gd name="connsiteY3" fmla="*/ 0 h 5587207"/>
                <a:gd name="connsiteX4" fmla="*/ 2322608 w 7364501"/>
                <a:gd name="connsiteY4" fmla="*/ 0 h 5587207"/>
                <a:gd name="connsiteX5" fmla="*/ 2972872 w 7364501"/>
                <a:gd name="connsiteY5" fmla="*/ 0 h 5587207"/>
                <a:gd name="connsiteX6" fmla="*/ 3623136 w 7364501"/>
                <a:gd name="connsiteY6" fmla="*/ 0 h 5587207"/>
                <a:gd name="connsiteX7" fmla="*/ 4096055 w 7364501"/>
                <a:gd name="connsiteY7" fmla="*/ 0 h 5587207"/>
                <a:gd name="connsiteX8" fmla="*/ 4568974 w 7364501"/>
                <a:gd name="connsiteY8" fmla="*/ 0 h 5587207"/>
                <a:gd name="connsiteX9" fmla="*/ 5278353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17105 h 5587207"/>
                <a:gd name="connsiteX14" fmla="*/ 7364501 w 7364501"/>
                <a:gd name="connsiteY14" fmla="*/ 1949046 h 5587207"/>
                <a:gd name="connsiteX15" fmla="*/ 7364501 w 7364501"/>
                <a:gd name="connsiteY15" fmla="*/ 2456962 h 5587207"/>
                <a:gd name="connsiteX16" fmla="*/ 7364501 w 7364501"/>
                <a:gd name="connsiteY16" fmla="*/ 3047561 h 5587207"/>
                <a:gd name="connsiteX17" fmla="*/ 7364501 w 7364501"/>
                <a:gd name="connsiteY17" fmla="*/ 3638161 h 5587207"/>
                <a:gd name="connsiteX18" fmla="*/ 7364501 w 7364501"/>
                <a:gd name="connsiteY18" fmla="*/ 4146077 h 5587207"/>
                <a:gd name="connsiteX19" fmla="*/ 7364501 w 7364501"/>
                <a:gd name="connsiteY19" fmla="*/ 4860702 h 5587207"/>
                <a:gd name="connsiteX20" fmla="*/ 6637996 w 7364501"/>
                <a:gd name="connsiteY20" fmla="*/ 5587207 h 5587207"/>
                <a:gd name="connsiteX21" fmla="*/ 5928617 w 7364501"/>
                <a:gd name="connsiteY21" fmla="*/ 5587207 h 5587207"/>
                <a:gd name="connsiteX22" fmla="*/ 5396583 w 7364501"/>
                <a:gd name="connsiteY22" fmla="*/ 5587207 h 5587207"/>
                <a:gd name="connsiteX23" fmla="*/ 4923664 w 7364501"/>
                <a:gd name="connsiteY23" fmla="*/ 5587207 h 5587207"/>
                <a:gd name="connsiteX24" fmla="*/ 4214285 w 7364501"/>
                <a:gd name="connsiteY24" fmla="*/ 5587207 h 5587207"/>
                <a:gd name="connsiteX25" fmla="*/ 3800480 w 7364501"/>
                <a:gd name="connsiteY25" fmla="*/ 5587207 h 5587207"/>
                <a:gd name="connsiteX26" fmla="*/ 3091101 w 7364501"/>
                <a:gd name="connsiteY26" fmla="*/ 5587207 h 5587207"/>
                <a:gd name="connsiteX27" fmla="*/ 2381722 w 7364501"/>
                <a:gd name="connsiteY27" fmla="*/ 5587207 h 5587207"/>
                <a:gd name="connsiteX28" fmla="*/ 1908803 w 7364501"/>
                <a:gd name="connsiteY28" fmla="*/ 5587207 h 5587207"/>
                <a:gd name="connsiteX29" fmla="*/ 1494999 w 7364501"/>
                <a:gd name="connsiteY29" fmla="*/ 5587207 h 5587207"/>
                <a:gd name="connsiteX30" fmla="*/ 726505 w 7364501"/>
                <a:gd name="connsiteY30" fmla="*/ 5587207 h 5587207"/>
                <a:gd name="connsiteX31" fmla="*/ 0 w 7364501"/>
                <a:gd name="connsiteY31" fmla="*/ 4860702 h 5587207"/>
                <a:gd name="connsiteX32" fmla="*/ 0 w 7364501"/>
                <a:gd name="connsiteY32" fmla="*/ 4228760 h 5587207"/>
                <a:gd name="connsiteX33" fmla="*/ 0 w 7364501"/>
                <a:gd name="connsiteY33" fmla="*/ 3638161 h 5587207"/>
                <a:gd name="connsiteX34" fmla="*/ 0 w 7364501"/>
                <a:gd name="connsiteY34" fmla="*/ 3088903 h 5587207"/>
                <a:gd name="connsiteX35" fmla="*/ 0 w 7364501"/>
                <a:gd name="connsiteY35" fmla="*/ 2456962 h 5587207"/>
                <a:gd name="connsiteX36" fmla="*/ 0 w 7364501"/>
                <a:gd name="connsiteY36" fmla="*/ 1783678 h 5587207"/>
                <a:gd name="connsiteX37" fmla="*/ 0 w 7364501"/>
                <a:gd name="connsiteY37" fmla="*/ 1317105 h 5587207"/>
                <a:gd name="connsiteX38" fmla="*/ 0 w 7364501"/>
                <a:gd name="connsiteY38"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364501" h="5587207" fill="none" extrusionOk="0">
                  <a:moveTo>
                    <a:pt x="0" y="726505"/>
                  </a:moveTo>
                  <a:cubicBezTo>
                    <a:pt x="-110588" y="367109"/>
                    <a:pt x="358231" y="16355"/>
                    <a:pt x="726505" y="0"/>
                  </a:cubicBezTo>
                  <a:cubicBezTo>
                    <a:pt x="860252" y="-59428"/>
                    <a:pt x="1075883" y="6738"/>
                    <a:pt x="1376769" y="0"/>
                  </a:cubicBezTo>
                  <a:cubicBezTo>
                    <a:pt x="1677655" y="-6738"/>
                    <a:pt x="1651362" y="43582"/>
                    <a:pt x="1849688" y="0"/>
                  </a:cubicBezTo>
                  <a:cubicBezTo>
                    <a:pt x="2048014" y="-43582"/>
                    <a:pt x="2223606" y="53000"/>
                    <a:pt x="2322608" y="0"/>
                  </a:cubicBezTo>
                  <a:cubicBezTo>
                    <a:pt x="2421610" y="-53000"/>
                    <a:pt x="2807215" y="67713"/>
                    <a:pt x="2972872" y="0"/>
                  </a:cubicBezTo>
                  <a:cubicBezTo>
                    <a:pt x="3138529" y="-67713"/>
                    <a:pt x="3359941" y="16340"/>
                    <a:pt x="3623136" y="0"/>
                  </a:cubicBezTo>
                  <a:cubicBezTo>
                    <a:pt x="3886331" y="-16340"/>
                    <a:pt x="3970313" y="12431"/>
                    <a:pt x="4096055" y="0"/>
                  </a:cubicBezTo>
                  <a:cubicBezTo>
                    <a:pt x="4221797" y="-12431"/>
                    <a:pt x="4420851" y="32464"/>
                    <a:pt x="4568974" y="0"/>
                  </a:cubicBezTo>
                  <a:cubicBezTo>
                    <a:pt x="4717097" y="-32464"/>
                    <a:pt x="5102729" y="53769"/>
                    <a:pt x="5278353" y="0"/>
                  </a:cubicBezTo>
                  <a:cubicBezTo>
                    <a:pt x="5453977" y="-53769"/>
                    <a:pt x="5616006" y="46606"/>
                    <a:pt x="5869502" y="0"/>
                  </a:cubicBezTo>
                  <a:cubicBezTo>
                    <a:pt x="6122998" y="-46606"/>
                    <a:pt x="6368667" y="16358"/>
                    <a:pt x="6637996" y="0"/>
                  </a:cubicBezTo>
                  <a:cubicBezTo>
                    <a:pt x="6992659" y="89387"/>
                    <a:pt x="7350147" y="257864"/>
                    <a:pt x="7364501" y="726505"/>
                  </a:cubicBezTo>
                  <a:cubicBezTo>
                    <a:pt x="7420485" y="894972"/>
                    <a:pt x="7311067" y="1135432"/>
                    <a:pt x="7364501" y="1317105"/>
                  </a:cubicBezTo>
                  <a:cubicBezTo>
                    <a:pt x="7417935" y="1498778"/>
                    <a:pt x="7311750" y="1812992"/>
                    <a:pt x="7364501" y="1949046"/>
                  </a:cubicBezTo>
                  <a:cubicBezTo>
                    <a:pt x="7417252" y="2085100"/>
                    <a:pt x="7327506" y="2289094"/>
                    <a:pt x="7364501" y="2456962"/>
                  </a:cubicBezTo>
                  <a:cubicBezTo>
                    <a:pt x="7401496" y="2624830"/>
                    <a:pt x="7346830" y="2826145"/>
                    <a:pt x="7364501" y="3047561"/>
                  </a:cubicBezTo>
                  <a:cubicBezTo>
                    <a:pt x="7382172" y="3268977"/>
                    <a:pt x="7303739" y="3452484"/>
                    <a:pt x="7364501" y="3638161"/>
                  </a:cubicBezTo>
                  <a:cubicBezTo>
                    <a:pt x="7425263" y="3823838"/>
                    <a:pt x="7361581" y="3894244"/>
                    <a:pt x="7364501" y="4146077"/>
                  </a:cubicBezTo>
                  <a:cubicBezTo>
                    <a:pt x="7367421" y="4397910"/>
                    <a:pt x="7319318" y="4505011"/>
                    <a:pt x="7364501" y="4860702"/>
                  </a:cubicBezTo>
                  <a:cubicBezTo>
                    <a:pt x="7376562" y="5255480"/>
                    <a:pt x="7011666" y="5686005"/>
                    <a:pt x="6637996" y="5587207"/>
                  </a:cubicBezTo>
                  <a:cubicBezTo>
                    <a:pt x="6399708" y="5601709"/>
                    <a:pt x="6263945" y="5518091"/>
                    <a:pt x="5928617" y="5587207"/>
                  </a:cubicBezTo>
                  <a:cubicBezTo>
                    <a:pt x="5593289" y="5656323"/>
                    <a:pt x="5577941" y="5535150"/>
                    <a:pt x="5396583" y="5587207"/>
                  </a:cubicBezTo>
                  <a:cubicBezTo>
                    <a:pt x="5215225" y="5639264"/>
                    <a:pt x="5029183" y="5550419"/>
                    <a:pt x="4923664" y="5587207"/>
                  </a:cubicBezTo>
                  <a:cubicBezTo>
                    <a:pt x="4818145" y="5623995"/>
                    <a:pt x="4534116" y="5515615"/>
                    <a:pt x="4214285" y="5587207"/>
                  </a:cubicBezTo>
                  <a:cubicBezTo>
                    <a:pt x="3894454" y="5658799"/>
                    <a:pt x="3964110" y="5586338"/>
                    <a:pt x="3800480" y="5587207"/>
                  </a:cubicBezTo>
                  <a:cubicBezTo>
                    <a:pt x="3636850" y="5588076"/>
                    <a:pt x="3426162" y="5582306"/>
                    <a:pt x="3091101" y="5587207"/>
                  </a:cubicBezTo>
                  <a:cubicBezTo>
                    <a:pt x="2756040" y="5592108"/>
                    <a:pt x="2657646" y="5557464"/>
                    <a:pt x="2381722" y="5587207"/>
                  </a:cubicBezTo>
                  <a:cubicBezTo>
                    <a:pt x="2105798" y="5616950"/>
                    <a:pt x="2123665" y="5583928"/>
                    <a:pt x="1908803" y="5587207"/>
                  </a:cubicBezTo>
                  <a:cubicBezTo>
                    <a:pt x="1693941" y="5590486"/>
                    <a:pt x="1631795" y="5548624"/>
                    <a:pt x="1494999" y="5587207"/>
                  </a:cubicBezTo>
                  <a:cubicBezTo>
                    <a:pt x="1358203" y="5625790"/>
                    <a:pt x="961255" y="5558879"/>
                    <a:pt x="726505" y="5587207"/>
                  </a:cubicBezTo>
                  <a:cubicBezTo>
                    <a:pt x="290069" y="5627253"/>
                    <a:pt x="-62891" y="5273233"/>
                    <a:pt x="0" y="4860702"/>
                  </a:cubicBezTo>
                  <a:cubicBezTo>
                    <a:pt x="-46103" y="4663726"/>
                    <a:pt x="73495" y="4538742"/>
                    <a:pt x="0" y="4228760"/>
                  </a:cubicBezTo>
                  <a:cubicBezTo>
                    <a:pt x="-73495" y="3918778"/>
                    <a:pt x="57179" y="3799508"/>
                    <a:pt x="0" y="3638161"/>
                  </a:cubicBezTo>
                  <a:cubicBezTo>
                    <a:pt x="-57179" y="3476814"/>
                    <a:pt x="62886" y="3320804"/>
                    <a:pt x="0" y="3088903"/>
                  </a:cubicBezTo>
                  <a:cubicBezTo>
                    <a:pt x="-62886" y="2857002"/>
                    <a:pt x="52575" y="2635666"/>
                    <a:pt x="0" y="2456962"/>
                  </a:cubicBezTo>
                  <a:cubicBezTo>
                    <a:pt x="-52575" y="2278258"/>
                    <a:pt x="2431" y="2093986"/>
                    <a:pt x="0" y="1783678"/>
                  </a:cubicBezTo>
                  <a:cubicBezTo>
                    <a:pt x="-2431" y="1473370"/>
                    <a:pt x="52364" y="1477421"/>
                    <a:pt x="0" y="1317105"/>
                  </a:cubicBezTo>
                  <a:cubicBezTo>
                    <a:pt x="-52364" y="1156789"/>
                    <a:pt x="51560" y="975503"/>
                    <a:pt x="0" y="726505"/>
                  </a:cubicBezTo>
                  <a:close/>
                </a:path>
                <a:path w="7364501" h="5587207" stroke="0"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grpFill/>
            <a:ln w="19050" cap="flat">
              <a:extLst>
                <a:ext uri="{C807C97D-BFC1-408E-A445-0C87EB9F89A2}">
                  <ask:lineSketchStyleProps xmlns="" xmlns:ask="http://schemas.microsoft.com/office/drawing/2018/sketchyshapes" sd="3439500498">
                    <a:prstGeom prst="roundRect">
                      <a:avLst>
                        <a:gd name="adj" fmla="val 13003"/>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0" name="Rectangle: Rounded Corners 349">
              <a:extLst>
                <a:ext uri="{FF2B5EF4-FFF2-40B4-BE49-F238E27FC236}">
                  <a16:creationId xmlns:a16="http://schemas.microsoft.com/office/drawing/2014/main" id="{E532476B-B162-47FB-9C65-A9827BA128D5}"/>
                </a:ext>
              </a:extLst>
            </p:cNvPr>
            <p:cNvSpPr/>
            <p:nvPr/>
          </p:nvSpPr>
          <p:spPr>
            <a:xfrm>
              <a:off x="76504" y="614743"/>
              <a:ext cx="7364501" cy="5587207"/>
            </a:xfrm>
            <a:custGeom>
              <a:avLst/>
              <a:gdLst>
                <a:gd name="connsiteX0" fmla="*/ 0 w 7364501"/>
                <a:gd name="connsiteY0" fmla="*/ 726505 h 5587207"/>
                <a:gd name="connsiteX1" fmla="*/ 726505 w 7364501"/>
                <a:gd name="connsiteY1" fmla="*/ 0 h 5587207"/>
                <a:gd name="connsiteX2" fmla="*/ 1435884 w 7364501"/>
                <a:gd name="connsiteY2" fmla="*/ 0 h 5587207"/>
                <a:gd name="connsiteX3" fmla="*/ 2027033 w 7364501"/>
                <a:gd name="connsiteY3" fmla="*/ 0 h 5587207"/>
                <a:gd name="connsiteX4" fmla="*/ 2499952 w 7364501"/>
                <a:gd name="connsiteY4" fmla="*/ 0 h 5587207"/>
                <a:gd name="connsiteX5" fmla="*/ 3091101 w 7364501"/>
                <a:gd name="connsiteY5" fmla="*/ 0 h 5587207"/>
                <a:gd name="connsiteX6" fmla="*/ 3504906 w 7364501"/>
                <a:gd name="connsiteY6" fmla="*/ 0 h 5587207"/>
                <a:gd name="connsiteX7" fmla="*/ 4036940 w 7364501"/>
                <a:gd name="connsiteY7" fmla="*/ 0 h 5587207"/>
                <a:gd name="connsiteX8" fmla="*/ 4628089 w 7364501"/>
                <a:gd name="connsiteY8" fmla="*/ 0 h 5587207"/>
                <a:gd name="connsiteX9" fmla="*/ 5219238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58447 h 5587207"/>
                <a:gd name="connsiteX14" fmla="*/ 7364501 w 7364501"/>
                <a:gd name="connsiteY14" fmla="*/ 1907704 h 5587207"/>
                <a:gd name="connsiteX15" fmla="*/ 7364501 w 7364501"/>
                <a:gd name="connsiteY15" fmla="*/ 2580988 h 5587207"/>
                <a:gd name="connsiteX16" fmla="*/ 7364501 w 7364501"/>
                <a:gd name="connsiteY16" fmla="*/ 3254271 h 5587207"/>
                <a:gd name="connsiteX17" fmla="*/ 7364501 w 7364501"/>
                <a:gd name="connsiteY17" fmla="*/ 3927555 h 5587207"/>
                <a:gd name="connsiteX18" fmla="*/ 7364501 w 7364501"/>
                <a:gd name="connsiteY18" fmla="*/ 4860702 h 5587207"/>
                <a:gd name="connsiteX19" fmla="*/ 6637996 w 7364501"/>
                <a:gd name="connsiteY19" fmla="*/ 5587207 h 5587207"/>
                <a:gd name="connsiteX20" fmla="*/ 6046847 w 7364501"/>
                <a:gd name="connsiteY20" fmla="*/ 5587207 h 5587207"/>
                <a:gd name="connsiteX21" fmla="*/ 5455698 w 7364501"/>
                <a:gd name="connsiteY21" fmla="*/ 5587207 h 5587207"/>
                <a:gd name="connsiteX22" fmla="*/ 4805434 w 7364501"/>
                <a:gd name="connsiteY22" fmla="*/ 5587207 h 5587207"/>
                <a:gd name="connsiteX23" fmla="*/ 4155170 w 7364501"/>
                <a:gd name="connsiteY23" fmla="*/ 5587207 h 5587207"/>
                <a:gd name="connsiteX24" fmla="*/ 3623136 w 7364501"/>
                <a:gd name="connsiteY24" fmla="*/ 5587207 h 5587207"/>
                <a:gd name="connsiteX25" fmla="*/ 3209331 w 7364501"/>
                <a:gd name="connsiteY25" fmla="*/ 5587207 h 5587207"/>
                <a:gd name="connsiteX26" fmla="*/ 2795527 w 7364501"/>
                <a:gd name="connsiteY26" fmla="*/ 5587207 h 5587207"/>
                <a:gd name="connsiteX27" fmla="*/ 2322608 w 7364501"/>
                <a:gd name="connsiteY27" fmla="*/ 5587207 h 5587207"/>
                <a:gd name="connsiteX28" fmla="*/ 1908803 w 7364501"/>
                <a:gd name="connsiteY28" fmla="*/ 5587207 h 5587207"/>
                <a:gd name="connsiteX29" fmla="*/ 726505 w 7364501"/>
                <a:gd name="connsiteY29" fmla="*/ 5587207 h 5587207"/>
                <a:gd name="connsiteX30" fmla="*/ 0 w 7364501"/>
                <a:gd name="connsiteY30" fmla="*/ 4860702 h 5587207"/>
                <a:gd name="connsiteX31" fmla="*/ 0 w 7364501"/>
                <a:gd name="connsiteY31" fmla="*/ 4228760 h 5587207"/>
                <a:gd name="connsiteX32" fmla="*/ 0 w 7364501"/>
                <a:gd name="connsiteY32" fmla="*/ 3638161 h 5587207"/>
                <a:gd name="connsiteX33" fmla="*/ 0 w 7364501"/>
                <a:gd name="connsiteY33" fmla="*/ 3006219 h 5587207"/>
                <a:gd name="connsiteX34" fmla="*/ 0 w 7364501"/>
                <a:gd name="connsiteY34" fmla="*/ 2415620 h 5587207"/>
                <a:gd name="connsiteX35" fmla="*/ 0 w 7364501"/>
                <a:gd name="connsiteY35" fmla="*/ 1825020 h 5587207"/>
                <a:gd name="connsiteX36" fmla="*/ 0 w 7364501"/>
                <a:gd name="connsiteY36"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7364501" h="5587207"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noFill/>
            <a:ln w="19050" cap="flat">
              <a:extLst>
                <a:ext uri="{C807C97D-BFC1-408E-A445-0C87EB9F89A2}">
                  <ask:lineSketchStyleProps xmlns="" xmlns:ask="http://schemas.microsoft.com/office/drawing/2018/sketchyshapes" sd="3439500498">
                    <a:prstGeom prst="roundRect">
                      <a:avLst>
                        <a:gd name="adj" fmla="val 13003"/>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pic>
        <p:nvPicPr>
          <p:cNvPr id="354" name="Picture 353">
            <a:extLst>
              <a:ext uri="{FF2B5EF4-FFF2-40B4-BE49-F238E27FC236}">
                <a16:creationId xmlns:a16="http://schemas.microsoft.com/office/drawing/2014/main" id="{8E674F7F-A905-4430-A69C-AE2F9D078E93}"/>
              </a:ext>
            </a:extLst>
          </p:cNvPr>
          <p:cNvPicPr>
            <a:picLocks noChangeAspect="1"/>
          </p:cNvPicPr>
          <p:nvPr/>
        </p:nvPicPr>
        <p:blipFill>
          <a:blip r:embed="rId5"/>
          <a:stretch>
            <a:fillRect/>
          </a:stretch>
        </p:blipFill>
        <p:spPr>
          <a:xfrm>
            <a:off x="2377299" y="930695"/>
            <a:ext cx="3918036" cy="1024217"/>
          </a:xfrm>
          <a:prstGeom prst="rect">
            <a:avLst/>
          </a:prstGeom>
        </p:spPr>
      </p:pic>
      <p:sp>
        <p:nvSpPr>
          <p:cNvPr id="2" name="TextBox 1">
            <a:extLst>
              <a:ext uri="{FF2B5EF4-FFF2-40B4-BE49-F238E27FC236}">
                <a16:creationId xmlns:a16="http://schemas.microsoft.com/office/drawing/2014/main" id="{C3B40AAA-ADC7-4ED7-ABCC-D27BABC81514}"/>
              </a:ext>
            </a:extLst>
          </p:cNvPr>
          <p:cNvSpPr txBox="1"/>
          <p:nvPr/>
        </p:nvSpPr>
        <p:spPr>
          <a:xfrm>
            <a:off x="447261" y="2136913"/>
            <a:ext cx="7782927" cy="1938992"/>
          </a:xfrm>
          <a:prstGeom prst="rect">
            <a:avLst/>
          </a:prstGeom>
          <a:noFill/>
        </p:spPr>
        <p:txBody>
          <a:bodyPr wrap="square" rtlCol="0">
            <a:spAutoFit/>
          </a:bodyPr>
          <a:lstStyle/>
          <a:p>
            <a:pPr algn="ctr"/>
            <a:r>
              <a:rPr lang="en-US" sz="6000" dirty="0" err="1">
                <a:solidFill>
                  <a:srgbClr val="0070C0"/>
                </a:solidFill>
                <a:latin typeface="Coiny" panose="02000903060500060000" pitchFamily="2" charset="0"/>
              </a:rPr>
              <a:t>Bài</a:t>
            </a:r>
            <a:r>
              <a:rPr lang="en-US" sz="6000" dirty="0">
                <a:solidFill>
                  <a:srgbClr val="0070C0"/>
                </a:solidFill>
                <a:latin typeface="Coiny" panose="02000903060500060000" pitchFamily="2" charset="0"/>
              </a:rPr>
              <a:t> 2</a:t>
            </a:r>
          </a:p>
          <a:p>
            <a:pPr algn="ctr"/>
            <a:r>
              <a:rPr lang="en-US" sz="6000" dirty="0" err="1">
                <a:solidFill>
                  <a:srgbClr val="0070C0"/>
                </a:solidFill>
                <a:latin typeface="Coiny" panose="02000903060500060000" pitchFamily="2" charset="0"/>
              </a:rPr>
              <a:t>Đọc</a:t>
            </a:r>
            <a:r>
              <a:rPr lang="en-US" sz="6000" dirty="0">
                <a:solidFill>
                  <a:srgbClr val="0070C0"/>
                </a:solidFill>
                <a:latin typeface="Coiny" panose="02000903060500060000" pitchFamily="2" charset="0"/>
              </a:rPr>
              <a:t>: </a:t>
            </a:r>
            <a:r>
              <a:rPr lang="en-US" sz="6000" dirty="0" err="1">
                <a:solidFill>
                  <a:srgbClr val="0070C0"/>
                </a:solidFill>
                <a:latin typeface="Coiny" panose="02000903060500060000" pitchFamily="2" charset="0"/>
              </a:rPr>
              <a:t>Về</a:t>
            </a:r>
            <a:r>
              <a:rPr lang="en-US" sz="6000" dirty="0">
                <a:solidFill>
                  <a:srgbClr val="0070C0"/>
                </a:solidFill>
                <a:latin typeface="Coiny" panose="02000903060500060000" pitchFamily="2" charset="0"/>
              </a:rPr>
              <a:t> </a:t>
            </a:r>
            <a:r>
              <a:rPr lang="en-US" sz="6000" dirty="0" err="1">
                <a:solidFill>
                  <a:srgbClr val="0070C0"/>
                </a:solidFill>
                <a:latin typeface="Coiny" panose="02000903060500060000" pitchFamily="2" charset="0"/>
              </a:rPr>
              <a:t>thăm</a:t>
            </a:r>
            <a:r>
              <a:rPr lang="en-US" sz="6000" dirty="0">
                <a:solidFill>
                  <a:srgbClr val="0070C0"/>
                </a:solidFill>
                <a:latin typeface="Coiny" panose="02000903060500060000" pitchFamily="2" charset="0"/>
              </a:rPr>
              <a:t> </a:t>
            </a:r>
            <a:r>
              <a:rPr lang="en-US" sz="6000" dirty="0" err="1">
                <a:solidFill>
                  <a:srgbClr val="0070C0"/>
                </a:solidFill>
                <a:latin typeface="Coiny" panose="02000903060500060000" pitchFamily="2" charset="0"/>
              </a:rPr>
              <a:t>quê</a:t>
            </a:r>
            <a:endParaRPr lang="en-US" sz="6000" dirty="0">
              <a:solidFill>
                <a:srgbClr val="0070C0"/>
              </a:solidFill>
              <a:latin typeface="Coiny" panose="02000903060500060000" pitchFamily="2" charset="0"/>
            </a:endParaRPr>
          </a:p>
        </p:txBody>
      </p:sp>
    </p:spTree>
    <p:extLst>
      <p:ext uri="{BB962C8B-B14F-4D97-AF65-F5344CB8AC3E}">
        <p14:creationId xmlns:p14="http://schemas.microsoft.com/office/powerpoint/2010/main" val="2544111854"/>
      </p:ext>
    </p:extLst>
  </p:cSld>
  <p:clrMapOvr>
    <a:masterClrMapping/>
  </p:clrMapOvr>
  <p:transition spd="slow" advClick="0">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path" presetSubtype="0" accel="50000" decel="50000" fill="hold" nodeType="withEffect">
                                  <p:stCondLst>
                                    <p:cond delay="0"/>
                                  </p:stCondLst>
                                  <p:childTnLst>
                                    <p:animMotion origin="layout" path="M 4.16667E-7 3.33333E-6 L 0.06927 3.33333E-6 C 0.10156 3.33333E-6 0.13776 -0.00232 0.17018 -0.00255 C 0.19401 -0.00255 0.23789 -0.0007 0.25872 -0.0007 C 0.28607 -0.0007 0.31406 -0.00139 0.36667 -0.00139 L 0.40339 -0.025 L 0.44336 0.00463 L 0.49193 3.33333E-6 L 0.53255 -0.00139 L 0.62891 -0.00023 C 0.6737 -0.0007 0.71016 -0.00255 0.75417 -0.00348 C 0.77044 -0.00394 0.80677 -0.00417 0.83099 -0.00348 C 0.85508 -0.00324 0.87552 -0.00139 0.88333 -0.00093 C 0.89531 -0.00023 0.92383 -0.00093 0.93958 -0.0007 L 0.96432 3.33333E-6 L 1.00885 3.33333E-6 " pathEditMode="relative" rAng="0" ptsTypes="AAAAAAAAAAAAAAAA">
                                      <p:cBhvr>
                                        <p:cTn id="6" dur="2000" fill="hold"/>
                                        <p:tgtEl>
                                          <p:spTgt spid="557"/>
                                        </p:tgtEl>
                                        <p:attrNameLst>
                                          <p:attrName>ppt_x</p:attrName>
                                          <p:attrName>ppt_y</p:attrName>
                                        </p:attrNameLst>
                                      </p:cBhvr>
                                      <p:rCtr x="50443" y="-1019"/>
                                    </p:animMotion>
                                  </p:childTnLst>
                                </p:cTn>
                              </p:par>
                              <p:par>
                                <p:cTn id="7" presetID="45" presetClass="path" presetSubtype="0" accel="50000" decel="50000" fill="hold" nodeType="withEffect">
                                  <p:stCondLst>
                                    <p:cond delay="0"/>
                                  </p:stCondLst>
                                  <p:childTnLst>
                                    <p:animMotion origin="layout" path="M 0.075 -0.00579 L 0.12682 -0.00579 C 0.15052 -0.00579 0.17734 -0.00648 0.20143 -0.00648 C 0.21927 -0.00648 0.25182 -0.00625 0.26693 -0.00625 C 0.28698 -0.00625 0.30755 -0.00625 0.34726 -0.00625 L 0.37383 -0.0125 L 0.40377 -0.00371 L 0.43932 -0.00579 L 0.46927 -0.00625 L 0.54049 -0.00579 C 0.57383 -0.00625 0.60013 -0.00648 0.63294 -0.00695 C 0.64505 -0.00695 0.67187 -0.00695 0.68984 -0.00695 C 0.70781 -0.00648 0.72239 -0.00625 0.72864 -0.00625 C 0.73763 -0.00579 0.75846 -0.00625 0.77031 -0.00625 L 0.78841 -0.00579 L 0.82161 -0.00579 " pathEditMode="relative" rAng="0" ptsTypes="AAAAAAAAAAAAAAAA">
                                      <p:cBhvr>
                                        <p:cTn id="8" dur="2000" fill="hold"/>
                                        <p:tgtEl>
                                          <p:spTgt spid="5"/>
                                        </p:tgtEl>
                                        <p:attrNameLst>
                                          <p:attrName>ppt_x</p:attrName>
                                          <p:attrName>ppt_y</p:attrName>
                                        </p:attrNameLst>
                                      </p:cBhvr>
                                      <p:rCtr x="37331" y="-231"/>
                                    </p:animMotion>
                                  </p:childTnLst>
                                </p:cTn>
                              </p:par>
                            </p:childTnLst>
                          </p:cTn>
                        </p:par>
                        <p:par>
                          <p:cTn id="9" fill="hold">
                            <p:stCondLst>
                              <p:cond delay="2000"/>
                            </p:stCondLst>
                            <p:childTnLst>
                              <p:par>
                                <p:cTn id="10" presetID="1" presetClass="entr" presetSubtype="0" fill="hold" nodeType="afterEffect">
                                  <p:stCondLst>
                                    <p:cond delay="0"/>
                                  </p:stCondLst>
                                  <p:childTnLst>
                                    <p:set>
                                      <p:cBhvr>
                                        <p:cTn id="11" dur="1" fill="hold">
                                          <p:stCondLst>
                                            <p:cond delay="199"/>
                                          </p:stCondLst>
                                        </p:cTn>
                                        <p:tgtEl>
                                          <p:spTgt spid="558"/>
                                        </p:tgtEl>
                                        <p:attrNameLst>
                                          <p:attrName>style.visibility</p:attrName>
                                        </p:attrNameLst>
                                      </p:cBhvr>
                                      <p:to>
                                        <p:strVal val="visible"/>
                                      </p:to>
                                    </p:set>
                                  </p:childTnLst>
                                </p:cTn>
                              </p:par>
                            </p:childTnLst>
                          </p:cTn>
                        </p:par>
                        <p:par>
                          <p:cTn id="12" fill="hold">
                            <p:stCondLst>
                              <p:cond delay="2200"/>
                            </p:stCondLst>
                            <p:childTnLst>
                              <p:par>
                                <p:cTn id="13" presetID="1" presetClass="exit" presetSubtype="0" fill="hold" nodeType="afterEffect">
                                  <p:stCondLst>
                                    <p:cond delay="100"/>
                                  </p:stCondLst>
                                  <p:childTnLst>
                                    <p:set>
                                      <p:cBhvr>
                                        <p:cTn id="14" dur="1" fill="hold">
                                          <p:stCondLst>
                                            <p:cond delay="0"/>
                                          </p:stCondLst>
                                        </p:cTn>
                                        <p:tgtEl>
                                          <p:spTgt spid="558"/>
                                        </p:tgtEl>
                                        <p:attrNameLst>
                                          <p:attrName>style.visibility</p:attrName>
                                        </p:attrNameLst>
                                      </p:cBhvr>
                                      <p:to>
                                        <p:strVal val="hidden"/>
                                      </p:to>
                                    </p:set>
                                  </p:childTnLst>
                                </p:cTn>
                              </p:par>
                            </p:childTnLst>
                          </p:cTn>
                        </p:par>
                        <p:par>
                          <p:cTn id="15" fill="hold">
                            <p:stCondLst>
                              <p:cond delay="2300"/>
                            </p:stCondLst>
                            <p:childTnLst>
                              <p:par>
                                <p:cTn id="16" presetID="53" presetClass="entr" presetSubtype="16" fill="hold" nodeType="after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p:cTn id="18" dur="500" fill="hold"/>
                                        <p:tgtEl>
                                          <p:spTgt spid="3"/>
                                        </p:tgtEl>
                                        <p:attrNameLst>
                                          <p:attrName>ppt_w</p:attrName>
                                        </p:attrNameLst>
                                      </p:cBhvr>
                                      <p:tavLst>
                                        <p:tav tm="0">
                                          <p:val>
                                            <p:fltVal val="0"/>
                                          </p:val>
                                        </p:tav>
                                        <p:tav tm="100000">
                                          <p:val>
                                            <p:strVal val="#ppt_w"/>
                                          </p:val>
                                        </p:tav>
                                      </p:tavLst>
                                    </p:anim>
                                    <p:anim calcmode="lin" valueType="num">
                                      <p:cBhvr>
                                        <p:cTn id="19" dur="500" fill="hold"/>
                                        <p:tgtEl>
                                          <p:spTgt spid="3"/>
                                        </p:tgtEl>
                                        <p:attrNameLst>
                                          <p:attrName>ppt_h</p:attrName>
                                        </p:attrNameLst>
                                      </p:cBhvr>
                                      <p:tavLst>
                                        <p:tav tm="0">
                                          <p:val>
                                            <p:fltVal val="0"/>
                                          </p:val>
                                        </p:tav>
                                        <p:tav tm="100000">
                                          <p:val>
                                            <p:strVal val="#ppt_h"/>
                                          </p:val>
                                        </p:tav>
                                      </p:tavLst>
                                    </p:anim>
                                    <p:animEffect transition="in" filter="fade">
                                      <p:cBhvr>
                                        <p:cTn id="20" dur="500"/>
                                        <p:tgtEl>
                                          <p:spTgt spid="3"/>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
                                            <p:txEl>
                                              <p:pRg st="0" end="0"/>
                                            </p:txEl>
                                          </p:spTgt>
                                        </p:tgtEl>
                                        <p:attrNameLst>
                                          <p:attrName>style.visibility</p:attrName>
                                        </p:attrNameLst>
                                      </p:cBhvr>
                                      <p:to>
                                        <p:strVal val="visible"/>
                                      </p:to>
                                    </p:set>
                                    <p:anim calcmode="lin" valueType="num">
                                      <p:cBhvr additive="base">
                                        <p:cTn id="25"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
                                            <p:txEl>
                                              <p:pRg st="0" end="0"/>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2">
                                            <p:txEl>
                                              <p:pRg st="1" end="1"/>
                                            </p:txEl>
                                          </p:spTgt>
                                        </p:tgtEl>
                                        <p:attrNameLst>
                                          <p:attrName>style.visibility</p:attrName>
                                        </p:attrNameLst>
                                      </p:cBhvr>
                                      <p:to>
                                        <p:strVal val="visible"/>
                                      </p:to>
                                    </p:set>
                                    <p:anim calcmode="lin" valueType="num">
                                      <p:cBhvr additive="base">
                                        <p:cTn id="29"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2000" r="-23000" b="-30000"/>
          </a:stretch>
        </a:blipFill>
        <a:effectLst/>
      </p:bgPr>
    </p:bg>
    <p:spTree>
      <p:nvGrpSpPr>
        <p:cNvPr id="1" name=""/>
        <p:cNvGrpSpPr/>
        <p:nvPr/>
      </p:nvGrpSpPr>
      <p:grpSpPr>
        <a:xfrm>
          <a:off x="0" y="0"/>
          <a:ext cx="0" cy="0"/>
          <a:chOff x="0" y="0"/>
          <a:chExt cx="0" cy="0"/>
        </a:xfrm>
      </p:grpSpPr>
      <p:pic>
        <p:nvPicPr>
          <p:cNvPr id="10" name="Picture 9" descr="A picture containing text, night sky&#10;&#10;Description automatically generated">
            <a:extLst>
              <a:ext uri="{FF2B5EF4-FFF2-40B4-BE49-F238E27FC236}">
                <a16:creationId xmlns:a16="http://schemas.microsoft.com/office/drawing/2014/main" id="{4C8F206A-65C2-4ADD-B06C-D046FD3C93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8178" y="222673"/>
            <a:ext cx="1760933" cy="477541"/>
          </a:xfrm>
          <a:prstGeom prst="rect">
            <a:avLst/>
          </a:prstGeom>
        </p:spPr>
      </p:pic>
      <p:sp>
        <p:nvSpPr>
          <p:cNvPr id="11" name="Rectangle: Rounded Corners 10">
            <a:extLst>
              <a:ext uri="{FF2B5EF4-FFF2-40B4-BE49-F238E27FC236}">
                <a16:creationId xmlns:a16="http://schemas.microsoft.com/office/drawing/2014/main" id="{E8B887A3-6B41-4942-BE41-E572F9D7E242}"/>
              </a:ext>
            </a:extLst>
          </p:cNvPr>
          <p:cNvSpPr/>
          <p:nvPr/>
        </p:nvSpPr>
        <p:spPr>
          <a:xfrm>
            <a:off x="1103142" y="815925"/>
            <a:ext cx="9985716" cy="5383168"/>
          </a:xfrm>
          <a:custGeom>
            <a:avLst/>
            <a:gdLst>
              <a:gd name="connsiteX0" fmla="*/ 0 w 9985716"/>
              <a:gd name="connsiteY0" fmla="*/ 897213 h 5383168"/>
              <a:gd name="connsiteX1" fmla="*/ 897213 w 9985716"/>
              <a:gd name="connsiteY1" fmla="*/ 0 h 5383168"/>
              <a:gd name="connsiteX2" fmla="*/ 1743646 w 9985716"/>
              <a:gd name="connsiteY2" fmla="*/ 0 h 5383168"/>
              <a:gd name="connsiteX3" fmla="*/ 2344341 w 9985716"/>
              <a:gd name="connsiteY3" fmla="*/ 0 h 5383168"/>
              <a:gd name="connsiteX4" fmla="*/ 3190774 w 9985716"/>
              <a:gd name="connsiteY4" fmla="*/ 0 h 5383168"/>
              <a:gd name="connsiteX5" fmla="*/ 3955295 w 9985716"/>
              <a:gd name="connsiteY5" fmla="*/ 0 h 5383168"/>
              <a:gd name="connsiteX6" fmla="*/ 4474076 w 9985716"/>
              <a:gd name="connsiteY6" fmla="*/ 0 h 5383168"/>
              <a:gd name="connsiteX7" fmla="*/ 4992858 w 9985716"/>
              <a:gd name="connsiteY7" fmla="*/ 0 h 5383168"/>
              <a:gd name="connsiteX8" fmla="*/ 5839291 w 9985716"/>
              <a:gd name="connsiteY8" fmla="*/ 0 h 5383168"/>
              <a:gd name="connsiteX9" fmla="*/ 6358073 w 9985716"/>
              <a:gd name="connsiteY9" fmla="*/ 0 h 5383168"/>
              <a:gd name="connsiteX10" fmla="*/ 7204506 w 9985716"/>
              <a:gd name="connsiteY10" fmla="*/ 0 h 5383168"/>
              <a:gd name="connsiteX11" fmla="*/ 7641375 w 9985716"/>
              <a:gd name="connsiteY11" fmla="*/ 0 h 5383168"/>
              <a:gd name="connsiteX12" fmla="*/ 8242070 w 9985716"/>
              <a:gd name="connsiteY12" fmla="*/ 0 h 5383168"/>
              <a:gd name="connsiteX13" fmla="*/ 9088503 w 9985716"/>
              <a:gd name="connsiteY13" fmla="*/ 0 h 5383168"/>
              <a:gd name="connsiteX14" fmla="*/ 9985716 w 9985716"/>
              <a:gd name="connsiteY14" fmla="*/ 897213 h 5383168"/>
              <a:gd name="connsiteX15" fmla="*/ 9985716 w 9985716"/>
              <a:gd name="connsiteY15" fmla="*/ 1387674 h 5383168"/>
              <a:gd name="connsiteX16" fmla="*/ 9985716 w 9985716"/>
              <a:gd name="connsiteY16" fmla="*/ 2057573 h 5383168"/>
              <a:gd name="connsiteX17" fmla="*/ 9985716 w 9985716"/>
              <a:gd name="connsiteY17" fmla="*/ 2691584 h 5383168"/>
              <a:gd name="connsiteX18" fmla="*/ 9985716 w 9985716"/>
              <a:gd name="connsiteY18" fmla="*/ 3325595 h 5383168"/>
              <a:gd name="connsiteX19" fmla="*/ 9985716 w 9985716"/>
              <a:gd name="connsiteY19" fmla="*/ 3816056 h 5383168"/>
              <a:gd name="connsiteX20" fmla="*/ 9985716 w 9985716"/>
              <a:gd name="connsiteY20" fmla="*/ 4485955 h 5383168"/>
              <a:gd name="connsiteX21" fmla="*/ 9088503 w 9985716"/>
              <a:gd name="connsiteY21" fmla="*/ 5383168 h 5383168"/>
              <a:gd name="connsiteX22" fmla="*/ 8569721 w 9985716"/>
              <a:gd name="connsiteY22" fmla="*/ 5383168 h 5383168"/>
              <a:gd name="connsiteX23" fmla="*/ 7723288 w 9985716"/>
              <a:gd name="connsiteY23" fmla="*/ 5383168 h 5383168"/>
              <a:gd name="connsiteX24" fmla="*/ 6876855 w 9985716"/>
              <a:gd name="connsiteY24" fmla="*/ 5383168 h 5383168"/>
              <a:gd name="connsiteX25" fmla="*/ 6194247 w 9985716"/>
              <a:gd name="connsiteY25" fmla="*/ 5383168 h 5383168"/>
              <a:gd name="connsiteX26" fmla="*/ 5511640 w 9985716"/>
              <a:gd name="connsiteY26" fmla="*/ 5383168 h 5383168"/>
              <a:gd name="connsiteX27" fmla="*/ 4747119 w 9985716"/>
              <a:gd name="connsiteY27" fmla="*/ 5383168 h 5383168"/>
              <a:gd name="connsiteX28" fmla="*/ 4228338 w 9985716"/>
              <a:gd name="connsiteY28" fmla="*/ 5383168 h 5383168"/>
              <a:gd name="connsiteX29" fmla="*/ 3791469 w 9985716"/>
              <a:gd name="connsiteY29" fmla="*/ 5383168 h 5383168"/>
              <a:gd name="connsiteX30" fmla="*/ 3354600 w 9985716"/>
              <a:gd name="connsiteY30" fmla="*/ 5383168 h 5383168"/>
              <a:gd name="connsiteX31" fmla="*/ 2917731 w 9985716"/>
              <a:gd name="connsiteY31" fmla="*/ 5383168 h 5383168"/>
              <a:gd name="connsiteX32" fmla="*/ 2071298 w 9985716"/>
              <a:gd name="connsiteY32" fmla="*/ 5383168 h 5383168"/>
              <a:gd name="connsiteX33" fmla="*/ 897213 w 9985716"/>
              <a:gd name="connsiteY33" fmla="*/ 5383168 h 5383168"/>
              <a:gd name="connsiteX34" fmla="*/ 0 w 9985716"/>
              <a:gd name="connsiteY34" fmla="*/ 4485955 h 5383168"/>
              <a:gd name="connsiteX35" fmla="*/ 0 w 9985716"/>
              <a:gd name="connsiteY35" fmla="*/ 3816056 h 5383168"/>
              <a:gd name="connsiteX36" fmla="*/ 0 w 9985716"/>
              <a:gd name="connsiteY36" fmla="*/ 3182045 h 5383168"/>
              <a:gd name="connsiteX37" fmla="*/ 0 w 9985716"/>
              <a:gd name="connsiteY37" fmla="*/ 2512147 h 5383168"/>
              <a:gd name="connsiteX38" fmla="*/ 0 w 9985716"/>
              <a:gd name="connsiteY38" fmla="*/ 1914023 h 5383168"/>
              <a:gd name="connsiteX39" fmla="*/ 0 w 9985716"/>
              <a:gd name="connsiteY39" fmla="*/ 897213 h 5383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9985716" h="5383168" fill="none" extrusionOk="0">
                <a:moveTo>
                  <a:pt x="0" y="897213"/>
                </a:moveTo>
                <a:cubicBezTo>
                  <a:pt x="43422" y="316635"/>
                  <a:pt x="339151" y="40126"/>
                  <a:pt x="897213" y="0"/>
                </a:cubicBezTo>
                <a:cubicBezTo>
                  <a:pt x="1291216" y="-1958"/>
                  <a:pt x="1343429" y="4427"/>
                  <a:pt x="1743646" y="0"/>
                </a:cubicBezTo>
                <a:cubicBezTo>
                  <a:pt x="2143863" y="-4427"/>
                  <a:pt x="2165646" y="26144"/>
                  <a:pt x="2344341" y="0"/>
                </a:cubicBezTo>
                <a:cubicBezTo>
                  <a:pt x="2523037" y="-26144"/>
                  <a:pt x="2788831" y="-23885"/>
                  <a:pt x="3190774" y="0"/>
                </a:cubicBezTo>
                <a:cubicBezTo>
                  <a:pt x="3592717" y="23885"/>
                  <a:pt x="3777248" y="-6636"/>
                  <a:pt x="3955295" y="0"/>
                </a:cubicBezTo>
                <a:cubicBezTo>
                  <a:pt x="4133342" y="6636"/>
                  <a:pt x="4329032" y="11676"/>
                  <a:pt x="4474076" y="0"/>
                </a:cubicBezTo>
                <a:cubicBezTo>
                  <a:pt x="4619120" y="-11676"/>
                  <a:pt x="4871874" y="10567"/>
                  <a:pt x="4992858" y="0"/>
                </a:cubicBezTo>
                <a:cubicBezTo>
                  <a:pt x="5113842" y="-10567"/>
                  <a:pt x="5558907" y="14386"/>
                  <a:pt x="5839291" y="0"/>
                </a:cubicBezTo>
                <a:cubicBezTo>
                  <a:pt x="6119675" y="-14386"/>
                  <a:pt x="6178629" y="-4892"/>
                  <a:pt x="6358073" y="0"/>
                </a:cubicBezTo>
                <a:cubicBezTo>
                  <a:pt x="6537517" y="4892"/>
                  <a:pt x="6996902" y="7705"/>
                  <a:pt x="7204506" y="0"/>
                </a:cubicBezTo>
                <a:cubicBezTo>
                  <a:pt x="7412110" y="-7705"/>
                  <a:pt x="7514179" y="-5876"/>
                  <a:pt x="7641375" y="0"/>
                </a:cubicBezTo>
                <a:cubicBezTo>
                  <a:pt x="7768571" y="5876"/>
                  <a:pt x="8019077" y="-13141"/>
                  <a:pt x="8242070" y="0"/>
                </a:cubicBezTo>
                <a:cubicBezTo>
                  <a:pt x="8465064" y="13141"/>
                  <a:pt x="8901609" y="-653"/>
                  <a:pt x="9088503" y="0"/>
                </a:cubicBezTo>
                <a:cubicBezTo>
                  <a:pt x="9570389" y="60345"/>
                  <a:pt x="9962464" y="422221"/>
                  <a:pt x="9985716" y="897213"/>
                </a:cubicBezTo>
                <a:cubicBezTo>
                  <a:pt x="9982714" y="1087023"/>
                  <a:pt x="9971924" y="1164942"/>
                  <a:pt x="9985716" y="1387674"/>
                </a:cubicBezTo>
                <a:cubicBezTo>
                  <a:pt x="9999508" y="1610406"/>
                  <a:pt x="10014476" y="1796696"/>
                  <a:pt x="9985716" y="2057573"/>
                </a:cubicBezTo>
                <a:cubicBezTo>
                  <a:pt x="9956956" y="2318450"/>
                  <a:pt x="9958185" y="2389639"/>
                  <a:pt x="9985716" y="2691584"/>
                </a:cubicBezTo>
                <a:cubicBezTo>
                  <a:pt x="10013247" y="2993529"/>
                  <a:pt x="9997646" y="3074078"/>
                  <a:pt x="9985716" y="3325595"/>
                </a:cubicBezTo>
                <a:cubicBezTo>
                  <a:pt x="9973786" y="3577112"/>
                  <a:pt x="9986750" y="3631158"/>
                  <a:pt x="9985716" y="3816056"/>
                </a:cubicBezTo>
                <a:cubicBezTo>
                  <a:pt x="9984682" y="4000954"/>
                  <a:pt x="10018511" y="4198378"/>
                  <a:pt x="9985716" y="4485955"/>
                </a:cubicBezTo>
                <a:cubicBezTo>
                  <a:pt x="9934439" y="5033527"/>
                  <a:pt x="9631472" y="5352652"/>
                  <a:pt x="9088503" y="5383168"/>
                </a:cubicBezTo>
                <a:cubicBezTo>
                  <a:pt x="8887651" y="5365509"/>
                  <a:pt x="8819743" y="5357799"/>
                  <a:pt x="8569721" y="5383168"/>
                </a:cubicBezTo>
                <a:cubicBezTo>
                  <a:pt x="8319699" y="5408537"/>
                  <a:pt x="8065165" y="5416563"/>
                  <a:pt x="7723288" y="5383168"/>
                </a:cubicBezTo>
                <a:cubicBezTo>
                  <a:pt x="7381411" y="5349773"/>
                  <a:pt x="7279473" y="5371642"/>
                  <a:pt x="6876855" y="5383168"/>
                </a:cubicBezTo>
                <a:cubicBezTo>
                  <a:pt x="6474237" y="5394694"/>
                  <a:pt x="6336484" y="5405673"/>
                  <a:pt x="6194247" y="5383168"/>
                </a:cubicBezTo>
                <a:cubicBezTo>
                  <a:pt x="6052010" y="5360663"/>
                  <a:pt x="5692236" y="5369207"/>
                  <a:pt x="5511640" y="5383168"/>
                </a:cubicBezTo>
                <a:cubicBezTo>
                  <a:pt x="5331044" y="5397129"/>
                  <a:pt x="5084943" y="5417579"/>
                  <a:pt x="4747119" y="5383168"/>
                </a:cubicBezTo>
                <a:cubicBezTo>
                  <a:pt x="4409295" y="5348757"/>
                  <a:pt x="4374393" y="5388762"/>
                  <a:pt x="4228338" y="5383168"/>
                </a:cubicBezTo>
                <a:cubicBezTo>
                  <a:pt x="4082283" y="5377574"/>
                  <a:pt x="3882011" y="5380183"/>
                  <a:pt x="3791469" y="5383168"/>
                </a:cubicBezTo>
                <a:cubicBezTo>
                  <a:pt x="3700927" y="5386153"/>
                  <a:pt x="3541560" y="5398958"/>
                  <a:pt x="3354600" y="5383168"/>
                </a:cubicBezTo>
                <a:cubicBezTo>
                  <a:pt x="3167640" y="5367378"/>
                  <a:pt x="3134019" y="5388436"/>
                  <a:pt x="2917731" y="5383168"/>
                </a:cubicBezTo>
                <a:cubicBezTo>
                  <a:pt x="2701443" y="5377900"/>
                  <a:pt x="2488826" y="5387610"/>
                  <a:pt x="2071298" y="5383168"/>
                </a:cubicBezTo>
                <a:cubicBezTo>
                  <a:pt x="1653770" y="5378726"/>
                  <a:pt x="1300551" y="5352359"/>
                  <a:pt x="897213" y="5383168"/>
                </a:cubicBezTo>
                <a:cubicBezTo>
                  <a:pt x="353016" y="5339902"/>
                  <a:pt x="-25711" y="4999253"/>
                  <a:pt x="0" y="4485955"/>
                </a:cubicBezTo>
                <a:cubicBezTo>
                  <a:pt x="-10776" y="4318837"/>
                  <a:pt x="6437" y="3975157"/>
                  <a:pt x="0" y="3816056"/>
                </a:cubicBezTo>
                <a:cubicBezTo>
                  <a:pt x="-6437" y="3656955"/>
                  <a:pt x="30182" y="3430662"/>
                  <a:pt x="0" y="3182045"/>
                </a:cubicBezTo>
                <a:cubicBezTo>
                  <a:pt x="-30182" y="2933428"/>
                  <a:pt x="32331" y="2719923"/>
                  <a:pt x="0" y="2512147"/>
                </a:cubicBezTo>
                <a:cubicBezTo>
                  <a:pt x="-32331" y="2304371"/>
                  <a:pt x="8182" y="2127440"/>
                  <a:pt x="0" y="1914023"/>
                </a:cubicBezTo>
                <a:cubicBezTo>
                  <a:pt x="-8182" y="1700606"/>
                  <a:pt x="-41523" y="1240106"/>
                  <a:pt x="0" y="897213"/>
                </a:cubicBezTo>
                <a:close/>
              </a:path>
              <a:path w="9985716" h="5383168" stroke="0" extrusionOk="0">
                <a:moveTo>
                  <a:pt x="0" y="897213"/>
                </a:moveTo>
                <a:cubicBezTo>
                  <a:pt x="-10539" y="339121"/>
                  <a:pt x="348870" y="28944"/>
                  <a:pt x="897213" y="0"/>
                </a:cubicBezTo>
                <a:cubicBezTo>
                  <a:pt x="1202166" y="-15010"/>
                  <a:pt x="1251071" y="27524"/>
                  <a:pt x="1579821" y="0"/>
                </a:cubicBezTo>
                <a:cubicBezTo>
                  <a:pt x="1908571" y="-27524"/>
                  <a:pt x="1887715" y="1849"/>
                  <a:pt x="2098602" y="0"/>
                </a:cubicBezTo>
                <a:cubicBezTo>
                  <a:pt x="2309489" y="-1849"/>
                  <a:pt x="2341690" y="-2124"/>
                  <a:pt x="2535471" y="0"/>
                </a:cubicBezTo>
                <a:cubicBezTo>
                  <a:pt x="2729252" y="2124"/>
                  <a:pt x="3015116" y="-18652"/>
                  <a:pt x="3299991" y="0"/>
                </a:cubicBezTo>
                <a:cubicBezTo>
                  <a:pt x="3584866" y="18652"/>
                  <a:pt x="3873587" y="-25693"/>
                  <a:pt x="4064512" y="0"/>
                </a:cubicBezTo>
                <a:cubicBezTo>
                  <a:pt x="4255437" y="25693"/>
                  <a:pt x="4487163" y="-24197"/>
                  <a:pt x="4747119" y="0"/>
                </a:cubicBezTo>
                <a:cubicBezTo>
                  <a:pt x="5007075" y="24197"/>
                  <a:pt x="5049714" y="-9569"/>
                  <a:pt x="5347814" y="0"/>
                </a:cubicBezTo>
                <a:cubicBezTo>
                  <a:pt x="5645914" y="9569"/>
                  <a:pt x="5776554" y="-7689"/>
                  <a:pt x="5948509" y="0"/>
                </a:cubicBezTo>
                <a:cubicBezTo>
                  <a:pt x="6120465" y="7689"/>
                  <a:pt x="6276866" y="5363"/>
                  <a:pt x="6385377" y="0"/>
                </a:cubicBezTo>
                <a:cubicBezTo>
                  <a:pt x="6493888" y="-5363"/>
                  <a:pt x="6959337" y="30520"/>
                  <a:pt x="7149898" y="0"/>
                </a:cubicBezTo>
                <a:cubicBezTo>
                  <a:pt x="7340459" y="-30520"/>
                  <a:pt x="7538154" y="-22667"/>
                  <a:pt x="7750592" y="0"/>
                </a:cubicBezTo>
                <a:cubicBezTo>
                  <a:pt x="7963030" y="22667"/>
                  <a:pt x="8542449" y="45345"/>
                  <a:pt x="9088503" y="0"/>
                </a:cubicBezTo>
                <a:cubicBezTo>
                  <a:pt x="9626630" y="-27944"/>
                  <a:pt x="9957193" y="328370"/>
                  <a:pt x="9985716" y="897213"/>
                </a:cubicBezTo>
                <a:cubicBezTo>
                  <a:pt x="10007146" y="1141332"/>
                  <a:pt x="9963495" y="1236858"/>
                  <a:pt x="9985716" y="1387674"/>
                </a:cubicBezTo>
                <a:cubicBezTo>
                  <a:pt x="10007937" y="1538490"/>
                  <a:pt x="9975151" y="1779076"/>
                  <a:pt x="9985716" y="1985798"/>
                </a:cubicBezTo>
                <a:cubicBezTo>
                  <a:pt x="9996281" y="2192520"/>
                  <a:pt x="9956599" y="2387657"/>
                  <a:pt x="9985716" y="2583922"/>
                </a:cubicBezTo>
                <a:cubicBezTo>
                  <a:pt x="10014833" y="2780187"/>
                  <a:pt x="9980348" y="2869529"/>
                  <a:pt x="9985716" y="3110271"/>
                </a:cubicBezTo>
                <a:cubicBezTo>
                  <a:pt x="9991084" y="3351013"/>
                  <a:pt x="9970476" y="3559975"/>
                  <a:pt x="9985716" y="3672507"/>
                </a:cubicBezTo>
                <a:cubicBezTo>
                  <a:pt x="10000956" y="3785039"/>
                  <a:pt x="9958056" y="4084181"/>
                  <a:pt x="9985716" y="4485955"/>
                </a:cubicBezTo>
                <a:cubicBezTo>
                  <a:pt x="10002477" y="4953268"/>
                  <a:pt x="9590106" y="5464308"/>
                  <a:pt x="9088503" y="5383168"/>
                </a:cubicBezTo>
                <a:cubicBezTo>
                  <a:pt x="8837846" y="5358476"/>
                  <a:pt x="8559740" y="5408204"/>
                  <a:pt x="8405896" y="5383168"/>
                </a:cubicBezTo>
                <a:cubicBezTo>
                  <a:pt x="8252052" y="5358132"/>
                  <a:pt x="8073076" y="5403423"/>
                  <a:pt x="7805201" y="5383168"/>
                </a:cubicBezTo>
                <a:cubicBezTo>
                  <a:pt x="7537327" y="5362913"/>
                  <a:pt x="7344368" y="5391717"/>
                  <a:pt x="6958768" y="5383168"/>
                </a:cubicBezTo>
                <a:cubicBezTo>
                  <a:pt x="6573168" y="5374619"/>
                  <a:pt x="6719327" y="5401000"/>
                  <a:pt x="6521899" y="5383168"/>
                </a:cubicBezTo>
                <a:cubicBezTo>
                  <a:pt x="6324471" y="5365336"/>
                  <a:pt x="6297080" y="5403762"/>
                  <a:pt x="6085030" y="5383168"/>
                </a:cubicBezTo>
                <a:cubicBezTo>
                  <a:pt x="5872980" y="5362574"/>
                  <a:pt x="5734718" y="5396290"/>
                  <a:pt x="5566248" y="5383168"/>
                </a:cubicBezTo>
                <a:cubicBezTo>
                  <a:pt x="5397778" y="5370046"/>
                  <a:pt x="5046054" y="5367302"/>
                  <a:pt x="4719815" y="5383168"/>
                </a:cubicBezTo>
                <a:cubicBezTo>
                  <a:pt x="4393576" y="5399034"/>
                  <a:pt x="4150069" y="5356710"/>
                  <a:pt x="3955295" y="5383168"/>
                </a:cubicBezTo>
                <a:cubicBezTo>
                  <a:pt x="3760521" y="5409626"/>
                  <a:pt x="3446400" y="5379016"/>
                  <a:pt x="3108861" y="5383168"/>
                </a:cubicBezTo>
                <a:cubicBezTo>
                  <a:pt x="2771322" y="5387320"/>
                  <a:pt x="2768701" y="5388343"/>
                  <a:pt x="2590080" y="5383168"/>
                </a:cubicBezTo>
                <a:cubicBezTo>
                  <a:pt x="2411459" y="5377993"/>
                  <a:pt x="2139888" y="5351742"/>
                  <a:pt x="1825559" y="5383168"/>
                </a:cubicBezTo>
                <a:cubicBezTo>
                  <a:pt x="1511230" y="5414594"/>
                  <a:pt x="1126189" y="5376763"/>
                  <a:pt x="897213" y="5383168"/>
                </a:cubicBezTo>
                <a:cubicBezTo>
                  <a:pt x="301337" y="5314535"/>
                  <a:pt x="96522" y="4947990"/>
                  <a:pt x="0" y="4485955"/>
                </a:cubicBezTo>
                <a:cubicBezTo>
                  <a:pt x="-3922" y="4191343"/>
                  <a:pt x="24605" y="4049905"/>
                  <a:pt x="0" y="3816056"/>
                </a:cubicBezTo>
                <a:cubicBezTo>
                  <a:pt x="-24605" y="3582207"/>
                  <a:pt x="-11615" y="3425182"/>
                  <a:pt x="0" y="3182045"/>
                </a:cubicBezTo>
                <a:cubicBezTo>
                  <a:pt x="11615" y="2938908"/>
                  <a:pt x="10224" y="2812009"/>
                  <a:pt x="0" y="2548034"/>
                </a:cubicBezTo>
                <a:cubicBezTo>
                  <a:pt x="-10224" y="2284059"/>
                  <a:pt x="32367" y="2127285"/>
                  <a:pt x="0" y="1878136"/>
                </a:cubicBezTo>
                <a:cubicBezTo>
                  <a:pt x="-32367" y="1628987"/>
                  <a:pt x="29311" y="1336908"/>
                  <a:pt x="0" y="897213"/>
                </a:cubicBezTo>
                <a:close/>
              </a:path>
            </a:pathLst>
          </a:custGeom>
          <a:ln w="28575">
            <a:extLst>
              <a:ext uri="{C807C97D-BFC1-408E-A445-0C87EB9F89A2}">
                <ask:lineSketchStyleProps xmlns="" xmlns:ask="http://schemas.microsoft.com/office/drawing/2018/sketchyshape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3" name="Picture 12" descr="A toy figurine of a child&#10;&#10;Description automatically generated with low confidence">
            <a:extLst>
              <a:ext uri="{FF2B5EF4-FFF2-40B4-BE49-F238E27FC236}">
                <a16:creationId xmlns:a16="http://schemas.microsoft.com/office/drawing/2014/main" id="{993F4617-CC6F-4499-9803-B8B4B2B94D4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09991" y="3507509"/>
            <a:ext cx="1760933" cy="2365360"/>
          </a:xfrm>
          <a:prstGeom prst="rect">
            <a:avLst/>
          </a:prstGeom>
        </p:spPr>
      </p:pic>
      <p:pic>
        <p:nvPicPr>
          <p:cNvPr id="15" name="Picture 14" descr="A picture containing text, orange&#10;&#10;Description automatically generated">
            <a:extLst>
              <a:ext uri="{FF2B5EF4-FFF2-40B4-BE49-F238E27FC236}">
                <a16:creationId xmlns:a16="http://schemas.microsoft.com/office/drawing/2014/main" id="{E91A73FF-4488-4DEA-8D4F-42A7EE2EC967}"/>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0555821" y="328025"/>
            <a:ext cx="1066074" cy="975801"/>
          </a:xfrm>
          <a:prstGeom prst="rect">
            <a:avLst/>
          </a:prstGeom>
        </p:spPr>
      </p:pic>
      <p:pic>
        <p:nvPicPr>
          <p:cNvPr id="17" name="Picture 16" descr="Shape, rectangle&#10;&#10;Description automatically generated">
            <a:extLst>
              <a:ext uri="{FF2B5EF4-FFF2-40B4-BE49-F238E27FC236}">
                <a16:creationId xmlns:a16="http://schemas.microsoft.com/office/drawing/2014/main" id="{53DB7830-683C-4400-91BE-0D0243B8E2E7}"/>
              </a:ext>
            </a:extLst>
          </p:cNvPr>
          <p:cNvPicPr>
            <a:picLocks noChangeAspect="1"/>
          </p:cNvPicPr>
          <p:nvPr/>
        </p:nvPicPr>
        <p:blipFill>
          <a:blip r:embed="rId6">
            <a:duotone>
              <a:prstClr val="black"/>
              <a:schemeClr val="accent6">
                <a:tint val="45000"/>
                <a:satMod val="400000"/>
              </a:schemeClr>
            </a:duotone>
            <a:extLst>
              <a:ext uri="{BEBA8EAE-BF5A-486C-A8C5-ECC9F3942E4B}">
                <a14:imgProps xmlns:a14="http://schemas.microsoft.com/office/drawing/2010/main">
                  <a14:imgLayer r:embed="rId7">
                    <a14:imgEffect>
                      <a14:artisticLineDrawing/>
                    </a14:imgEffect>
                  </a14:imgLayer>
                </a14:imgProps>
              </a:ext>
              <a:ext uri="{28A0092B-C50C-407E-A947-70E740481C1C}">
                <a14:useLocalDpi xmlns:a14="http://schemas.microsoft.com/office/drawing/2010/main" val="0"/>
              </a:ext>
            </a:extLst>
          </a:blip>
          <a:stretch>
            <a:fillRect/>
          </a:stretch>
        </p:blipFill>
        <p:spPr>
          <a:xfrm>
            <a:off x="3531712" y="102102"/>
            <a:ext cx="5128576" cy="754360"/>
          </a:xfrm>
          <a:prstGeom prst="rect">
            <a:avLst/>
          </a:prstGeom>
        </p:spPr>
      </p:pic>
      <p:grpSp>
        <p:nvGrpSpPr>
          <p:cNvPr id="21" name="Group 20">
            <a:extLst>
              <a:ext uri="{FF2B5EF4-FFF2-40B4-BE49-F238E27FC236}">
                <a16:creationId xmlns:a16="http://schemas.microsoft.com/office/drawing/2014/main" id="{A8A63EEC-BA40-4C40-86DA-56AEC545DD8D}"/>
              </a:ext>
            </a:extLst>
          </p:cNvPr>
          <p:cNvGrpSpPr/>
          <p:nvPr/>
        </p:nvGrpSpPr>
        <p:grpSpPr>
          <a:xfrm>
            <a:off x="1993798" y="1543742"/>
            <a:ext cx="8562023" cy="4524315"/>
            <a:chOff x="2005588" y="1769815"/>
            <a:chExt cx="8204403" cy="4524315"/>
          </a:xfrm>
        </p:grpSpPr>
        <p:sp>
          <p:nvSpPr>
            <p:cNvPr id="23" name="TextBox 22">
              <a:extLst>
                <a:ext uri="{FF2B5EF4-FFF2-40B4-BE49-F238E27FC236}">
                  <a16:creationId xmlns:a16="http://schemas.microsoft.com/office/drawing/2014/main" id="{70297EC6-8AE4-457A-8749-35CBF6CAC001}"/>
                </a:ext>
              </a:extLst>
            </p:cNvPr>
            <p:cNvSpPr txBox="1"/>
            <p:nvPr/>
          </p:nvSpPr>
          <p:spPr>
            <a:xfrm>
              <a:off x="2005588" y="1769815"/>
              <a:ext cx="3633998" cy="3785652"/>
            </a:xfrm>
            <a:prstGeom prst="rect">
              <a:avLst/>
            </a:prstGeom>
            <a:noFill/>
          </p:spPr>
          <p:txBody>
            <a:bodyPr wrap="square" rtlCol="0">
              <a:spAutoFit/>
            </a:bodyPr>
            <a:lstStyle/>
            <a:p>
              <a:pPr fontAlgn="t"/>
              <a:r>
                <a:rPr lang="vi-VN" sz="2400" b="0" dirty="0">
                  <a:effectLst/>
                  <a:latin typeface="Arial-Rounded" panose="020B0500000000000000" pitchFamily="34" charset="0"/>
                  <a:ea typeface="Arial-Rounded" panose="020B0500000000000000" pitchFamily="34" charset="0"/>
                  <a:cs typeface="Arial-Rounded" panose="020B0500000000000000" pitchFamily="34" charset="0"/>
                </a:rPr>
                <a:t>Nghỉ hè em thích nhất</a:t>
              </a:r>
            </a:p>
            <a:p>
              <a:pPr fontAlgn="t"/>
              <a:r>
                <a:rPr lang="vi-VN" sz="2400" b="0" dirty="0">
                  <a:effectLst/>
                  <a:latin typeface="Arial-Rounded" panose="020B0500000000000000" pitchFamily="34" charset="0"/>
                  <a:ea typeface="Arial-Rounded" panose="020B0500000000000000" pitchFamily="34" charset="0"/>
                  <a:cs typeface="Arial-Rounded" panose="020B0500000000000000" pitchFamily="34" charset="0"/>
                </a:rPr>
                <a:t>Được theo mẹ về quê</a:t>
              </a:r>
            </a:p>
            <a:p>
              <a:pPr fontAlgn="t"/>
              <a:r>
                <a:rPr lang="vi-VN" sz="2400" b="0" dirty="0">
                  <a:effectLst/>
                  <a:latin typeface="Arial-Rounded" panose="020B0500000000000000" pitchFamily="34" charset="0"/>
                  <a:ea typeface="Arial-Rounded" panose="020B0500000000000000" pitchFamily="34" charset="0"/>
                  <a:cs typeface="Arial-Rounded" panose="020B0500000000000000" pitchFamily="34" charset="0"/>
                </a:rPr>
                <a:t>Bà em cũng mừng ghê</a:t>
              </a:r>
            </a:p>
            <a:p>
              <a:pPr fontAlgn="t"/>
              <a:r>
                <a:rPr lang="vi-VN" sz="2400" b="0" dirty="0">
                  <a:effectLst/>
                  <a:latin typeface="Arial-Rounded" panose="020B0500000000000000" pitchFamily="34" charset="0"/>
                  <a:ea typeface="Arial-Rounded" panose="020B0500000000000000" pitchFamily="34" charset="0"/>
                  <a:cs typeface="Arial-Rounded" panose="020B0500000000000000" pitchFamily="34" charset="0"/>
                </a:rPr>
                <a:t>Khi thấy em </a:t>
              </a:r>
              <a:r>
                <a:rPr lang="vi-VN" sz="2400" b="0" dirty="0" err="1">
                  <a:effectLst/>
                  <a:latin typeface="Arial-Rounded" panose="020B0500000000000000" pitchFamily="34" charset="0"/>
                  <a:ea typeface="Arial-Rounded" panose="020B0500000000000000" pitchFamily="34" charset="0"/>
                  <a:cs typeface="Arial-Rounded" panose="020B0500000000000000" pitchFamily="34" charset="0"/>
                </a:rPr>
                <a:t>vào</a:t>
              </a:r>
              <a:r>
                <a:rPr lang="vi-VN" sz="2400" b="0" dirty="0">
                  <a:effectLst/>
                  <a:latin typeface="Arial-Rounded" panose="020B0500000000000000" pitchFamily="34" charset="0"/>
                  <a:ea typeface="Arial-Rounded" panose="020B0500000000000000" pitchFamily="34" charset="0"/>
                  <a:cs typeface="Arial-Rounded" panose="020B0500000000000000" pitchFamily="34" charset="0"/>
                </a:rPr>
                <a:t> </a:t>
              </a:r>
              <a:r>
                <a:rPr lang="vi-VN" sz="2400" b="0" dirty="0" err="1">
                  <a:effectLst/>
                  <a:latin typeface="Arial-Rounded" panose="020B0500000000000000" pitchFamily="34" charset="0"/>
                  <a:ea typeface="Arial-Rounded" panose="020B0500000000000000" pitchFamily="34" charset="0"/>
                  <a:cs typeface="Arial-Rounded" panose="020B0500000000000000" pitchFamily="34" charset="0"/>
                </a:rPr>
                <a:t>ngõ</a:t>
              </a:r>
              <a:r>
                <a:rPr lang="en-US" sz="2400" b="0" dirty="0">
                  <a:effectLst/>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fontAlgn="t"/>
              <a:r>
                <a:rPr lang="vi-VN" sz="2400" b="0" dirty="0" err="1">
                  <a:effectLst/>
                  <a:latin typeface="Arial-Rounded" panose="020B0500000000000000" pitchFamily="34" charset="0"/>
                  <a:ea typeface="Arial-Rounded" panose="020B0500000000000000" pitchFamily="34" charset="0"/>
                  <a:cs typeface="Arial-Rounded" panose="020B0500000000000000" pitchFamily="34" charset="0"/>
                </a:rPr>
                <a:t>Mảnh</a:t>
              </a:r>
              <a:r>
                <a:rPr lang="vi-VN" sz="2400" b="0" dirty="0">
                  <a:effectLst/>
                  <a:latin typeface="Arial-Rounded" panose="020B0500000000000000" pitchFamily="34" charset="0"/>
                  <a:ea typeface="Arial-Rounded" panose="020B0500000000000000" pitchFamily="34" charset="0"/>
                  <a:cs typeface="Arial-Rounded" panose="020B0500000000000000" pitchFamily="34" charset="0"/>
                </a:rPr>
                <a:t> vườn quê bé nhỏ</a:t>
              </a:r>
            </a:p>
            <a:p>
              <a:pPr fontAlgn="t"/>
              <a:r>
                <a:rPr lang="vi-VN" sz="2400" b="0" dirty="0">
                  <a:effectLst/>
                  <a:latin typeface="Arial-Rounded" panose="020B0500000000000000" pitchFamily="34" charset="0"/>
                  <a:ea typeface="Arial-Rounded" panose="020B0500000000000000" pitchFamily="34" charset="0"/>
                  <a:cs typeface="Arial-Rounded" panose="020B0500000000000000" pitchFamily="34" charset="0"/>
                </a:rPr>
                <a:t>Bao nhiêu là thứ cây</a:t>
              </a:r>
            </a:p>
            <a:p>
              <a:pPr fontAlgn="t"/>
              <a:r>
                <a:rPr lang="vi-VN" sz="2400" b="0" dirty="0">
                  <a:effectLst/>
                  <a:latin typeface="Arial-Rounded" panose="020B0500000000000000" pitchFamily="34" charset="0"/>
                  <a:ea typeface="Arial-Rounded" panose="020B0500000000000000" pitchFamily="34" charset="0"/>
                  <a:cs typeface="Arial-Rounded" panose="020B0500000000000000" pitchFamily="34" charset="0"/>
                </a:rPr>
                <a:t>Bà mỗi năm mỗi gầy</a:t>
              </a:r>
            </a:p>
            <a:p>
              <a:pPr fontAlgn="t"/>
              <a:r>
                <a:rPr lang="vi-VN" sz="2400" b="0" dirty="0">
                  <a:effectLst/>
                  <a:latin typeface="Arial-Rounded" panose="020B0500000000000000" pitchFamily="34" charset="0"/>
                  <a:ea typeface="Arial-Rounded" panose="020B0500000000000000" pitchFamily="34" charset="0"/>
                  <a:cs typeface="Arial-Rounded" panose="020B0500000000000000" pitchFamily="34" charset="0"/>
                </a:rPr>
                <a:t>Chắc bà luôn vất vả</a:t>
              </a:r>
              <a:r>
                <a:rPr lang="en-US" sz="2400" b="0" dirty="0" smtClean="0">
                  <a:effectLst/>
                  <a:latin typeface="Arial-Rounded" panose="020B0500000000000000" pitchFamily="34" charset="0"/>
                  <a:ea typeface="Arial-Rounded" panose="020B0500000000000000" pitchFamily="34" charset="0"/>
                  <a:cs typeface="Arial-Rounded" panose="020B0500000000000000" pitchFamily="34" charset="0"/>
                </a:rPr>
                <a:t>.</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4" name="TextBox 23">
              <a:extLst>
                <a:ext uri="{FF2B5EF4-FFF2-40B4-BE49-F238E27FC236}">
                  <a16:creationId xmlns:a16="http://schemas.microsoft.com/office/drawing/2014/main" id="{3C04E81F-4512-4A80-B04E-844A9BA2CF20}"/>
                </a:ext>
              </a:extLst>
            </p:cNvPr>
            <p:cNvSpPr txBox="1"/>
            <p:nvPr/>
          </p:nvSpPr>
          <p:spPr>
            <a:xfrm>
              <a:off x="6373400" y="1769815"/>
              <a:ext cx="3836591" cy="4524315"/>
            </a:xfrm>
            <a:prstGeom prst="rect">
              <a:avLst/>
            </a:prstGeom>
            <a:noFill/>
          </p:spPr>
          <p:txBody>
            <a:bodyPr wrap="square" rtlCol="0">
              <a:spAutoFit/>
            </a:bodyPr>
            <a:lstStyle/>
            <a:p>
              <a:pPr fontAlgn="t"/>
              <a:r>
                <a:rPr lang="vi-VN" sz="2400" dirty="0">
                  <a:latin typeface="Arial-Rounded" panose="020B0500000000000000" pitchFamily="34" charset="0"/>
                  <a:ea typeface="Arial-Rounded" panose="020B0500000000000000" pitchFamily="34" charset="0"/>
                  <a:cs typeface="Arial-Rounded" panose="020B0500000000000000" pitchFamily="34" charset="0"/>
                </a:rPr>
                <a:t>Vườn bà có nhiều quả</a:t>
              </a:r>
            </a:p>
            <a:p>
              <a:pPr fontAlgn="t"/>
              <a:r>
                <a:rPr lang="vi-VN" sz="2400" dirty="0">
                  <a:latin typeface="Arial-Rounded" panose="020B0500000000000000" pitchFamily="34" charset="0"/>
                  <a:ea typeface="Arial-Rounded" panose="020B0500000000000000" pitchFamily="34" charset="0"/>
                  <a:cs typeface="Arial-Rounded" panose="020B0500000000000000" pitchFamily="34" charset="0"/>
                </a:rPr>
                <a:t>Chẳng mấy lúc bà ăn</a:t>
              </a:r>
            </a:p>
            <a:p>
              <a:pPr fontAlgn="t"/>
              <a:r>
                <a:rPr lang="vi-VN" sz="2400" dirty="0">
                  <a:latin typeface="Arial-Rounded" panose="020B0500000000000000" pitchFamily="34" charset="0"/>
                  <a:ea typeface="Arial-Rounded" panose="020B0500000000000000" pitchFamily="34" charset="0"/>
                  <a:cs typeface="Arial-Rounded" panose="020B0500000000000000" pitchFamily="34" charset="0"/>
                </a:rPr>
                <a:t>Bà bảo thích để dành</a:t>
              </a:r>
            </a:p>
            <a:p>
              <a:pPr fontAlgn="t"/>
              <a:r>
                <a:rPr lang="vi-VN" sz="2400" dirty="0">
                  <a:latin typeface="Arial-Rounded" panose="020B0500000000000000" pitchFamily="34" charset="0"/>
                  <a:ea typeface="Arial-Rounded" panose="020B0500000000000000" pitchFamily="34" charset="0"/>
                  <a:cs typeface="Arial-Rounded" panose="020B0500000000000000" pitchFamily="34" charset="0"/>
                </a:rPr>
                <a:t>Cho cháu về ra hái.</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fontAlgn="t"/>
              <a:r>
                <a:rPr lang="vi-VN" sz="2400" dirty="0">
                  <a:latin typeface="Arial-Rounded" panose="020B0500000000000000" pitchFamily="34" charset="0"/>
                  <a:ea typeface="Arial-Rounded" panose="020B0500000000000000" pitchFamily="34" charset="0"/>
                  <a:cs typeface="Arial-Rounded" panose="020B0500000000000000" pitchFamily="34" charset="0"/>
                </a:rPr>
                <a:t>Em mồ hôi nhễ nhại</a:t>
              </a:r>
            </a:p>
            <a:p>
              <a:pPr fontAlgn="t"/>
              <a:r>
                <a:rPr lang="vi-VN" sz="2400" dirty="0">
                  <a:latin typeface="Arial-Rounded" panose="020B0500000000000000" pitchFamily="34" charset="0"/>
                  <a:ea typeface="Arial-Rounded" panose="020B0500000000000000" pitchFamily="34" charset="0"/>
                  <a:cs typeface="Arial-Rounded" panose="020B0500000000000000" pitchFamily="34" charset="0"/>
                </a:rPr>
                <a:t>Bà theo quạt liền tay</a:t>
              </a:r>
            </a:p>
            <a:p>
              <a:pPr fontAlgn="t"/>
              <a:r>
                <a:rPr lang="vi-VN" sz="2400" dirty="0">
                  <a:latin typeface="Arial-Rounded" panose="020B0500000000000000" pitchFamily="34" charset="0"/>
                  <a:ea typeface="Arial-Rounded" panose="020B0500000000000000" pitchFamily="34" charset="0"/>
                  <a:cs typeface="Arial-Rounded" panose="020B0500000000000000" pitchFamily="34" charset="0"/>
                </a:rPr>
                <a:t>Từ tay bà gió đến</a:t>
              </a:r>
            </a:p>
            <a:p>
              <a:pPr fontAlgn="t"/>
              <a:r>
                <a:rPr lang="vi-VN" sz="2400" dirty="0">
                  <a:latin typeface="Arial-Rounded" panose="020B0500000000000000" pitchFamily="34" charset="0"/>
                  <a:ea typeface="Arial-Rounded" panose="020B0500000000000000" pitchFamily="34" charset="0"/>
                  <a:cs typeface="Arial-Rounded" panose="020B0500000000000000" pitchFamily="34" charset="0"/>
                </a:rPr>
                <a:t>Thơm bao hương quả vườn</a:t>
              </a:r>
            </a:p>
            <a:p>
              <a:pPr fontAlgn="t"/>
              <a:r>
                <a:rPr lang="vi-VN" sz="2400" dirty="0">
                  <a:latin typeface="Arial-Rounded" panose="020B0500000000000000" pitchFamily="34" charset="0"/>
                  <a:ea typeface="Arial-Rounded" panose="020B0500000000000000" pitchFamily="34" charset="0"/>
                  <a:cs typeface="Arial-Rounded" panose="020B0500000000000000" pitchFamily="34" charset="0"/>
                </a:rPr>
                <a:t>Thoáng nghe bà kể chuyện</a:t>
              </a:r>
            </a:p>
            <a:p>
              <a:pPr fontAlgn="t"/>
              <a:r>
                <a:rPr lang="vi-VN" sz="2400" dirty="0">
                  <a:latin typeface="Arial-Rounded" panose="020B0500000000000000" pitchFamily="34" charset="0"/>
                  <a:ea typeface="Arial-Rounded" panose="020B0500000000000000" pitchFamily="34" charset="0"/>
                  <a:cs typeface="Arial-Rounded" panose="020B0500000000000000" pitchFamily="34" charset="0"/>
                </a:rPr>
                <a:t>Gió thơm say chập chờn</a:t>
              </a:r>
              <a:r>
                <a:rPr lang="en-US"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Xuân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Hoài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grpSp>
      <p:sp>
        <p:nvSpPr>
          <p:cNvPr id="26" name="TextBox 25">
            <a:extLst>
              <a:ext uri="{FF2B5EF4-FFF2-40B4-BE49-F238E27FC236}">
                <a16:creationId xmlns:a16="http://schemas.microsoft.com/office/drawing/2014/main" id="{4E4ED503-2413-4BCA-82B8-4D7DA06DDCD0}"/>
              </a:ext>
            </a:extLst>
          </p:cNvPr>
          <p:cNvSpPr txBox="1"/>
          <p:nvPr/>
        </p:nvSpPr>
        <p:spPr>
          <a:xfrm>
            <a:off x="4064031" y="192746"/>
            <a:ext cx="3836590"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err="1">
                <a:ln>
                  <a:noFill/>
                </a:ln>
                <a:solidFill>
                  <a:prstClr val="black"/>
                </a:solidFill>
                <a:effectLst/>
                <a:uLnTx/>
                <a:uFillTx/>
                <a:latin typeface="Calibri" panose="020F0502020204030204"/>
                <a:ea typeface="+mn-ea"/>
                <a:cs typeface="+mn-cs"/>
              </a:rPr>
              <a:t>Luyện</a:t>
            </a:r>
            <a:r>
              <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000" b="0" i="0" u="none" strike="noStrike" kern="1200" cap="none" spc="0" normalizeH="0" baseline="0" noProof="0" dirty="0" err="1">
                <a:ln>
                  <a:noFill/>
                </a:ln>
                <a:solidFill>
                  <a:prstClr val="black"/>
                </a:solidFill>
                <a:effectLst/>
                <a:uLnTx/>
                <a:uFillTx/>
                <a:latin typeface="Calibri" panose="020F0502020204030204"/>
                <a:ea typeface="+mn-ea"/>
                <a:cs typeface="+mn-cs"/>
              </a:rPr>
              <a:t>đọc</a:t>
            </a:r>
            <a:r>
              <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000" b="0" i="0" u="none" strike="noStrike" kern="1200" cap="none" spc="0" normalizeH="0" baseline="0" noProof="0" dirty="0" err="1">
                <a:ln>
                  <a:noFill/>
                </a:ln>
                <a:solidFill>
                  <a:prstClr val="black"/>
                </a:solidFill>
                <a:effectLst/>
                <a:uLnTx/>
                <a:uFillTx/>
                <a:latin typeface="Calibri" panose="020F0502020204030204"/>
                <a:ea typeface="+mn-ea"/>
                <a:cs typeface="+mn-cs"/>
              </a:rPr>
              <a:t>nối</a:t>
            </a:r>
            <a:r>
              <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000" b="0" i="0" u="none" strike="noStrike" kern="1200" cap="none" spc="0" normalizeH="0" baseline="0" noProof="0" dirty="0" err="1">
                <a:ln>
                  <a:noFill/>
                </a:ln>
                <a:solidFill>
                  <a:prstClr val="black"/>
                </a:solidFill>
                <a:effectLst/>
                <a:uLnTx/>
                <a:uFillTx/>
                <a:latin typeface="Calibri" panose="020F0502020204030204"/>
                <a:ea typeface="+mn-ea"/>
                <a:cs typeface="+mn-cs"/>
              </a:rPr>
              <a:t>tiếp</a:t>
            </a:r>
            <a:r>
              <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000" b="0" i="0" u="none" strike="noStrike" kern="1200" cap="none" spc="0" normalizeH="0" baseline="0" noProof="0" dirty="0" err="1">
                <a:ln>
                  <a:noFill/>
                </a:ln>
                <a:solidFill>
                  <a:prstClr val="black"/>
                </a:solidFill>
                <a:effectLst/>
                <a:uLnTx/>
                <a:uFillTx/>
                <a:latin typeface="Calibri" panose="020F0502020204030204"/>
                <a:ea typeface="+mn-ea"/>
                <a:cs typeface="+mn-cs"/>
              </a:rPr>
              <a:t>khổ</a:t>
            </a:r>
            <a:endPar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7" name="Picture 26" descr="A picture containing text, envelope, businesscard&#10;&#10;Description automatically generated">
            <a:extLst>
              <a:ext uri="{FF2B5EF4-FFF2-40B4-BE49-F238E27FC236}">
                <a16:creationId xmlns:a16="http://schemas.microsoft.com/office/drawing/2014/main" id="{A197381E-F8E6-42AE-980B-7CFC42388031}"/>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rot="20467373">
            <a:off x="7575275" y="-83654"/>
            <a:ext cx="1521589" cy="844799"/>
          </a:xfrm>
          <a:prstGeom prst="rect">
            <a:avLst/>
          </a:prstGeom>
        </p:spPr>
      </p:pic>
      <p:cxnSp>
        <p:nvCxnSpPr>
          <p:cNvPr id="31" name="Straight Connector 30">
            <a:extLst>
              <a:ext uri="{FF2B5EF4-FFF2-40B4-BE49-F238E27FC236}">
                <a16:creationId xmlns:a16="http://schemas.microsoft.com/office/drawing/2014/main" id="{07021528-0A03-4272-8C6D-3824E83F5D0B}"/>
              </a:ext>
            </a:extLst>
          </p:cNvPr>
          <p:cNvCxnSpPr/>
          <p:nvPr/>
        </p:nvCxnSpPr>
        <p:spPr>
          <a:xfrm flipV="1">
            <a:off x="3619849" y="1929461"/>
            <a:ext cx="79915" cy="396000"/>
          </a:xfrm>
          <a:prstGeom prst="line">
            <a:avLst/>
          </a:prstGeom>
          <a:noFill/>
          <a:ln w="28575" cap="flat" cmpd="sng" algn="ctr">
            <a:solidFill>
              <a:srgbClr val="FD4739"/>
            </a:solidFill>
            <a:prstDash val="solid"/>
          </a:ln>
          <a:effectLst/>
        </p:spPr>
      </p:cxnSp>
      <p:cxnSp>
        <p:nvCxnSpPr>
          <p:cNvPr id="32" name="Straight Connector 31">
            <a:extLst>
              <a:ext uri="{FF2B5EF4-FFF2-40B4-BE49-F238E27FC236}">
                <a16:creationId xmlns:a16="http://schemas.microsoft.com/office/drawing/2014/main" id="{34F840B7-E34B-4034-BACC-C58C741E2370}"/>
              </a:ext>
            </a:extLst>
          </p:cNvPr>
          <p:cNvCxnSpPr/>
          <p:nvPr/>
        </p:nvCxnSpPr>
        <p:spPr>
          <a:xfrm flipV="1">
            <a:off x="2718134" y="2291337"/>
            <a:ext cx="79915" cy="396000"/>
          </a:xfrm>
          <a:prstGeom prst="line">
            <a:avLst/>
          </a:prstGeom>
          <a:noFill/>
          <a:ln w="28575" cap="flat" cmpd="sng" algn="ctr">
            <a:solidFill>
              <a:srgbClr val="FD4739"/>
            </a:solidFill>
            <a:prstDash val="solid"/>
          </a:ln>
          <a:effectLst/>
        </p:spPr>
      </p:cxnSp>
      <p:cxnSp>
        <p:nvCxnSpPr>
          <p:cNvPr id="36" name="Straight Connector 35">
            <a:extLst>
              <a:ext uri="{FF2B5EF4-FFF2-40B4-BE49-F238E27FC236}">
                <a16:creationId xmlns:a16="http://schemas.microsoft.com/office/drawing/2014/main" id="{00A60FA2-E901-44F0-B502-1ACCD97AD801}"/>
              </a:ext>
            </a:extLst>
          </p:cNvPr>
          <p:cNvCxnSpPr/>
          <p:nvPr/>
        </p:nvCxnSpPr>
        <p:spPr>
          <a:xfrm flipV="1">
            <a:off x="3655091" y="3366116"/>
            <a:ext cx="79915" cy="396000"/>
          </a:xfrm>
          <a:prstGeom prst="line">
            <a:avLst/>
          </a:prstGeom>
          <a:noFill/>
          <a:ln w="28575" cap="flat" cmpd="sng" algn="ctr">
            <a:solidFill>
              <a:srgbClr val="FD4739"/>
            </a:solidFill>
            <a:prstDash val="solid"/>
          </a:ln>
          <a:effectLst/>
        </p:spPr>
      </p:cxnSp>
      <p:cxnSp>
        <p:nvCxnSpPr>
          <p:cNvPr id="37" name="Straight Connector 36">
            <a:extLst>
              <a:ext uri="{FF2B5EF4-FFF2-40B4-BE49-F238E27FC236}">
                <a16:creationId xmlns:a16="http://schemas.microsoft.com/office/drawing/2014/main" id="{12EB4C19-B937-4123-80A0-6257C3FF43EF}"/>
              </a:ext>
            </a:extLst>
          </p:cNvPr>
          <p:cNvCxnSpPr/>
          <p:nvPr/>
        </p:nvCxnSpPr>
        <p:spPr>
          <a:xfrm flipV="1">
            <a:off x="3017887" y="3762116"/>
            <a:ext cx="79915" cy="396000"/>
          </a:xfrm>
          <a:prstGeom prst="line">
            <a:avLst/>
          </a:prstGeom>
          <a:noFill/>
          <a:ln w="28575" cap="flat" cmpd="sng" algn="ctr">
            <a:solidFill>
              <a:srgbClr val="FD4739"/>
            </a:solidFill>
            <a:prstDash val="solid"/>
          </a:ln>
          <a:effectLst/>
        </p:spPr>
      </p:cxnSp>
      <p:cxnSp>
        <p:nvCxnSpPr>
          <p:cNvPr id="38" name="Straight Connector 37">
            <a:extLst>
              <a:ext uri="{FF2B5EF4-FFF2-40B4-BE49-F238E27FC236}">
                <a16:creationId xmlns:a16="http://schemas.microsoft.com/office/drawing/2014/main" id="{6550919C-7089-4F01-A76B-A3C4E28562D7}"/>
              </a:ext>
            </a:extLst>
          </p:cNvPr>
          <p:cNvCxnSpPr/>
          <p:nvPr/>
        </p:nvCxnSpPr>
        <p:spPr>
          <a:xfrm flipV="1">
            <a:off x="3285673" y="4061068"/>
            <a:ext cx="79915" cy="396000"/>
          </a:xfrm>
          <a:prstGeom prst="line">
            <a:avLst/>
          </a:prstGeom>
          <a:noFill/>
          <a:ln w="28575" cap="flat" cmpd="sng" algn="ctr">
            <a:solidFill>
              <a:srgbClr val="FD4739"/>
            </a:solidFill>
            <a:prstDash val="solid"/>
          </a:ln>
          <a:effectLst/>
        </p:spPr>
      </p:cxnSp>
      <p:cxnSp>
        <p:nvCxnSpPr>
          <p:cNvPr id="39" name="Straight Connector 38">
            <a:extLst>
              <a:ext uri="{FF2B5EF4-FFF2-40B4-BE49-F238E27FC236}">
                <a16:creationId xmlns:a16="http://schemas.microsoft.com/office/drawing/2014/main" id="{82FD8DA2-B3F0-4B0D-B602-0413E6109ADA}"/>
              </a:ext>
            </a:extLst>
          </p:cNvPr>
          <p:cNvCxnSpPr/>
          <p:nvPr/>
        </p:nvCxnSpPr>
        <p:spPr>
          <a:xfrm flipV="1">
            <a:off x="4114704" y="4457068"/>
            <a:ext cx="79915" cy="396000"/>
          </a:xfrm>
          <a:prstGeom prst="line">
            <a:avLst/>
          </a:prstGeom>
          <a:noFill/>
          <a:ln w="28575" cap="flat" cmpd="sng" algn="ctr">
            <a:solidFill>
              <a:srgbClr val="FD4739"/>
            </a:solidFill>
            <a:prstDash val="solid"/>
          </a:ln>
          <a:effectLst/>
        </p:spPr>
      </p:cxnSp>
      <p:cxnSp>
        <p:nvCxnSpPr>
          <p:cNvPr id="40" name="Straight Connector 39">
            <a:extLst>
              <a:ext uri="{FF2B5EF4-FFF2-40B4-BE49-F238E27FC236}">
                <a16:creationId xmlns:a16="http://schemas.microsoft.com/office/drawing/2014/main" id="{470A5270-7E89-43E4-AAE3-1BFFB6339C6A}"/>
              </a:ext>
            </a:extLst>
          </p:cNvPr>
          <p:cNvCxnSpPr/>
          <p:nvPr/>
        </p:nvCxnSpPr>
        <p:spPr>
          <a:xfrm flipV="1">
            <a:off x="4069641" y="4457068"/>
            <a:ext cx="79915" cy="396000"/>
          </a:xfrm>
          <a:prstGeom prst="line">
            <a:avLst/>
          </a:prstGeom>
          <a:noFill/>
          <a:ln w="28575" cap="flat" cmpd="sng" algn="ctr">
            <a:solidFill>
              <a:srgbClr val="FD4739"/>
            </a:solidFill>
            <a:prstDash val="solid"/>
          </a:ln>
          <a:effectLst/>
        </p:spPr>
      </p:cxnSp>
      <p:cxnSp>
        <p:nvCxnSpPr>
          <p:cNvPr id="41" name="Straight Connector 40">
            <a:extLst>
              <a:ext uri="{FF2B5EF4-FFF2-40B4-BE49-F238E27FC236}">
                <a16:creationId xmlns:a16="http://schemas.microsoft.com/office/drawing/2014/main" id="{F879FA07-5607-47BA-B3AA-5116CCE875A2}"/>
              </a:ext>
            </a:extLst>
          </p:cNvPr>
          <p:cNvCxnSpPr/>
          <p:nvPr/>
        </p:nvCxnSpPr>
        <p:spPr>
          <a:xfrm flipV="1">
            <a:off x="7585613" y="1538426"/>
            <a:ext cx="79915" cy="396000"/>
          </a:xfrm>
          <a:prstGeom prst="line">
            <a:avLst/>
          </a:prstGeom>
          <a:noFill/>
          <a:ln w="28575" cap="flat" cmpd="sng" algn="ctr">
            <a:solidFill>
              <a:srgbClr val="FD4739"/>
            </a:solidFill>
            <a:prstDash val="solid"/>
          </a:ln>
          <a:effectLst/>
        </p:spPr>
      </p:cxnSp>
      <p:cxnSp>
        <p:nvCxnSpPr>
          <p:cNvPr id="42" name="Straight Connector 41">
            <a:extLst>
              <a:ext uri="{FF2B5EF4-FFF2-40B4-BE49-F238E27FC236}">
                <a16:creationId xmlns:a16="http://schemas.microsoft.com/office/drawing/2014/main" id="{661E6D1A-BD6B-404B-881B-B9F44704AABC}"/>
              </a:ext>
            </a:extLst>
          </p:cNvPr>
          <p:cNvCxnSpPr/>
          <p:nvPr/>
        </p:nvCxnSpPr>
        <p:spPr>
          <a:xfrm flipV="1">
            <a:off x="8659723" y="1956270"/>
            <a:ext cx="79915" cy="396000"/>
          </a:xfrm>
          <a:prstGeom prst="line">
            <a:avLst/>
          </a:prstGeom>
          <a:noFill/>
          <a:ln w="28575" cap="flat" cmpd="sng" algn="ctr">
            <a:solidFill>
              <a:srgbClr val="FD4739"/>
            </a:solidFill>
            <a:prstDash val="solid"/>
          </a:ln>
          <a:effectLst/>
        </p:spPr>
      </p:cxnSp>
      <p:cxnSp>
        <p:nvCxnSpPr>
          <p:cNvPr id="43" name="Straight Connector 42">
            <a:extLst>
              <a:ext uri="{FF2B5EF4-FFF2-40B4-BE49-F238E27FC236}">
                <a16:creationId xmlns:a16="http://schemas.microsoft.com/office/drawing/2014/main" id="{F4B62C33-025B-429B-90B0-96489E65DE9C}"/>
              </a:ext>
            </a:extLst>
          </p:cNvPr>
          <p:cNvCxnSpPr/>
          <p:nvPr/>
        </p:nvCxnSpPr>
        <p:spPr>
          <a:xfrm flipV="1">
            <a:off x="7333840" y="2291337"/>
            <a:ext cx="79915" cy="396000"/>
          </a:xfrm>
          <a:prstGeom prst="line">
            <a:avLst/>
          </a:prstGeom>
          <a:noFill/>
          <a:ln w="28575" cap="flat" cmpd="sng" algn="ctr">
            <a:solidFill>
              <a:srgbClr val="FD4739"/>
            </a:solidFill>
            <a:prstDash val="solid"/>
          </a:ln>
          <a:effectLst/>
        </p:spPr>
      </p:cxnSp>
      <p:cxnSp>
        <p:nvCxnSpPr>
          <p:cNvPr id="44" name="Straight Connector 43">
            <a:extLst>
              <a:ext uri="{FF2B5EF4-FFF2-40B4-BE49-F238E27FC236}">
                <a16:creationId xmlns:a16="http://schemas.microsoft.com/office/drawing/2014/main" id="{DE14703B-CED8-4411-A33F-651C103FDB56}"/>
              </a:ext>
            </a:extLst>
          </p:cNvPr>
          <p:cNvCxnSpPr/>
          <p:nvPr/>
        </p:nvCxnSpPr>
        <p:spPr>
          <a:xfrm flipV="1">
            <a:off x="8647693" y="2627782"/>
            <a:ext cx="79915" cy="396000"/>
          </a:xfrm>
          <a:prstGeom prst="line">
            <a:avLst/>
          </a:prstGeom>
          <a:noFill/>
          <a:ln w="28575" cap="flat" cmpd="sng" algn="ctr">
            <a:solidFill>
              <a:srgbClr val="FD4739"/>
            </a:solidFill>
            <a:prstDash val="solid"/>
          </a:ln>
          <a:effectLst/>
        </p:spPr>
      </p:cxnSp>
      <p:cxnSp>
        <p:nvCxnSpPr>
          <p:cNvPr id="45" name="Straight Connector 44">
            <a:extLst>
              <a:ext uri="{FF2B5EF4-FFF2-40B4-BE49-F238E27FC236}">
                <a16:creationId xmlns:a16="http://schemas.microsoft.com/office/drawing/2014/main" id="{5F52B0BE-3D08-492E-A5DB-655C932637BB}"/>
              </a:ext>
            </a:extLst>
          </p:cNvPr>
          <p:cNvCxnSpPr/>
          <p:nvPr/>
        </p:nvCxnSpPr>
        <p:spPr>
          <a:xfrm flipV="1">
            <a:off x="8565171" y="2627782"/>
            <a:ext cx="79915" cy="396000"/>
          </a:xfrm>
          <a:prstGeom prst="line">
            <a:avLst/>
          </a:prstGeom>
          <a:noFill/>
          <a:ln w="28575" cap="flat" cmpd="sng" algn="ctr">
            <a:solidFill>
              <a:srgbClr val="FD4739"/>
            </a:solidFill>
            <a:prstDash val="solid"/>
          </a:ln>
          <a:effectLst/>
        </p:spPr>
      </p:cxnSp>
      <p:cxnSp>
        <p:nvCxnSpPr>
          <p:cNvPr id="46" name="Straight Connector 45">
            <a:extLst>
              <a:ext uri="{FF2B5EF4-FFF2-40B4-BE49-F238E27FC236}">
                <a16:creationId xmlns:a16="http://schemas.microsoft.com/office/drawing/2014/main" id="{6D2BD985-D3D8-4704-8E9D-6C240174AC87}"/>
              </a:ext>
            </a:extLst>
          </p:cNvPr>
          <p:cNvCxnSpPr/>
          <p:nvPr/>
        </p:nvCxnSpPr>
        <p:spPr>
          <a:xfrm flipV="1">
            <a:off x="7695474" y="3373114"/>
            <a:ext cx="79915" cy="396000"/>
          </a:xfrm>
          <a:prstGeom prst="line">
            <a:avLst/>
          </a:prstGeom>
          <a:noFill/>
          <a:ln w="28575" cap="flat" cmpd="sng" algn="ctr">
            <a:solidFill>
              <a:srgbClr val="FD4739"/>
            </a:solidFill>
            <a:prstDash val="solid"/>
          </a:ln>
          <a:effectLst/>
        </p:spPr>
      </p:cxnSp>
      <p:cxnSp>
        <p:nvCxnSpPr>
          <p:cNvPr id="48" name="Straight Connector 47">
            <a:extLst>
              <a:ext uri="{FF2B5EF4-FFF2-40B4-BE49-F238E27FC236}">
                <a16:creationId xmlns:a16="http://schemas.microsoft.com/office/drawing/2014/main" id="{912A6957-BB22-4953-87B6-5877D36BD163}"/>
              </a:ext>
            </a:extLst>
          </p:cNvPr>
          <p:cNvCxnSpPr/>
          <p:nvPr/>
        </p:nvCxnSpPr>
        <p:spPr>
          <a:xfrm flipV="1">
            <a:off x="7585612" y="4079951"/>
            <a:ext cx="79915" cy="396000"/>
          </a:xfrm>
          <a:prstGeom prst="line">
            <a:avLst/>
          </a:prstGeom>
          <a:noFill/>
          <a:ln w="28575" cap="flat" cmpd="sng" algn="ctr">
            <a:solidFill>
              <a:srgbClr val="FD4739"/>
            </a:solidFill>
            <a:prstDash val="solid"/>
          </a:ln>
          <a:effectLst/>
        </p:spPr>
      </p:cxnSp>
      <p:cxnSp>
        <p:nvCxnSpPr>
          <p:cNvPr id="49" name="Straight Connector 48">
            <a:extLst>
              <a:ext uri="{FF2B5EF4-FFF2-40B4-BE49-F238E27FC236}">
                <a16:creationId xmlns:a16="http://schemas.microsoft.com/office/drawing/2014/main" id="{D1362B57-AB26-4D30-9736-C799D8B6298A}"/>
              </a:ext>
            </a:extLst>
          </p:cNvPr>
          <p:cNvCxnSpPr/>
          <p:nvPr/>
        </p:nvCxnSpPr>
        <p:spPr>
          <a:xfrm flipV="1">
            <a:off x="9251863" y="5192393"/>
            <a:ext cx="79915" cy="396000"/>
          </a:xfrm>
          <a:prstGeom prst="line">
            <a:avLst/>
          </a:prstGeom>
          <a:noFill/>
          <a:ln w="28575" cap="flat" cmpd="sng" algn="ctr">
            <a:solidFill>
              <a:srgbClr val="FD4739"/>
            </a:solidFill>
            <a:prstDash val="solid"/>
          </a:ln>
          <a:effectLst/>
        </p:spPr>
      </p:cxnSp>
      <p:cxnSp>
        <p:nvCxnSpPr>
          <p:cNvPr id="50" name="Straight Connector 49">
            <a:extLst>
              <a:ext uri="{FF2B5EF4-FFF2-40B4-BE49-F238E27FC236}">
                <a16:creationId xmlns:a16="http://schemas.microsoft.com/office/drawing/2014/main" id="{A8585889-A2AB-4F69-9B21-8984593A0A8D}"/>
              </a:ext>
            </a:extLst>
          </p:cNvPr>
          <p:cNvCxnSpPr/>
          <p:nvPr/>
        </p:nvCxnSpPr>
        <p:spPr>
          <a:xfrm flipV="1">
            <a:off x="9150981" y="5198977"/>
            <a:ext cx="79915" cy="396000"/>
          </a:xfrm>
          <a:prstGeom prst="line">
            <a:avLst/>
          </a:prstGeom>
          <a:noFill/>
          <a:ln w="28575" cap="flat" cmpd="sng" algn="ctr">
            <a:solidFill>
              <a:srgbClr val="FD4739"/>
            </a:solidFill>
            <a:prstDash val="solid"/>
          </a:ln>
          <a:effectLst/>
        </p:spPr>
      </p:cxnSp>
      <p:grpSp>
        <p:nvGrpSpPr>
          <p:cNvPr id="14" name="Group 13">
            <a:extLst>
              <a:ext uri="{FF2B5EF4-FFF2-40B4-BE49-F238E27FC236}">
                <a16:creationId xmlns:a16="http://schemas.microsoft.com/office/drawing/2014/main" id="{48A3C3B2-CA2D-4DCB-ACEA-5AD1F4B56B73}"/>
              </a:ext>
            </a:extLst>
          </p:cNvPr>
          <p:cNvGrpSpPr/>
          <p:nvPr/>
        </p:nvGrpSpPr>
        <p:grpSpPr>
          <a:xfrm>
            <a:off x="1522791" y="1739671"/>
            <a:ext cx="693881" cy="561403"/>
            <a:chOff x="1472551" y="1769815"/>
            <a:chExt cx="693881" cy="561403"/>
          </a:xfrm>
        </p:grpSpPr>
        <p:sp>
          <p:nvSpPr>
            <p:cNvPr id="12" name="Oval 11">
              <a:extLst>
                <a:ext uri="{FF2B5EF4-FFF2-40B4-BE49-F238E27FC236}">
                  <a16:creationId xmlns:a16="http://schemas.microsoft.com/office/drawing/2014/main" id="{45DC2FA2-7CDF-4847-9BFA-ABF74670035E}"/>
                </a:ext>
              </a:extLst>
            </p:cNvPr>
            <p:cNvSpPr/>
            <p:nvPr/>
          </p:nvSpPr>
          <p:spPr>
            <a:xfrm>
              <a:off x="1472551" y="1769815"/>
              <a:ext cx="509458" cy="561403"/>
            </a:xfrm>
            <a:custGeom>
              <a:avLst/>
              <a:gdLst>
                <a:gd name="connsiteX0" fmla="*/ 0 w 509458"/>
                <a:gd name="connsiteY0" fmla="*/ 280702 h 561403"/>
                <a:gd name="connsiteX1" fmla="*/ 254729 w 509458"/>
                <a:gd name="connsiteY1" fmla="*/ 0 h 561403"/>
                <a:gd name="connsiteX2" fmla="*/ 509458 w 509458"/>
                <a:gd name="connsiteY2" fmla="*/ 280702 h 561403"/>
                <a:gd name="connsiteX3" fmla="*/ 254729 w 509458"/>
                <a:gd name="connsiteY3" fmla="*/ 561404 h 561403"/>
                <a:gd name="connsiteX4" fmla="*/ 0 w 509458"/>
                <a:gd name="connsiteY4" fmla="*/ 280702 h 5614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458" h="561403" fill="none" extrusionOk="0">
                  <a:moveTo>
                    <a:pt x="0" y="280702"/>
                  </a:moveTo>
                  <a:cubicBezTo>
                    <a:pt x="1856" y="123911"/>
                    <a:pt x="134575" y="1355"/>
                    <a:pt x="254729" y="0"/>
                  </a:cubicBezTo>
                  <a:cubicBezTo>
                    <a:pt x="403553" y="13915"/>
                    <a:pt x="497398" y="125416"/>
                    <a:pt x="509458" y="280702"/>
                  </a:cubicBezTo>
                  <a:cubicBezTo>
                    <a:pt x="513518" y="436318"/>
                    <a:pt x="374248" y="551745"/>
                    <a:pt x="254729" y="561404"/>
                  </a:cubicBezTo>
                  <a:cubicBezTo>
                    <a:pt x="96734" y="566570"/>
                    <a:pt x="11059" y="420737"/>
                    <a:pt x="0" y="280702"/>
                  </a:cubicBezTo>
                  <a:close/>
                </a:path>
                <a:path w="509458" h="561403" stroke="0" extrusionOk="0">
                  <a:moveTo>
                    <a:pt x="0" y="280702"/>
                  </a:moveTo>
                  <a:cubicBezTo>
                    <a:pt x="-5352" y="135065"/>
                    <a:pt x="110431" y="-1493"/>
                    <a:pt x="254729" y="0"/>
                  </a:cubicBezTo>
                  <a:cubicBezTo>
                    <a:pt x="425643" y="-4463"/>
                    <a:pt x="500003" y="142896"/>
                    <a:pt x="509458" y="280702"/>
                  </a:cubicBezTo>
                  <a:cubicBezTo>
                    <a:pt x="494678" y="440669"/>
                    <a:pt x="390804" y="566853"/>
                    <a:pt x="254729" y="561404"/>
                  </a:cubicBezTo>
                  <a:cubicBezTo>
                    <a:pt x="116348" y="559914"/>
                    <a:pt x="-10193" y="438067"/>
                    <a:pt x="0" y="280702"/>
                  </a:cubicBezTo>
                  <a:close/>
                </a:path>
              </a:pathLst>
            </a:custGeom>
            <a:solidFill>
              <a:srgbClr val="D54A80"/>
            </a:solidFill>
            <a:ln>
              <a:solidFill>
                <a:schemeClr val="bg1"/>
              </a:solidFill>
              <a:extLst>
                <a:ext uri="{C807C97D-BFC1-408E-A445-0C87EB9F89A2}">
                  <ask:lineSketchStyleProps xmlns="" xmlns:ask="http://schemas.microsoft.com/office/drawing/2018/sketchyshapes" sd="981765707">
                    <a:prstGeom prst="ellipse">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6E36105E-6B54-4D26-BFDE-C6E5FD9C6C3E}"/>
                </a:ext>
              </a:extLst>
            </p:cNvPr>
            <p:cNvSpPr txBox="1"/>
            <p:nvPr/>
          </p:nvSpPr>
          <p:spPr>
            <a:xfrm>
              <a:off x="1555066" y="1804685"/>
              <a:ext cx="611366" cy="4770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dirty="0">
                  <a:ln>
                    <a:noFill/>
                  </a:ln>
                  <a:solidFill>
                    <a:prstClr val="white"/>
                  </a:solidFill>
                  <a:effectLst/>
                  <a:uLnTx/>
                  <a:uFillTx/>
                  <a:latin typeface="Calibri" panose="020F0502020204030204"/>
                  <a:ea typeface="+mn-ea"/>
                  <a:cs typeface="+mn-cs"/>
                </a:rPr>
                <a:t>1</a:t>
              </a:r>
            </a:p>
          </p:txBody>
        </p:sp>
      </p:grpSp>
      <p:grpSp>
        <p:nvGrpSpPr>
          <p:cNvPr id="51" name="Group 50">
            <a:extLst>
              <a:ext uri="{FF2B5EF4-FFF2-40B4-BE49-F238E27FC236}">
                <a16:creationId xmlns:a16="http://schemas.microsoft.com/office/drawing/2014/main" id="{3CED6A1F-F694-4423-9934-CB083B8E5EEB}"/>
              </a:ext>
            </a:extLst>
          </p:cNvPr>
          <p:cNvGrpSpPr/>
          <p:nvPr/>
        </p:nvGrpSpPr>
        <p:grpSpPr>
          <a:xfrm>
            <a:off x="1522791" y="3697665"/>
            <a:ext cx="693881" cy="561403"/>
            <a:chOff x="1472551" y="1769815"/>
            <a:chExt cx="693881" cy="561403"/>
          </a:xfrm>
        </p:grpSpPr>
        <p:sp>
          <p:nvSpPr>
            <p:cNvPr id="52" name="Oval 51">
              <a:extLst>
                <a:ext uri="{FF2B5EF4-FFF2-40B4-BE49-F238E27FC236}">
                  <a16:creationId xmlns:a16="http://schemas.microsoft.com/office/drawing/2014/main" id="{9F629E68-0CFE-4CC6-B540-B16303E32271}"/>
                </a:ext>
              </a:extLst>
            </p:cNvPr>
            <p:cNvSpPr/>
            <p:nvPr/>
          </p:nvSpPr>
          <p:spPr>
            <a:xfrm>
              <a:off x="1472551" y="1769815"/>
              <a:ext cx="509458" cy="561403"/>
            </a:xfrm>
            <a:custGeom>
              <a:avLst/>
              <a:gdLst>
                <a:gd name="connsiteX0" fmla="*/ 0 w 509458"/>
                <a:gd name="connsiteY0" fmla="*/ 280702 h 561403"/>
                <a:gd name="connsiteX1" fmla="*/ 254729 w 509458"/>
                <a:gd name="connsiteY1" fmla="*/ 0 h 561403"/>
                <a:gd name="connsiteX2" fmla="*/ 509458 w 509458"/>
                <a:gd name="connsiteY2" fmla="*/ 280702 h 561403"/>
                <a:gd name="connsiteX3" fmla="*/ 254729 w 509458"/>
                <a:gd name="connsiteY3" fmla="*/ 561404 h 561403"/>
                <a:gd name="connsiteX4" fmla="*/ 0 w 509458"/>
                <a:gd name="connsiteY4" fmla="*/ 280702 h 5614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458" h="561403" fill="none" extrusionOk="0">
                  <a:moveTo>
                    <a:pt x="0" y="280702"/>
                  </a:moveTo>
                  <a:cubicBezTo>
                    <a:pt x="1856" y="123911"/>
                    <a:pt x="134575" y="1355"/>
                    <a:pt x="254729" y="0"/>
                  </a:cubicBezTo>
                  <a:cubicBezTo>
                    <a:pt x="403553" y="13915"/>
                    <a:pt x="497398" y="125416"/>
                    <a:pt x="509458" y="280702"/>
                  </a:cubicBezTo>
                  <a:cubicBezTo>
                    <a:pt x="513518" y="436318"/>
                    <a:pt x="374248" y="551745"/>
                    <a:pt x="254729" y="561404"/>
                  </a:cubicBezTo>
                  <a:cubicBezTo>
                    <a:pt x="96734" y="566570"/>
                    <a:pt x="11059" y="420737"/>
                    <a:pt x="0" y="280702"/>
                  </a:cubicBezTo>
                  <a:close/>
                </a:path>
                <a:path w="509458" h="561403" stroke="0" extrusionOk="0">
                  <a:moveTo>
                    <a:pt x="0" y="280702"/>
                  </a:moveTo>
                  <a:cubicBezTo>
                    <a:pt x="-5352" y="135065"/>
                    <a:pt x="110431" y="-1493"/>
                    <a:pt x="254729" y="0"/>
                  </a:cubicBezTo>
                  <a:cubicBezTo>
                    <a:pt x="425643" y="-4463"/>
                    <a:pt x="500003" y="142896"/>
                    <a:pt x="509458" y="280702"/>
                  </a:cubicBezTo>
                  <a:cubicBezTo>
                    <a:pt x="494678" y="440669"/>
                    <a:pt x="390804" y="566853"/>
                    <a:pt x="254729" y="561404"/>
                  </a:cubicBezTo>
                  <a:cubicBezTo>
                    <a:pt x="116348" y="559914"/>
                    <a:pt x="-10193" y="438067"/>
                    <a:pt x="0" y="280702"/>
                  </a:cubicBezTo>
                  <a:close/>
                </a:path>
              </a:pathLst>
            </a:custGeom>
            <a:solidFill>
              <a:srgbClr val="ED7D31"/>
            </a:solidFill>
            <a:ln>
              <a:solidFill>
                <a:schemeClr val="bg1"/>
              </a:solidFill>
              <a:extLst>
                <a:ext uri="{C807C97D-BFC1-408E-A445-0C87EB9F89A2}">
                  <ask:lineSketchStyleProps xmlns="" xmlns:ask="http://schemas.microsoft.com/office/drawing/2018/sketchyshapes" sd="981765707">
                    <a:prstGeom prst="ellipse">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3" name="TextBox 52">
              <a:extLst>
                <a:ext uri="{FF2B5EF4-FFF2-40B4-BE49-F238E27FC236}">
                  <a16:creationId xmlns:a16="http://schemas.microsoft.com/office/drawing/2014/main" id="{B8CB8AC9-7C8E-4445-9208-821ACE47898B}"/>
                </a:ext>
              </a:extLst>
            </p:cNvPr>
            <p:cNvSpPr txBox="1"/>
            <p:nvPr/>
          </p:nvSpPr>
          <p:spPr>
            <a:xfrm>
              <a:off x="1555066" y="1804685"/>
              <a:ext cx="611366" cy="4770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dirty="0">
                  <a:ln>
                    <a:noFill/>
                  </a:ln>
                  <a:solidFill>
                    <a:prstClr val="white"/>
                  </a:solidFill>
                  <a:effectLst/>
                  <a:uLnTx/>
                  <a:uFillTx/>
                  <a:latin typeface="Calibri" panose="020F0502020204030204"/>
                  <a:ea typeface="+mn-ea"/>
                  <a:cs typeface="+mn-cs"/>
                </a:rPr>
                <a:t>2</a:t>
              </a:r>
            </a:p>
          </p:txBody>
        </p:sp>
      </p:grpSp>
      <p:grpSp>
        <p:nvGrpSpPr>
          <p:cNvPr id="54" name="Group 53">
            <a:extLst>
              <a:ext uri="{FF2B5EF4-FFF2-40B4-BE49-F238E27FC236}">
                <a16:creationId xmlns:a16="http://schemas.microsoft.com/office/drawing/2014/main" id="{6DAD8D1D-9829-4864-8F5B-84137F4031B9}"/>
              </a:ext>
            </a:extLst>
          </p:cNvPr>
          <p:cNvGrpSpPr/>
          <p:nvPr/>
        </p:nvGrpSpPr>
        <p:grpSpPr>
          <a:xfrm>
            <a:off x="5876326" y="1706169"/>
            <a:ext cx="693881" cy="561403"/>
            <a:chOff x="1472551" y="1769815"/>
            <a:chExt cx="693881" cy="561403"/>
          </a:xfrm>
        </p:grpSpPr>
        <p:sp>
          <p:nvSpPr>
            <p:cNvPr id="55" name="Oval 54">
              <a:extLst>
                <a:ext uri="{FF2B5EF4-FFF2-40B4-BE49-F238E27FC236}">
                  <a16:creationId xmlns:a16="http://schemas.microsoft.com/office/drawing/2014/main" id="{1B1B3222-93B0-4107-B3CC-F4F40D3E0B10}"/>
                </a:ext>
              </a:extLst>
            </p:cNvPr>
            <p:cNvSpPr/>
            <p:nvPr/>
          </p:nvSpPr>
          <p:spPr>
            <a:xfrm>
              <a:off x="1472551" y="1769815"/>
              <a:ext cx="509458" cy="561403"/>
            </a:xfrm>
            <a:custGeom>
              <a:avLst/>
              <a:gdLst>
                <a:gd name="connsiteX0" fmla="*/ 0 w 509458"/>
                <a:gd name="connsiteY0" fmla="*/ 280702 h 561403"/>
                <a:gd name="connsiteX1" fmla="*/ 254729 w 509458"/>
                <a:gd name="connsiteY1" fmla="*/ 0 h 561403"/>
                <a:gd name="connsiteX2" fmla="*/ 509458 w 509458"/>
                <a:gd name="connsiteY2" fmla="*/ 280702 h 561403"/>
                <a:gd name="connsiteX3" fmla="*/ 254729 w 509458"/>
                <a:gd name="connsiteY3" fmla="*/ 561404 h 561403"/>
                <a:gd name="connsiteX4" fmla="*/ 0 w 509458"/>
                <a:gd name="connsiteY4" fmla="*/ 280702 h 5614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458" h="561403" fill="none" extrusionOk="0">
                  <a:moveTo>
                    <a:pt x="0" y="280702"/>
                  </a:moveTo>
                  <a:cubicBezTo>
                    <a:pt x="1856" y="123911"/>
                    <a:pt x="134575" y="1355"/>
                    <a:pt x="254729" y="0"/>
                  </a:cubicBezTo>
                  <a:cubicBezTo>
                    <a:pt x="403553" y="13915"/>
                    <a:pt x="497398" y="125416"/>
                    <a:pt x="509458" y="280702"/>
                  </a:cubicBezTo>
                  <a:cubicBezTo>
                    <a:pt x="513518" y="436318"/>
                    <a:pt x="374248" y="551745"/>
                    <a:pt x="254729" y="561404"/>
                  </a:cubicBezTo>
                  <a:cubicBezTo>
                    <a:pt x="96734" y="566570"/>
                    <a:pt x="11059" y="420737"/>
                    <a:pt x="0" y="280702"/>
                  </a:cubicBezTo>
                  <a:close/>
                </a:path>
                <a:path w="509458" h="561403" stroke="0" extrusionOk="0">
                  <a:moveTo>
                    <a:pt x="0" y="280702"/>
                  </a:moveTo>
                  <a:cubicBezTo>
                    <a:pt x="-5352" y="135065"/>
                    <a:pt x="110431" y="-1493"/>
                    <a:pt x="254729" y="0"/>
                  </a:cubicBezTo>
                  <a:cubicBezTo>
                    <a:pt x="425643" y="-4463"/>
                    <a:pt x="500003" y="142896"/>
                    <a:pt x="509458" y="280702"/>
                  </a:cubicBezTo>
                  <a:cubicBezTo>
                    <a:pt x="494678" y="440669"/>
                    <a:pt x="390804" y="566853"/>
                    <a:pt x="254729" y="561404"/>
                  </a:cubicBezTo>
                  <a:cubicBezTo>
                    <a:pt x="116348" y="559914"/>
                    <a:pt x="-10193" y="438067"/>
                    <a:pt x="0" y="280702"/>
                  </a:cubicBezTo>
                  <a:close/>
                </a:path>
              </a:pathLst>
            </a:custGeom>
            <a:solidFill>
              <a:srgbClr val="70AD47"/>
            </a:solidFill>
            <a:ln>
              <a:solidFill>
                <a:schemeClr val="bg1"/>
              </a:solidFill>
              <a:extLst>
                <a:ext uri="{C807C97D-BFC1-408E-A445-0C87EB9F89A2}">
                  <ask:lineSketchStyleProps xmlns="" xmlns:ask="http://schemas.microsoft.com/office/drawing/2018/sketchyshapes" sd="981765707">
                    <a:prstGeom prst="ellipse">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6" name="TextBox 55">
              <a:extLst>
                <a:ext uri="{FF2B5EF4-FFF2-40B4-BE49-F238E27FC236}">
                  <a16:creationId xmlns:a16="http://schemas.microsoft.com/office/drawing/2014/main" id="{5D46476D-D7B5-4D2F-98AD-F78EBC096563}"/>
                </a:ext>
              </a:extLst>
            </p:cNvPr>
            <p:cNvSpPr txBox="1"/>
            <p:nvPr/>
          </p:nvSpPr>
          <p:spPr>
            <a:xfrm>
              <a:off x="1555066" y="1804685"/>
              <a:ext cx="611366" cy="4770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dirty="0">
                  <a:ln>
                    <a:noFill/>
                  </a:ln>
                  <a:solidFill>
                    <a:prstClr val="white"/>
                  </a:solidFill>
                  <a:effectLst/>
                  <a:uLnTx/>
                  <a:uFillTx/>
                  <a:latin typeface="Calibri" panose="020F0502020204030204"/>
                  <a:ea typeface="+mn-ea"/>
                  <a:cs typeface="+mn-cs"/>
                </a:rPr>
                <a:t>3</a:t>
              </a:r>
            </a:p>
          </p:txBody>
        </p:sp>
      </p:grpSp>
      <p:grpSp>
        <p:nvGrpSpPr>
          <p:cNvPr id="57" name="Group 56">
            <a:extLst>
              <a:ext uri="{FF2B5EF4-FFF2-40B4-BE49-F238E27FC236}">
                <a16:creationId xmlns:a16="http://schemas.microsoft.com/office/drawing/2014/main" id="{D6924D40-10F8-40A5-B9A9-842C8D5AA40B}"/>
              </a:ext>
            </a:extLst>
          </p:cNvPr>
          <p:cNvGrpSpPr/>
          <p:nvPr/>
        </p:nvGrpSpPr>
        <p:grpSpPr>
          <a:xfrm>
            <a:off x="5876326" y="3671929"/>
            <a:ext cx="693881" cy="561403"/>
            <a:chOff x="1472551" y="1769815"/>
            <a:chExt cx="693881" cy="561403"/>
          </a:xfrm>
        </p:grpSpPr>
        <p:sp>
          <p:nvSpPr>
            <p:cNvPr id="58" name="Oval 57">
              <a:extLst>
                <a:ext uri="{FF2B5EF4-FFF2-40B4-BE49-F238E27FC236}">
                  <a16:creationId xmlns:a16="http://schemas.microsoft.com/office/drawing/2014/main" id="{DE512823-427B-4A0F-A327-C50214310E0D}"/>
                </a:ext>
              </a:extLst>
            </p:cNvPr>
            <p:cNvSpPr/>
            <p:nvPr/>
          </p:nvSpPr>
          <p:spPr>
            <a:xfrm>
              <a:off x="1472551" y="1769815"/>
              <a:ext cx="509458" cy="561403"/>
            </a:xfrm>
            <a:custGeom>
              <a:avLst/>
              <a:gdLst>
                <a:gd name="connsiteX0" fmla="*/ 0 w 509458"/>
                <a:gd name="connsiteY0" fmla="*/ 280702 h 561403"/>
                <a:gd name="connsiteX1" fmla="*/ 254729 w 509458"/>
                <a:gd name="connsiteY1" fmla="*/ 0 h 561403"/>
                <a:gd name="connsiteX2" fmla="*/ 509458 w 509458"/>
                <a:gd name="connsiteY2" fmla="*/ 280702 h 561403"/>
                <a:gd name="connsiteX3" fmla="*/ 254729 w 509458"/>
                <a:gd name="connsiteY3" fmla="*/ 561404 h 561403"/>
                <a:gd name="connsiteX4" fmla="*/ 0 w 509458"/>
                <a:gd name="connsiteY4" fmla="*/ 280702 h 5614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458" h="561403" fill="none" extrusionOk="0">
                  <a:moveTo>
                    <a:pt x="0" y="280702"/>
                  </a:moveTo>
                  <a:cubicBezTo>
                    <a:pt x="1856" y="123911"/>
                    <a:pt x="134575" y="1355"/>
                    <a:pt x="254729" y="0"/>
                  </a:cubicBezTo>
                  <a:cubicBezTo>
                    <a:pt x="403553" y="13915"/>
                    <a:pt x="497398" y="125416"/>
                    <a:pt x="509458" y="280702"/>
                  </a:cubicBezTo>
                  <a:cubicBezTo>
                    <a:pt x="513518" y="436318"/>
                    <a:pt x="374248" y="551745"/>
                    <a:pt x="254729" y="561404"/>
                  </a:cubicBezTo>
                  <a:cubicBezTo>
                    <a:pt x="96734" y="566570"/>
                    <a:pt x="11059" y="420737"/>
                    <a:pt x="0" y="280702"/>
                  </a:cubicBezTo>
                  <a:close/>
                </a:path>
                <a:path w="509458" h="561403" stroke="0" extrusionOk="0">
                  <a:moveTo>
                    <a:pt x="0" y="280702"/>
                  </a:moveTo>
                  <a:cubicBezTo>
                    <a:pt x="-5352" y="135065"/>
                    <a:pt x="110431" y="-1493"/>
                    <a:pt x="254729" y="0"/>
                  </a:cubicBezTo>
                  <a:cubicBezTo>
                    <a:pt x="425643" y="-4463"/>
                    <a:pt x="500003" y="142896"/>
                    <a:pt x="509458" y="280702"/>
                  </a:cubicBezTo>
                  <a:cubicBezTo>
                    <a:pt x="494678" y="440669"/>
                    <a:pt x="390804" y="566853"/>
                    <a:pt x="254729" y="561404"/>
                  </a:cubicBezTo>
                  <a:cubicBezTo>
                    <a:pt x="116348" y="559914"/>
                    <a:pt x="-10193" y="438067"/>
                    <a:pt x="0" y="280702"/>
                  </a:cubicBezTo>
                  <a:close/>
                </a:path>
              </a:pathLst>
            </a:custGeom>
            <a:solidFill>
              <a:srgbClr val="4472C4"/>
            </a:solidFill>
            <a:ln>
              <a:solidFill>
                <a:schemeClr val="bg1"/>
              </a:solidFill>
              <a:extLst>
                <a:ext uri="{C807C97D-BFC1-408E-A445-0C87EB9F89A2}">
                  <ask:lineSketchStyleProps xmlns="" xmlns:ask="http://schemas.microsoft.com/office/drawing/2018/sketchyshapes" sd="981765707">
                    <a:prstGeom prst="ellipse">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9" name="TextBox 58">
              <a:extLst>
                <a:ext uri="{FF2B5EF4-FFF2-40B4-BE49-F238E27FC236}">
                  <a16:creationId xmlns:a16="http://schemas.microsoft.com/office/drawing/2014/main" id="{7C3F80AA-5963-4879-8CA7-C33A16EB093D}"/>
                </a:ext>
              </a:extLst>
            </p:cNvPr>
            <p:cNvSpPr txBox="1"/>
            <p:nvPr/>
          </p:nvSpPr>
          <p:spPr>
            <a:xfrm>
              <a:off x="1555066" y="1804685"/>
              <a:ext cx="611366" cy="4770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dirty="0">
                  <a:ln>
                    <a:noFill/>
                  </a:ln>
                  <a:solidFill>
                    <a:prstClr val="white"/>
                  </a:solidFill>
                  <a:effectLst/>
                  <a:uLnTx/>
                  <a:uFillTx/>
                  <a:latin typeface="Calibri" panose="020F0502020204030204"/>
                  <a:ea typeface="+mn-ea"/>
                  <a:cs typeface="+mn-cs"/>
                </a:rPr>
                <a:t>4</a:t>
              </a:r>
            </a:p>
          </p:txBody>
        </p:sp>
      </p:grpSp>
      <p:sp>
        <p:nvSpPr>
          <p:cNvPr id="60" name="TextBox 59">
            <a:extLst>
              <a:ext uri="{FF2B5EF4-FFF2-40B4-BE49-F238E27FC236}">
                <a16:creationId xmlns:a16="http://schemas.microsoft.com/office/drawing/2014/main" id="{B2BDE77A-0E30-4A6C-A099-D8C4C9F8E7C0}"/>
              </a:ext>
            </a:extLst>
          </p:cNvPr>
          <p:cNvSpPr txBox="1"/>
          <p:nvPr/>
        </p:nvSpPr>
        <p:spPr>
          <a:xfrm>
            <a:off x="3914775" y="856462"/>
            <a:ext cx="4745513" cy="646331"/>
          </a:xfrm>
          <a:prstGeom prst="rect">
            <a:avLst/>
          </a:prstGeom>
          <a:noFill/>
        </p:spPr>
        <p:txBody>
          <a:bodyPr wrap="square" rtlCol="0">
            <a:spAutoFit/>
          </a:bodyPr>
          <a:lstStyle/>
          <a:p>
            <a:pPr algn="ctr"/>
            <a:r>
              <a:rPr lang="en-US" sz="3600" dirty="0" err="1">
                <a:solidFill>
                  <a:srgbClr val="002060"/>
                </a:solidFill>
                <a:latin typeface="Coiny" panose="02000903060500060000" pitchFamily="2" charset="0"/>
              </a:rPr>
              <a:t>Về</a:t>
            </a:r>
            <a:r>
              <a:rPr lang="en-US" sz="3600" dirty="0">
                <a:solidFill>
                  <a:srgbClr val="002060"/>
                </a:solidFill>
                <a:latin typeface="Coiny" panose="02000903060500060000" pitchFamily="2" charset="0"/>
              </a:rPr>
              <a:t> </a:t>
            </a:r>
            <a:r>
              <a:rPr lang="en-US" sz="3600" dirty="0" err="1">
                <a:solidFill>
                  <a:srgbClr val="002060"/>
                </a:solidFill>
                <a:latin typeface="Coiny" panose="02000903060500060000" pitchFamily="2" charset="0"/>
              </a:rPr>
              <a:t>thăm</a:t>
            </a:r>
            <a:r>
              <a:rPr lang="en-US" sz="3600" dirty="0">
                <a:solidFill>
                  <a:srgbClr val="002060"/>
                </a:solidFill>
                <a:latin typeface="Coiny" panose="02000903060500060000" pitchFamily="2" charset="0"/>
              </a:rPr>
              <a:t> </a:t>
            </a:r>
            <a:r>
              <a:rPr lang="en-US" sz="3600" dirty="0" err="1">
                <a:solidFill>
                  <a:srgbClr val="002060"/>
                </a:solidFill>
                <a:latin typeface="Coiny" panose="02000903060500060000" pitchFamily="2" charset="0"/>
              </a:rPr>
              <a:t>quê</a:t>
            </a:r>
            <a:endParaRPr lang="en-US" sz="3600" dirty="0">
              <a:solidFill>
                <a:srgbClr val="002060"/>
              </a:solidFill>
              <a:latin typeface="Coiny" panose="02000903060500060000" pitchFamily="2" charset="0"/>
            </a:endParaRPr>
          </a:p>
        </p:txBody>
      </p:sp>
      <p:cxnSp>
        <p:nvCxnSpPr>
          <p:cNvPr id="62" name="Straight Connector 61">
            <a:extLst>
              <a:ext uri="{FF2B5EF4-FFF2-40B4-BE49-F238E27FC236}">
                <a16:creationId xmlns:a16="http://schemas.microsoft.com/office/drawing/2014/main" id="{F67A615B-4910-4482-9416-5F687E41D2FA}"/>
              </a:ext>
            </a:extLst>
          </p:cNvPr>
          <p:cNvCxnSpPr/>
          <p:nvPr/>
        </p:nvCxnSpPr>
        <p:spPr>
          <a:xfrm flipV="1">
            <a:off x="7881952" y="4809034"/>
            <a:ext cx="79915" cy="396000"/>
          </a:xfrm>
          <a:prstGeom prst="line">
            <a:avLst/>
          </a:prstGeom>
          <a:noFill/>
          <a:ln w="28575" cap="flat" cmpd="sng" algn="ctr">
            <a:solidFill>
              <a:srgbClr val="FD4739"/>
            </a:solidFill>
            <a:prstDash val="solid"/>
          </a:ln>
          <a:effectLst/>
        </p:spPr>
      </p:cxnSp>
      <p:cxnSp>
        <p:nvCxnSpPr>
          <p:cNvPr id="63" name="Straight Connector 62">
            <a:extLst>
              <a:ext uri="{FF2B5EF4-FFF2-40B4-BE49-F238E27FC236}">
                <a16:creationId xmlns:a16="http://schemas.microsoft.com/office/drawing/2014/main" id="{34F840B7-E34B-4034-BACC-C58C741E2370}"/>
              </a:ext>
            </a:extLst>
          </p:cNvPr>
          <p:cNvCxnSpPr/>
          <p:nvPr/>
        </p:nvCxnSpPr>
        <p:spPr>
          <a:xfrm flipV="1">
            <a:off x="4225732" y="2698451"/>
            <a:ext cx="79915" cy="396000"/>
          </a:xfrm>
          <a:prstGeom prst="line">
            <a:avLst/>
          </a:prstGeom>
          <a:noFill/>
          <a:ln w="28575" cap="flat" cmpd="sng" algn="ctr">
            <a:solidFill>
              <a:srgbClr val="FD4739"/>
            </a:solidFill>
            <a:prstDash val="solid"/>
          </a:ln>
          <a:effectLst/>
        </p:spPr>
      </p:cxnSp>
      <p:cxnSp>
        <p:nvCxnSpPr>
          <p:cNvPr id="64" name="Straight Connector 63">
            <a:extLst>
              <a:ext uri="{FF2B5EF4-FFF2-40B4-BE49-F238E27FC236}">
                <a16:creationId xmlns:a16="http://schemas.microsoft.com/office/drawing/2014/main" id="{34F840B7-E34B-4034-BACC-C58C741E2370}"/>
              </a:ext>
            </a:extLst>
          </p:cNvPr>
          <p:cNvCxnSpPr/>
          <p:nvPr/>
        </p:nvCxnSpPr>
        <p:spPr>
          <a:xfrm flipV="1">
            <a:off x="4134964" y="2698451"/>
            <a:ext cx="79915" cy="396000"/>
          </a:xfrm>
          <a:prstGeom prst="line">
            <a:avLst/>
          </a:prstGeom>
          <a:noFill/>
          <a:ln w="28575" cap="flat" cmpd="sng" algn="ctr">
            <a:solidFill>
              <a:srgbClr val="FD4739"/>
            </a:solidFill>
            <a:prstDash val="solid"/>
          </a:ln>
          <a:effectLst/>
        </p:spPr>
      </p:cxnSp>
      <p:cxnSp>
        <p:nvCxnSpPr>
          <p:cNvPr id="66" name="Straight Connector 65">
            <a:extLst>
              <a:ext uri="{FF2B5EF4-FFF2-40B4-BE49-F238E27FC236}">
                <a16:creationId xmlns:a16="http://schemas.microsoft.com/office/drawing/2014/main" id="{99A4AF03-D03E-4F74-99BC-05FF6830933C}"/>
              </a:ext>
            </a:extLst>
          </p:cNvPr>
          <p:cNvCxnSpPr/>
          <p:nvPr/>
        </p:nvCxnSpPr>
        <p:spPr>
          <a:xfrm flipV="1">
            <a:off x="2854049" y="1545239"/>
            <a:ext cx="79915" cy="396000"/>
          </a:xfrm>
          <a:prstGeom prst="line">
            <a:avLst/>
          </a:prstGeom>
          <a:noFill/>
          <a:ln w="28575" cap="flat" cmpd="sng" algn="ctr">
            <a:solidFill>
              <a:srgbClr val="FD4739"/>
            </a:solidFill>
            <a:prstDash val="solid"/>
          </a:ln>
          <a:effectLst/>
        </p:spPr>
      </p:cxnSp>
      <p:cxnSp>
        <p:nvCxnSpPr>
          <p:cNvPr id="67" name="Straight Connector 66">
            <a:extLst>
              <a:ext uri="{FF2B5EF4-FFF2-40B4-BE49-F238E27FC236}">
                <a16:creationId xmlns:a16="http://schemas.microsoft.com/office/drawing/2014/main" id="{288C6ECA-6274-4584-98D0-0489EDF6794F}"/>
              </a:ext>
            </a:extLst>
          </p:cNvPr>
          <p:cNvCxnSpPr/>
          <p:nvPr/>
        </p:nvCxnSpPr>
        <p:spPr>
          <a:xfrm flipV="1">
            <a:off x="7409040" y="3747326"/>
            <a:ext cx="79915" cy="396000"/>
          </a:xfrm>
          <a:prstGeom prst="line">
            <a:avLst/>
          </a:prstGeom>
          <a:noFill/>
          <a:ln w="28575" cap="flat" cmpd="sng" algn="ctr">
            <a:solidFill>
              <a:srgbClr val="FD4739"/>
            </a:solidFill>
            <a:prstDash val="solid"/>
          </a:ln>
          <a:effectLst/>
        </p:spPr>
      </p:cxnSp>
      <p:cxnSp>
        <p:nvCxnSpPr>
          <p:cNvPr id="2" name="Straight Connector 1">
            <a:extLst>
              <a:ext uri="{FF2B5EF4-FFF2-40B4-BE49-F238E27FC236}">
                <a16:creationId xmlns:a16="http://schemas.microsoft.com/office/drawing/2014/main" id="{2199ED80-645D-CF37-8828-73C7E206D282}"/>
              </a:ext>
            </a:extLst>
          </p:cNvPr>
          <p:cNvCxnSpPr/>
          <p:nvPr/>
        </p:nvCxnSpPr>
        <p:spPr>
          <a:xfrm flipV="1">
            <a:off x="3255794" y="2687337"/>
            <a:ext cx="79915" cy="396000"/>
          </a:xfrm>
          <a:prstGeom prst="line">
            <a:avLst/>
          </a:prstGeom>
          <a:noFill/>
          <a:ln w="28575" cap="flat" cmpd="sng" algn="ctr">
            <a:solidFill>
              <a:srgbClr val="FD4739"/>
            </a:solidFill>
            <a:prstDash val="solid"/>
          </a:ln>
          <a:effectLst/>
        </p:spPr>
      </p:cxnSp>
      <p:cxnSp>
        <p:nvCxnSpPr>
          <p:cNvPr id="3" name="Straight Connector 2">
            <a:extLst>
              <a:ext uri="{FF2B5EF4-FFF2-40B4-BE49-F238E27FC236}">
                <a16:creationId xmlns:a16="http://schemas.microsoft.com/office/drawing/2014/main" id="{EF76A430-67F8-710D-0846-8E382939275B}"/>
              </a:ext>
            </a:extLst>
          </p:cNvPr>
          <p:cNvCxnSpPr/>
          <p:nvPr/>
        </p:nvCxnSpPr>
        <p:spPr>
          <a:xfrm flipV="1">
            <a:off x="7865851" y="2665798"/>
            <a:ext cx="79915" cy="396000"/>
          </a:xfrm>
          <a:prstGeom prst="line">
            <a:avLst/>
          </a:prstGeom>
          <a:noFill/>
          <a:ln w="28575" cap="flat" cmpd="sng" algn="ctr">
            <a:solidFill>
              <a:srgbClr val="FD4739"/>
            </a:solidFill>
            <a:prstDash val="solid"/>
          </a:ln>
          <a:effectLst/>
        </p:spPr>
      </p:cxnSp>
      <p:cxnSp>
        <p:nvCxnSpPr>
          <p:cNvPr id="4" name="Straight Connector 3">
            <a:extLst>
              <a:ext uri="{FF2B5EF4-FFF2-40B4-BE49-F238E27FC236}">
                <a16:creationId xmlns:a16="http://schemas.microsoft.com/office/drawing/2014/main" id="{6763E9E7-6545-1B29-57E5-3EB1A2D51FD2}"/>
              </a:ext>
            </a:extLst>
          </p:cNvPr>
          <p:cNvCxnSpPr/>
          <p:nvPr/>
        </p:nvCxnSpPr>
        <p:spPr>
          <a:xfrm flipV="1">
            <a:off x="7564914" y="5214909"/>
            <a:ext cx="79915" cy="396000"/>
          </a:xfrm>
          <a:prstGeom prst="line">
            <a:avLst/>
          </a:prstGeom>
          <a:noFill/>
          <a:ln w="28575" cap="flat" cmpd="sng" algn="ctr">
            <a:solidFill>
              <a:srgbClr val="FD4739"/>
            </a:solidFill>
            <a:prstDash val="solid"/>
          </a:ln>
          <a:effectLst/>
        </p:spPr>
      </p:cxnSp>
    </p:spTree>
    <p:extLst>
      <p:ext uri="{BB962C8B-B14F-4D97-AF65-F5344CB8AC3E}">
        <p14:creationId xmlns:p14="http://schemas.microsoft.com/office/powerpoint/2010/main" val="2726672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path" presetSubtype="0" accel="50000" decel="50000" autoRev="1" fill="hold" nodeType="withEffect">
                                  <p:stCondLst>
                                    <p:cond delay="0"/>
                                  </p:stCondLst>
                                  <p:childTnLst>
                                    <p:animMotion origin="layout" path="M -1.25E-6 2.59259E-6 L 0.12253 -0.01921 " pathEditMode="relative" rAng="0" ptsTypes="AA">
                                      <p:cBhvr>
                                        <p:cTn id="6" dur="3000" fill="hold"/>
                                        <p:tgtEl>
                                          <p:spTgt spid="10"/>
                                        </p:tgtEl>
                                        <p:attrNameLst>
                                          <p:attrName>ppt_x</p:attrName>
                                          <p:attrName>ppt_y</p:attrName>
                                        </p:attrNameLst>
                                      </p:cBhvr>
                                      <p:rCtr x="6406" y="-787"/>
                                    </p:animMotion>
                                  </p:childTnLst>
                                </p:cTn>
                              </p:par>
                              <p:par>
                                <p:cTn id="7" presetID="10" presetClass="entr" presetSubtype="0" fill="hold" nodeType="withEffect">
                                  <p:stCondLst>
                                    <p:cond delay="0"/>
                                  </p:stCondLst>
                                  <p:childTnLst>
                                    <p:set>
                                      <p:cBhvr>
                                        <p:cTn id="8" dur="1" fill="hold">
                                          <p:stCondLst>
                                            <p:cond delay="0"/>
                                          </p:stCondLst>
                                        </p:cTn>
                                        <p:tgtEl>
                                          <p:spTgt spid="27"/>
                                        </p:tgtEl>
                                        <p:attrNameLst>
                                          <p:attrName>style.visibility</p:attrName>
                                        </p:attrNameLst>
                                      </p:cBhvr>
                                      <p:to>
                                        <p:strVal val="visible"/>
                                      </p:to>
                                    </p:set>
                                    <p:animEffect transition="in" filter="fade">
                                      <p:cBhvr>
                                        <p:cTn id="9" dur="500"/>
                                        <p:tgtEl>
                                          <p:spTgt spid="27"/>
                                        </p:tgtEl>
                                      </p:cBhvr>
                                    </p:animEffect>
                                  </p:childTnLst>
                                </p:cTn>
                              </p:par>
                              <p:par>
                                <p:cTn id="10" presetID="59" presetClass="path" presetSubtype="0" accel="50000" decel="50000" fill="hold" nodeType="withEffect">
                                  <p:stCondLst>
                                    <p:cond delay="0"/>
                                  </p:stCondLst>
                                  <p:childTnLst>
                                    <p:animMotion origin="layout" path="M -0.35039 0.03055 C -0.35039 0.02129 -0.3108 0.01458 -0.26263 0.01458 C -0.21302 0.01458 -0.17343 0.02129 -0.17343 0.03055 C -0.17343 0.03958 -0.13385 0.04675 -0.08424 0.04675 C -0.03606 0.04675 0.00365 0.03958 0.00365 0.03055 " pathEditMode="relative" rAng="0" ptsTypes="AAAAA">
                                      <p:cBhvr>
                                        <p:cTn id="11" dur="2000" fill="hold"/>
                                        <p:tgtEl>
                                          <p:spTgt spid="27"/>
                                        </p:tgtEl>
                                        <p:attrNameLst>
                                          <p:attrName>ppt_x</p:attrName>
                                          <p:attrName>ppt_y</p:attrName>
                                        </p:attrNameLst>
                                      </p:cBhvr>
                                      <p:rCtr x="17695" y="0"/>
                                    </p:animMotion>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nodeType="clickEffect">
                                  <p:stCondLst>
                                    <p:cond delay="0"/>
                                  </p:stCondLst>
                                  <p:childTnLst>
                                    <p:set>
                                      <p:cBhvr>
                                        <p:cTn id="20" dur="1" fill="hold">
                                          <p:stCondLst>
                                            <p:cond delay="0"/>
                                          </p:stCondLst>
                                        </p:cTn>
                                        <p:tgtEl>
                                          <p:spTgt spid="66"/>
                                        </p:tgtEl>
                                        <p:attrNameLst>
                                          <p:attrName>style.visibility</p:attrName>
                                        </p:attrNameLst>
                                      </p:cBhvr>
                                      <p:to>
                                        <p:strVal val="visible"/>
                                      </p:to>
                                    </p:set>
                                    <p:animEffect transition="in" filter="wipe(up)">
                                      <p:cBhvr>
                                        <p:cTn id="21" dur="500"/>
                                        <p:tgtEl>
                                          <p:spTgt spid="66"/>
                                        </p:tgtEl>
                                      </p:cBhvr>
                                    </p:animEffect>
                                  </p:childTnLst>
                                </p:cTn>
                              </p:par>
                              <p:par>
                                <p:cTn id="22" presetID="22" presetClass="entr" presetSubtype="8" fill="hold" grpId="0" nodeType="withEffect">
                                  <p:stCondLst>
                                    <p:cond delay="500"/>
                                  </p:stCondLst>
                                  <p:childTnLst>
                                    <p:set>
                                      <p:cBhvr>
                                        <p:cTn id="23" dur="1" fill="hold">
                                          <p:stCondLst>
                                            <p:cond delay="0"/>
                                          </p:stCondLst>
                                        </p:cTn>
                                        <p:tgtEl>
                                          <p:spTgt spid="26"/>
                                        </p:tgtEl>
                                        <p:attrNameLst>
                                          <p:attrName>style.visibility</p:attrName>
                                        </p:attrNameLst>
                                      </p:cBhvr>
                                      <p:to>
                                        <p:strVal val="visible"/>
                                      </p:to>
                                    </p:set>
                                    <p:animEffect transition="in" filter="wipe(left)">
                                      <p:cBhvr>
                                        <p:cTn id="24" dur="1500"/>
                                        <p:tgtEl>
                                          <p:spTgt spid="26"/>
                                        </p:tgtEl>
                                      </p:cBhvr>
                                    </p:animEffect>
                                  </p:childTnLst>
                                </p:cTn>
                              </p:par>
                              <p:par>
                                <p:cTn id="25" presetID="22" presetClass="entr" presetSubtype="1" fill="hold" nodeType="withEffect">
                                  <p:stCondLst>
                                    <p:cond delay="0"/>
                                  </p:stCondLst>
                                  <p:childTnLst>
                                    <p:set>
                                      <p:cBhvr>
                                        <p:cTn id="26" dur="1" fill="hold">
                                          <p:stCondLst>
                                            <p:cond delay="0"/>
                                          </p:stCondLst>
                                        </p:cTn>
                                        <p:tgtEl>
                                          <p:spTgt spid="31"/>
                                        </p:tgtEl>
                                        <p:attrNameLst>
                                          <p:attrName>style.visibility</p:attrName>
                                        </p:attrNameLst>
                                      </p:cBhvr>
                                      <p:to>
                                        <p:strVal val="visible"/>
                                      </p:to>
                                    </p:set>
                                    <p:animEffect transition="in" filter="wipe(up)">
                                      <p:cBhvr>
                                        <p:cTn id="27" dur="500"/>
                                        <p:tgtEl>
                                          <p:spTgt spid="31"/>
                                        </p:tgtEl>
                                      </p:cBhvr>
                                    </p:animEffect>
                                  </p:childTnLst>
                                </p:cTn>
                              </p:par>
                              <p:par>
                                <p:cTn id="28" presetID="22" presetClass="entr" presetSubtype="1" fill="hold" nodeType="withEffect">
                                  <p:stCondLst>
                                    <p:cond delay="0"/>
                                  </p:stCondLst>
                                  <p:childTnLst>
                                    <p:set>
                                      <p:cBhvr>
                                        <p:cTn id="29" dur="1" fill="hold">
                                          <p:stCondLst>
                                            <p:cond delay="0"/>
                                          </p:stCondLst>
                                        </p:cTn>
                                        <p:tgtEl>
                                          <p:spTgt spid="32"/>
                                        </p:tgtEl>
                                        <p:attrNameLst>
                                          <p:attrName>style.visibility</p:attrName>
                                        </p:attrNameLst>
                                      </p:cBhvr>
                                      <p:to>
                                        <p:strVal val="visible"/>
                                      </p:to>
                                    </p:set>
                                    <p:animEffect transition="in" filter="wipe(up)">
                                      <p:cBhvr>
                                        <p:cTn id="30" dur="500"/>
                                        <p:tgtEl>
                                          <p:spTgt spid="32"/>
                                        </p:tgtEl>
                                      </p:cBhvr>
                                    </p:animEffect>
                                  </p:childTnLst>
                                </p:cTn>
                              </p:par>
                              <p:par>
                                <p:cTn id="31" presetID="16" presetClass="entr" presetSubtype="21" fill="hold" nodeType="withEffect">
                                  <p:stCondLst>
                                    <p:cond delay="0"/>
                                  </p:stCondLst>
                                  <p:childTnLst>
                                    <p:set>
                                      <p:cBhvr>
                                        <p:cTn id="32" dur="1" fill="hold">
                                          <p:stCondLst>
                                            <p:cond delay="0"/>
                                          </p:stCondLst>
                                        </p:cTn>
                                        <p:tgtEl>
                                          <p:spTgt spid="64"/>
                                        </p:tgtEl>
                                        <p:attrNameLst>
                                          <p:attrName>style.visibility</p:attrName>
                                        </p:attrNameLst>
                                      </p:cBhvr>
                                      <p:to>
                                        <p:strVal val="visible"/>
                                      </p:to>
                                    </p:set>
                                    <p:animEffect transition="in" filter="barn(inVertical)">
                                      <p:cBhvr>
                                        <p:cTn id="33" dur="500"/>
                                        <p:tgtEl>
                                          <p:spTgt spid="64"/>
                                        </p:tgtEl>
                                      </p:cBhvr>
                                    </p:animEffect>
                                  </p:childTnLst>
                                </p:cTn>
                              </p:par>
                              <p:par>
                                <p:cTn id="34" presetID="16" presetClass="entr" presetSubtype="21" fill="hold" nodeType="withEffect">
                                  <p:stCondLst>
                                    <p:cond delay="0"/>
                                  </p:stCondLst>
                                  <p:childTnLst>
                                    <p:set>
                                      <p:cBhvr>
                                        <p:cTn id="35" dur="1" fill="hold">
                                          <p:stCondLst>
                                            <p:cond delay="0"/>
                                          </p:stCondLst>
                                        </p:cTn>
                                        <p:tgtEl>
                                          <p:spTgt spid="63"/>
                                        </p:tgtEl>
                                        <p:attrNameLst>
                                          <p:attrName>style.visibility</p:attrName>
                                        </p:attrNameLst>
                                      </p:cBhvr>
                                      <p:to>
                                        <p:strVal val="visible"/>
                                      </p:to>
                                    </p:set>
                                    <p:animEffect transition="in" filter="barn(inVertical)">
                                      <p:cBhvr>
                                        <p:cTn id="36" dur="500"/>
                                        <p:tgtEl>
                                          <p:spTgt spid="63"/>
                                        </p:tgtEl>
                                      </p:cBhvr>
                                    </p:animEffect>
                                  </p:childTnLst>
                                </p:cTn>
                              </p:par>
                              <p:par>
                                <p:cTn id="37" presetID="22" presetClass="entr" presetSubtype="1" fill="hold" nodeType="withEffect">
                                  <p:stCondLst>
                                    <p:cond delay="0"/>
                                  </p:stCondLst>
                                  <p:childTnLst>
                                    <p:set>
                                      <p:cBhvr>
                                        <p:cTn id="38" dur="1" fill="hold">
                                          <p:stCondLst>
                                            <p:cond delay="0"/>
                                          </p:stCondLst>
                                        </p:cTn>
                                        <p:tgtEl>
                                          <p:spTgt spid="2"/>
                                        </p:tgtEl>
                                        <p:attrNameLst>
                                          <p:attrName>style.visibility</p:attrName>
                                        </p:attrNameLst>
                                      </p:cBhvr>
                                      <p:to>
                                        <p:strVal val="visible"/>
                                      </p:to>
                                    </p:set>
                                    <p:animEffect transition="in" filter="wipe(up)">
                                      <p:cBhvr>
                                        <p:cTn id="39" dur="500"/>
                                        <p:tgtEl>
                                          <p:spTgt spid="2"/>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51"/>
                                        </p:tgtEl>
                                        <p:attrNameLst>
                                          <p:attrName>style.visibility</p:attrName>
                                        </p:attrNameLst>
                                      </p:cBhvr>
                                      <p:to>
                                        <p:strVal val="visible"/>
                                      </p:to>
                                    </p:set>
                                    <p:animEffect transition="in" filter="fade">
                                      <p:cBhvr>
                                        <p:cTn id="44" dur="500"/>
                                        <p:tgtEl>
                                          <p:spTgt spid="51"/>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1" fill="hold" nodeType="clickEffect">
                                  <p:stCondLst>
                                    <p:cond delay="0"/>
                                  </p:stCondLst>
                                  <p:childTnLst>
                                    <p:set>
                                      <p:cBhvr>
                                        <p:cTn id="48" dur="1" fill="hold">
                                          <p:stCondLst>
                                            <p:cond delay="0"/>
                                          </p:stCondLst>
                                        </p:cTn>
                                        <p:tgtEl>
                                          <p:spTgt spid="36"/>
                                        </p:tgtEl>
                                        <p:attrNameLst>
                                          <p:attrName>style.visibility</p:attrName>
                                        </p:attrNameLst>
                                      </p:cBhvr>
                                      <p:to>
                                        <p:strVal val="visible"/>
                                      </p:to>
                                    </p:set>
                                    <p:animEffect transition="in" filter="wipe(up)">
                                      <p:cBhvr>
                                        <p:cTn id="49" dur="500"/>
                                        <p:tgtEl>
                                          <p:spTgt spid="36"/>
                                        </p:tgtEl>
                                      </p:cBhvr>
                                    </p:animEffect>
                                  </p:childTnLst>
                                </p:cTn>
                              </p:par>
                              <p:par>
                                <p:cTn id="50" presetID="22" presetClass="entr" presetSubtype="1" fill="hold" nodeType="withEffect">
                                  <p:stCondLst>
                                    <p:cond delay="0"/>
                                  </p:stCondLst>
                                  <p:childTnLst>
                                    <p:set>
                                      <p:cBhvr>
                                        <p:cTn id="51" dur="1" fill="hold">
                                          <p:stCondLst>
                                            <p:cond delay="0"/>
                                          </p:stCondLst>
                                        </p:cTn>
                                        <p:tgtEl>
                                          <p:spTgt spid="37"/>
                                        </p:tgtEl>
                                        <p:attrNameLst>
                                          <p:attrName>style.visibility</p:attrName>
                                        </p:attrNameLst>
                                      </p:cBhvr>
                                      <p:to>
                                        <p:strVal val="visible"/>
                                      </p:to>
                                    </p:set>
                                    <p:animEffect transition="in" filter="wipe(up)">
                                      <p:cBhvr>
                                        <p:cTn id="52" dur="500"/>
                                        <p:tgtEl>
                                          <p:spTgt spid="37"/>
                                        </p:tgtEl>
                                      </p:cBhvr>
                                    </p:animEffect>
                                  </p:childTnLst>
                                </p:cTn>
                              </p:par>
                              <p:par>
                                <p:cTn id="53" presetID="22" presetClass="entr" presetSubtype="1" fill="hold" nodeType="withEffect">
                                  <p:stCondLst>
                                    <p:cond delay="0"/>
                                  </p:stCondLst>
                                  <p:childTnLst>
                                    <p:set>
                                      <p:cBhvr>
                                        <p:cTn id="54" dur="1" fill="hold">
                                          <p:stCondLst>
                                            <p:cond delay="0"/>
                                          </p:stCondLst>
                                        </p:cTn>
                                        <p:tgtEl>
                                          <p:spTgt spid="38"/>
                                        </p:tgtEl>
                                        <p:attrNameLst>
                                          <p:attrName>style.visibility</p:attrName>
                                        </p:attrNameLst>
                                      </p:cBhvr>
                                      <p:to>
                                        <p:strVal val="visible"/>
                                      </p:to>
                                    </p:set>
                                    <p:animEffect transition="in" filter="wipe(up)">
                                      <p:cBhvr>
                                        <p:cTn id="55" dur="500"/>
                                        <p:tgtEl>
                                          <p:spTgt spid="38"/>
                                        </p:tgtEl>
                                      </p:cBhvr>
                                    </p:animEffect>
                                  </p:childTnLst>
                                </p:cTn>
                              </p:par>
                              <p:par>
                                <p:cTn id="56" presetID="22" presetClass="entr" presetSubtype="1" fill="hold" nodeType="withEffect">
                                  <p:stCondLst>
                                    <p:cond delay="0"/>
                                  </p:stCondLst>
                                  <p:childTnLst>
                                    <p:set>
                                      <p:cBhvr>
                                        <p:cTn id="57" dur="1" fill="hold">
                                          <p:stCondLst>
                                            <p:cond delay="0"/>
                                          </p:stCondLst>
                                        </p:cTn>
                                        <p:tgtEl>
                                          <p:spTgt spid="39"/>
                                        </p:tgtEl>
                                        <p:attrNameLst>
                                          <p:attrName>style.visibility</p:attrName>
                                        </p:attrNameLst>
                                      </p:cBhvr>
                                      <p:to>
                                        <p:strVal val="visible"/>
                                      </p:to>
                                    </p:set>
                                    <p:animEffect transition="in" filter="wipe(up)">
                                      <p:cBhvr>
                                        <p:cTn id="58" dur="500"/>
                                        <p:tgtEl>
                                          <p:spTgt spid="39"/>
                                        </p:tgtEl>
                                      </p:cBhvr>
                                    </p:animEffect>
                                  </p:childTnLst>
                                </p:cTn>
                              </p:par>
                              <p:par>
                                <p:cTn id="59" presetID="22" presetClass="entr" presetSubtype="1" fill="hold" nodeType="withEffect">
                                  <p:stCondLst>
                                    <p:cond delay="0"/>
                                  </p:stCondLst>
                                  <p:childTnLst>
                                    <p:set>
                                      <p:cBhvr>
                                        <p:cTn id="60" dur="1" fill="hold">
                                          <p:stCondLst>
                                            <p:cond delay="0"/>
                                          </p:stCondLst>
                                        </p:cTn>
                                        <p:tgtEl>
                                          <p:spTgt spid="40"/>
                                        </p:tgtEl>
                                        <p:attrNameLst>
                                          <p:attrName>style.visibility</p:attrName>
                                        </p:attrNameLst>
                                      </p:cBhvr>
                                      <p:to>
                                        <p:strVal val="visible"/>
                                      </p:to>
                                    </p:set>
                                    <p:animEffect transition="in" filter="wipe(up)">
                                      <p:cBhvr>
                                        <p:cTn id="61" dur="500"/>
                                        <p:tgtEl>
                                          <p:spTgt spid="40"/>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nodeType="clickEffect">
                                  <p:stCondLst>
                                    <p:cond delay="0"/>
                                  </p:stCondLst>
                                  <p:childTnLst>
                                    <p:set>
                                      <p:cBhvr>
                                        <p:cTn id="65" dur="1" fill="hold">
                                          <p:stCondLst>
                                            <p:cond delay="0"/>
                                          </p:stCondLst>
                                        </p:cTn>
                                        <p:tgtEl>
                                          <p:spTgt spid="54"/>
                                        </p:tgtEl>
                                        <p:attrNameLst>
                                          <p:attrName>style.visibility</p:attrName>
                                        </p:attrNameLst>
                                      </p:cBhvr>
                                      <p:to>
                                        <p:strVal val="visible"/>
                                      </p:to>
                                    </p:set>
                                    <p:animEffect transition="in" filter="fade">
                                      <p:cBhvr>
                                        <p:cTn id="66" dur="500"/>
                                        <p:tgtEl>
                                          <p:spTgt spid="54"/>
                                        </p:tgtEl>
                                      </p:cBhvr>
                                    </p:animEffect>
                                  </p:childTnLst>
                                </p:cTn>
                              </p:par>
                            </p:childTnLst>
                          </p:cTn>
                        </p:par>
                      </p:childTnLst>
                    </p:cTn>
                  </p:par>
                  <p:par>
                    <p:cTn id="67" fill="hold">
                      <p:stCondLst>
                        <p:cond delay="indefinite"/>
                      </p:stCondLst>
                      <p:childTnLst>
                        <p:par>
                          <p:cTn id="68" fill="hold">
                            <p:stCondLst>
                              <p:cond delay="0"/>
                            </p:stCondLst>
                            <p:childTnLst>
                              <p:par>
                                <p:cTn id="69" presetID="22" presetClass="entr" presetSubtype="1" fill="hold" nodeType="clickEffect">
                                  <p:stCondLst>
                                    <p:cond delay="0"/>
                                  </p:stCondLst>
                                  <p:childTnLst>
                                    <p:set>
                                      <p:cBhvr>
                                        <p:cTn id="70" dur="1" fill="hold">
                                          <p:stCondLst>
                                            <p:cond delay="0"/>
                                          </p:stCondLst>
                                        </p:cTn>
                                        <p:tgtEl>
                                          <p:spTgt spid="41"/>
                                        </p:tgtEl>
                                        <p:attrNameLst>
                                          <p:attrName>style.visibility</p:attrName>
                                        </p:attrNameLst>
                                      </p:cBhvr>
                                      <p:to>
                                        <p:strVal val="visible"/>
                                      </p:to>
                                    </p:set>
                                    <p:animEffect transition="in" filter="wipe(up)">
                                      <p:cBhvr>
                                        <p:cTn id="71" dur="500"/>
                                        <p:tgtEl>
                                          <p:spTgt spid="41"/>
                                        </p:tgtEl>
                                      </p:cBhvr>
                                    </p:animEffect>
                                  </p:childTnLst>
                                </p:cTn>
                              </p:par>
                              <p:par>
                                <p:cTn id="72" presetID="22" presetClass="entr" presetSubtype="1" fill="hold" nodeType="withEffect">
                                  <p:stCondLst>
                                    <p:cond delay="0"/>
                                  </p:stCondLst>
                                  <p:childTnLst>
                                    <p:set>
                                      <p:cBhvr>
                                        <p:cTn id="73" dur="1" fill="hold">
                                          <p:stCondLst>
                                            <p:cond delay="0"/>
                                          </p:stCondLst>
                                        </p:cTn>
                                        <p:tgtEl>
                                          <p:spTgt spid="42"/>
                                        </p:tgtEl>
                                        <p:attrNameLst>
                                          <p:attrName>style.visibility</p:attrName>
                                        </p:attrNameLst>
                                      </p:cBhvr>
                                      <p:to>
                                        <p:strVal val="visible"/>
                                      </p:to>
                                    </p:set>
                                    <p:animEffect transition="in" filter="wipe(up)">
                                      <p:cBhvr>
                                        <p:cTn id="74" dur="500"/>
                                        <p:tgtEl>
                                          <p:spTgt spid="42"/>
                                        </p:tgtEl>
                                      </p:cBhvr>
                                    </p:animEffect>
                                  </p:childTnLst>
                                </p:cTn>
                              </p:par>
                              <p:par>
                                <p:cTn id="75" presetID="22" presetClass="entr" presetSubtype="1" fill="hold" nodeType="withEffect">
                                  <p:stCondLst>
                                    <p:cond delay="0"/>
                                  </p:stCondLst>
                                  <p:childTnLst>
                                    <p:set>
                                      <p:cBhvr>
                                        <p:cTn id="76" dur="1" fill="hold">
                                          <p:stCondLst>
                                            <p:cond delay="0"/>
                                          </p:stCondLst>
                                        </p:cTn>
                                        <p:tgtEl>
                                          <p:spTgt spid="43"/>
                                        </p:tgtEl>
                                        <p:attrNameLst>
                                          <p:attrName>style.visibility</p:attrName>
                                        </p:attrNameLst>
                                      </p:cBhvr>
                                      <p:to>
                                        <p:strVal val="visible"/>
                                      </p:to>
                                    </p:set>
                                    <p:animEffect transition="in" filter="wipe(up)">
                                      <p:cBhvr>
                                        <p:cTn id="77" dur="500"/>
                                        <p:tgtEl>
                                          <p:spTgt spid="43"/>
                                        </p:tgtEl>
                                      </p:cBhvr>
                                    </p:animEffect>
                                  </p:childTnLst>
                                </p:cTn>
                              </p:par>
                              <p:par>
                                <p:cTn id="78" presetID="22" presetClass="entr" presetSubtype="1" fill="hold" nodeType="withEffect">
                                  <p:stCondLst>
                                    <p:cond delay="0"/>
                                  </p:stCondLst>
                                  <p:childTnLst>
                                    <p:set>
                                      <p:cBhvr>
                                        <p:cTn id="79" dur="1" fill="hold">
                                          <p:stCondLst>
                                            <p:cond delay="0"/>
                                          </p:stCondLst>
                                        </p:cTn>
                                        <p:tgtEl>
                                          <p:spTgt spid="44"/>
                                        </p:tgtEl>
                                        <p:attrNameLst>
                                          <p:attrName>style.visibility</p:attrName>
                                        </p:attrNameLst>
                                      </p:cBhvr>
                                      <p:to>
                                        <p:strVal val="visible"/>
                                      </p:to>
                                    </p:set>
                                    <p:animEffect transition="in" filter="wipe(up)">
                                      <p:cBhvr>
                                        <p:cTn id="80" dur="500"/>
                                        <p:tgtEl>
                                          <p:spTgt spid="44"/>
                                        </p:tgtEl>
                                      </p:cBhvr>
                                    </p:animEffect>
                                  </p:childTnLst>
                                </p:cTn>
                              </p:par>
                              <p:par>
                                <p:cTn id="81" presetID="22" presetClass="entr" presetSubtype="1" fill="hold" nodeType="withEffect">
                                  <p:stCondLst>
                                    <p:cond delay="0"/>
                                  </p:stCondLst>
                                  <p:childTnLst>
                                    <p:set>
                                      <p:cBhvr>
                                        <p:cTn id="82" dur="1" fill="hold">
                                          <p:stCondLst>
                                            <p:cond delay="0"/>
                                          </p:stCondLst>
                                        </p:cTn>
                                        <p:tgtEl>
                                          <p:spTgt spid="45"/>
                                        </p:tgtEl>
                                        <p:attrNameLst>
                                          <p:attrName>style.visibility</p:attrName>
                                        </p:attrNameLst>
                                      </p:cBhvr>
                                      <p:to>
                                        <p:strVal val="visible"/>
                                      </p:to>
                                    </p:set>
                                    <p:animEffect transition="in" filter="wipe(up)">
                                      <p:cBhvr>
                                        <p:cTn id="83" dur="500"/>
                                        <p:tgtEl>
                                          <p:spTgt spid="45"/>
                                        </p:tgtEl>
                                      </p:cBhvr>
                                    </p:animEffect>
                                  </p:childTnLst>
                                </p:cTn>
                              </p:par>
                              <p:par>
                                <p:cTn id="84" presetID="22" presetClass="entr" presetSubtype="1" fill="hold" nodeType="withEffect">
                                  <p:stCondLst>
                                    <p:cond delay="0"/>
                                  </p:stCondLst>
                                  <p:childTnLst>
                                    <p:set>
                                      <p:cBhvr>
                                        <p:cTn id="85" dur="1" fill="hold">
                                          <p:stCondLst>
                                            <p:cond delay="0"/>
                                          </p:stCondLst>
                                        </p:cTn>
                                        <p:tgtEl>
                                          <p:spTgt spid="3"/>
                                        </p:tgtEl>
                                        <p:attrNameLst>
                                          <p:attrName>style.visibility</p:attrName>
                                        </p:attrNameLst>
                                      </p:cBhvr>
                                      <p:to>
                                        <p:strVal val="visible"/>
                                      </p:to>
                                    </p:set>
                                    <p:animEffect transition="in" filter="wipe(up)">
                                      <p:cBhvr>
                                        <p:cTn id="86" dur="500"/>
                                        <p:tgtEl>
                                          <p:spTgt spid="3"/>
                                        </p:tgtEl>
                                      </p:cBhvr>
                                    </p:animEffect>
                                  </p:childTnLst>
                                </p:cTn>
                              </p:par>
                            </p:childTnLst>
                          </p:cTn>
                        </p:par>
                      </p:childTnLst>
                    </p:cTn>
                  </p:par>
                  <p:par>
                    <p:cTn id="87" fill="hold">
                      <p:stCondLst>
                        <p:cond delay="indefinite"/>
                      </p:stCondLst>
                      <p:childTnLst>
                        <p:par>
                          <p:cTn id="88" fill="hold">
                            <p:stCondLst>
                              <p:cond delay="0"/>
                            </p:stCondLst>
                            <p:childTnLst>
                              <p:par>
                                <p:cTn id="89" presetID="10" presetClass="entr" presetSubtype="0" fill="hold" nodeType="clickEffect">
                                  <p:stCondLst>
                                    <p:cond delay="0"/>
                                  </p:stCondLst>
                                  <p:childTnLst>
                                    <p:set>
                                      <p:cBhvr>
                                        <p:cTn id="90" dur="1" fill="hold">
                                          <p:stCondLst>
                                            <p:cond delay="0"/>
                                          </p:stCondLst>
                                        </p:cTn>
                                        <p:tgtEl>
                                          <p:spTgt spid="57"/>
                                        </p:tgtEl>
                                        <p:attrNameLst>
                                          <p:attrName>style.visibility</p:attrName>
                                        </p:attrNameLst>
                                      </p:cBhvr>
                                      <p:to>
                                        <p:strVal val="visible"/>
                                      </p:to>
                                    </p:set>
                                    <p:animEffect transition="in" filter="fade">
                                      <p:cBhvr>
                                        <p:cTn id="91" dur="500"/>
                                        <p:tgtEl>
                                          <p:spTgt spid="57"/>
                                        </p:tgtEl>
                                      </p:cBhvr>
                                    </p:animEffect>
                                  </p:childTnLst>
                                </p:cTn>
                              </p:par>
                            </p:childTnLst>
                          </p:cTn>
                        </p:par>
                      </p:childTnLst>
                    </p:cTn>
                  </p:par>
                  <p:par>
                    <p:cTn id="92" fill="hold">
                      <p:stCondLst>
                        <p:cond delay="indefinite"/>
                      </p:stCondLst>
                      <p:childTnLst>
                        <p:par>
                          <p:cTn id="93" fill="hold">
                            <p:stCondLst>
                              <p:cond delay="0"/>
                            </p:stCondLst>
                            <p:childTnLst>
                              <p:par>
                                <p:cTn id="94" presetID="22" presetClass="entr" presetSubtype="1" fill="hold" nodeType="clickEffect">
                                  <p:stCondLst>
                                    <p:cond delay="0"/>
                                  </p:stCondLst>
                                  <p:childTnLst>
                                    <p:set>
                                      <p:cBhvr>
                                        <p:cTn id="95" dur="1" fill="hold">
                                          <p:stCondLst>
                                            <p:cond delay="0"/>
                                          </p:stCondLst>
                                        </p:cTn>
                                        <p:tgtEl>
                                          <p:spTgt spid="46"/>
                                        </p:tgtEl>
                                        <p:attrNameLst>
                                          <p:attrName>style.visibility</p:attrName>
                                        </p:attrNameLst>
                                      </p:cBhvr>
                                      <p:to>
                                        <p:strVal val="visible"/>
                                      </p:to>
                                    </p:set>
                                    <p:animEffect transition="in" filter="wipe(up)">
                                      <p:cBhvr>
                                        <p:cTn id="96" dur="500"/>
                                        <p:tgtEl>
                                          <p:spTgt spid="46"/>
                                        </p:tgtEl>
                                      </p:cBhvr>
                                    </p:animEffect>
                                  </p:childTnLst>
                                </p:cTn>
                              </p:par>
                              <p:par>
                                <p:cTn id="97" presetID="22" presetClass="entr" presetSubtype="1" fill="hold" nodeType="withEffect">
                                  <p:stCondLst>
                                    <p:cond delay="0"/>
                                  </p:stCondLst>
                                  <p:childTnLst>
                                    <p:set>
                                      <p:cBhvr>
                                        <p:cTn id="98" dur="1" fill="hold">
                                          <p:stCondLst>
                                            <p:cond delay="0"/>
                                          </p:stCondLst>
                                        </p:cTn>
                                        <p:tgtEl>
                                          <p:spTgt spid="48"/>
                                        </p:tgtEl>
                                        <p:attrNameLst>
                                          <p:attrName>style.visibility</p:attrName>
                                        </p:attrNameLst>
                                      </p:cBhvr>
                                      <p:to>
                                        <p:strVal val="visible"/>
                                      </p:to>
                                    </p:set>
                                    <p:animEffect transition="in" filter="wipe(up)">
                                      <p:cBhvr>
                                        <p:cTn id="99" dur="500"/>
                                        <p:tgtEl>
                                          <p:spTgt spid="48"/>
                                        </p:tgtEl>
                                      </p:cBhvr>
                                    </p:animEffect>
                                  </p:childTnLst>
                                </p:cTn>
                              </p:par>
                              <p:par>
                                <p:cTn id="100" presetID="22" presetClass="entr" presetSubtype="1" fill="hold" nodeType="withEffect">
                                  <p:stCondLst>
                                    <p:cond delay="0"/>
                                  </p:stCondLst>
                                  <p:childTnLst>
                                    <p:set>
                                      <p:cBhvr>
                                        <p:cTn id="101" dur="1" fill="hold">
                                          <p:stCondLst>
                                            <p:cond delay="0"/>
                                          </p:stCondLst>
                                        </p:cTn>
                                        <p:tgtEl>
                                          <p:spTgt spid="62"/>
                                        </p:tgtEl>
                                        <p:attrNameLst>
                                          <p:attrName>style.visibility</p:attrName>
                                        </p:attrNameLst>
                                      </p:cBhvr>
                                      <p:to>
                                        <p:strVal val="visible"/>
                                      </p:to>
                                    </p:set>
                                    <p:animEffect transition="in" filter="wipe(up)">
                                      <p:cBhvr>
                                        <p:cTn id="102" dur="500"/>
                                        <p:tgtEl>
                                          <p:spTgt spid="62"/>
                                        </p:tgtEl>
                                      </p:cBhvr>
                                    </p:animEffect>
                                  </p:childTnLst>
                                </p:cTn>
                              </p:par>
                              <p:par>
                                <p:cTn id="103" presetID="22" presetClass="entr" presetSubtype="1" fill="hold" nodeType="withEffect">
                                  <p:stCondLst>
                                    <p:cond delay="0"/>
                                  </p:stCondLst>
                                  <p:childTnLst>
                                    <p:set>
                                      <p:cBhvr>
                                        <p:cTn id="104" dur="1" fill="hold">
                                          <p:stCondLst>
                                            <p:cond delay="0"/>
                                          </p:stCondLst>
                                        </p:cTn>
                                        <p:tgtEl>
                                          <p:spTgt spid="4"/>
                                        </p:tgtEl>
                                        <p:attrNameLst>
                                          <p:attrName>style.visibility</p:attrName>
                                        </p:attrNameLst>
                                      </p:cBhvr>
                                      <p:to>
                                        <p:strVal val="visible"/>
                                      </p:to>
                                    </p:set>
                                    <p:animEffect transition="in" filter="wipe(up)">
                                      <p:cBhvr>
                                        <p:cTn id="105" dur="500"/>
                                        <p:tgtEl>
                                          <p:spTgt spid="4"/>
                                        </p:tgtEl>
                                      </p:cBhvr>
                                    </p:animEffect>
                                  </p:childTnLst>
                                </p:cTn>
                              </p:par>
                              <p:par>
                                <p:cTn id="106" presetID="16" presetClass="entr" presetSubtype="21" fill="hold" nodeType="withEffect">
                                  <p:stCondLst>
                                    <p:cond delay="0"/>
                                  </p:stCondLst>
                                  <p:childTnLst>
                                    <p:set>
                                      <p:cBhvr>
                                        <p:cTn id="107" dur="1" fill="hold">
                                          <p:stCondLst>
                                            <p:cond delay="0"/>
                                          </p:stCondLst>
                                        </p:cTn>
                                        <p:tgtEl>
                                          <p:spTgt spid="67"/>
                                        </p:tgtEl>
                                        <p:attrNameLst>
                                          <p:attrName>style.visibility</p:attrName>
                                        </p:attrNameLst>
                                      </p:cBhvr>
                                      <p:to>
                                        <p:strVal val="visible"/>
                                      </p:to>
                                    </p:set>
                                    <p:animEffect transition="in" filter="barn(inVertical)">
                                      <p:cBhvr>
                                        <p:cTn id="108" dur="500"/>
                                        <p:tgtEl>
                                          <p:spTgt spid="67"/>
                                        </p:tgtEl>
                                      </p:cBhvr>
                                    </p:animEffect>
                                  </p:childTnLst>
                                </p:cTn>
                              </p:par>
                              <p:par>
                                <p:cTn id="109" presetID="22" presetClass="entr" presetSubtype="1" fill="hold" nodeType="withEffect">
                                  <p:stCondLst>
                                    <p:cond delay="0"/>
                                  </p:stCondLst>
                                  <p:childTnLst>
                                    <p:set>
                                      <p:cBhvr>
                                        <p:cTn id="110" dur="1" fill="hold">
                                          <p:stCondLst>
                                            <p:cond delay="0"/>
                                          </p:stCondLst>
                                        </p:cTn>
                                        <p:tgtEl>
                                          <p:spTgt spid="49"/>
                                        </p:tgtEl>
                                        <p:attrNameLst>
                                          <p:attrName>style.visibility</p:attrName>
                                        </p:attrNameLst>
                                      </p:cBhvr>
                                      <p:to>
                                        <p:strVal val="visible"/>
                                      </p:to>
                                    </p:set>
                                    <p:animEffect transition="in" filter="wipe(up)">
                                      <p:cBhvr>
                                        <p:cTn id="111" dur="500"/>
                                        <p:tgtEl>
                                          <p:spTgt spid="49"/>
                                        </p:tgtEl>
                                      </p:cBhvr>
                                    </p:animEffect>
                                  </p:childTnLst>
                                </p:cTn>
                              </p:par>
                              <p:par>
                                <p:cTn id="112" presetID="22" presetClass="entr" presetSubtype="1" fill="hold" nodeType="withEffect">
                                  <p:stCondLst>
                                    <p:cond delay="0"/>
                                  </p:stCondLst>
                                  <p:childTnLst>
                                    <p:set>
                                      <p:cBhvr>
                                        <p:cTn id="113" dur="1" fill="hold">
                                          <p:stCondLst>
                                            <p:cond delay="0"/>
                                          </p:stCondLst>
                                        </p:cTn>
                                        <p:tgtEl>
                                          <p:spTgt spid="50"/>
                                        </p:tgtEl>
                                        <p:attrNameLst>
                                          <p:attrName>style.visibility</p:attrName>
                                        </p:attrNameLst>
                                      </p:cBhvr>
                                      <p:to>
                                        <p:strVal val="visible"/>
                                      </p:to>
                                    </p:set>
                                    <p:animEffect transition="in" filter="wipe(up)">
                                      <p:cBhvr>
                                        <p:cTn id="114"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749180B2-41FC-4243-9277-6A7AF511271C}"/>
              </a:ext>
            </a:extLst>
          </p:cNvPr>
          <p:cNvGrpSpPr/>
          <p:nvPr/>
        </p:nvGrpSpPr>
        <p:grpSpPr>
          <a:xfrm>
            <a:off x="471265" y="564955"/>
            <a:ext cx="10367064" cy="5805351"/>
            <a:chOff x="838200" y="1027906"/>
            <a:chExt cx="7025640" cy="5085511"/>
          </a:xfrm>
        </p:grpSpPr>
        <p:sp>
          <p:nvSpPr>
            <p:cNvPr id="6" name="Rectangle: Rounded Corners 5">
              <a:extLst>
                <a:ext uri="{FF2B5EF4-FFF2-40B4-BE49-F238E27FC236}">
                  <a16:creationId xmlns:a16="http://schemas.microsoft.com/office/drawing/2014/main" id="{0AAC946B-CFE7-43FC-BF59-5C991B403654}"/>
                </a:ext>
              </a:extLst>
            </p:cNvPr>
            <p:cNvSpPr/>
            <p:nvPr/>
          </p:nvSpPr>
          <p:spPr>
            <a:xfrm>
              <a:off x="838200" y="1027906"/>
              <a:ext cx="7025640" cy="5085511"/>
            </a:xfrm>
            <a:custGeom>
              <a:avLst/>
              <a:gdLst>
                <a:gd name="connsiteX0" fmla="*/ 0 w 7025640"/>
                <a:gd name="connsiteY0" fmla="*/ 847602 h 5085511"/>
                <a:gd name="connsiteX1" fmla="*/ 847602 w 7025640"/>
                <a:gd name="connsiteY1" fmla="*/ 0 h 5085511"/>
                <a:gd name="connsiteX2" fmla="*/ 6178038 w 7025640"/>
                <a:gd name="connsiteY2" fmla="*/ 0 h 5085511"/>
                <a:gd name="connsiteX3" fmla="*/ 7025640 w 7025640"/>
                <a:gd name="connsiteY3" fmla="*/ 847602 h 5085511"/>
                <a:gd name="connsiteX4" fmla="*/ 7025640 w 7025640"/>
                <a:gd name="connsiteY4" fmla="*/ 4237909 h 5085511"/>
                <a:gd name="connsiteX5" fmla="*/ 6178038 w 7025640"/>
                <a:gd name="connsiteY5" fmla="*/ 5085511 h 5085511"/>
                <a:gd name="connsiteX6" fmla="*/ 847602 w 7025640"/>
                <a:gd name="connsiteY6" fmla="*/ 5085511 h 5085511"/>
                <a:gd name="connsiteX7" fmla="*/ 0 w 7025640"/>
                <a:gd name="connsiteY7" fmla="*/ 4237909 h 5085511"/>
                <a:gd name="connsiteX8" fmla="*/ 0 w 7025640"/>
                <a:gd name="connsiteY8" fmla="*/ 847602 h 5085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25640" h="5085511" fill="none" extrusionOk="0">
                  <a:moveTo>
                    <a:pt x="0" y="847602"/>
                  </a:moveTo>
                  <a:cubicBezTo>
                    <a:pt x="4454" y="400297"/>
                    <a:pt x="410631" y="67491"/>
                    <a:pt x="847602" y="0"/>
                  </a:cubicBezTo>
                  <a:cubicBezTo>
                    <a:pt x="2389984" y="99833"/>
                    <a:pt x="5233363" y="142688"/>
                    <a:pt x="6178038" y="0"/>
                  </a:cubicBezTo>
                  <a:cubicBezTo>
                    <a:pt x="6686486" y="63691"/>
                    <a:pt x="6966963" y="375048"/>
                    <a:pt x="7025640" y="847602"/>
                  </a:cubicBezTo>
                  <a:cubicBezTo>
                    <a:pt x="7158878" y="2089278"/>
                    <a:pt x="7092809" y="3872714"/>
                    <a:pt x="7025640" y="4237909"/>
                  </a:cubicBezTo>
                  <a:cubicBezTo>
                    <a:pt x="7091631" y="4771983"/>
                    <a:pt x="6667410" y="5159146"/>
                    <a:pt x="6178038" y="5085511"/>
                  </a:cubicBezTo>
                  <a:cubicBezTo>
                    <a:pt x="5215522" y="5224746"/>
                    <a:pt x="1627627" y="5130212"/>
                    <a:pt x="847602" y="5085511"/>
                  </a:cubicBezTo>
                  <a:cubicBezTo>
                    <a:pt x="388572" y="5046725"/>
                    <a:pt x="16701" y="4682573"/>
                    <a:pt x="0" y="4237909"/>
                  </a:cubicBezTo>
                  <a:cubicBezTo>
                    <a:pt x="-146685" y="2929909"/>
                    <a:pt x="-143143" y="2060619"/>
                    <a:pt x="0" y="847602"/>
                  </a:cubicBezTo>
                  <a:close/>
                </a:path>
                <a:path w="7025640" h="5085511" stroke="0" extrusionOk="0">
                  <a:moveTo>
                    <a:pt x="0" y="847602"/>
                  </a:moveTo>
                  <a:cubicBezTo>
                    <a:pt x="16152" y="350573"/>
                    <a:pt x="292361" y="-10484"/>
                    <a:pt x="847602" y="0"/>
                  </a:cubicBezTo>
                  <a:cubicBezTo>
                    <a:pt x="3154785" y="88457"/>
                    <a:pt x="4539838" y="-4206"/>
                    <a:pt x="6178038" y="0"/>
                  </a:cubicBezTo>
                  <a:cubicBezTo>
                    <a:pt x="6600170" y="41759"/>
                    <a:pt x="6999794" y="354870"/>
                    <a:pt x="7025640" y="847602"/>
                  </a:cubicBezTo>
                  <a:cubicBezTo>
                    <a:pt x="7194834" y="1897214"/>
                    <a:pt x="6963873" y="3055753"/>
                    <a:pt x="7025640" y="4237909"/>
                  </a:cubicBezTo>
                  <a:cubicBezTo>
                    <a:pt x="7070216" y="4718773"/>
                    <a:pt x="6700125" y="5137008"/>
                    <a:pt x="6178038" y="5085511"/>
                  </a:cubicBezTo>
                  <a:cubicBezTo>
                    <a:pt x="3760094" y="5171922"/>
                    <a:pt x="3375799" y="5081430"/>
                    <a:pt x="847602" y="5085511"/>
                  </a:cubicBezTo>
                  <a:cubicBezTo>
                    <a:pt x="317853" y="5039967"/>
                    <a:pt x="-7643" y="4707112"/>
                    <a:pt x="0" y="4237909"/>
                  </a:cubicBezTo>
                  <a:cubicBezTo>
                    <a:pt x="166589" y="3507282"/>
                    <a:pt x="-105072" y="2007881"/>
                    <a:pt x="0" y="847602"/>
                  </a:cubicBezTo>
                  <a:close/>
                </a:path>
              </a:pathLst>
            </a:custGeom>
            <a:ln w="38100">
              <a:solidFill>
                <a:schemeClr val="bg1">
                  <a:lumMod val="50000"/>
                </a:schemeClr>
              </a:solidFill>
              <a:extLst>
                <a:ext uri="{C807C97D-BFC1-408E-A445-0C87EB9F89A2}">
                  <ask:lineSketchStyleProps xmlns="" xmlns:ask="http://schemas.microsoft.com/office/drawing/2018/sketchyshapes" sd="135688309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Rectangle: Rounded Corners 7">
              <a:extLst>
                <a:ext uri="{FF2B5EF4-FFF2-40B4-BE49-F238E27FC236}">
                  <a16:creationId xmlns:a16="http://schemas.microsoft.com/office/drawing/2014/main" id="{3AEF3F8F-95DE-472F-8BD7-2E99D7D6397F}"/>
                </a:ext>
              </a:extLst>
            </p:cNvPr>
            <p:cNvSpPr/>
            <p:nvPr/>
          </p:nvSpPr>
          <p:spPr>
            <a:xfrm>
              <a:off x="1031432" y="1166661"/>
              <a:ext cx="6665302" cy="4824678"/>
            </a:xfrm>
            <a:custGeom>
              <a:avLst/>
              <a:gdLst>
                <a:gd name="connsiteX0" fmla="*/ 0 w 6665302"/>
                <a:gd name="connsiteY0" fmla="*/ 804129 h 4824678"/>
                <a:gd name="connsiteX1" fmla="*/ 804129 w 6665302"/>
                <a:gd name="connsiteY1" fmla="*/ 0 h 4824678"/>
                <a:gd name="connsiteX2" fmla="*/ 5861173 w 6665302"/>
                <a:gd name="connsiteY2" fmla="*/ 0 h 4824678"/>
                <a:gd name="connsiteX3" fmla="*/ 6665302 w 6665302"/>
                <a:gd name="connsiteY3" fmla="*/ 804129 h 4824678"/>
                <a:gd name="connsiteX4" fmla="*/ 6665302 w 6665302"/>
                <a:gd name="connsiteY4" fmla="*/ 4020549 h 4824678"/>
                <a:gd name="connsiteX5" fmla="*/ 5861173 w 6665302"/>
                <a:gd name="connsiteY5" fmla="*/ 4824678 h 4824678"/>
                <a:gd name="connsiteX6" fmla="*/ 804129 w 6665302"/>
                <a:gd name="connsiteY6" fmla="*/ 4824678 h 4824678"/>
                <a:gd name="connsiteX7" fmla="*/ 0 w 6665302"/>
                <a:gd name="connsiteY7" fmla="*/ 4020549 h 4824678"/>
                <a:gd name="connsiteX8" fmla="*/ 0 w 6665302"/>
                <a:gd name="connsiteY8" fmla="*/ 804129 h 482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65302" h="4824678" fill="none" extrusionOk="0">
                  <a:moveTo>
                    <a:pt x="0" y="804129"/>
                  </a:moveTo>
                  <a:cubicBezTo>
                    <a:pt x="4687" y="381923"/>
                    <a:pt x="383657" y="51215"/>
                    <a:pt x="804129" y="0"/>
                  </a:cubicBezTo>
                  <a:cubicBezTo>
                    <a:pt x="2819461" y="99833"/>
                    <a:pt x="4521649" y="142688"/>
                    <a:pt x="5861173" y="0"/>
                  </a:cubicBezTo>
                  <a:cubicBezTo>
                    <a:pt x="6347994" y="67455"/>
                    <a:pt x="6582188" y="353738"/>
                    <a:pt x="6665302" y="804129"/>
                  </a:cubicBezTo>
                  <a:cubicBezTo>
                    <a:pt x="6798540" y="1526820"/>
                    <a:pt x="6732471" y="2870812"/>
                    <a:pt x="6665302" y="4020549"/>
                  </a:cubicBezTo>
                  <a:cubicBezTo>
                    <a:pt x="6695794" y="4495133"/>
                    <a:pt x="6323292" y="4887078"/>
                    <a:pt x="5861173" y="4824678"/>
                  </a:cubicBezTo>
                  <a:cubicBezTo>
                    <a:pt x="3996181" y="4963913"/>
                    <a:pt x="1424317" y="4869379"/>
                    <a:pt x="804129" y="4824678"/>
                  </a:cubicBezTo>
                  <a:cubicBezTo>
                    <a:pt x="363528" y="4809713"/>
                    <a:pt x="42566" y="4404879"/>
                    <a:pt x="0" y="4020549"/>
                  </a:cubicBezTo>
                  <a:cubicBezTo>
                    <a:pt x="-146685" y="3500793"/>
                    <a:pt x="-143143" y="2177254"/>
                    <a:pt x="0" y="804129"/>
                  </a:cubicBezTo>
                  <a:close/>
                </a:path>
                <a:path w="6665302" h="4824678" stroke="0" extrusionOk="0">
                  <a:moveTo>
                    <a:pt x="0" y="804129"/>
                  </a:moveTo>
                  <a:cubicBezTo>
                    <a:pt x="2882" y="354862"/>
                    <a:pt x="289098" y="-8534"/>
                    <a:pt x="804129" y="0"/>
                  </a:cubicBezTo>
                  <a:cubicBezTo>
                    <a:pt x="3311717" y="88457"/>
                    <a:pt x="5149436" y="-4206"/>
                    <a:pt x="5861173" y="0"/>
                  </a:cubicBezTo>
                  <a:cubicBezTo>
                    <a:pt x="6250620" y="49637"/>
                    <a:pt x="6658320" y="353372"/>
                    <a:pt x="6665302" y="804129"/>
                  </a:cubicBezTo>
                  <a:cubicBezTo>
                    <a:pt x="6834496" y="1316834"/>
                    <a:pt x="6603535" y="3187674"/>
                    <a:pt x="6665302" y="4020549"/>
                  </a:cubicBezTo>
                  <a:cubicBezTo>
                    <a:pt x="6721593" y="4480753"/>
                    <a:pt x="6330204" y="4848459"/>
                    <a:pt x="5861173" y="4824678"/>
                  </a:cubicBezTo>
                  <a:cubicBezTo>
                    <a:pt x="4556799" y="4911089"/>
                    <a:pt x="2682924" y="4820597"/>
                    <a:pt x="804129" y="4824678"/>
                  </a:cubicBezTo>
                  <a:cubicBezTo>
                    <a:pt x="329571" y="4802176"/>
                    <a:pt x="-47622" y="4471419"/>
                    <a:pt x="0" y="4020549"/>
                  </a:cubicBezTo>
                  <a:cubicBezTo>
                    <a:pt x="166589" y="2623359"/>
                    <a:pt x="-105072" y="2362010"/>
                    <a:pt x="0" y="804129"/>
                  </a:cubicBezTo>
                  <a:close/>
                </a:path>
              </a:pathLst>
            </a:custGeom>
            <a:ln w="38100">
              <a:solidFill>
                <a:schemeClr val="bg1">
                  <a:lumMod val="50000"/>
                </a:schemeClr>
              </a:solidFill>
              <a:prstDash val="dash"/>
              <a:extLst>
                <a:ext uri="{C807C97D-BFC1-408E-A445-0C87EB9F89A2}">
                  <ask:lineSketchStyleProps xmlns="" xmlns:ask="http://schemas.microsoft.com/office/drawing/2018/sketchyshapes" sd="135688309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pic>
        <p:nvPicPr>
          <p:cNvPr id="7" name="Picture 6" descr="A close-up of a magnifying glass&#10;&#10;Description automatically generated">
            <a:extLst>
              <a:ext uri="{FF2B5EF4-FFF2-40B4-BE49-F238E27FC236}">
                <a16:creationId xmlns:a16="http://schemas.microsoft.com/office/drawing/2014/main" id="{460297E0-B8C3-43A6-99DD-1AFACB63778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311399">
            <a:off x="9345855" y="3668870"/>
            <a:ext cx="3262597" cy="4954874"/>
          </a:xfrm>
          <a:prstGeom prst="rect">
            <a:avLst/>
          </a:prstGeom>
        </p:spPr>
      </p:pic>
      <p:pic>
        <p:nvPicPr>
          <p:cNvPr id="9" name="Picture 8" descr="A picture containing text, indoor&#10;&#10;Description automatically generated">
            <a:extLst>
              <a:ext uri="{FF2B5EF4-FFF2-40B4-BE49-F238E27FC236}">
                <a16:creationId xmlns:a16="http://schemas.microsoft.com/office/drawing/2014/main" id="{48B5AFFF-9139-4E2C-83D7-8C34EBB18FC9}"/>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9313830" y="4466677"/>
            <a:ext cx="2183661" cy="1178290"/>
          </a:xfrm>
          <a:prstGeom prst="rect">
            <a:avLst/>
          </a:prstGeom>
        </p:spPr>
      </p:pic>
      <p:pic>
        <p:nvPicPr>
          <p:cNvPr id="10" name="Picture 9" descr="Shape, rectangle&#10;&#10;Description automatically generated">
            <a:extLst>
              <a:ext uri="{FF2B5EF4-FFF2-40B4-BE49-F238E27FC236}">
                <a16:creationId xmlns:a16="http://schemas.microsoft.com/office/drawing/2014/main" id="{D456C6DD-19A6-4B28-8742-C8836D057735}"/>
              </a:ext>
            </a:extLst>
          </p:cNvPr>
          <p:cNvPicPr>
            <a:picLocks noChangeAspect="1"/>
          </p:cNvPicPr>
          <p:nvPr/>
        </p:nvPicPr>
        <p:blipFill>
          <a:blip r:embed="rId5">
            <a:grayscl/>
            <a:extLst>
              <a:ext uri="{BEBA8EAE-BF5A-486C-A8C5-ECC9F3942E4B}">
                <a14:imgProps xmlns:a14="http://schemas.microsoft.com/office/drawing/2010/main">
                  <a14:imgLayer r:embed="rId6">
                    <a14:imgEffect>
                      <a14:artisticLineDrawing/>
                    </a14:imgEffect>
                  </a14:imgLayer>
                </a14:imgProps>
              </a:ext>
              <a:ext uri="{28A0092B-C50C-407E-A947-70E740481C1C}">
                <a14:useLocalDpi xmlns:a14="http://schemas.microsoft.com/office/drawing/2010/main" val="0"/>
              </a:ext>
            </a:extLst>
          </a:blip>
          <a:stretch>
            <a:fillRect/>
          </a:stretch>
        </p:blipFill>
        <p:spPr>
          <a:xfrm>
            <a:off x="3531712" y="102102"/>
            <a:ext cx="5128576" cy="754360"/>
          </a:xfrm>
          <a:prstGeom prst="rect">
            <a:avLst/>
          </a:prstGeom>
        </p:spPr>
      </p:pic>
      <p:sp>
        <p:nvSpPr>
          <p:cNvPr id="11" name="TextBox 10">
            <a:extLst>
              <a:ext uri="{FF2B5EF4-FFF2-40B4-BE49-F238E27FC236}">
                <a16:creationId xmlns:a16="http://schemas.microsoft.com/office/drawing/2014/main" id="{8373F1DB-29FD-478B-9DA8-6D2F4C48763B}"/>
              </a:ext>
            </a:extLst>
          </p:cNvPr>
          <p:cNvSpPr txBox="1"/>
          <p:nvPr/>
        </p:nvSpPr>
        <p:spPr>
          <a:xfrm>
            <a:off x="4829014" y="189729"/>
            <a:ext cx="2215745"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err="1">
                <a:ln>
                  <a:noFill/>
                </a:ln>
                <a:solidFill>
                  <a:prstClr val="black"/>
                </a:solidFill>
                <a:effectLst/>
                <a:uLnTx/>
                <a:uFillTx/>
                <a:latin typeface="Calibri" panose="020F0502020204030204"/>
                <a:ea typeface="+mn-ea"/>
                <a:cs typeface="+mn-cs"/>
              </a:rPr>
              <a:t>Giải</a:t>
            </a:r>
            <a:r>
              <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000" b="0" i="0" u="none" strike="noStrike" kern="1200" cap="none" spc="0" normalizeH="0" baseline="0" noProof="0" dirty="0" err="1">
                <a:ln>
                  <a:noFill/>
                </a:ln>
                <a:solidFill>
                  <a:prstClr val="black"/>
                </a:solidFill>
                <a:effectLst/>
                <a:uLnTx/>
                <a:uFillTx/>
                <a:latin typeface="Calibri" panose="020F0502020204030204"/>
                <a:ea typeface="+mn-ea"/>
                <a:cs typeface="+mn-cs"/>
              </a:rPr>
              <a:t>nghĩa</a:t>
            </a:r>
            <a:r>
              <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rPr>
              <a:t> từ</a:t>
            </a:r>
          </a:p>
        </p:txBody>
      </p:sp>
      <p:pic>
        <p:nvPicPr>
          <p:cNvPr id="12" name="Picture 11" descr="A picture containing text, envelope, businesscard&#10;&#10;Description automatically generated">
            <a:extLst>
              <a:ext uri="{FF2B5EF4-FFF2-40B4-BE49-F238E27FC236}">
                <a16:creationId xmlns:a16="http://schemas.microsoft.com/office/drawing/2014/main" id="{A50C878B-8824-4A0F-92E1-72D92B67E63F}"/>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rot="20467373">
            <a:off x="7575275" y="-83654"/>
            <a:ext cx="1521589" cy="844799"/>
          </a:xfrm>
          <a:prstGeom prst="rect">
            <a:avLst/>
          </a:prstGeom>
        </p:spPr>
      </p:pic>
      <p:pic>
        <p:nvPicPr>
          <p:cNvPr id="13" name="Picture 12">
            <a:extLst>
              <a:ext uri="{FF2B5EF4-FFF2-40B4-BE49-F238E27FC236}">
                <a16:creationId xmlns:a16="http://schemas.microsoft.com/office/drawing/2014/main" id="{C0DFD011-75DC-402B-B64A-484024425C10}"/>
              </a:ext>
            </a:extLst>
          </p:cNvPr>
          <p:cNvPicPr>
            <a:picLocks noChangeAspect="1"/>
          </p:cNvPicPr>
          <p:nvPr/>
        </p:nvPicPr>
        <p:blipFill>
          <a:blip r:embed="rId8">
            <a:extLst>
              <a:ext uri="{BEBA8EAE-BF5A-486C-A8C5-ECC9F3942E4B}">
                <a14:imgProps xmlns:a14="http://schemas.microsoft.com/office/drawing/2010/main">
                  <a14:imgLayer r:embed="rId9">
                    <a14:imgEffect>
                      <a14:artisticFilmGrain/>
                    </a14:imgEffect>
                  </a14:imgLayer>
                </a14:imgProps>
              </a:ext>
            </a:extLst>
          </a:blip>
          <a:stretch>
            <a:fillRect/>
          </a:stretch>
        </p:blipFill>
        <p:spPr>
          <a:xfrm>
            <a:off x="471265" y="2151480"/>
            <a:ext cx="2261812" cy="4706520"/>
          </a:xfrm>
          <a:prstGeom prst="rect">
            <a:avLst/>
          </a:prstGeom>
        </p:spPr>
      </p:pic>
      <p:sp>
        <p:nvSpPr>
          <p:cNvPr id="16" name="TextBox 15">
            <a:extLst>
              <a:ext uri="{FF2B5EF4-FFF2-40B4-BE49-F238E27FC236}">
                <a16:creationId xmlns:a16="http://schemas.microsoft.com/office/drawing/2014/main" id="{D85A1F16-0BC6-447D-84CE-F95601F76617}"/>
              </a:ext>
            </a:extLst>
          </p:cNvPr>
          <p:cNvSpPr txBox="1"/>
          <p:nvPr/>
        </p:nvSpPr>
        <p:spPr>
          <a:xfrm>
            <a:off x="3020883" y="2712351"/>
            <a:ext cx="6292947"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Trong </a:t>
            </a:r>
            <a:r>
              <a:rPr kumimoji="0" lang="en-US" sz="3600" b="0" i="0" u="none" strike="noStrike" kern="1200" cap="none" spc="0" normalizeH="0" baseline="0" noProof="0" dirty="0" err="1">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3600" b="0" i="0" u="none" strike="noStrike" kern="1200" cap="none" spc="0" normalizeH="0" baseline="0" noProof="0" dirty="0">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Về</a:t>
            </a:r>
            <a:r>
              <a:rPr kumimoji="0" lang="en-US" sz="3600" b="0" i="0" u="none" strike="noStrike" kern="1200" cap="none" spc="0" normalizeH="0" noProof="0" dirty="0">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noProof="0" dirty="0" err="1">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thăm</a:t>
            </a:r>
            <a:r>
              <a:rPr kumimoji="0" lang="en-US" sz="3600" b="0" i="0" u="none" strike="noStrike" kern="1200" cap="none" spc="0" normalizeH="0" noProof="0" dirty="0">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noProof="0" dirty="0" err="1">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quê</a:t>
            </a:r>
            <a:r>
              <a:rPr kumimoji="0" lang="en-US" sz="3600" b="0" i="0" u="none" strike="noStrike" kern="1200" cap="none" spc="0" normalizeH="0" baseline="0" noProof="0" dirty="0">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có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3600" b="1" i="0" u="none" strike="noStrike" kern="1200" cap="none" spc="0" normalizeH="0" baseline="0" noProof="0" dirty="0">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từ nào em chưa hiểu nghĩa</a:t>
            </a:r>
            <a:r>
              <a:rPr kumimoji="0" lang="pt-BR" sz="3600" b="0" i="0" u="none" strike="noStrike" kern="1200" cap="none" spc="0" normalizeH="0" baseline="0" noProof="0" dirty="0">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Tree>
    <p:extLst>
      <p:ext uri="{BB962C8B-B14F-4D97-AF65-F5344CB8AC3E}">
        <p14:creationId xmlns:p14="http://schemas.microsoft.com/office/powerpoint/2010/main" val="1752454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59" presetClass="path" presetSubtype="0" accel="50000" decel="50000" fill="hold" nodeType="withEffect">
                                  <p:stCondLst>
                                    <p:cond delay="0"/>
                                  </p:stCondLst>
                                  <p:childTnLst>
                                    <p:animMotion origin="layout" path="M -0.35039 0.03055 C -0.35039 0.02129 -0.3108 0.01458 -0.26263 0.01458 C -0.21302 0.01458 -0.17343 0.02129 -0.17343 0.03055 C -0.17343 0.03958 -0.13385 0.04675 -0.08424 0.04675 C -0.03606 0.04675 0.00365 0.03958 0.00365 0.03055 " pathEditMode="relative" rAng="0" ptsTypes="AAAAA">
                                      <p:cBhvr>
                                        <p:cTn id="9" dur="2000" fill="hold"/>
                                        <p:tgtEl>
                                          <p:spTgt spid="12"/>
                                        </p:tgtEl>
                                        <p:attrNameLst>
                                          <p:attrName>ppt_x</p:attrName>
                                          <p:attrName>ppt_y</p:attrName>
                                        </p:attrNameLst>
                                      </p:cBhvr>
                                      <p:rCtr x="17695" y="0"/>
                                    </p:animMotion>
                                  </p:childTnLst>
                                </p:cTn>
                              </p:par>
                              <p:par>
                                <p:cTn id="10" presetID="22" presetClass="entr" presetSubtype="8" fill="hold" grpId="0" nodeType="withEffect">
                                  <p:stCondLst>
                                    <p:cond delay="50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1500"/>
                                        <p:tgtEl>
                                          <p:spTgt spid="11"/>
                                        </p:tgtEl>
                                      </p:cBhvr>
                                    </p:animEffect>
                                  </p:childTnLst>
                                </p:cTn>
                              </p:par>
                            </p:childTnLst>
                          </p:cTn>
                        </p:par>
                        <p:par>
                          <p:cTn id="13" fill="hold">
                            <p:stCondLst>
                              <p:cond delay="2000"/>
                            </p:stCondLst>
                            <p:childTnLst>
                              <p:par>
                                <p:cTn id="14" presetID="2" presetClass="entr" presetSubtype="6" fill="hold" nodeType="afterEffect">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cBhvr additive="base">
                                        <p:cTn id="16" dur="500" fill="hold"/>
                                        <p:tgtEl>
                                          <p:spTgt spid="9"/>
                                        </p:tgtEl>
                                        <p:attrNameLst>
                                          <p:attrName>ppt_x</p:attrName>
                                        </p:attrNameLst>
                                      </p:cBhvr>
                                      <p:tavLst>
                                        <p:tav tm="0">
                                          <p:val>
                                            <p:strVal val="1+#ppt_w/2"/>
                                          </p:val>
                                        </p:tav>
                                        <p:tav tm="100000">
                                          <p:val>
                                            <p:strVal val="#ppt_x"/>
                                          </p:val>
                                        </p:tav>
                                      </p:tavLst>
                                    </p:anim>
                                    <p:anim calcmode="lin" valueType="num">
                                      <p:cBhvr additive="base">
                                        <p:cTn id="17" dur="500" fill="hold"/>
                                        <p:tgtEl>
                                          <p:spTgt spid="9"/>
                                        </p:tgtEl>
                                        <p:attrNameLst>
                                          <p:attrName>ppt_y</p:attrName>
                                        </p:attrNameLst>
                                      </p:cBhvr>
                                      <p:tavLst>
                                        <p:tav tm="0">
                                          <p:val>
                                            <p:strVal val="1+#ppt_h/2"/>
                                          </p:val>
                                        </p:tav>
                                        <p:tav tm="100000">
                                          <p:val>
                                            <p:strVal val="#ppt_y"/>
                                          </p:val>
                                        </p:tav>
                                      </p:tavLst>
                                    </p:anim>
                                  </p:childTnLst>
                                </p:cTn>
                              </p:par>
                              <p:par>
                                <p:cTn id="18" presetID="2" presetClass="entr" presetSubtype="6" fill="hold" nodeType="with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additive="base">
                                        <p:cTn id="20" dur="500" fill="hold"/>
                                        <p:tgtEl>
                                          <p:spTgt spid="7"/>
                                        </p:tgtEl>
                                        <p:attrNameLst>
                                          <p:attrName>ppt_x</p:attrName>
                                        </p:attrNameLst>
                                      </p:cBhvr>
                                      <p:tavLst>
                                        <p:tav tm="0">
                                          <p:val>
                                            <p:strVal val="1+#ppt_w/2"/>
                                          </p:val>
                                        </p:tav>
                                        <p:tav tm="100000">
                                          <p:val>
                                            <p:strVal val="#ppt_x"/>
                                          </p:val>
                                        </p:tav>
                                      </p:tavLst>
                                    </p:anim>
                                    <p:anim calcmode="lin" valueType="num">
                                      <p:cBhvr additive="base">
                                        <p:cTn id="21" dur="500" fill="hold"/>
                                        <p:tgtEl>
                                          <p:spTgt spid="7"/>
                                        </p:tgtEl>
                                        <p:attrNameLst>
                                          <p:attrName>ppt_y</p:attrName>
                                        </p:attrNameLst>
                                      </p:cBhvr>
                                      <p:tavLst>
                                        <p:tav tm="0">
                                          <p:val>
                                            <p:strVal val="1+#ppt_h/2"/>
                                          </p:val>
                                        </p:tav>
                                        <p:tav tm="100000">
                                          <p:val>
                                            <p:strVal val="#ppt_y"/>
                                          </p:val>
                                        </p:tav>
                                      </p:tavLst>
                                    </p:anim>
                                  </p:childTnLst>
                                </p:cTn>
                              </p:par>
                            </p:childTnLst>
                          </p:cTn>
                        </p:par>
                        <p:par>
                          <p:cTn id="22" fill="hold">
                            <p:stCondLst>
                              <p:cond delay="2500"/>
                            </p:stCondLst>
                            <p:childTnLst>
                              <p:par>
                                <p:cTn id="23" presetID="2" presetClass="entr" presetSubtype="8" fill="hold" nodeType="after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500" fill="hold"/>
                                        <p:tgtEl>
                                          <p:spTgt spid="13"/>
                                        </p:tgtEl>
                                        <p:attrNameLst>
                                          <p:attrName>ppt_x</p:attrName>
                                        </p:attrNameLst>
                                      </p:cBhvr>
                                      <p:tavLst>
                                        <p:tav tm="0">
                                          <p:val>
                                            <p:strVal val="0-#ppt_w/2"/>
                                          </p:val>
                                        </p:tav>
                                        <p:tav tm="100000">
                                          <p:val>
                                            <p:strVal val="#ppt_x"/>
                                          </p:val>
                                        </p:tav>
                                      </p:tavLst>
                                    </p:anim>
                                    <p:anim calcmode="lin" valueType="num">
                                      <p:cBhvr additive="base">
                                        <p:cTn id="26" dur="500" fill="hold"/>
                                        <p:tgtEl>
                                          <p:spTgt spid="13"/>
                                        </p:tgtEl>
                                        <p:attrNameLst>
                                          <p:attrName>ppt_y</p:attrName>
                                        </p:attrNameLst>
                                      </p:cBhvr>
                                      <p:tavLst>
                                        <p:tav tm="0">
                                          <p:val>
                                            <p:strVal val="#ppt_y"/>
                                          </p:val>
                                        </p:tav>
                                        <p:tav tm="100000">
                                          <p:val>
                                            <p:strVal val="#ppt_y"/>
                                          </p:val>
                                        </p:tav>
                                      </p:tavLst>
                                    </p:anim>
                                  </p:childTnLst>
                                </p:cTn>
                              </p:par>
                              <p:par>
                                <p:cTn id="27" presetID="32" presetClass="emph" presetSubtype="0" fill="hold" nodeType="withEffect">
                                  <p:stCondLst>
                                    <p:cond delay="0"/>
                                  </p:stCondLst>
                                  <p:childTnLst>
                                    <p:animRot by="120000">
                                      <p:cBhvr>
                                        <p:cTn id="28" dur="300" fill="hold">
                                          <p:stCondLst>
                                            <p:cond delay="0"/>
                                          </p:stCondLst>
                                        </p:cTn>
                                        <p:tgtEl>
                                          <p:spTgt spid="13"/>
                                        </p:tgtEl>
                                        <p:attrNameLst>
                                          <p:attrName>r</p:attrName>
                                        </p:attrNameLst>
                                      </p:cBhvr>
                                    </p:animRot>
                                    <p:animRot by="-240000">
                                      <p:cBhvr>
                                        <p:cTn id="29" dur="600" fill="hold">
                                          <p:stCondLst>
                                            <p:cond delay="600"/>
                                          </p:stCondLst>
                                        </p:cTn>
                                        <p:tgtEl>
                                          <p:spTgt spid="13"/>
                                        </p:tgtEl>
                                        <p:attrNameLst>
                                          <p:attrName>r</p:attrName>
                                        </p:attrNameLst>
                                      </p:cBhvr>
                                    </p:animRot>
                                    <p:animRot by="240000">
                                      <p:cBhvr>
                                        <p:cTn id="30" dur="600" fill="hold">
                                          <p:stCondLst>
                                            <p:cond delay="1200"/>
                                          </p:stCondLst>
                                        </p:cTn>
                                        <p:tgtEl>
                                          <p:spTgt spid="13"/>
                                        </p:tgtEl>
                                        <p:attrNameLst>
                                          <p:attrName>r</p:attrName>
                                        </p:attrNameLst>
                                      </p:cBhvr>
                                    </p:animRot>
                                    <p:animRot by="-240000">
                                      <p:cBhvr>
                                        <p:cTn id="31" dur="600" fill="hold">
                                          <p:stCondLst>
                                            <p:cond delay="1800"/>
                                          </p:stCondLst>
                                        </p:cTn>
                                        <p:tgtEl>
                                          <p:spTgt spid="13"/>
                                        </p:tgtEl>
                                        <p:attrNameLst>
                                          <p:attrName>r</p:attrName>
                                        </p:attrNameLst>
                                      </p:cBhvr>
                                    </p:animRot>
                                    <p:animRot by="120000">
                                      <p:cBhvr>
                                        <p:cTn id="32" dur="600" fill="hold">
                                          <p:stCondLst>
                                            <p:cond delay="2400"/>
                                          </p:stCondLst>
                                        </p:cTn>
                                        <p:tgtEl>
                                          <p:spTgt spid="13"/>
                                        </p:tgtEl>
                                        <p:attrNameLst>
                                          <p:attrName>r</p:attrName>
                                        </p:attrNameLst>
                                      </p:cBhvr>
                                    </p:animRot>
                                  </p:childTnLst>
                                </p:cTn>
                              </p:par>
                              <p:par>
                                <p:cTn id="33" presetID="53" presetClass="entr" presetSubtype="16" fill="hold" grpId="0" nodeType="withEffect">
                                  <p:stCondLst>
                                    <p:cond delay="0"/>
                                  </p:stCondLst>
                                  <p:childTnLst>
                                    <p:set>
                                      <p:cBhvr>
                                        <p:cTn id="34" dur="1" fill="hold">
                                          <p:stCondLst>
                                            <p:cond delay="0"/>
                                          </p:stCondLst>
                                        </p:cTn>
                                        <p:tgtEl>
                                          <p:spTgt spid="16"/>
                                        </p:tgtEl>
                                        <p:attrNameLst>
                                          <p:attrName>style.visibility</p:attrName>
                                        </p:attrNameLst>
                                      </p:cBhvr>
                                      <p:to>
                                        <p:strVal val="visible"/>
                                      </p:to>
                                    </p:set>
                                    <p:anim calcmode="lin" valueType="num">
                                      <p:cBhvr>
                                        <p:cTn id="35" dur="500" fill="hold"/>
                                        <p:tgtEl>
                                          <p:spTgt spid="16"/>
                                        </p:tgtEl>
                                        <p:attrNameLst>
                                          <p:attrName>ppt_w</p:attrName>
                                        </p:attrNameLst>
                                      </p:cBhvr>
                                      <p:tavLst>
                                        <p:tav tm="0">
                                          <p:val>
                                            <p:fltVal val="0"/>
                                          </p:val>
                                        </p:tav>
                                        <p:tav tm="100000">
                                          <p:val>
                                            <p:strVal val="#ppt_w"/>
                                          </p:val>
                                        </p:tav>
                                      </p:tavLst>
                                    </p:anim>
                                    <p:anim calcmode="lin" valueType="num">
                                      <p:cBhvr>
                                        <p:cTn id="36" dur="500" fill="hold"/>
                                        <p:tgtEl>
                                          <p:spTgt spid="16"/>
                                        </p:tgtEl>
                                        <p:attrNameLst>
                                          <p:attrName>ppt_h</p:attrName>
                                        </p:attrNameLst>
                                      </p:cBhvr>
                                      <p:tavLst>
                                        <p:tav tm="0">
                                          <p:val>
                                            <p:fltVal val="0"/>
                                          </p:val>
                                        </p:tav>
                                        <p:tav tm="100000">
                                          <p:val>
                                            <p:strVal val="#ppt_h"/>
                                          </p:val>
                                        </p:tav>
                                      </p:tavLst>
                                    </p:anim>
                                    <p:animEffect transition="in" filter="fade">
                                      <p:cBhvr>
                                        <p:cTn id="3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6"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73A3184A-1A02-41FA-B269-D0BB8EBFD200}"/>
              </a:ext>
            </a:extLst>
          </p:cNvPr>
          <p:cNvGrpSpPr/>
          <p:nvPr/>
        </p:nvGrpSpPr>
        <p:grpSpPr>
          <a:xfrm>
            <a:off x="471265" y="820010"/>
            <a:ext cx="11249470" cy="4126315"/>
            <a:chOff x="838200" y="1027906"/>
            <a:chExt cx="7025640" cy="5085511"/>
          </a:xfrm>
        </p:grpSpPr>
        <p:sp>
          <p:nvSpPr>
            <p:cNvPr id="5" name="Rectangle: Rounded Corners 4">
              <a:extLst>
                <a:ext uri="{FF2B5EF4-FFF2-40B4-BE49-F238E27FC236}">
                  <a16:creationId xmlns:a16="http://schemas.microsoft.com/office/drawing/2014/main" id="{889D6629-7AE7-4C14-97DD-7F9D39313EA3}"/>
                </a:ext>
              </a:extLst>
            </p:cNvPr>
            <p:cNvSpPr/>
            <p:nvPr/>
          </p:nvSpPr>
          <p:spPr>
            <a:xfrm>
              <a:off x="838200" y="1027906"/>
              <a:ext cx="7025640" cy="5085511"/>
            </a:xfrm>
            <a:custGeom>
              <a:avLst/>
              <a:gdLst>
                <a:gd name="connsiteX0" fmla="*/ 0 w 7025640"/>
                <a:gd name="connsiteY0" fmla="*/ 847602 h 5085511"/>
                <a:gd name="connsiteX1" fmla="*/ 847602 w 7025640"/>
                <a:gd name="connsiteY1" fmla="*/ 0 h 5085511"/>
                <a:gd name="connsiteX2" fmla="*/ 6178038 w 7025640"/>
                <a:gd name="connsiteY2" fmla="*/ 0 h 5085511"/>
                <a:gd name="connsiteX3" fmla="*/ 7025640 w 7025640"/>
                <a:gd name="connsiteY3" fmla="*/ 847602 h 5085511"/>
                <a:gd name="connsiteX4" fmla="*/ 7025640 w 7025640"/>
                <a:gd name="connsiteY4" fmla="*/ 4237909 h 5085511"/>
                <a:gd name="connsiteX5" fmla="*/ 6178038 w 7025640"/>
                <a:gd name="connsiteY5" fmla="*/ 5085511 h 5085511"/>
                <a:gd name="connsiteX6" fmla="*/ 847602 w 7025640"/>
                <a:gd name="connsiteY6" fmla="*/ 5085511 h 5085511"/>
                <a:gd name="connsiteX7" fmla="*/ 0 w 7025640"/>
                <a:gd name="connsiteY7" fmla="*/ 4237909 h 5085511"/>
                <a:gd name="connsiteX8" fmla="*/ 0 w 7025640"/>
                <a:gd name="connsiteY8" fmla="*/ 847602 h 5085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25640" h="5085511" fill="none" extrusionOk="0">
                  <a:moveTo>
                    <a:pt x="0" y="847602"/>
                  </a:moveTo>
                  <a:cubicBezTo>
                    <a:pt x="4454" y="400297"/>
                    <a:pt x="410631" y="67491"/>
                    <a:pt x="847602" y="0"/>
                  </a:cubicBezTo>
                  <a:cubicBezTo>
                    <a:pt x="2389984" y="99833"/>
                    <a:pt x="5233363" y="142688"/>
                    <a:pt x="6178038" y="0"/>
                  </a:cubicBezTo>
                  <a:cubicBezTo>
                    <a:pt x="6686486" y="63691"/>
                    <a:pt x="6966963" y="375048"/>
                    <a:pt x="7025640" y="847602"/>
                  </a:cubicBezTo>
                  <a:cubicBezTo>
                    <a:pt x="7158878" y="2089278"/>
                    <a:pt x="7092809" y="3872714"/>
                    <a:pt x="7025640" y="4237909"/>
                  </a:cubicBezTo>
                  <a:cubicBezTo>
                    <a:pt x="7091631" y="4771983"/>
                    <a:pt x="6667410" y="5159146"/>
                    <a:pt x="6178038" y="5085511"/>
                  </a:cubicBezTo>
                  <a:cubicBezTo>
                    <a:pt x="5215522" y="5224746"/>
                    <a:pt x="1627627" y="5130212"/>
                    <a:pt x="847602" y="5085511"/>
                  </a:cubicBezTo>
                  <a:cubicBezTo>
                    <a:pt x="388572" y="5046725"/>
                    <a:pt x="16701" y="4682573"/>
                    <a:pt x="0" y="4237909"/>
                  </a:cubicBezTo>
                  <a:cubicBezTo>
                    <a:pt x="-146685" y="2929909"/>
                    <a:pt x="-143143" y="2060619"/>
                    <a:pt x="0" y="847602"/>
                  </a:cubicBezTo>
                  <a:close/>
                </a:path>
                <a:path w="7025640" h="5085511" stroke="0" extrusionOk="0">
                  <a:moveTo>
                    <a:pt x="0" y="847602"/>
                  </a:moveTo>
                  <a:cubicBezTo>
                    <a:pt x="16152" y="350573"/>
                    <a:pt x="292361" y="-10484"/>
                    <a:pt x="847602" y="0"/>
                  </a:cubicBezTo>
                  <a:cubicBezTo>
                    <a:pt x="3154785" y="88457"/>
                    <a:pt x="4539838" y="-4206"/>
                    <a:pt x="6178038" y="0"/>
                  </a:cubicBezTo>
                  <a:cubicBezTo>
                    <a:pt x="6600170" y="41759"/>
                    <a:pt x="6999794" y="354870"/>
                    <a:pt x="7025640" y="847602"/>
                  </a:cubicBezTo>
                  <a:cubicBezTo>
                    <a:pt x="7194834" y="1897214"/>
                    <a:pt x="6963873" y="3055753"/>
                    <a:pt x="7025640" y="4237909"/>
                  </a:cubicBezTo>
                  <a:cubicBezTo>
                    <a:pt x="7070216" y="4718773"/>
                    <a:pt x="6700125" y="5137008"/>
                    <a:pt x="6178038" y="5085511"/>
                  </a:cubicBezTo>
                  <a:cubicBezTo>
                    <a:pt x="3760094" y="5171922"/>
                    <a:pt x="3375799" y="5081430"/>
                    <a:pt x="847602" y="5085511"/>
                  </a:cubicBezTo>
                  <a:cubicBezTo>
                    <a:pt x="317853" y="5039967"/>
                    <a:pt x="-7643" y="4707112"/>
                    <a:pt x="0" y="4237909"/>
                  </a:cubicBezTo>
                  <a:cubicBezTo>
                    <a:pt x="166589" y="3507282"/>
                    <a:pt x="-105072" y="2007881"/>
                    <a:pt x="0" y="847602"/>
                  </a:cubicBezTo>
                  <a:close/>
                </a:path>
              </a:pathLst>
            </a:custGeom>
            <a:ln w="38100">
              <a:solidFill>
                <a:schemeClr val="bg1">
                  <a:lumMod val="50000"/>
                </a:schemeClr>
              </a:solidFill>
              <a:extLst>
                <a:ext uri="{C807C97D-BFC1-408E-A445-0C87EB9F89A2}">
                  <ask:lineSketchStyleProps xmlns="" xmlns:ask="http://schemas.microsoft.com/office/drawing/2018/sketchyshapes" sd="135688309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Rectangle: Rounded Corners 5">
              <a:extLst>
                <a:ext uri="{FF2B5EF4-FFF2-40B4-BE49-F238E27FC236}">
                  <a16:creationId xmlns:a16="http://schemas.microsoft.com/office/drawing/2014/main" id="{CCE86ADE-15E9-4B46-AE20-2E20666F82E1}"/>
                </a:ext>
              </a:extLst>
            </p:cNvPr>
            <p:cNvSpPr/>
            <p:nvPr/>
          </p:nvSpPr>
          <p:spPr>
            <a:xfrm>
              <a:off x="1031432" y="1166661"/>
              <a:ext cx="6665302" cy="4824678"/>
            </a:xfrm>
            <a:custGeom>
              <a:avLst/>
              <a:gdLst>
                <a:gd name="connsiteX0" fmla="*/ 0 w 6665302"/>
                <a:gd name="connsiteY0" fmla="*/ 804129 h 4824678"/>
                <a:gd name="connsiteX1" fmla="*/ 804129 w 6665302"/>
                <a:gd name="connsiteY1" fmla="*/ 0 h 4824678"/>
                <a:gd name="connsiteX2" fmla="*/ 5861173 w 6665302"/>
                <a:gd name="connsiteY2" fmla="*/ 0 h 4824678"/>
                <a:gd name="connsiteX3" fmla="*/ 6665302 w 6665302"/>
                <a:gd name="connsiteY3" fmla="*/ 804129 h 4824678"/>
                <a:gd name="connsiteX4" fmla="*/ 6665302 w 6665302"/>
                <a:gd name="connsiteY4" fmla="*/ 4020549 h 4824678"/>
                <a:gd name="connsiteX5" fmla="*/ 5861173 w 6665302"/>
                <a:gd name="connsiteY5" fmla="*/ 4824678 h 4824678"/>
                <a:gd name="connsiteX6" fmla="*/ 804129 w 6665302"/>
                <a:gd name="connsiteY6" fmla="*/ 4824678 h 4824678"/>
                <a:gd name="connsiteX7" fmla="*/ 0 w 6665302"/>
                <a:gd name="connsiteY7" fmla="*/ 4020549 h 4824678"/>
                <a:gd name="connsiteX8" fmla="*/ 0 w 6665302"/>
                <a:gd name="connsiteY8" fmla="*/ 804129 h 482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65302" h="4824678" fill="none" extrusionOk="0">
                  <a:moveTo>
                    <a:pt x="0" y="804129"/>
                  </a:moveTo>
                  <a:cubicBezTo>
                    <a:pt x="4687" y="381923"/>
                    <a:pt x="383657" y="51215"/>
                    <a:pt x="804129" y="0"/>
                  </a:cubicBezTo>
                  <a:cubicBezTo>
                    <a:pt x="2819461" y="99833"/>
                    <a:pt x="4521649" y="142688"/>
                    <a:pt x="5861173" y="0"/>
                  </a:cubicBezTo>
                  <a:cubicBezTo>
                    <a:pt x="6347994" y="67455"/>
                    <a:pt x="6582188" y="353738"/>
                    <a:pt x="6665302" y="804129"/>
                  </a:cubicBezTo>
                  <a:cubicBezTo>
                    <a:pt x="6798540" y="1526820"/>
                    <a:pt x="6732471" y="2870812"/>
                    <a:pt x="6665302" y="4020549"/>
                  </a:cubicBezTo>
                  <a:cubicBezTo>
                    <a:pt x="6695794" y="4495133"/>
                    <a:pt x="6323292" y="4887078"/>
                    <a:pt x="5861173" y="4824678"/>
                  </a:cubicBezTo>
                  <a:cubicBezTo>
                    <a:pt x="3996181" y="4963913"/>
                    <a:pt x="1424317" y="4869379"/>
                    <a:pt x="804129" y="4824678"/>
                  </a:cubicBezTo>
                  <a:cubicBezTo>
                    <a:pt x="363528" y="4809713"/>
                    <a:pt x="42566" y="4404879"/>
                    <a:pt x="0" y="4020549"/>
                  </a:cubicBezTo>
                  <a:cubicBezTo>
                    <a:pt x="-146685" y="3500793"/>
                    <a:pt x="-143143" y="2177254"/>
                    <a:pt x="0" y="804129"/>
                  </a:cubicBezTo>
                  <a:close/>
                </a:path>
                <a:path w="6665302" h="4824678" stroke="0" extrusionOk="0">
                  <a:moveTo>
                    <a:pt x="0" y="804129"/>
                  </a:moveTo>
                  <a:cubicBezTo>
                    <a:pt x="2882" y="354862"/>
                    <a:pt x="289098" y="-8534"/>
                    <a:pt x="804129" y="0"/>
                  </a:cubicBezTo>
                  <a:cubicBezTo>
                    <a:pt x="3311717" y="88457"/>
                    <a:pt x="5149436" y="-4206"/>
                    <a:pt x="5861173" y="0"/>
                  </a:cubicBezTo>
                  <a:cubicBezTo>
                    <a:pt x="6250620" y="49637"/>
                    <a:pt x="6658320" y="353372"/>
                    <a:pt x="6665302" y="804129"/>
                  </a:cubicBezTo>
                  <a:cubicBezTo>
                    <a:pt x="6834496" y="1316834"/>
                    <a:pt x="6603535" y="3187674"/>
                    <a:pt x="6665302" y="4020549"/>
                  </a:cubicBezTo>
                  <a:cubicBezTo>
                    <a:pt x="6721593" y="4480753"/>
                    <a:pt x="6330204" y="4848459"/>
                    <a:pt x="5861173" y="4824678"/>
                  </a:cubicBezTo>
                  <a:cubicBezTo>
                    <a:pt x="4556799" y="4911089"/>
                    <a:pt x="2682924" y="4820597"/>
                    <a:pt x="804129" y="4824678"/>
                  </a:cubicBezTo>
                  <a:cubicBezTo>
                    <a:pt x="329571" y="4802176"/>
                    <a:pt x="-47622" y="4471419"/>
                    <a:pt x="0" y="4020549"/>
                  </a:cubicBezTo>
                  <a:cubicBezTo>
                    <a:pt x="166589" y="2623359"/>
                    <a:pt x="-105072" y="2362010"/>
                    <a:pt x="0" y="804129"/>
                  </a:cubicBezTo>
                  <a:close/>
                </a:path>
              </a:pathLst>
            </a:custGeom>
            <a:ln w="38100">
              <a:solidFill>
                <a:schemeClr val="bg1">
                  <a:lumMod val="50000"/>
                </a:schemeClr>
              </a:solidFill>
              <a:prstDash val="dash"/>
              <a:extLst>
                <a:ext uri="{C807C97D-BFC1-408E-A445-0C87EB9F89A2}">
                  <ask:lineSketchStyleProps xmlns="" xmlns:ask="http://schemas.microsoft.com/office/drawing/2018/sketchyshapes" sd="135688309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pic>
        <p:nvPicPr>
          <p:cNvPr id="7" name="Picture 6" descr="A close-up of a magnifying glass&#10;&#10;Description automatically generated">
            <a:extLst>
              <a:ext uri="{FF2B5EF4-FFF2-40B4-BE49-F238E27FC236}">
                <a16:creationId xmlns:a16="http://schemas.microsoft.com/office/drawing/2014/main" id="{8BEDB6F2-33BC-4AA8-9954-6DDD7F1724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311399">
            <a:off x="9345855" y="3668870"/>
            <a:ext cx="3262597" cy="4954874"/>
          </a:xfrm>
          <a:prstGeom prst="rect">
            <a:avLst/>
          </a:prstGeom>
        </p:spPr>
      </p:pic>
      <p:pic>
        <p:nvPicPr>
          <p:cNvPr id="8" name="Picture 7" descr="A picture containing text, indoor&#10;&#10;Description automatically generated">
            <a:extLst>
              <a:ext uri="{FF2B5EF4-FFF2-40B4-BE49-F238E27FC236}">
                <a16:creationId xmlns:a16="http://schemas.microsoft.com/office/drawing/2014/main" id="{E930E69D-B040-4520-ADD4-62A54BB8AF99}"/>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9313830" y="4545874"/>
            <a:ext cx="2183661" cy="1178290"/>
          </a:xfrm>
          <a:prstGeom prst="rect">
            <a:avLst/>
          </a:prstGeom>
        </p:spPr>
      </p:pic>
      <p:pic>
        <p:nvPicPr>
          <p:cNvPr id="9" name="Picture 8" descr="Shape, rectangle&#10;&#10;Description automatically generated">
            <a:extLst>
              <a:ext uri="{FF2B5EF4-FFF2-40B4-BE49-F238E27FC236}">
                <a16:creationId xmlns:a16="http://schemas.microsoft.com/office/drawing/2014/main" id="{CB65D3DB-BB9E-479E-812D-98763F41C674}"/>
              </a:ext>
            </a:extLst>
          </p:cNvPr>
          <p:cNvPicPr>
            <a:picLocks noChangeAspect="1"/>
          </p:cNvPicPr>
          <p:nvPr/>
        </p:nvPicPr>
        <p:blipFill>
          <a:blip r:embed="rId5">
            <a:grayscl/>
            <a:extLst>
              <a:ext uri="{BEBA8EAE-BF5A-486C-A8C5-ECC9F3942E4B}">
                <a14:imgProps xmlns:a14="http://schemas.microsoft.com/office/drawing/2010/main">
                  <a14:imgLayer r:embed="rId6">
                    <a14:imgEffect>
                      <a14:artisticLineDrawing/>
                    </a14:imgEffect>
                  </a14:imgLayer>
                </a14:imgProps>
              </a:ext>
              <a:ext uri="{28A0092B-C50C-407E-A947-70E740481C1C}">
                <a14:useLocalDpi xmlns:a14="http://schemas.microsoft.com/office/drawing/2010/main" val="0"/>
              </a:ext>
            </a:extLst>
          </a:blip>
          <a:stretch>
            <a:fillRect/>
          </a:stretch>
        </p:blipFill>
        <p:spPr>
          <a:xfrm>
            <a:off x="3531712" y="102102"/>
            <a:ext cx="5128576" cy="754360"/>
          </a:xfrm>
          <a:prstGeom prst="rect">
            <a:avLst/>
          </a:prstGeom>
        </p:spPr>
      </p:pic>
      <p:sp>
        <p:nvSpPr>
          <p:cNvPr id="10" name="TextBox 9">
            <a:extLst>
              <a:ext uri="{FF2B5EF4-FFF2-40B4-BE49-F238E27FC236}">
                <a16:creationId xmlns:a16="http://schemas.microsoft.com/office/drawing/2014/main" id="{A0094CF6-CC81-4A73-89C9-82F9A3FE225E}"/>
              </a:ext>
            </a:extLst>
          </p:cNvPr>
          <p:cNvSpPr txBox="1"/>
          <p:nvPr/>
        </p:nvSpPr>
        <p:spPr>
          <a:xfrm>
            <a:off x="4829014" y="189729"/>
            <a:ext cx="2215745"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err="1">
                <a:ln>
                  <a:noFill/>
                </a:ln>
                <a:solidFill>
                  <a:prstClr val="black"/>
                </a:solidFill>
                <a:effectLst/>
                <a:uLnTx/>
                <a:uFillTx/>
                <a:latin typeface="Calibri" panose="020F0502020204030204"/>
                <a:ea typeface="+mn-ea"/>
                <a:cs typeface="+mn-cs"/>
              </a:rPr>
              <a:t>Giải</a:t>
            </a:r>
            <a:r>
              <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000" b="0" i="0" u="none" strike="noStrike" kern="1200" cap="none" spc="0" normalizeH="0" baseline="0" noProof="0" dirty="0" err="1">
                <a:ln>
                  <a:noFill/>
                </a:ln>
                <a:solidFill>
                  <a:prstClr val="black"/>
                </a:solidFill>
                <a:effectLst/>
                <a:uLnTx/>
                <a:uFillTx/>
                <a:latin typeface="Calibri" panose="020F0502020204030204"/>
                <a:ea typeface="+mn-ea"/>
                <a:cs typeface="+mn-cs"/>
              </a:rPr>
              <a:t>nghĩa</a:t>
            </a:r>
            <a:r>
              <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rPr>
              <a:t> từ</a:t>
            </a:r>
          </a:p>
        </p:txBody>
      </p:sp>
      <p:pic>
        <p:nvPicPr>
          <p:cNvPr id="11" name="Picture 10" descr="A picture containing text, envelope, businesscard&#10;&#10;Description automatically generated">
            <a:extLst>
              <a:ext uri="{FF2B5EF4-FFF2-40B4-BE49-F238E27FC236}">
                <a16:creationId xmlns:a16="http://schemas.microsoft.com/office/drawing/2014/main" id="{9F4778B8-12F5-4107-A151-DBFB0F95C5D8}"/>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rot="20467373">
            <a:off x="7575275" y="-83654"/>
            <a:ext cx="1521589" cy="844799"/>
          </a:xfrm>
          <a:prstGeom prst="rect">
            <a:avLst/>
          </a:prstGeom>
        </p:spPr>
      </p:pic>
      <p:grpSp>
        <p:nvGrpSpPr>
          <p:cNvPr id="2" name="Group 1">
            <a:extLst>
              <a:ext uri="{FF2B5EF4-FFF2-40B4-BE49-F238E27FC236}">
                <a16:creationId xmlns:a16="http://schemas.microsoft.com/office/drawing/2014/main" id="{7DE4AAAE-2225-49C9-A036-D40A379F8469}"/>
              </a:ext>
            </a:extLst>
          </p:cNvPr>
          <p:cNvGrpSpPr/>
          <p:nvPr/>
        </p:nvGrpSpPr>
        <p:grpSpPr>
          <a:xfrm>
            <a:off x="2166304" y="2478569"/>
            <a:ext cx="2612722" cy="618952"/>
            <a:chOff x="2166304" y="2478569"/>
            <a:chExt cx="2612722" cy="618952"/>
          </a:xfrm>
        </p:grpSpPr>
        <p:sp>
          <p:nvSpPr>
            <p:cNvPr id="14" name="TextBox 13">
              <a:extLst>
                <a:ext uri="{FF2B5EF4-FFF2-40B4-BE49-F238E27FC236}">
                  <a16:creationId xmlns:a16="http://schemas.microsoft.com/office/drawing/2014/main" id="{665A8BB9-DFCA-485E-9EA9-00C68E499970}"/>
                </a:ext>
              </a:extLst>
            </p:cNvPr>
            <p:cNvSpPr txBox="1"/>
            <p:nvPr/>
          </p:nvSpPr>
          <p:spPr>
            <a:xfrm>
              <a:off x="2770036" y="2507898"/>
              <a:ext cx="2008990"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err="1">
                  <a:ln>
                    <a:noFill/>
                  </a:ln>
                  <a:solidFill>
                    <a:prstClr val="black"/>
                  </a:solidFill>
                  <a:effectLst/>
                  <a:uLnTx/>
                  <a:uFillTx/>
                  <a:latin typeface="Calibri" panose="020F0502020204030204"/>
                  <a:ea typeface="+mn-ea"/>
                  <a:cs typeface="+mn-cs"/>
                </a:rPr>
                <a:t>Chập</a:t>
              </a:r>
              <a:r>
                <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000" b="0" i="0" u="none" strike="noStrike" kern="1200" cap="none" spc="0" normalizeH="0" baseline="0" noProof="0" dirty="0" err="1">
                  <a:ln>
                    <a:noFill/>
                  </a:ln>
                  <a:solidFill>
                    <a:prstClr val="black"/>
                  </a:solidFill>
                  <a:effectLst/>
                  <a:uLnTx/>
                  <a:uFillTx/>
                  <a:latin typeface="Calibri" panose="020F0502020204030204"/>
                  <a:ea typeface="+mn-ea"/>
                  <a:cs typeface="+mn-cs"/>
                </a:rPr>
                <a:t>chờn</a:t>
              </a:r>
              <a:endPar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8" name="Picture 17" descr="A picture containing plant, maple, clipart&#10;&#10;Description automatically generated">
              <a:extLst>
                <a:ext uri="{FF2B5EF4-FFF2-40B4-BE49-F238E27FC236}">
                  <a16:creationId xmlns:a16="http://schemas.microsoft.com/office/drawing/2014/main" id="{C303388C-3F57-45FA-922E-7B73D48C7DC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166304" y="2478569"/>
              <a:ext cx="603732" cy="618952"/>
            </a:xfrm>
            <a:prstGeom prst="rect">
              <a:avLst/>
            </a:prstGeom>
          </p:spPr>
        </p:pic>
      </p:grpSp>
      <p:grpSp>
        <p:nvGrpSpPr>
          <p:cNvPr id="12" name="Group 11">
            <a:extLst>
              <a:ext uri="{FF2B5EF4-FFF2-40B4-BE49-F238E27FC236}">
                <a16:creationId xmlns:a16="http://schemas.microsoft.com/office/drawing/2014/main" id="{39099D9B-D692-478D-AE0C-D2609A1F7C53}"/>
              </a:ext>
            </a:extLst>
          </p:cNvPr>
          <p:cNvGrpSpPr/>
          <p:nvPr/>
        </p:nvGrpSpPr>
        <p:grpSpPr>
          <a:xfrm>
            <a:off x="4576057" y="2541263"/>
            <a:ext cx="5829603" cy="1041266"/>
            <a:chOff x="4532056" y="2264265"/>
            <a:chExt cx="5829603" cy="1041266"/>
          </a:xfrm>
        </p:grpSpPr>
        <p:sp>
          <p:nvSpPr>
            <p:cNvPr id="22" name="Rectangle: Rounded Corners 21">
              <a:extLst>
                <a:ext uri="{FF2B5EF4-FFF2-40B4-BE49-F238E27FC236}">
                  <a16:creationId xmlns:a16="http://schemas.microsoft.com/office/drawing/2014/main" id="{49B22468-FD17-4AE4-999B-F9449E73C0FE}"/>
                </a:ext>
              </a:extLst>
            </p:cNvPr>
            <p:cNvSpPr/>
            <p:nvPr/>
          </p:nvSpPr>
          <p:spPr>
            <a:xfrm>
              <a:off x="4829014" y="2264265"/>
              <a:ext cx="5532645" cy="1041266"/>
            </a:xfrm>
            <a:custGeom>
              <a:avLst/>
              <a:gdLst>
                <a:gd name="connsiteX0" fmla="*/ 0 w 5532645"/>
                <a:gd name="connsiteY0" fmla="*/ 173548 h 1041266"/>
                <a:gd name="connsiteX1" fmla="*/ 173548 w 5532645"/>
                <a:gd name="connsiteY1" fmla="*/ 0 h 1041266"/>
                <a:gd name="connsiteX2" fmla="*/ 666175 w 5532645"/>
                <a:gd name="connsiteY2" fmla="*/ 0 h 1041266"/>
                <a:gd name="connsiteX3" fmla="*/ 1314369 w 5532645"/>
                <a:gd name="connsiteY3" fmla="*/ 0 h 1041266"/>
                <a:gd name="connsiteX4" fmla="*/ 1962562 w 5532645"/>
                <a:gd name="connsiteY4" fmla="*/ 0 h 1041266"/>
                <a:gd name="connsiteX5" fmla="*/ 2455190 w 5532645"/>
                <a:gd name="connsiteY5" fmla="*/ 0 h 1041266"/>
                <a:gd name="connsiteX6" fmla="*/ 2999672 w 5532645"/>
                <a:gd name="connsiteY6" fmla="*/ 0 h 1041266"/>
                <a:gd name="connsiteX7" fmla="*/ 3699721 w 5532645"/>
                <a:gd name="connsiteY7" fmla="*/ 0 h 1041266"/>
                <a:gd name="connsiteX8" fmla="*/ 4399770 w 5532645"/>
                <a:gd name="connsiteY8" fmla="*/ 0 h 1041266"/>
                <a:gd name="connsiteX9" fmla="*/ 5359097 w 5532645"/>
                <a:gd name="connsiteY9" fmla="*/ 0 h 1041266"/>
                <a:gd name="connsiteX10" fmla="*/ 5532645 w 5532645"/>
                <a:gd name="connsiteY10" fmla="*/ 173548 h 1041266"/>
                <a:gd name="connsiteX11" fmla="*/ 5532645 w 5532645"/>
                <a:gd name="connsiteY11" fmla="*/ 867718 h 1041266"/>
                <a:gd name="connsiteX12" fmla="*/ 5359097 w 5532645"/>
                <a:gd name="connsiteY12" fmla="*/ 1041266 h 1041266"/>
                <a:gd name="connsiteX13" fmla="*/ 4607192 w 5532645"/>
                <a:gd name="connsiteY13" fmla="*/ 1041266 h 1041266"/>
                <a:gd name="connsiteX14" fmla="*/ 4114565 w 5532645"/>
                <a:gd name="connsiteY14" fmla="*/ 1041266 h 1041266"/>
                <a:gd name="connsiteX15" fmla="*/ 3466372 w 5532645"/>
                <a:gd name="connsiteY15" fmla="*/ 1041266 h 1041266"/>
                <a:gd name="connsiteX16" fmla="*/ 2818178 w 5532645"/>
                <a:gd name="connsiteY16" fmla="*/ 1041266 h 1041266"/>
                <a:gd name="connsiteX17" fmla="*/ 2118129 w 5532645"/>
                <a:gd name="connsiteY17" fmla="*/ 1041266 h 1041266"/>
                <a:gd name="connsiteX18" fmla="*/ 1521791 w 5532645"/>
                <a:gd name="connsiteY18" fmla="*/ 1041266 h 1041266"/>
                <a:gd name="connsiteX19" fmla="*/ 1029164 w 5532645"/>
                <a:gd name="connsiteY19" fmla="*/ 1041266 h 1041266"/>
                <a:gd name="connsiteX20" fmla="*/ 173548 w 5532645"/>
                <a:gd name="connsiteY20" fmla="*/ 1041266 h 1041266"/>
                <a:gd name="connsiteX21" fmla="*/ 0 w 5532645"/>
                <a:gd name="connsiteY21" fmla="*/ 867718 h 1041266"/>
                <a:gd name="connsiteX22" fmla="*/ 0 w 5532645"/>
                <a:gd name="connsiteY22" fmla="*/ 173548 h 1041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532645" h="1041266" fill="none" extrusionOk="0">
                  <a:moveTo>
                    <a:pt x="0" y="173548"/>
                  </a:moveTo>
                  <a:cubicBezTo>
                    <a:pt x="8997" y="64928"/>
                    <a:pt x="69231" y="3277"/>
                    <a:pt x="173548" y="0"/>
                  </a:cubicBezTo>
                  <a:cubicBezTo>
                    <a:pt x="277641" y="10599"/>
                    <a:pt x="533868" y="-24098"/>
                    <a:pt x="666175" y="0"/>
                  </a:cubicBezTo>
                  <a:cubicBezTo>
                    <a:pt x="798482" y="24098"/>
                    <a:pt x="1078935" y="-27659"/>
                    <a:pt x="1314369" y="0"/>
                  </a:cubicBezTo>
                  <a:cubicBezTo>
                    <a:pt x="1549803" y="27659"/>
                    <a:pt x="1719416" y="11757"/>
                    <a:pt x="1962562" y="0"/>
                  </a:cubicBezTo>
                  <a:cubicBezTo>
                    <a:pt x="2205708" y="-11757"/>
                    <a:pt x="2228541" y="9931"/>
                    <a:pt x="2455190" y="0"/>
                  </a:cubicBezTo>
                  <a:cubicBezTo>
                    <a:pt x="2681839" y="-9931"/>
                    <a:pt x="2846466" y="12493"/>
                    <a:pt x="2999672" y="0"/>
                  </a:cubicBezTo>
                  <a:cubicBezTo>
                    <a:pt x="3152878" y="-12493"/>
                    <a:pt x="3454387" y="10508"/>
                    <a:pt x="3699721" y="0"/>
                  </a:cubicBezTo>
                  <a:cubicBezTo>
                    <a:pt x="3945055" y="-10508"/>
                    <a:pt x="4133833" y="-24001"/>
                    <a:pt x="4399770" y="0"/>
                  </a:cubicBezTo>
                  <a:cubicBezTo>
                    <a:pt x="4665707" y="24001"/>
                    <a:pt x="4960212" y="39139"/>
                    <a:pt x="5359097" y="0"/>
                  </a:cubicBezTo>
                  <a:cubicBezTo>
                    <a:pt x="5456530" y="-2759"/>
                    <a:pt x="5542193" y="77266"/>
                    <a:pt x="5532645" y="173548"/>
                  </a:cubicBezTo>
                  <a:cubicBezTo>
                    <a:pt x="5533254" y="367119"/>
                    <a:pt x="5556131" y="612950"/>
                    <a:pt x="5532645" y="867718"/>
                  </a:cubicBezTo>
                  <a:cubicBezTo>
                    <a:pt x="5516591" y="952956"/>
                    <a:pt x="5456522" y="1020774"/>
                    <a:pt x="5359097" y="1041266"/>
                  </a:cubicBezTo>
                  <a:cubicBezTo>
                    <a:pt x="5170925" y="1071337"/>
                    <a:pt x="4884542" y="1056429"/>
                    <a:pt x="4607192" y="1041266"/>
                  </a:cubicBezTo>
                  <a:cubicBezTo>
                    <a:pt x="4329843" y="1026103"/>
                    <a:pt x="4296560" y="1034624"/>
                    <a:pt x="4114565" y="1041266"/>
                  </a:cubicBezTo>
                  <a:cubicBezTo>
                    <a:pt x="3932570" y="1047908"/>
                    <a:pt x="3680589" y="1018816"/>
                    <a:pt x="3466372" y="1041266"/>
                  </a:cubicBezTo>
                  <a:cubicBezTo>
                    <a:pt x="3252155" y="1063716"/>
                    <a:pt x="3051015" y="1054610"/>
                    <a:pt x="2818178" y="1041266"/>
                  </a:cubicBezTo>
                  <a:cubicBezTo>
                    <a:pt x="2585341" y="1027922"/>
                    <a:pt x="2311984" y="1029639"/>
                    <a:pt x="2118129" y="1041266"/>
                  </a:cubicBezTo>
                  <a:cubicBezTo>
                    <a:pt x="1924274" y="1052893"/>
                    <a:pt x="1682894" y="1049583"/>
                    <a:pt x="1521791" y="1041266"/>
                  </a:cubicBezTo>
                  <a:cubicBezTo>
                    <a:pt x="1360688" y="1032949"/>
                    <a:pt x="1211063" y="1048202"/>
                    <a:pt x="1029164" y="1041266"/>
                  </a:cubicBezTo>
                  <a:cubicBezTo>
                    <a:pt x="847265" y="1034330"/>
                    <a:pt x="382798" y="1081685"/>
                    <a:pt x="173548" y="1041266"/>
                  </a:cubicBezTo>
                  <a:cubicBezTo>
                    <a:pt x="84222" y="1043111"/>
                    <a:pt x="2896" y="940466"/>
                    <a:pt x="0" y="867718"/>
                  </a:cubicBezTo>
                  <a:cubicBezTo>
                    <a:pt x="-6593" y="699541"/>
                    <a:pt x="13251" y="417473"/>
                    <a:pt x="0" y="173548"/>
                  </a:cubicBezTo>
                  <a:close/>
                </a:path>
                <a:path w="5532645" h="1041266" stroke="0" extrusionOk="0">
                  <a:moveTo>
                    <a:pt x="0" y="173548"/>
                  </a:moveTo>
                  <a:cubicBezTo>
                    <a:pt x="-7060" y="77670"/>
                    <a:pt x="79871" y="1055"/>
                    <a:pt x="173548" y="0"/>
                  </a:cubicBezTo>
                  <a:cubicBezTo>
                    <a:pt x="392084" y="17167"/>
                    <a:pt x="544346" y="-29452"/>
                    <a:pt x="821742" y="0"/>
                  </a:cubicBezTo>
                  <a:cubicBezTo>
                    <a:pt x="1099138" y="29452"/>
                    <a:pt x="1282013" y="22305"/>
                    <a:pt x="1521791" y="0"/>
                  </a:cubicBezTo>
                  <a:cubicBezTo>
                    <a:pt x="1761569" y="-22305"/>
                    <a:pt x="1997051" y="-2206"/>
                    <a:pt x="2118129" y="0"/>
                  </a:cubicBezTo>
                  <a:cubicBezTo>
                    <a:pt x="2239207" y="2206"/>
                    <a:pt x="2486001" y="-15243"/>
                    <a:pt x="2818178" y="0"/>
                  </a:cubicBezTo>
                  <a:cubicBezTo>
                    <a:pt x="3150355" y="15243"/>
                    <a:pt x="3168274" y="-17394"/>
                    <a:pt x="3310805" y="0"/>
                  </a:cubicBezTo>
                  <a:cubicBezTo>
                    <a:pt x="3453336" y="17394"/>
                    <a:pt x="3610187" y="26098"/>
                    <a:pt x="3855288" y="0"/>
                  </a:cubicBezTo>
                  <a:cubicBezTo>
                    <a:pt x="4100389" y="-26098"/>
                    <a:pt x="4218926" y="8052"/>
                    <a:pt x="4555337" y="0"/>
                  </a:cubicBezTo>
                  <a:cubicBezTo>
                    <a:pt x="4891748" y="-8052"/>
                    <a:pt x="5133735" y="9414"/>
                    <a:pt x="5359097" y="0"/>
                  </a:cubicBezTo>
                  <a:cubicBezTo>
                    <a:pt x="5444854" y="498"/>
                    <a:pt x="5546152" y="84363"/>
                    <a:pt x="5532645" y="173548"/>
                  </a:cubicBezTo>
                  <a:cubicBezTo>
                    <a:pt x="5552175" y="517792"/>
                    <a:pt x="5555740" y="693954"/>
                    <a:pt x="5532645" y="867718"/>
                  </a:cubicBezTo>
                  <a:cubicBezTo>
                    <a:pt x="5533843" y="981538"/>
                    <a:pt x="5457560" y="1052915"/>
                    <a:pt x="5359097" y="1041266"/>
                  </a:cubicBezTo>
                  <a:cubicBezTo>
                    <a:pt x="5172256" y="1028367"/>
                    <a:pt x="4814762" y="1039211"/>
                    <a:pt x="4607192" y="1041266"/>
                  </a:cubicBezTo>
                  <a:cubicBezTo>
                    <a:pt x="4399623" y="1043321"/>
                    <a:pt x="4009879" y="1045278"/>
                    <a:pt x="3855288" y="1041266"/>
                  </a:cubicBezTo>
                  <a:cubicBezTo>
                    <a:pt x="3700697" y="1037254"/>
                    <a:pt x="3378020" y="1054071"/>
                    <a:pt x="3103383" y="1041266"/>
                  </a:cubicBezTo>
                  <a:cubicBezTo>
                    <a:pt x="2828746" y="1028461"/>
                    <a:pt x="2637103" y="1064034"/>
                    <a:pt x="2351479" y="1041266"/>
                  </a:cubicBezTo>
                  <a:cubicBezTo>
                    <a:pt x="2065855" y="1018498"/>
                    <a:pt x="2042742" y="1017890"/>
                    <a:pt x="1806996" y="1041266"/>
                  </a:cubicBezTo>
                  <a:cubicBezTo>
                    <a:pt x="1571250" y="1064642"/>
                    <a:pt x="1354215" y="1019073"/>
                    <a:pt x="1210658" y="1041266"/>
                  </a:cubicBezTo>
                  <a:cubicBezTo>
                    <a:pt x="1067101" y="1063459"/>
                    <a:pt x="515861" y="1058032"/>
                    <a:pt x="173548" y="1041266"/>
                  </a:cubicBezTo>
                  <a:cubicBezTo>
                    <a:pt x="63512" y="1045273"/>
                    <a:pt x="8561" y="942429"/>
                    <a:pt x="0" y="867718"/>
                  </a:cubicBezTo>
                  <a:cubicBezTo>
                    <a:pt x="17201" y="590419"/>
                    <a:pt x="-31915" y="420740"/>
                    <a:pt x="0" y="173548"/>
                  </a:cubicBezTo>
                  <a:close/>
                </a:path>
              </a:pathLst>
            </a:custGeom>
            <a:solidFill>
              <a:srgbClr val="FDF0B9"/>
            </a:solidFill>
            <a:ln>
              <a:solidFill>
                <a:srgbClr val="F9D234"/>
              </a:solidFill>
              <a:prstDash val="dash"/>
              <a:extLst>
                <a:ext uri="{C807C97D-BFC1-408E-A445-0C87EB9F89A2}">
                  <ask:lineSketchStyleProps xmlns="" xmlns:ask="http://schemas.microsoft.com/office/drawing/2018/sketchyshapes" sd="2895896033">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 name="Group 2">
              <a:extLst>
                <a:ext uri="{FF2B5EF4-FFF2-40B4-BE49-F238E27FC236}">
                  <a16:creationId xmlns:a16="http://schemas.microsoft.com/office/drawing/2014/main" id="{5DB52E37-4BB3-4490-81FF-051B0A664769}"/>
                </a:ext>
              </a:extLst>
            </p:cNvPr>
            <p:cNvGrpSpPr/>
            <p:nvPr/>
          </p:nvGrpSpPr>
          <p:grpSpPr>
            <a:xfrm>
              <a:off x="4532056" y="2378734"/>
              <a:ext cx="5785195" cy="844029"/>
              <a:chOff x="4582044" y="2649487"/>
              <a:chExt cx="5785195" cy="844029"/>
            </a:xfrm>
          </p:grpSpPr>
          <p:pic>
            <p:nvPicPr>
              <p:cNvPr id="20" name="Picture 19" descr="Background pattern&#10;&#10;Description automatically generated with medium confidence">
                <a:extLst>
                  <a:ext uri="{FF2B5EF4-FFF2-40B4-BE49-F238E27FC236}">
                    <a16:creationId xmlns:a16="http://schemas.microsoft.com/office/drawing/2014/main" id="{0008D002-87F5-446E-8EE1-87B0192B4E64}"/>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rot="394965">
                <a:off x="4582044" y="2649487"/>
                <a:ext cx="493939" cy="844029"/>
              </a:xfrm>
              <a:prstGeom prst="rect">
                <a:avLst/>
              </a:prstGeom>
            </p:spPr>
          </p:pic>
          <p:sp>
            <p:nvSpPr>
              <p:cNvPr id="21" name="TextBox 20">
                <a:extLst>
                  <a:ext uri="{FF2B5EF4-FFF2-40B4-BE49-F238E27FC236}">
                    <a16:creationId xmlns:a16="http://schemas.microsoft.com/office/drawing/2014/main" id="{123C7678-9250-4C5D-9ACE-B74213D91016}"/>
                  </a:ext>
                </a:extLst>
              </p:cNvPr>
              <p:cNvSpPr txBox="1"/>
              <p:nvPr/>
            </p:nvSpPr>
            <p:spPr>
              <a:xfrm>
                <a:off x="5046711" y="2742646"/>
                <a:ext cx="5320528" cy="55399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rPr>
                  <a:t>Ở </a:t>
                </a:r>
                <a:r>
                  <a:rPr kumimoji="0" lang="en-US" sz="3000" b="0" i="0" u="none" strike="noStrike" kern="1200" cap="none" spc="0" normalizeH="0" baseline="0" noProof="0" dirty="0" err="1">
                    <a:ln>
                      <a:noFill/>
                    </a:ln>
                    <a:solidFill>
                      <a:prstClr val="black"/>
                    </a:solidFill>
                    <a:effectLst/>
                    <a:uLnTx/>
                    <a:uFillTx/>
                    <a:latin typeface="Calibri" panose="020F0502020204030204"/>
                    <a:ea typeface="+mn-ea"/>
                    <a:cs typeface="+mn-cs"/>
                  </a:rPr>
                  <a:t>trạng</a:t>
                </a:r>
                <a:r>
                  <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000" b="0" i="0" u="none" strike="noStrike" kern="1200" cap="none" spc="0" normalizeH="0" baseline="0" noProof="0" dirty="0" err="1">
                    <a:ln>
                      <a:noFill/>
                    </a:ln>
                    <a:solidFill>
                      <a:prstClr val="black"/>
                    </a:solidFill>
                    <a:effectLst/>
                    <a:uLnTx/>
                    <a:uFillTx/>
                    <a:latin typeface="Calibri" panose="020F0502020204030204"/>
                    <a:ea typeface="+mn-ea"/>
                    <a:cs typeface="+mn-cs"/>
                  </a:rPr>
                  <a:t>thái</a:t>
                </a:r>
                <a:r>
                  <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000" b="0" i="0" u="none" strike="noStrike" kern="1200" cap="none" spc="0" normalizeH="0" baseline="0" noProof="0" dirty="0" err="1">
                    <a:ln>
                      <a:noFill/>
                    </a:ln>
                    <a:solidFill>
                      <a:prstClr val="black"/>
                    </a:solidFill>
                    <a:effectLst/>
                    <a:uLnTx/>
                    <a:uFillTx/>
                    <a:latin typeface="Calibri" panose="020F0502020204030204"/>
                    <a:ea typeface="+mn-ea"/>
                    <a:cs typeface="+mn-cs"/>
                  </a:rPr>
                  <a:t>nửa</a:t>
                </a:r>
                <a:r>
                  <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000" b="0" i="0" u="none" strike="noStrike" kern="1200" cap="none" spc="0" normalizeH="0" baseline="0" noProof="0" dirty="0" err="1">
                    <a:ln>
                      <a:noFill/>
                    </a:ln>
                    <a:solidFill>
                      <a:prstClr val="black"/>
                    </a:solidFill>
                    <a:effectLst/>
                    <a:uLnTx/>
                    <a:uFillTx/>
                    <a:latin typeface="Calibri" panose="020F0502020204030204"/>
                    <a:ea typeface="+mn-ea"/>
                    <a:cs typeface="+mn-cs"/>
                  </a:rPr>
                  <a:t>ngủ</a:t>
                </a:r>
                <a:r>
                  <a:rPr lang="en-US" sz="3000" dirty="0">
                    <a:solidFill>
                      <a:prstClr val="black"/>
                    </a:solidFill>
                    <a:latin typeface="Calibri" panose="020F0502020204030204"/>
                  </a:rPr>
                  <a:t>, </a:t>
                </a:r>
                <a:r>
                  <a:rPr lang="en-US" sz="3000" dirty="0" err="1">
                    <a:solidFill>
                      <a:prstClr val="black"/>
                    </a:solidFill>
                    <a:latin typeface="Calibri" panose="020F0502020204030204"/>
                  </a:rPr>
                  <a:t>nửa</a:t>
                </a:r>
                <a:r>
                  <a:rPr lang="en-US" sz="3000" dirty="0">
                    <a:solidFill>
                      <a:prstClr val="black"/>
                    </a:solidFill>
                    <a:latin typeface="Calibri" panose="020F0502020204030204"/>
                  </a:rPr>
                  <a:t> </a:t>
                </a:r>
                <a:r>
                  <a:rPr lang="en-US" sz="3000" dirty="0" err="1">
                    <a:solidFill>
                      <a:prstClr val="black"/>
                    </a:solidFill>
                    <a:latin typeface="Calibri" panose="020F0502020204030204"/>
                  </a:rPr>
                  <a:t>thức</a:t>
                </a:r>
                <a:endPar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spTree>
    <p:extLst>
      <p:ext uri="{BB962C8B-B14F-4D97-AF65-F5344CB8AC3E}">
        <p14:creationId xmlns:p14="http://schemas.microsoft.com/office/powerpoint/2010/main" val="2842190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1+#ppt_w/2"/>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6"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1+#ppt_w/2"/>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500"/>
                                        <p:tgtEl>
                                          <p:spTgt spid="2"/>
                                        </p:tgtEl>
                                      </p:cBhvr>
                                    </p:animEffect>
                                  </p:childTnLst>
                                </p:cTn>
                              </p:par>
                            </p:childTnLst>
                          </p:cTn>
                        </p:par>
                        <p:par>
                          <p:cTn id="17" fill="hold">
                            <p:stCondLst>
                              <p:cond delay="1000"/>
                            </p:stCondLst>
                            <p:childTnLst>
                              <p:par>
                                <p:cTn id="18" presetID="12" presetClass="entr" presetSubtype="8" fill="hold" nodeType="afterEffect">
                                  <p:stCondLst>
                                    <p:cond delay="0"/>
                                  </p:stCondLst>
                                  <p:childTnLst>
                                    <p:set>
                                      <p:cBhvr>
                                        <p:cTn id="19" dur="1" fill="hold">
                                          <p:stCondLst>
                                            <p:cond delay="0"/>
                                          </p:stCondLst>
                                        </p:cTn>
                                        <p:tgtEl>
                                          <p:spTgt spid="12"/>
                                        </p:tgtEl>
                                        <p:attrNameLst>
                                          <p:attrName>style.visibility</p:attrName>
                                        </p:attrNameLst>
                                      </p:cBhvr>
                                      <p:to>
                                        <p:strVal val="visible"/>
                                      </p:to>
                                    </p:set>
                                    <p:anim calcmode="lin" valueType="num">
                                      <p:cBhvr additive="base">
                                        <p:cTn id="20" dur="500"/>
                                        <p:tgtEl>
                                          <p:spTgt spid="12"/>
                                        </p:tgtEl>
                                        <p:attrNameLst>
                                          <p:attrName>ppt_x</p:attrName>
                                        </p:attrNameLst>
                                      </p:cBhvr>
                                      <p:tavLst>
                                        <p:tav tm="0">
                                          <p:val>
                                            <p:strVal val="#ppt_x-#ppt_w*1.125000"/>
                                          </p:val>
                                        </p:tav>
                                        <p:tav tm="100000">
                                          <p:val>
                                            <p:strVal val="#ppt_x"/>
                                          </p:val>
                                        </p:tav>
                                      </p:tavLst>
                                    </p:anim>
                                    <p:animEffect transition="in" filter="wipe(right)">
                                      <p:cBhvr>
                                        <p:cTn id="2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2000" r="-23000" b="-30000"/>
          </a:stretch>
        </a:blipFill>
        <a:effectLst/>
      </p:bgPr>
    </p:bg>
    <p:spTree>
      <p:nvGrpSpPr>
        <p:cNvPr id="1" name=""/>
        <p:cNvGrpSpPr/>
        <p:nvPr/>
      </p:nvGrpSpPr>
      <p:grpSpPr>
        <a:xfrm>
          <a:off x="0" y="0"/>
          <a:ext cx="0" cy="0"/>
          <a:chOff x="0" y="0"/>
          <a:chExt cx="0" cy="0"/>
        </a:xfrm>
      </p:grpSpPr>
      <p:pic>
        <p:nvPicPr>
          <p:cNvPr id="10" name="Picture 9" descr="A picture containing text, night sky&#10;&#10;Description automatically generated">
            <a:extLst>
              <a:ext uri="{FF2B5EF4-FFF2-40B4-BE49-F238E27FC236}">
                <a16:creationId xmlns:a16="http://schemas.microsoft.com/office/drawing/2014/main" id="{4C8F206A-65C2-4ADD-B06C-D046FD3C93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8178" y="222673"/>
            <a:ext cx="1760933" cy="477541"/>
          </a:xfrm>
          <a:prstGeom prst="rect">
            <a:avLst/>
          </a:prstGeom>
        </p:spPr>
      </p:pic>
      <p:sp>
        <p:nvSpPr>
          <p:cNvPr id="11" name="Rectangle: Rounded Corners 10">
            <a:extLst>
              <a:ext uri="{FF2B5EF4-FFF2-40B4-BE49-F238E27FC236}">
                <a16:creationId xmlns:a16="http://schemas.microsoft.com/office/drawing/2014/main" id="{E8B887A3-6B41-4942-BE41-E572F9D7E242}"/>
              </a:ext>
            </a:extLst>
          </p:cNvPr>
          <p:cNvSpPr/>
          <p:nvPr/>
        </p:nvSpPr>
        <p:spPr>
          <a:xfrm>
            <a:off x="1103142" y="815925"/>
            <a:ext cx="9985716" cy="5383168"/>
          </a:xfrm>
          <a:custGeom>
            <a:avLst/>
            <a:gdLst>
              <a:gd name="connsiteX0" fmla="*/ 0 w 9985716"/>
              <a:gd name="connsiteY0" fmla="*/ 897213 h 5383168"/>
              <a:gd name="connsiteX1" fmla="*/ 897213 w 9985716"/>
              <a:gd name="connsiteY1" fmla="*/ 0 h 5383168"/>
              <a:gd name="connsiteX2" fmla="*/ 1743646 w 9985716"/>
              <a:gd name="connsiteY2" fmla="*/ 0 h 5383168"/>
              <a:gd name="connsiteX3" fmla="*/ 2344341 w 9985716"/>
              <a:gd name="connsiteY3" fmla="*/ 0 h 5383168"/>
              <a:gd name="connsiteX4" fmla="*/ 3190774 w 9985716"/>
              <a:gd name="connsiteY4" fmla="*/ 0 h 5383168"/>
              <a:gd name="connsiteX5" fmla="*/ 3955295 w 9985716"/>
              <a:gd name="connsiteY5" fmla="*/ 0 h 5383168"/>
              <a:gd name="connsiteX6" fmla="*/ 4474076 w 9985716"/>
              <a:gd name="connsiteY6" fmla="*/ 0 h 5383168"/>
              <a:gd name="connsiteX7" fmla="*/ 4992858 w 9985716"/>
              <a:gd name="connsiteY7" fmla="*/ 0 h 5383168"/>
              <a:gd name="connsiteX8" fmla="*/ 5839291 w 9985716"/>
              <a:gd name="connsiteY8" fmla="*/ 0 h 5383168"/>
              <a:gd name="connsiteX9" fmla="*/ 6358073 w 9985716"/>
              <a:gd name="connsiteY9" fmla="*/ 0 h 5383168"/>
              <a:gd name="connsiteX10" fmla="*/ 7204506 w 9985716"/>
              <a:gd name="connsiteY10" fmla="*/ 0 h 5383168"/>
              <a:gd name="connsiteX11" fmla="*/ 7641375 w 9985716"/>
              <a:gd name="connsiteY11" fmla="*/ 0 h 5383168"/>
              <a:gd name="connsiteX12" fmla="*/ 8242070 w 9985716"/>
              <a:gd name="connsiteY12" fmla="*/ 0 h 5383168"/>
              <a:gd name="connsiteX13" fmla="*/ 9088503 w 9985716"/>
              <a:gd name="connsiteY13" fmla="*/ 0 h 5383168"/>
              <a:gd name="connsiteX14" fmla="*/ 9985716 w 9985716"/>
              <a:gd name="connsiteY14" fmla="*/ 897213 h 5383168"/>
              <a:gd name="connsiteX15" fmla="*/ 9985716 w 9985716"/>
              <a:gd name="connsiteY15" fmla="*/ 1387674 h 5383168"/>
              <a:gd name="connsiteX16" fmla="*/ 9985716 w 9985716"/>
              <a:gd name="connsiteY16" fmla="*/ 2057573 h 5383168"/>
              <a:gd name="connsiteX17" fmla="*/ 9985716 w 9985716"/>
              <a:gd name="connsiteY17" fmla="*/ 2691584 h 5383168"/>
              <a:gd name="connsiteX18" fmla="*/ 9985716 w 9985716"/>
              <a:gd name="connsiteY18" fmla="*/ 3325595 h 5383168"/>
              <a:gd name="connsiteX19" fmla="*/ 9985716 w 9985716"/>
              <a:gd name="connsiteY19" fmla="*/ 3816056 h 5383168"/>
              <a:gd name="connsiteX20" fmla="*/ 9985716 w 9985716"/>
              <a:gd name="connsiteY20" fmla="*/ 4485955 h 5383168"/>
              <a:gd name="connsiteX21" fmla="*/ 9088503 w 9985716"/>
              <a:gd name="connsiteY21" fmla="*/ 5383168 h 5383168"/>
              <a:gd name="connsiteX22" fmla="*/ 8569721 w 9985716"/>
              <a:gd name="connsiteY22" fmla="*/ 5383168 h 5383168"/>
              <a:gd name="connsiteX23" fmla="*/ 7723288 w 9985716"/>
              <a:gd name="connsiteY23" fmla="*/ 5383168 h 5383168"/>
              <a:gd name="connsiteX24" fmla="*/ 6876855 w 9985716"/>
              <a:gd name="connsiteY24" fmla="*/ 5383168 h 5383168"/>
              <a:gd name="connsiteX25" fmla="*/ 6194247 w 9985716"/>
              <a:gd name="connsiteY25" fmla="*/ 5383168 h 5383168"/>
              <a:gd name="connsiteX26" fmla="*/ 5511640 w 9985716"/>
              <a:gd name="connsiteY26" fmla="*/ 5383168 h 5383168"/>
              <a:gd name="connsiteX27" fmla="*/ 4747119 w 9985716"/>
              <a:gd name="connsiteY27" fmla="*/ 5383168 h 5383168"/>
              <a:gd name="connsiteX28" fmla="*/ 4228338 w 9985716"/>
              <a:gd name="connsiteY28" fmla="*/ 5383168 h 5383168"/>
              <a:gd name="connsiteX29" fmla="*/ 3791469 w 9985716"/>
              <a:gd name="connsiteY29" fmla="*/ 5383168 h 5383168"/>
              <a:gd name="connsiteX30" fmla="*/ 3354600 w 9985716"/>
              <a:gd name="connsiteY30" fmla="*/ 5383168 h 5383168"/>
              <a:gd name="connsiteX31" fmla="*/ 2917731 w 9985716"/>
              <a:gd name="connsiteY31" fmla="*/ 5383168 h 5383168"/>
              <a:gd name="connsiteX32" fmla="*/ 2071298 w 9985716"/>
              <a:gd name="connsiteY32" fmla="*/ 5383168 h 5383168"/>
              <a:gd name="connsiteX33" fmla="*/ 897213 w 9985716"/>
              <a:gd name="connsiteY33" fmla="*/ 5383168 h 5383168"/>
              <a:gd name="connsiteX34" fmla="*/ 0 w 9985716"/>
              <a:gd name="connsiteY34" fmla="*/ 4485955 h 5383168"/>
              <a:gd name="connsiteX35" fmla="*/ 0 w 9985716"/>
              <a:gd name="connsiteY35" fmla="*/ 3816056 h 5383168"/>
              <a:gd name="connsiteX36" fmla="*/ 0 w 9985716"/>
              <a:gd name="connsiteY36" fmla="*/ 3182045 h 5383168"/>
              <a:gd name="connsiteX37" fmla="*/ 0 w 9985716"/>
              <a:gd name="connsiteY37" fmla="*/ 2512147 h 5383168"/>
              <a:gd name="connsiteX38" fmla="*/ 0 w 9985716"/>
              <a:gd name="connsiteY38" fmla="*/ 1914023 h 5383168"/>
              <a:gd name="connsiteX39" fmla="*/ 0 w 9985716"/>
              <a:gd name="connsiteY39" fmla="*/ 897213 h 5383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9985716" h="5383168" fill="none" extrusionOk="0">
                <a:moveTo>
                  <a:pt x="0" y="897213"/>
                </a:moveTo>
                <a:cubicBezTo>
                  <a:pt x="43422" y="316635"/>
                  <a:pt x="339151" y="40126"/>
                  <a:pt x="897213" y="0"/>
                </a:cubicBezTo>
                <a:cubicBezTo>
                  <a:pt x="1291216" y="-1958"/>
                  <a:pt x="1343429" y="4427"/>
                  <a:pt x="1743646" y="0"/>
                </a:cubicBezTo>
                <a:cubicBezTo>
                  <a:pt x="2143863" y="-4427"/>
                  <a:pt x="2165646" y="26144"/>
                  <a:pt x="2344341" y="0"/>
                </a:cubicBezTo>
                <a:cubicBezTo>
                  <a:pt x="2523037" y="-26144"/>
                  <a:pt x="2788831" y="-23885"/>
                  <a:pt x="3190774" y="0"/>
                </a:cubicBezTo>
                <a:cubicBezTo>
                  <a:pt x="3592717" y="23885"/>
                  <a:pt x="3777248" y="-6636"/>
                  <a:pt x="3955295" y="0"/>
                </a:cubicBezTo>
                <a:cubicBezTo>
                  <a:pt x="4133342" y="6636"/>
                  <a:pt x="4329032" y="11676"/>
                  <a:pt x="4474076" y="0"/>
                </a:cubicBezTo>
                <a:cubicBezTo>
                  <a:pt x="4619120" y="-11676"/>
                  <a:pt x="4871874" y="10567"/>
                  <a:pt x="4992858" y="0"/>
                </a:cubicBezTo>
                <a:cubicBezTo>
                  <a:pt x="5113842" y="-10567"/>
                  <a:pt x="5558907" y="14386"/>
                  <a:pt x="5839291" y="0"/>
                </a:cubicBezTo>
                <a:cubicBezTo>
                  <a:pt x="6119675" y="-14386"/>
                  <a:pt x="6178629" y="-4892"/>
                  <a:pt x="6358073" y="0"/>
                </a:cubicBezTo>
                <a:cubicBezTo>
                  <a:pt x="6537517" y="4892"/>
                  <a:pt x="6996902" y="7705"/>
                  <a:pt x="7204506" y="0"/>
                </a:cubicBezTo>
                <a:cubicBezTo>
                  <a:pt x="7412110" y="-7705"/>
                  <a:pt x="7514179" y="-5876"/>
                  <a:pt x="7641375" y="0"/>
                </a:cubicBezTo>
                <a:cubicBezTo>
                  <a:pt x="7768571" y="5876"/>
                  <a:pt x="8019077" y="-13141"/>
                  <a:pt x="8242070" y="0"/>
                </a:cubicBezTo>
                <a:cubicBezTo>
                  <a:pt x="8465064" y="13141"/>
                  <a:pt x="8901609" y="-653"/>
                  <a:pt x="9088503" y="0"/>
                </a:cubicBezTo>
                <a:cubicBezTo>
                  <a:pt x="9570389" y="60345"/>
                  <a:pt x="9962464" y="422221"/>
                  <a:pt x="9985716" y="897213"/>
                </a:cubicBezTo>
                <a:cubicBezTo>
                  <a:pt x="9982714" y="1087023"/>
                  <a:pt x="9971924" y="1164942"/>
                  <a:pt x="9985716" y="1387674"/>
                </a:cubicBezTo>
                <a:cubicBezTo>
                  <a:pt x="9999508" y="1610406"/>
                  <a:pt x="10014476" y="1796696"/>
                  <a:pt x="9985716" y="2057573"/>
                </a:cubicBezTo>
                <a:cubicBezTo>
                  <a:pt x="9956956" y="2318450"/>
                  <a:pt x="9958185" y="2389639"/>
                  <a:pt x="9985716" y="2691584"/>
                </a:cubicBezTo>
                <a:cubicBezTo>
                  <a:pt x="10013247" y="2993529"/>
                  <a:pt x="9997646" y="3074078"/>
                  <a:pt x="9985716" y="3325595"/>
                </a:cubicBezTo>
                <a:cubicBezTo>
                  <a:pt x="9973786" y="3577112"/>
                  <a:pt x="9986750" y="3631158"/>
                  <a:pt x="9985716" y="3816056"/>
                </a:cubicBezTo>
                <a:cubicBezTo>
                  <a:pt x="9984682" y="4000954"/>
                  <a:pt x="10018511" y="4198378"/>
                  <a:pt x="9985716" y="4485955"/>
                </a:cubicBezTo>
                <a:cubicBezTo>
                  <a:pt x="9934439" y="5033527"/>
                  <a:pt x="9631472" y="5352652"/>
                  <a:pt x="9088503" y="5383168"/>
                </a:cubicBezTo>
                <a:cubicBezTo>
                  <a:pt x="8887651" y="5365509"/>
                  <a:pt x="8819743" y="5357799"/>
                  <a:pt x="8569721" y="5383168"/>
                </a:cubicBezTo>
                <a:cubicBezTo>
                  <a:pt x="8319699" y="5408537"/>
                  <a:pt x="8065165" y="5416563"/>
                  <a:pt x="7723288" y="5383168"/>
                </a:cubicBezTo>
                <a:cubicBezTo>
                  <a:pt x="7381411" y="5349773"/>
                  <a:pt x="7279473" y="5371642"/>
                  <a:pt x="6876855" y="5383168"/>
                </a:cubicBezTo>
                <a:cubicBezTo>
                  <a:pt x="6474237" y="5394694"/>
                  <a:pt x="6336484" y="5405673"/>
                  <a:pt x="6194247" y="5383168"/>
                </a:cubicBezTo>
                <a:cubicBezTo>
                  <a:pt x="6052010" y="5360663"/>
                  <a:pt x="5692236" y="5369207"/>
                  <a:pt x="5511640" y="5383168"/>
                </a:cubicBezTo>
                <a:cubicBezTo>
                  <a:pt x="5331044" y="5397129"/>
                  <a:pt x="5084943" y="5417579"/>
                  <a:pt x="4747119" y="5383168"/>
                </a:cubicBezTo>
                <a:cubicBezTo>
                  <a:pt x="4409295" y="5348757"/>
                  <a:pt x="4374393" y="5388762"/>
                  <a:pt x="4228338" y="5383168"/>
                </a:cubicBezTo>
                <a:cubicBezTo>
                  <a:pt x="4082283" y="5377574"/>
                  <a:pt x="3882011" y="5380183"/>
                  <a:pt x="3791469" y="5383168"/>
                </a:cubicBezTo>
                <a:cubicBezTo>
                  <a:pt x="3700927" y="5386153"/>
                  <a:pt x="3541560" y="5398958"/>
                  <a:pt x="3354600" y="5383168"/>
                </a:cubicBezTo>
                <a:cubicBezTo>
                  <a:pt x="3167640" y="5367378"/>
                  <a:pt x="3134019" y="5388436"/>
                  <a:pt x="2917731" y="5383168"/>
                </a:cubicBezTo>
                <a:cubicBezTo>
                  <a:pt x="2701443" y="5377900"/>
                  <a:pt x="2488826" y="5387610"/>
                  <a:pt x="2071298" y="5383168"/>
                </a:cubicBezTo>
                <a:cubicBezTo>
                  <a:pt x="1653770" y="5378726"/>
                  <a:pt x="1300551" y="5352359"/>
                  <a:pt x="897213" y="5383168"/>
                </a:cubicBezTo>
                <a:cubicBezTo>
                  <a:pt x="353016" y="5339902"/>
                  <a:pt x="-25711" y="4999253"/>
                  <a:pt x="0" y="4485955"/>
                </a:cubicBezTo>
                <a:cubicBezTo>
                  <a:pt x="-10776" y="4318837"/>
                  <a:pt x="6437" y="3975157"/>
                  <a:pt x="0" y="3816056"/>
                </a:cubicBezTo>
                <a:cubicBezTo>
                  <a:pt x="-6437" y="3656955"/>
                  <a:pt x="30182" y="3430662"/>
                  <a:pt x="0" y="3182045"/>
                </a:cubicBezTo>
                <a:cubicBezTo>
                  <a:pt x="-30182" y="2933428"/>
                  <a:pt x="32331" y="2719923"/>
                  <a:pt x="0" y="2512147"/>
                </a:cubicBezTo>
                <a:cubicBezTo>
                  <a:pt x="-32331" y="2304371"/>
                  <a:pt x="8182" y="2127440"/>
                  <a:pt x="0" y="1914023"/>
                </a:cubicBezTo>
                <a:cubicBezTo>
                  <a:pt x="-8182" y="1700606"/>
                  <a:pt x="-41523" y="1240106"/>
                  <a:pt x="0" y="897213"/>
                </a:cubicBezTo>
                <a:close/>
              </a:path>
              <a:path w="9985716" h="5383168" stroke="0" extrusionOk="0">
                <a:moveTo>
                  <a:pt x="0" y="897213"/>
                </a:moveTo>
                <a:cubicBezTo>
                  <a:pt x="-10539" y="339121"/>
                  <a:pt x="348870" y="28944"/>
                  <a:pt x="897213" y="0"/>
                </a:cubicBezTo>
                <a:cubicBezTo>
                  <a:pt x="1202166" y="-15010"/>
                  <a:pt x="1251071" y="27524"/>
                  <a:pt x="1579821" y="0"/>
                </a:cubicBezTo>
                <a:cubicBezTo>
                  <a:pt x="1908571" y="-27524"/>
                  <a:pt x="1887715" y="1849"/>
                  <a:pt x="2098602" y="0"/>
                </a:cubicBezTo>
                <a:cubicBezTo>
                  <a:pt x="2309489" y="-1849"/>
                  <a:pt x="2341690" y="-2124"/>
                  <a:pt x="2535471" y="0"/>
                </a:cubicBezTo>
                <a:cubicBezTo>
                  <a:pt x="2729252" y="2124"/>
                  <a:pt x="3015116" y="-18652"/>
                  <a:pt x="3299991" y="0"/>
                </a:cubicBezTo>
                <a:cubicBezTo>
                  <a:pt x="3584866" y="18652"/>
                  <a:pt x="3873587" y="-25693"/>
                  <a:pt x="4064512" y="0"/>
                </a:cubicBezTo>
                <a:cubicBezTo>
                  <a:pt x="4255437" y="25693"/>
                  <a:pt x="4487163" y="-24197"/>
                  <a:pt x="4747119" y="0"/>
                </a:cubicBezTo>
                <a:cubicBezTo>
                  <a:pt x="5007075" y="24197"/>
                  <a:pt x="5049714" y="-9569"/>
                  <a:pt x="5347814" y="0"/>
                </a:cubicBezTo>
                <a:cubicBezTo>
                  <a:pt x="5645914" y="9569"/>
                  <a:pt x="5776554" y="-7689"/>
                  <a:pt x="5948509" y="0"/>
                </a:cubicBezTo>
                <a:cubicBezTo>
                  <a:pt x="6120465" y="7689"/>
                  <a:pt x="6276866" y="5363"/>
                  <a:pt x="6385377" y="0"/>
                </a:cubicBezTo>
                <a:cubicBezTo>
                  <a:pt x="6493888" y="-5363"/>
                  <a:pt x="6959337" y="30520"/>
                  <a:pt x="7149898" y="0"/>
                </a:cubicBezTo>
                <a:cubicBezTo>
                  <a:pt x="7340459" y="-30520"/>
                  <a:pt x="7538154" y="-22667"/>
                  <a:pt x="7750592" y="0"/>
                </a:cubicBezTo>
                <a:cubicBezTo>
                  <a:pt x="7963030" y="22667"/>
                  <a:pt x="8542449" y="45345"/>
                  <a:pt x="9088503" y="0"/>
                </a:cubicBezTo>
                <a:cubicBezTo>
                  <a:pt x="9626630" y="-27944"/>
                  <a:pt x="9957193" y="328370"/>
                  <a:pt x="9985716" y="897213"/>
                </a:cubicBezTo>
                <a:cubicBezTo>
                  <a:pt x="10007146" y="1141332"/>
                  <a:pt x="9963495" y="1236858"/>
                  <a:pt x="9985716" y="1387674"/>
                </a:cubicBezTo>
                <a:cubicBezTo>
                  <a:pt x="10007937" y="1538490"/>
                  <a:pt x="9975151" y="1779076"/>
                  <a:pt x="9985716" y="1985798"/>
                </a:cubicBezTo>
                <a:cubicBezTo>
                  <a:pt x="9996281" y="2192520"/>
                  <a:pt x="9956599" y="2387657"/>
                  <a:pt x="9985716" y="2583922"/>
                </a:cubicBezTo>
                <a:cubicBezTo>
                  <a:pt x="10014833" y="2780187"/>
                  <a:pt x="9980348" y="2869529"/>
                  <a:pt x="9985716" y="3110271"/>
                </a:cubicBezTo>
                <a:cubicBezTo>
                  <a:pt x="9991084" y="3351013"/>
                  <a:pt x="9970476" y="3559975"/>
                  <a:pt x="9985716" y="3672507"/>
                </a:cubicBezTo>
                <a:cubicBezTo>
                  <a:pt x="10000956" y="3785039"/>
                  <a:pt x="9958056" y="4084181"/>
                  <a:pt x="9985716" y="4485955"/>
                </a:cubicBezTo>
                <a:cubicBezTo>
                  <a:pt x="10002477" y="4953268"/>
                  <a:pt x="9590106" y="5464308"/>
                  <a:pt x="9088503" y="5383168"/>
                </a:cubicBezTo>
                <a:cubicBezTo>
                  <a:pt x="8837846" y="5358476"/>
                  <a:pt x="8559740" y="5408204"/>
                  <a:pt x="8405896" y="5383168"/>
                </a:cubicBezTo>
                <a:cubicBezTo>
                  <a:pt x="8252052" y="5358132"/>
                  <a:pt x="8073076" y="5403423"/>
                  <a:pt x="7805201" y="5383168"/>
                </a:cubicBezTo>
                <a:cubicBezTo>
                  <a:pt x="7537327" y="5362913"/>
                  <a:pt x="7344368" y="5391717"/>
                  <a:pt x="6958768" y="5383168"/>
                </a:cubicBezTo>
                <a:cubicBezTo>
                  <a:pt x="6573168" y="5374619"/>
                  <a:pt x="6719327" y="5401000"/>
                  <a:pt x="6521899" y="5383168"/>
                </a:cubicBezTo>
                <a:cubicBezTo>
                  <a:pt x="6324471" y="5365336"/>
                  <a:pt x="6297080" y="5403762"/>
                  <a:pt x="6085030" y="5383168"/>
                </a:cubicBezTo>
                <a:cubicBezTo>
                  <a:pt x="5872980" y="5362574"/>
                  <a:pt x="5734718" y="5396290"/>
                  <a:pt x="5566248" y="5383168"/>
                </a:cubicBezTo>
                <a:cubicBezTo>
                  <a:pt x="5397778" y="5370046"/>
                  <a:pt x="5046054" y="5367302"/>
                  <a:pt x="4719815" y="5383168"/>
                </a:cubicBezTo>
                <a:cubicBezTo>
                  <a:pt x="4393576" y="5399034"/>
                  <a:pt x="4150069" y="5356710"/>
                  <a:pt x="3955295" y="5383168"/>
                </a:cubicBezTo>
                <a:cubicBezTo>
                  <a:pt x="3760521" y="5409626"/>
                  <a:pt x="3446400" y="5379016"/>
                  <a:pt x="3108861" y="5383168"/>
                </a:cubicBezTo>
                <a:cubicBezTo>
                  <a:pt x="2771322" y="5387320"/>
                  <a:pt x="2768701" y="5388343"/>
                  <a:pt x="2590080" y="5383168"/>
                </a:cubicBezTo>
                <a:cubicBezTo>
                  <a:pt x="2411459" y="5377993"/>
                  <a:pt x="2139888" y="5351742"/>
                  <a:pt x="1825559" y="5383168"/>
                </a:cubicBezTo>
                <a:cubicBezTo>
                  <a:pt x="1511230" y="5414594"/>
                  <a:pt x="1126189" y="5376763"/>
                  <a:pt x="897213" y="5383168"/>
                </a:cubicBezTo>
                <a:cubicBezTo>
                  <a:pt x="301337" y="5314535"/>
                  <a:pt x="96522" y="4947990"/>
                  <a:pt x="0" y="4485955"/>
                </a:cubicBezTo>
                <a:cubicBezTo>
                  <a:pt x="-3922" y="4191343"/>
                  <a:pt x="24605" y="4049905"/>
                  <a:pt x="0" y="3816056"/>
                </a:cubicBezTo>
                <a:cubicBezTo>
                  <a:pt x="-24605" y="3582207"/>
                  <a:pt x="-11615" y="3425182"/>
                  <a:pt x="0" y="3182045"/>
                </a:cubicBezTo>
                <a:cubicBezTo>
                  <a:pt x="11615" y="2938908"/>
                  <a:pt x="10224" y="2812009"/>
                  <a:pt x="0" y="2548034"/>
                </a:cubicBezTo>
                <a:cubicBezTo>
                  <a:pt x="-10224" y="2284059"/>
                  <a:pt x="32367" y="2127285"/>
                  <a:pt x="0" y="1878136"/>
                </a:cubicBezTo>
                <a:cubicBezTo>
                  <a:pt x="-32367" y="1628987"/>
                  <a:pt x="29311" y="1336908"/>
                  <a:pt x="0" y="897213"/>
                </a:cubicBezTo>
                <a:close/>
              </a:path>
            </a:pathLst>
          </a:custGeom>
          <a:ln w="28575">
            <a:extLst>
              <a:ext uri="{C807C97D-BFC1-408E-A445-0C87EB9F89A2}">
                <ask:lineSketchStyleProps xmlns="" xmlns:ask="http://schemas.microsoft.com/office/drawing/2018/sketchyshape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3" name="Picture 12" descr="A toy figurine of a child&#10;&#10;Description automatically generated with low confidence">
            <a:extLst>
              <a:ext uri="{FF2B5EF4-FFF2-40B4-BE49-F238E27FC236}">
                <a16:creationId xmlns:a16="http://schemas.microsoft.com/office/drawing/2014/main" id="{993F4617-CC6F-4499-9803-B8B4B2B94D4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09991" y="3507509"/>
            <a:ext cx="1760933" cy="2365360"/>
          </a:xfrm>
          <a:prstGeom prst="rect">
            <a:avLst/>
          </a:prstGeom>
        </p:spPr>
      </p:pic>
      <p:pic>
        <p:nvPicPr>
          <p:cNvPr id="15" name="Picture 14" descr="A picture containing text, orange&#10;&#10;Description automatically generated">
            <a:extLst>
              <a:ext uri="{FF2B5EF4-FFF2-40B4-BE49-F238E27FC236}">
                <a16:creationId xmlns:a16="http://schemas.microsoft.com/office/drawing/2014/main" id="{E91A73FF-4488-4DEA-8D4F-42A7EE2EC967}"/>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0555821" y="328025"/>
            <a:ext cx="1066074" cy="975801"/>
          </a:xfrm>
          <a:prstGeom prst="rect">
            <a:avLst/>
          </a:prstGeom>
        </p:spPr>
      </p:pic>
      <p:pic>
        <p:nvPicPr>
          <p:cNvPr id="17" name="Picture 16" descr="Shape, rectangle&#10;&#10;Description automatically generated">
            <a:extLst>
              <a:ext uri="{FF2B5EF4-FFF2-40B4-BE49-F238E27FC236}">
                <a16:creationId xmlns:a16="http://schemas.microsoft.com/office/drawing/2014/main" id="{53DB7830-683C-4400-91BE-0D0243B8E2E7}"/>
              </a:ext>
            </a:extLst>
          </p:cNvPr>
          <p:cNvPicPr>
            <a:picLocks noChangeAspect="1"/>
          </p:cNvPicPr>
          <p:nvPr/>
        </p:nvPicPr>
        <p:blipFill>
          <a:blip r:embed="rId6">
            <a:duotone>
              <a:prstClr val="black"/>
              <a:schemeClr val="accent6">
                <a:tint val="45000"/>
                <a:satMod val="400000"/>
              </a:schemeClr>
            </a:duotone>
            <a:extLst>
              <a:ext uri="{BEBA8EAE-BF5A-486C-A8C5-ECC9F3942E4B}">
                <a14:imgProps xmlns:a14="http://schemas.microsoft.com/office/drawing/2010/main">
                  <a14:imgLayer r:embed="rId7">
                    <a14:imgEffect>
                      <a14:artisticLineDrawing/>
                    </a14:imgEffect>
                  </a14:imgLayer>
                </a14:imgProps>
              </a:ext>
              <a:ext uri="{28A0092B-C50C-407E-A947-70E740481C1C}">
                <a14:useLocalDpi xmlns:a14="http://schemas.microsoft.com/office/drawing/2010/main" val="0"/>
              </a:ext>
            </a:extLst>
          </a:blip>
          <a:stretch>
            <a:fillRect/>
          </a:stretch>
        </p:blipFill>
        <p:spPr>
          <a:xfrm>
            <a:off x="3531712" y="102102"/>
            <a:ext cx="5128576" cy="754360"/>
          </a:xfrm>
          <a:prstGeom prst="rect">
            <a:avLst/>
          </a:prstGeom>
        </p:spPr>
      </p:pic>
      <p:grpSp>
        <p:nvGrpSpPr>
          <p:cNvPr id="21" name="Group 20">
            <a:extLst>
              <a:ext uri="{FF2B5EF4-FFF2-40B4-BE49-F238E27FC236}">
                <a16:creationId xmlns:a16="http://schemas.microsoft.com/office/drawing/2014/main" id="{A8A63EEC-BA40-4C40-86DA-56AEC545DD8D}"/>
              </a:ext>
            </a:extLst>
          </p:cNvPr>
          <p:cNvGrpSpPr/>
          <p:nvPr/>
        </p:nvGrpSpPr>
        <p:grpSpPr>
          <a:xfrm>
            <a:off x="2005588" y="1769815"/>
            <a:ext cx="8204403" cy="4524315"/>
            <a:chOff x="2005588" y="1769815"/>
            <a:chExt cx="8204403" cy="4524315"/>
          </a:xfrm>
        </p:grpSpPr>
        <p:sp>
          <p:nvSpPr>
            <p:cNvPr id="23" name="TextBox 22">
              <a:extLst>
                <a:ext uri="{FF2B5EF4-FFF2-40B4-BE49-F238E27FC236}">
                  <a16:creationId xmlns:a16="http://schemas.microsoft.com/office/drawing/2014/main" id="{70297EC6-8AE4-457A-8749-35CBF6CAC001}"/>
                </a:ext>
              </a:extLst>
            </p:cNvPr>
            <p:cNvSpPr txBox="1"/>
            <p:nvPr/>
          </p:nvSpPr>
          <p:spPr>
            <a:xfrm>
              <a:off x="2005588" y="1769815"/>
              <a:ext cx="3633998" cy="3785652"/>
            </a:xfrm>
            <a:prstGeom prst="rect">
              <a:avLst/>
            </a:prstGeom>
            <a:noFill/>
          </p:spPr>
          <p:txBody>
            <a:bodyPr wrap="square" rtlCol="0">
              <a:spAutoFit/>
            </a:bodyPr>
            <a:lstStyle/>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Nghỉ hè em thích nhất</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Được theo mẹ về quê</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Bà em cũng mừng ghê</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Khi thấy em vào ngõ</a:t>
              </a:r>
              <a:r>
                <a:rPr kumimoji="0" lang="en-US"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endParaRP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Mảnh vườn quê bé nhỏ</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Bao nhiêu là thứ cây</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Bà mỗi năm mỗi gầy</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Chắc bà luôn vất vả</a:t>
              </a:r>
              <a:r>
                <a:rPr kumimoji="0" lang="en-US"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endParaRPr>
            </a:p>
          </p:txBody>
        </p:sp>
        <p:sp>
          <p:nvSpPr>
            <p:cNvPr id="24" name="TextBox 23">
              <a:extLst>
                <a:ext uri="{FF2B5EF4-FFF2-40B4-BE49-F238E27FC236}">
                  <a16:creationId xmlns:a16="http://schemas.microsoft.com/office/drawing/2014/main" id="{3C04E81F-4512-4A80-B04E-844A9BA2CF20}"/>
                </a:ext>
              </a:extLst>
            </p:cNvPr>
            <p:cNvSpPr txBox="1"/>
            <p:nvPr/>
          </p:nvSpPr>
          <p:spPr>
            <a:xfrm>
              <a:off x="6373400" y="1769815"/>
              <a:ext cx="3836591" cy="4524315"/>
            </a:xfrm>
            <a:prstGeom prst="rect">
              <a:avLst/>
            </a:prstGeom>
            <a:noFill/>
          </p:spPr>
          <p:txBody>
            <a:bodyPr wrap="square" rtlCol="0">
              <a:spAutoFit/>
            </a:bodyPr>
            <a:lstStyle/>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Vườn bà có nhiều quả</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Chẳng mấy lúc bà ăn</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Bà bảo thích để dành</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Cho cháu về ra hái.</a:t>
              </a:r>
              <a:endParaRPr kumimoji="0" lang="en-US"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endParaRP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Em mồ hôi nhễ nhại</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Bà theo quạt liền tay.</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Từ tay bà gió đến</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Thơm bao hương quả vườn</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Thoáng nghe bà kể chuyện</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Gió thơm say chập chờn</a:t>
              </a:r>
              <a:r>
                <a:rPr kumimoji="0" lang="en-US"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a:t>
              </a:r>
              <a:r>
                <a:rPr kumimoji="0" lang="en-US" sz="2400" b="0" i="0" u="none" strike="noStrike" kern="1200" cap="none" spc="0" normalizeH="0" baseline="0" noProof="0" dirty="0" err="1">
                  <a:ln>
                    <a:noFill/>
                  </a:ln>
                  <a:solidFill>
                    <a:prstClr val="black"/>
                  </a:solidFill>
                  <a:effectLst/>
                  <a:uLnTx/>
                  <a:uFillTx/>
                  <a:latin typeface="+mj-lt"/>
                  <a:ea typeface="Arial-Rounded" panose="020B0500000000000000" pitchFamily="34" charset="0"/>
                  <a:cs typeface="Arial-Rounded" panose="020B0500000000000000" pitchFamily="34" charset="0"/>
                </a:rPr>
                <a:t>Xuân</a:t>
              </a:r>
              <a:r>
                <a:rPr kumimoji="0" lang="en-US"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mj-lt"/>
                  <a:ea typeface="Arial-Rounded" panose="020B0500000000000000" pitchFamily="34" charset="0"/>
                  <a:cs typeface="Arial-Rounded" panose="020B0500000000000000" pitchFamily="34" charset="0"/>
                </a:rPr>
                <a:t>Hoài</a:t>
              </a:r>
              <a:r>
                <a:rPr kumimoji="0" lang="en-US"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a:t>
              </a:r>
            </a:p>
          </p:txBody>
        </p:sp>
      </p:grpSp>
      <p:sp>
        <p:nvSpPr>
          <p:cNvPr id="26" name="TextBox 25">
            <a:extLst>
              <a:ext uri="{FF2B5EF4-FFF2-40B4-BE49-F238E27FC236}">
                <a16:creationId xmlns:a16="http://schemas.microsoft.com/office/drawing/2014/main" id="{4E4ED503-2413-4BCA-82B8-4D7DA06DDCD0}"/>
              </a:ext>
            </a:extLst>
          </p:cNvPr>
          <p:cNvSpPr txBox="1"/>
          <p:nvPr/>
        </p:nvSpPr>
        <p:spPr>
          <a:xfrm>
            <a:off x="4064031" y="192746"/>
            <a:ext cx="383659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err="1">
                <a:solidFill>
                  <a:prstClr val="black"/>
                </a:solidFill>
                <a:latin typeface="Calibri" panose="020F0502020204030204"/>
              </a:rPr>
              <a:t>Đọc</a:t>
            </a:r>
            <a:r>
              <a:rPr lang="en-US" sz="3200" dirty="0">
                <a:solidFill>
                  <a:prstClr val="black"/>
                </a:solidFill>
                <a:latin typeface="Calibri" panose="020F0502020204030204"/>
              </a:rPr>
              <a:t> </a:t>
            </a:r>
            <a:r>
              <a:rPr lang="en-US" sz="3200" dirty="0" err="1">
                <a:solidFill>
                  <a:prstClr val="black"/>
                </a:solidFill>
                <a:latin typeface="Calibri" panose="020F0502020204030204"/>
              </a:rPr>
              <a:t>theo</a:t>
            </a:r>
            <a:r>
              <a:rPr lang="en-US" sz="3200" dirty="0">
                <a:solidFill>
                  <a:prstClr val="black"/>
                </a:solidFill>
                <a:latin typeface="Calibri" panose="020F0502020204030204"/>
              </a:rPr>
              <a:t> </a:t>
            </a:r>
            <a:r>
              <a:rPr lang="en-US" sz="3200" dirty="0" err="1">
                <a:solidFill>
                  <a:prstClr val="black"/>
                </a:solidFill>
                <a:latin typeface="Calibri" panose="020F0502020204030204"/>
              </a:rPr>
              <a:t>nhóm</a:t>
            </a:r>
            <a:r>
              <a:rPr lang="vi-VN" sz="3200" dirty="0">
                <a:solidFill>
                  <a:prstClr val="black"/>
                </a:solidFill>
                <a:latin typeface="Calibri" panose="020F0502020204030204"/>
              </a:rPr>
              <a:t> đôi</a:t>
            </a:r>
            <a:endParaRPr kumimoji="0" lang="en-US" sz="3200" b="0" i="0" u="none" strike="noStrike" kern="1200" cap="none" spc="0" normalizeH="0" baseline="0" noProof="0" dirty="0">
              <a:ln>
                <a:noFill/>
              </a:ln>
              <a:solidFill>
                <a:prstClr val="black"/>
              </a:solidFill>
              <a:effectLst/>
              <a:uLnTx/>
              <a:uFillTx/>
              <a:latin typeface="Calibri" panose="020F0502020204030204"/>
            </a:endParaRPr>
          </a:p>
        </p:txBody>
      </p:sp>
      <p:pic>
        <p:nvPicPr>
          <p:cNvPr id="27" name="Picture 26" descr="A picture containing text, envelope, businesscard&#10;&#10;Description automatically generated">
            <a:extLst>
              <a:ext uri="{FF2B5EF4-FFF2-40B4-BE49-F238E27FC236}">
                <a16:creationId xmlns:a16="http://schemas.microsoft.com/office/drawing/2014/main" id="{A197381E-F8E6-42AE-980B-7CFC42388031}"/>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rot="20467373">
            <a:off x="7575275" y="-83654"/>
            <a:ext cx="1521589" cy="844799"/>
          </a:xfrm>
          <a:prstGeom prst="rect">
            <a:avLst/>
          </a:prstGeom>
        </p:spPr>
      </p:pic>
      <p:grpSp>
        <p:nvGrpSpPr>
          <p:cNvPr id="14" name="Group 13">
            <a:extLst>
              <a:ext uri="{FF2B5EF4-FFF2-40B4-BE49-F238E27FC236}">
                <a16:creationId xmlns:a16="http://schemas.microsoft.com/office/drawing/2014/main" id="{48A3C3B2-CA2D-4DCB-ACEA-5AD1F4B56B73}"/>
              </a:ext>
            </a:extLst>
          </p:cNvPr>
          <p:cNvGrpSpPr/>
          <p:nvPr/>
        </p:nvGrpSpPr>
        <p:grpSpPr>
          <a:xfrm>
            <a:off x="1522791" y="1739671"/>
            <a:ext cx="693881" cy="561403"/>
            <a:chOff x="1472551" y="1769815"/>
            <a:chExt cx="693881" cy="561403"/>
          </a:xfrm>
        </p:grpSpPr>
        <p:sp>
          <p:nvSpPr>
            <p:cNvPr id="12" name="Oval 11">
              <a:extLst>
                <a:ext uri="{FF2B5EF4-FFF2-40B4-BE49-F238E27FC236}">
                  <a16:creationId xmlns:a16="http://schemas.microsoft.com/office/drawing/2014/main" id="{45DC2FA2-7CDF-4847-9BFA-ABF74670035E}"/>
                </a:ext>
              </a:extLst>
            </p:cNvPr>
            <p:cNvSpPr/>
            <p:nvPr/>
          </p:nvSpPr>
          <p:spPr>
            <a:xfrm>
              <a:off x="1472551" y="1769815"/>
              <a:ext cx="509458" cy="561403"/>
            </a:xfrm>
            <a:custGeom>
              <a:avLst/>
              <a:gdLst>
                <a:gd name="connsiteX0" fmla="*/ 0 w 509458"/>
                <a:gd name="connsiteY0" fmla="*/ 280702 h 561403"/>
                <a:gd name="connsiteX1" fmla="*/ 254729 w 509458"/>
                <a:gd name="connsiteY1" fmla="*/ 0 h 561403"/>
                <a:gd name="connsiteX2" fmla="*/ 509458 w 509458"/>
                <a:gd name="connsiteY2" fmla="*/ 280702 h 561403"/>
                <a:gd name="connsiteX3" fmla="*/ 254729 w 509458"/>
                <a:gd name="connsiteY3" fmla="*/ 561404 h 561403"/>
                <a:gd name="connsiteX4" fmla="*/ 0 w 509458"/>
                <a:gd name="connsiteY4" fmla="*/ 280702 h 5614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458" h="561403" fill="none" extrusionOk="0">
                  <a:moveTo>
                    <a:pt x="0" y="280702"/>
                  </a:moveTo>
                  <a:cubicBezTo>
                    <a:pt x="1856" y="123911"/>
                    <a:pt x="134575" y="1355"/>
                    <a:pt x="254729" y="0"/>
                  </a:cubicBezTo>
                  <a:cubicBezTo>
                    <a:pt x="403553" y="13915"/>
                    <a:pt x="497398" y="125416"/>
                    <a:pt x="509458" y="280702"/>
                  </a:cubicBezTo>
                  <a:cubicBezTo>
                    <a:pt x="513518" y="436318"/>
                    <a:pt x="374248" y="551745"/>
                    <a:pt x="254729" y="561404"/>
                  </a:cubicBezTo>
                  <a:cubicBezTo>
                    <a:pt x="96734" y="566570"/>
                    <a:pt x="11059" y="420737"/>
                    <a:pt x="0" y="280702"/>
                  </a:cubicBezTo>
                  <a:close/>
                </a:path>
                <a:path w="509458" h="561403" stroke="0" extrusionOk="0">
                  <a:moveTo>
                    <a:pt x="0" y="280702"/>
                  </a:moveTo>
                  <a:cubicBezTo>
                    <a:pt x="-5352" y="135065"/>
                    <a:pt x="110431" y="-1493"/>
                    <a:pt x="254729" y="0"/>
                  </a:cubicBezTo>
                  <a:cubicBezTo>
                    <a:pt x="425643" y="-4463"/>
                    <a:pt x="500003" y="142896"/>
                    <a:pt x="509458" y="280702"/>
                  </a:cubicBezTo>
                  <a:cubicBezTo>
                    <a:pt x="494678" y="440669"/>
                    <a:pt x="390804" y="566853"/>
                    <a:pt x="254729" y="561404"/>
                  </a:cubicBezTo>
                  <a:cubicBezTo>
                    <a:pt x="116348" y="559914"/>
                    <a:pt x="-10193" y="438067"/>
                    <a:pt x="0" y="280702"/>
                  </a:cubicBezTo>
                  <a:close/>
                </a:path>
              </a:pathLst>
            </a:custGeom>
            <a:solidFill>
              <a:srgbClr val="D54A80"/>
            </a:solidFill>
            <a:ln>
              <a:solidFill>
                <a:schemeClr val="bg1"/>
              </a:solidFill>
              <a:extLst>
                <a:ext uri="{C807C97D-BFC1-408E-A445-0C87EB9F89A2}">
                  <ask:lineSketchStyleProps xmlns="" xmlns:ask="http://schemas.microsoft.com/office/drawing/2018/sketchyshapes" sd="981765707">
                    <a:prstGeom prst="ellipse">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j-lt"/>
                <a:ea typeface="+mn-ea"/>
                <a:cs typeface="+mn-cs"/>
              </a:endParaRPr>
            </a:p>
          </p:txBody>
        </p:sp>
        <p:sp>
          <p:nvSpPr>
            <p:cNvPr id="9" name="TextBox 8">
              <a:extLst>
                <a:ext uri="{FF2B5EF4-FFF2-40B4-BE49-F238E27FC236}">
                  <a16:creationId xmlns:a16="http://schemas.microsoft.com/office/drawing/2014/main" id="{6E36105E-6B54-4D26-BFDE-C6E5FD9C6C3E}"/>
                </a:ext>
              </a:extLst>
            </p:cNvPr>
            <p:cNvSpPr txBox="1"/>
            <p:nvPr/>
          </p:nvSpPr>
          <p:spPr>
            <a:xfrm>
              <a:off x="1555066" y="1804685"/>
              <a:ext cx="611366" cy="4770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dirty="0">
                  <a:ln>
                    <a:noFill/>
                  </a:ln>
                  <a:solidFill>
                    <a:prstClr val="white"/>
                  </a:solidFill>
                  <a:effectLst/>
                  <a:uLnTx/>
                  <a:uFillTx/>
                  <a:latin typeface="+mj-lt"/>
                  <a:ea typeface="+mn-ea"/>
                  <a:cs typeface="+mn-cs"/>
                </a:rPr>
                <a:t>1</a:t>
              </a:r>
            </a:p>
          </p:txBody>
        </p:sp>
      </p:grpSp>
      <p:grpSp>
        <p:nvGrpSpPr>
          <p:cNvPr id="51" name="Group 50">
            <a:extLst>
              <a:ext uri="{FF2B5EF4-FFF2-40B4-BE49-F238E27FC236}">
                <a16:creationId xmlns:a16="http://schemas.microsoft.com/office/drawing/2014/main" id="{3CED6A1F-F694-4423-9934-CB083B8E5EEB}"/>
              </a:ext>
            </a:extLst>
          </p:cNvPr>
          <p:cNvGrpSpPr/>
          <p:nvPr/>
        </p:nvGrpSpPr>
        <p:grpSpPr>
          <a:xfrm>
            <a:off x="1522791" y="3697665"/>
            <a:ext cx="693881" cy="561403"/>
            <a:chOff x="1472551" y="1769815"/>
            <a:chExt cx="693881" cy="561403"/>
          </a:xfrm>
        </p:grpSpPr>
        <p:sp>
          <p:nvSpPr>
            <p:cNvPr id="52" name="Oval 51">
              <a:extLst>
                <a:ext uri="{FF2B5EF4-FFF2-40B4-BE49-F238E27FC236}">
                  <a16:creationId xmlns:a16="http://schemas.microsoft.com/office/drawing/2014/main" id="{9F629E68-0CFE-4CC6-B540-B16303E32271}"/>
                </a:ext>
              </a:extLst>
            </p:cNvPr>
            <p:cNvSpPr/>
            <p:nvPr/>
          </p:nvSpPr>
          <p:spPr>
            <a:xfrm>
              <a:off x="1472551" y="1769815"/>
              <a:ext cx="509458" cy="561403"/>
            </a:xfrm>
            <a:custGeom>
              <a:avLst/>
              <a:gdLst>
                <a:gd name="connsiteX0" fmla="*/ 0 w 509458"/>
                <a:gd name="connsiteY0" fmla="*/ 280702 h 561403"/>
                <a:gd name="connsiteX1" fmla="*/ 254729 w 509458"/>
                <a:gd name="connsiteY1" fmla="*/ 0 h 561403"/>
                <a:gd name="connsiteX2" fmla="*/ 509458 w 509458"/>
                <a:gd name="connsiteY2" fmla="*/ 280702 h 561403"/>
                <a:gd name="connsiteX3" fmla="*/ 254729 w 509458"/>
                <a:gd name="connsiteY3" fmla="*/ 561404 h 561403"/>
                <a:gd name="connsiteX4" fmla="*/ 0 w 509458"/>
                <a:gd name="connsiteY4" fmla="*/ 280702 h 5614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458" h="561403" fill="none" extrusionOk="0">
                  <a:moveTo>
                    <a:pt x="0" y="280702"/>
                  </a:moveTo>
                  <a:cubicBezTo>
                    <a:pt x="1856" y="123911"/>
                    <a:pt x="134575" y="1355"/>
                    <a:pt x="254729" y="0"/>
                  </a:cubicBezTo>
                  <a:cubicBezTo>
                    <a:pt x="403553" y="13915"/>
                    <a:pt x="497398" y="125416"/>
                    <a:pt x="509458" y="280702"/>
                  </a:cubicBezTo>
                  <a:cubicBezTo>
                    <a:pt x="513518" y="436318"/>
                    <a:pt x="374248" y="551745"/>
                    <a:pt x="254729" y="561404"/>
                  </a:cubicBezTo>
                  <a:cubicBezTo>
                    <a:pt x="96734" y="566570"/>
                    <a:pt x="11059" y="420737"/>
                    <a:pt x="0" y="280702"/>
                  </a:cubicBezTo>
                  <a:close/>
                </a:path>
                <a:path w="509458" h="561403" stroke="0" extrusionOk="0">
                  <a:moveTo>
                    <a:pt x="0" y="280702"/>
                  </a:moveTo>
                  <a:cubicBezTo>
                    <a:pt x="-5352" y="135065"/>
                    <a:pt x="110431" y="-1493"/>
                    <a:pt x="254729" y="0"/>
                  </a:cubicBezTo>
                  <a:cubicBezTo>
                    <a:pt x="425643" y="-4463"/>
                    <a:pt x="500003" y="142896"/>
                    <a:pt x="509458" y="280702"/>
                  </a:cubicBezTo>
                  <a:cubicBezTo>
                    <a:pt x="494678" y="440669"/>
                    <a:pt x="390804" y="566853"/>
                    <a:pt x="254729" y="561404"/>
                  </a:cubicBezTo>
                  <a:cubicBezTo>
                    <a:pt x="116348" y="559914"/>
                    <a:pt x="-10193" y="438067"/>
                    <a:pt x="0" y="280702"/>
                  </a:cubicBezTo>
                  <a:close/>
                </a:path>
              </a:pathLst>
            </a:custGeom>
            <a:solidFill>
              <a:srgbClr val="ED7D31"/>
            </a:solidFill>
            <a:ln>
              <a:solidFill>
                <a:schemeClr val="bg1"/>
              </a:solidFill>
              <a:extLst>
                <a:ext uri="{C807C97D-BFC1-408E-A445-0C87EB9F89A2}">
                  <ask:lineSketchStyleProps xmlns="" xmlns:ask="http://schemas.microsoft.com/office/drawing/2018/sketchyshapes" sd="981765707">
                    <a:prstGeom prst="ellipse">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j-lt"/>
                <a:ea typeface="+mn-ea"/>
                <a:cs typeface="+mn-cs"/>
              </a:endParaRPr>
            </a:p>
          </p:txBody>
        </p:sp>
        <p:sp>
          <p:nvSpPr>
            <p:cNvPr id="53" name="TextBox 52">
              <a:extLst>
                <a:ext uri="{FF2B5EF4-FFF2-40B4-BE49-F238E27FC236}">
                  <a16:creationId xmlns:a16="http://schemas.microsoft.com/office/drawing/2014/main" id="{B8CB8AC9-7C8E-4445-9208-821ACE47898B}"/>
                </a:ext>
              </a:extLst>
            </p:cNvPr>
            <p:cNvSpPr txBox="1"/>
            <p:nvPr/>
          </p:nvSpPr>
          <p:spPr>
            <a:xfrm>
              <a:off x="1555066" y="1804685"/>
              <a:ext cx="611366" cy="4770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dirty="0">
                  <a:ln>
                    <a:noFill/>
                  </a:ln>
                  <a:solidFill>
                    <a:prstClr val="white"/>
                  </a:solidFill>
                  <a:effectLst/>
                  <a:uLnTx/>
                  <a:uFillTx/>
                  <a:latin typeface="+mj-lt"/>
                  <a:ea typeface="+mn-ea"/>
                  <a:cs typeface="+mn-cs"/>
                </a:rPr>
                <a:t>2</a:t>
              </a:r>
            </a:p>
          </p:txBody>
        </p:sp>
      </p:grpSp>
      <p:grpSp>
        <p:nvGrpSpPr>
          <p:cNvPr id="54" name="Group 53">
            <a:extLst>
              <a:ext uri="{FF2B5EF4-FFF2-40B4-BE49-F238E27FC236}">
                <a16:creationId xmlns:a16="http://schemas.microsoft.com/office/drawing/2014/main" id="{6DAD8D1D-9829-4864-8F5B-84137F4031B9}"/>
              </a:ext>
            </a:extLst>
          </p:cNvPr>
          <p:cNvGrpSpPr/>
          <p:nvPr/>
        </p:nvGrpSpPr>
        <p:grpSpPr>
          <a:xfrm>
            <a:off x="5876326" y="1706169"/>
            <a:ext cx="693881" cy="561403"/>
            <a:chOff x="1472551" y="1769815"/>
            <a:chExt cx="693881" cy="561403"/>
          </a:xfrm>
        </p:grpSpPr>
        <p:sp>
          <p:nvSpPr>
            <p:cNvPr id="55" name="Oval 54">
              <a:extLst>
                <a:ext uri="{FF2B5EF4-FFF2-40B4-BE49-F238E27FC236}">
                  <a16:creationId xmlns:a16="http://schemas.microsoft.com/office/drawing/2014/main" id="{1B1B3222-93B0-4107-B3CC-F4F40D3E0B10}"/>
                </a:ext>
              </a:extLst>
            </p:cNvPr>
            <p:cNvSpPr/>
            <p:nvPr/>
          </p:nvSpPr>
          <p:spPr>
            <a:xfrm>
              <a:off x="1472551" y="1769815"/>
              <a:ext cx="509458" cy="561403"/>
            </a:xfrm>
            <a:custGeom>
              <a:avLst/>
              <a:gdLst>
                <a:gd name="connsiteX0" fmla="*/ 0 w 509458"/>
                <a:gd name="connsiteY0" fmla="*/ 280702 h 561403"/>
                <a:gd name="connsiteX1" fmla="*/ 254729 w 509458"/>
                <a:gd name="connsiteY1" fmla="*/ 0 h 561403"/>
                <a:gd name="connsiteX2" fmla="*/ 509458 w 509458"/>
                <a:gd name="connsiteY2" fmla="*/ 280702 h 561403"/>
                <a:gd name="connsiteX3" fmla="*/ 254729 w 509458"/>
                <a:gd name="connsiteY3" fmla="*/ 561404 h 561403"/>
                <a:gd name="connsiteX4" fmla="*/ 0 w 509458"/>
                <a:gd name="connsiteY4" fmla="*/ 280702 h 5614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458" h="561403" fill="none" extrusionOk="0">
                  <a:moveTo>
                    <a:pt x="0" y="280702"/>
                  </a:moveTo>
                  <a:cubicBezTo>
                    <a:pt x="1856" y="123911"/>
                    <a:pt x="134575" y="1355"/>
                    <a:pt x="254729" y="0"/>
                  </a:cubicBezTo>
                  <a:cubicBezTo>
                    <a:pt x="403553" y="13915"/>
                    <a:pt x="497398" y="125416"/>
                    <a:pt x="509458" y="280702"/>
                  </a:cubicBezTo>
                  <a:cubicBezTo>
                    <a:pt x="513518" y="436318"/>
                    <a:pt x="374248" y="551745"/>
                    <a:pt x="254729" y="561404"/>
                  </a:cubicBezTo>
                  <a:cubicBezTo>
                    <a:pt x="96734" y="566570"/>
                    <a:pt x="11059" y="420737"/>
                    <a:pt x="0" y="280702"/>
                  </a:cubicBezTo>
                  <a:close/>
                </a:path>
                <a:path w="509458" h="561403" stroke="0" extrusionOk="0">
                  <a:moveTo>
                    <a:pt x="0" y="280702"/>
                  </a:moveTo>
                  <a:cubicBezTo>
                    <a:pt x="-5352" y="135065"/>
                    <a:pt x="110431" y="-1493"/>
                    <a:pt x="254729" y="0"/>
                  </a:cubicBezTo>
                  <a:cubicBezTo>
                    <a:pt x="425643" y="-4463"/>
                    <a:pt x="500003" y="142896"/>
                    <a:pt x="509458" y="280702"/>
                  </a:cubicBezTo>
                  <a:cubicBezTo>
                    <a:pt x="494678" y="440669"/>
                    <a:pt x="390804" y="566853"/>
                    <a:pt x="254729" y="561404"/>
                  </a:cubicBezTo>
                  <a:cubicBezTo>
                    <a:pt x="116348" y="559914"/>
                    <a:pt x="-10193" y="438067"/>
                    <a:pt x="0" y="280702"/>
                  </a:cubicBezTo>
                  <a:close/>
                </a:path>
              </a:pathLst>
            </a:custGeom>
            <a:solidFill>
              <a:srgbClr val="70AD47"/>
            </a:solidFill>
            <a:ln>
              <a:solidFill>
                <a:schemeClr val="bg1"/>
              </a:solidFill>
              <a:extLst>
                <a:ext uri="{C807C97D-BFC1-408E-A445-0C87EB9F89A2}">
                  <ask:lineSketchStyleProps xmlns="" xmlns:ask="http://schemas.microsoft.com/office/drawing/2018/sketchyshapes" sd="981765707">
                    <a:prstGeom prst="ellipse">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j-lt"/>
                <a:ea typeface="+mn-ea"/>
                <a:cs typeface="+mn-cs"/>
              </a:endParaRPr>
            </a:p>
          </p:txBody>
        </p:sp>
        <p:sp>
          <p:nvSpPr>
            <p:cNvPr id="56" name="TextBox 55">
              <a:extLst>
                <a:ext uri="{FF2B5EF4-FFF2-40B4-BE49-F238E27FC236}">
                  <a16:creationId xmlns:a16="http://schemas.microsoft.com/office/drawing/2014/main" id="{5D46476D-D7B5-4D2F-98AD-F78EBC096563}"/>
                </a:ext>
              </a:extLst>
            </p:cNvPr>
            <p:cNvSpPr txBox="1"/>
            <p:nvPr/>
          </p:nvSpPr>
          <p:spPr>
            <a:xfrm>
              <a:off x="1555066" y="1804685"/>
              <a:ext cx="611366" cy="4770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dirty="0">
                  <a:ln>
                    <a:noFill/>
                  </a:ln>
                  <a:solidFill>
                    <a:prstClr val="white"/>
                  </a:solidFill>
                  <a:effectLst/>
                  <a:uLnTx/>
                  <a:uFillTx/>
                  <a:latin typeface="+mj-lt"/>
                  <a:ea typeface="+mn-ea"/>
                  <a:cs typeface="+mn-cs"/>
                </a:rPr>
                <a:t>3</a:t>
              </a:r>
            </a:p>
          </p:txBody>
        </p:sp>
      </p:grpSp>
      <p:grpSp>
        <p:nvGrpSpPr>
          <p:cNvPr id="57" name="Group 56">
            <a:extLst>
              <a:ext uri="{FF2B5EF4-FFF2-40B4-BE49-F238E27FC236}">
                <a16:creationId xmlns:a16="http://schemas.microsoft.com/office/drawing/2014/main" id="{D6924D40-10F8-40A5-B9A9-842C8D5AA40B}"/>
              </a:ext>
            </a:extLst>
          </p:cNvPr>
          <p:cNvGrpSpPr/>
          <p:nvPr/>
        </p:nvGrpSpPr>
        <p:grpSpPr>
          <a:xfrm>
            <a:off x="5876326" y="3671929"/>
            <a:ext cx="693881" cy="561403"/>
            <a:chOff x="1472551" y="1769815"/>
            <a:chExt cx="693881" cy="561403"/>
          </a:xfrm>
        </p:grpSpPr>
        <p:sp>
          <p:nvSpPr>
            <p:cNvPr id="58" name="Oval 57">
              <a:extLst>
                <a:ext uri="{FF2B5EF4-FFF2-40B4-BE49-F238E27FC236}">
                  <a16:creationId xmlns:a16="http://schemas.microsoft.com/office/drawing/2014/main" id="{DE512823-427B-4A0F-A327-C50214310E0D}"/>
                </a:ext>
              </a:extLst>
            </p:cNvPr>
            <p:cNvSpPr/>
            <p:nvPr/>
          </p:nvSpPr>
          <p:spPr>
            <a:xfrm>
              <a:off x="1472551" y="1769815"/>
              <a:ext cx="509458" cy="561403"/>
            </a:xfrm>
            <a:custGeom>
              <a:avLst/>
              <a:gdLst>
                <a:gd name="connsiteX0" fmla="*/ 0 w 509458"/>
                <a:gd name="connsiteY0" fmla="*/ 280702 h 561403"/>
                <a:gd name="connsiteX1" fmla="*/ 254729 w 509458"/>
                <a:gd name="connsiteY1" fmla="*/ 0 h 561403"/>
                <a:gd name="connsiteX2" fmla="*/ 509458 w 509458"/>
                <a:gd name="connsiteY2" fmla="*/ 280702 h 561403"/>
                <a:gd name="connsiteX3" fmla="*/ 254729 w 509458"/>
                <a:gd name="connsiteY3" fmla="*/ 561404 h 561403"/>
                <a:gd name="connsiteX4" fmla="*/ 0 w 509458"/>
                <a:gd name="connsiteY4" fmla="*/ 280702 h 5614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458" h="561403" fill="none" extrusionOk="0">
                  <a:moveTo>
                    <a:pt x="0" y="280702"/>
                  </a:moveTo>
                  <a:cubicBezTo>
                    <a:pt x="1856" y="123911"/>
                    <a:pt x="134575" y="1355"/>
                    <a:pt x="254729" y="0"/>
                  </a:cubicBezTo>
                  <a:cubicBezTo>
                    <a:pt x="403553" y="13915"/>
                    <a:pt x="497398" y="125416"/>
                    <a:pt x="509458" y="280702"/>
                  </a:cubicBezTo>
                  <a:cubicBezTo>
                    <a:pt x="513518" y="436318"/>
                    <a:pt x="374248" y="551745"/>
                    <a:pt x="254729" y="561404"/>
                  </a:cubicBezTo>
                  <a:cubicBezTo>
                    <a:pt x="96734" y="566570"/>
                    <a:pt x="11059" y="420737"/>
                    <a:pt x="0" y="280702"/>
                  </a:cubicBezTo>
                  <a:close/>
                </a:path>
                <a:path w="509458" h="561403" stroke="0" extrusionOk="0">
                  <a:moveTo>
                    <a:pt x="0" y="280702"/>
                  </a:moveTo>
                  <a:cubicBezTo>
                    <a:pt x="-5352" y="135065"/>
                    <a:pt x="110431" y="-1493"/>
                    <a:pt x="254729" y="0"/>
                  </a:cubicBezTo>
                  <a:cubicBezTo>
                    <a:pt x="425643" y="-4463"/>
                    <a:pt x="500003" y="142896"/>
                    <a:pt x="509458" y="280702"/>
                  </a:cubicBezTo>
                  <a:cubicBezTo>
                    <a:pt x="494678" y="440669"/>
                    <a:pt x="390804" y="566853"/>
                    <a:pt x="254729" y="561404"/>
                  </a:cubicBezTo>
                  <a:cubicBezTo>
                    <a:pt x="116348" y="559914"/>
                    <a:pt x="-10193" y="438067"/>
                    <a:pt x="0" y="280702"/>
                  </a:cubicBezTo>
                  <a:close/>
                </a:path>
              </a:pathLst>
            </a:custGeom>
            <a:solidFill>
              <a:srgbClr val="4472C4"/>
            </a:solidFill>
            <a:ln>
              <a:solidFill>
                <a:schemeClr val="bg1"/>
              </a:solidFill>
              <a:extLst>
                <a:ext uri="{C807C97D-BFC1-408E-A445-0C87EB9F89A2}">
                  <ask:lineSketchStyleProps xmlns="" xmlns:ask="http://schemas.microsoft.com/office/drawing/2018/sketchyshapes" sd="981765707">
                    <a:prstGeom prst="ellipse">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j-lt"/>
                <a:ea typeface="+mn-ea"/>
                <a:cs typeface="+mn-cs"/>
              </a:endParaRPr>
            </a:p>
          </p:txBody>
        </p:sp>
        <p:sp>
          <p:nvSpPr>
            <p:cNvPr id="59" name="TextBox 58">
              <a:extLst>
                <a:ext uri="{FF2B5EF4-FFF2-40B4-BE49-F238E27FC236}">
                  <a16:creationId xmlns:a16="http://schemas.microsoft.com/office/drawing/2014/main" id="{7C3F80AA-5963-4879-8CA7-C33A16EB093D}"/>
                </a:ext>
              </a:extLst>
            </p:cNvPr>
            <p:cNvSpPr txBox="1"/>
            <p:nvPr/>
          </p:nvSpPr>
          <p:spPr>
            <a:xfrm>
              <a:off x="1555066" y="1804685"/>
              <a:ext cx="611366" cy="4770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dirty="0">
                  <a:ln>
                    <a:noFill/>
                  </a:ln>
                  <a:solidFill>
                    <a:prstClr val="white"/>
                  </a:solidFill>
                  <a:effectLst/>
                  <a:uLnTx/>
                  <a:uFillTx/>
                  <a:latin typeface="+mj-lt"/>
                  <a:ea typeface="+mn-ea"/>
                  <a:cs typeface="+mn-cs"/>
                </a:rPr>
                <a:t>4</a:t>
              </a:r>
            </a:p>
          </p:txBody>
        </p:sp>
      </p:grpSp>
      <p:sp>
        <p:nvSpPr>
          <p:cNvPr id="60" name="TextBox 59">
            <a:extLst>
              <a:ext uri="{FF2B5EF4-FFF2-40B4-BE49-F238E27FC236}">
                <a16:creationId xmlns:a16="http://schemas.microsoft.com/office/drawing/2014/main" id="{B2BDE77A-0E30-4A6C-A099-D8C4C9F8E7C0}"/>
              </a:ext>
            </a:extLst>
          </p:cNvPr>
          <p:cNvSpPr txBox="1"/>
          <p:nvPr/>
        </p:nvSpPr>
        <p:spPr>
          <a:xfrm>
            <a:off x="3914775" y="856462"/>
            <a:ext cx="4745513"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002060"/>
                </a:solidFill>
                <a:effectLst/>
                <a:uLnTx/>
                <a:uFillTx/>
                <a:latin typeface="Coiny" panose="02000903060500060000" pitchFamily="2" charset="0"/>
                <a:ea typeface="+mn-ea"/>
                <a:cs typeface="+mn-cs"/>
              </a:rPr>
              <a:t>Về</a:t>
            </a:r>
            <a:r>
              <a:rPr kumimoji="0" lang="en-US" sz="3600" b="0" i="0" u="none" strike="noStrike" kern="1200" cap="none" spc="0" normalizeH="0" baseline="0" noProof="0" dirty="0">
                <a:ln>
                  <a:noFill/>
                </a:ln>
                <a:solidFill>
                  <a:srgbClr val="002060"/>
                </a:solidFill>
                <a:effectLst/>
                <a:uLnTx/>
                <a:uFillTx/>
                <a:latin typeface="Coiny" panose="02000903060500060000" pitchFamily="2" charset="0"/>
                <a:ea typeface="+mn-ea"/>
                <a:cs typeface="+mn-cs"/>
              </a:rPr>
              <a:t> </a:t>
            </a:r>
            <a:r>
              <a:rPr kumimoji="0" lang="en-US" sz="3600" b="0" i="0" u="none" strike="noStrike" kern="1200" cap="none" spc="0" normalizeH="0" baseline="0" noProof="0" dirty="0" err="1">
                <a:ln>
                  <a:noFill/>
                </a:ln>
                <a:solidFill>
                  <a:srgbClr val="002060"/>
                </a:solidFill>
                <a:effectLst/>
                <a:uLnTx/>
                <a:uFillTx/>
                <a:latin typeface="Coiny" panose="02000903060500060000" pitchFamily="2" charset="0"/>
                <a:ea typeface="+mn-ea"/>
                <a:cs typeface="+mn-cs"/>
              </a:rPr>
              <a:t>thăm</a:t>
            </a:r>
            <a:r>
              <a:rPr kumimoji="0" lang="en-US" sz="3600" b="0" i="0" u="none" strike="noStrike" kern="1200" cap="none" spc="0" normalizeH="0" baseline="0" noProof="0" dirty="0">
                <a:ln>
                  <a:noFill/>
                </a:ln>
                <a:solidFill>
                  <a:srgbClr val="002060"/>
                </a:solidFill>
                <a:effectLst/>
                <a:uLnTx/>
                <a:uFillTx/>
                <a:latin typeface="Coiny" panose="02000903060500060000" pitchFamily="2" charset="0"/>
                <a:ea typeface="+mn-ea"/>
                <a:cs typeface="+mn-cs"/>
              </a:rPr>
              <a:t> </a:t>
            </a:r>
            <a:r>
              <a:rPr kumimoji="0" lang="en-US" sz="3600" b="0" i="0" u="none" strike="noStrike" kern="1200" cap="none" spc="0" normalizeH="0" baseline="0" noProof="0" dirty="0" err="1">
                <a:ln>
                  <a:noFill/>
                </a:ln>
                <a:solidFill>
                  <a:srgbClr val="002060"/>
                </a:solidFill>
                <a:effectLst/>
                <a:uLnTx/>
                <a:uFillTx/>
                <a:latin typeface="Coiny" panose="02000903060500060000" pitchFamily="2" charset="0"/>
                <a:ea typeface="+mn-ea"/>
                <a:cs typeface="+mn-cs"/>
              </a:rPr>
              <a:t>quê</a:t>
            </a:r>
            <a:endParaRPr kumimoji="0" lang="en-US" sz="3600" b="0" i="0" u="none" strike="noStrike" kern="1200" cap="none" spc="0" normalizeH="0" baseline="0" noProof="0" dirty="0">
              <a:ln>
                <a:noFill/>
              </a:ln>
              <a:solidFill>
                <a:srgbClr val="002060"/>
              </a:solidFill>
              <a:effectLst/>
              <a:uLnTx/>
              <a:uFillTx/>
              <a:latin typeface="Coiny" panose="02000903060500060000" pitchFamily="2" charset="0"/>
              <a:ea typeface="+mn-ea"/>
              <a:cs typeface="+mn-cs"/>
            </a:endParaRPr>
          </a:p>
        </p:txBody>
      </p:sp>
    </p:spTree>
    <p:extLst>
      <p:ext uri="{BB962C8B-B14F-4D97-AF65-F5344CB8AC3E}">
        <p14:creationId xmlns:p14="http://schemas.microsoft.com/office/powerpoint/2010/main" val="1873568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path" presetSubtype="0" accel="50000" decel="50000" autoRev="1" fill="hold" nodeType="withEffect">
                                  <p:stCondLst>
                                    <p:cond delay="0"/>
                                  </p:stCondLst>
                                  <p:childTnLst>
                                    <p:animMotion origin="layout" path="M -1.25E-6 2.59259E-6 L 0.12253 -0.01921 " pathEditMode="relative" rAng="0" ptsTypes="AA">
                                      <p:cBhvr>
                                        <p:cTn id="6" dur="3000" fill="hold"/>
                                        <p:tgtEl>
                                          <p:spTgt spid="10"/>
                                        </p:tgtEl>
                                        <p:attrNameLst>
                                          <p:attrName>ppt_x</p:attrName>
                                          <p:attrName>ppt_y</p:attrName>
                                        </p:attrNameLst>
                                      </p:cBhvr>
                                      <p:rCtr x="6406" y="-787"/>
                                    </p:animMotion>
                                  </p:childTnLst>
                                </p:cTn>
                              </p:par>
                              <p:par>
                                <p:cTn id="7" presetID="10" presetClass="entr" presetSubtype="0" fill="hold" nodeType="withEffect">
                                  <p:stCondLst>
                                    <p:cond delay="0"/>
                                  </p:stCondLst>
                                  <p:childTnLst>
                                    <p:set>
                                      <p:cBhvr>
                                        <p:cTn id="8" dur="1" fill="hold">
                                          <p:stCondLst>
                                            <p:cond delay="0"/>
                                          </p:stCondLst>
                                        </p:cTn>
                                        <p:tgtEl>
                                          <p:spTgt spid="27"/>
                                        </p:tgtEl>
                                        <p:attrNameLst>
                                          <p:attrName>style.visibility</p:attrName>
                                        </p:attrNameLst>
                                      </p:cBhvr>
                                      <p:to>
                                        <p:strVal val="visible"/>
                                      </p:to>
                                    </p:set>
                                    <p:animEffect transition="in" filter="fade">
                                      <p:cBhvr>
                                        <p:cTn id="9" dur="500"/>
                                        <p:tgtEl>
                                          <p:spTgt spid="27"/>
                                        </p:tgtEl>
                                      </p:cBhvr>
                                    </p:animEffect>
                                  </p:childTnLst>
                                </p:cTn>
                              </p:par>
                              <p:par>
                                <p:cTn id="10" presetID="59" presetClass="path" presetSubtype="0" accel="50000" decel="50000" fill="hold" nodeType="withEffect">
                                  <p:stCondLst>
                                    <p:cond delay="0"/>
                                  </p:stCondLst>
                                  <p:childTnLst>
                                    <p:animMotion origin="layout" path="M -0.35039 0.03055 C -0.35039 0.02129 -0.3108 0.01458 -0.26263 0.01458 C -0.21302 0.01458 -0.17343 0.02129 -0.17343 0.03055 C -0.17343 0.03958 -0.13385 0.04675 -0.08424 0.04675 C -0.03606 0.04675 0.00365 0.03958 0.00365 0.03055 " pathEditMode="relative" rAng="0" ptsTypes="AAAAA">
                                      <p:cBhvr>
                                        <p:cTn id="11" dur="2000" fill="hold"/>
                                        <p:tgtEl>
                                          <p:spTgt spid="27"/>
                                        </p:tgtEl>
                                        <p:attrNameLst>
                                          <p:attrName>ppt_x</p:attrName>
                                          <p:attrName>ppt_y</p:attrName>
                                        </p:attrNameLst>
                                      </p:cBhvr>
                                      <p:rCtr x="17695" y="0"/>
                                    </p:animMotion>
                                  </p:childTnLst>
                                </p:cTn>
                              </p:par>
                              <p:par>
                                <p:cTn id="12" presetID="22" presetClass="entr" presetSubtype="8" fill="hold" grpId="0" nodeType="withEffect">
                                  <p:stCondLst>
                                    <p:cond delay="500"/>
                                  </p:stCondLst>
                                  <p:childTnLst>
                                    <p:set>
                                      <p:cBhvr>
                                        <p:cTn id="13" dur="1" fill="hold">
                                          <p:stCondLst>
                                            <p:cond delay="0"/>
                                          </p:stCondLst>
                                        </p:cTn>
                                        <p:tgtEl>
                                          <p:spTgt spid="26"/>
                                        </p:tgtEl>
                                        <p:attrNameLst>
                                          <p:attrName>style.visibility</p:attrName>
                                        </p:attrNameLst>
                                      </p:cBhvr>
                                      <p:to>
                                        <p:strVal val="visible"/>
                                      </p:to>
                                    </p:set>
                                    <p:animEffect transition="in" filter="wipe(left)">
                                      <p:cBhvr>
                                        <p:cTn id="14" dur="1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705B0FB7-6F73-385C-2C83-C95907813295}"/>
              </a:ext>
            </a:extLst>
          </p:cNvPr>
          <p:cNvGrpSpPr/>
          <p:nvPr/>
        </p:nvGrpSpPr>
        <p:grpSpPr>
          <a:xfrm>
            <a:off x="0" y="-453805"/>
            <a:ext cx="5804823" cy="6364273"/>
            <a:chOff x="0" y="-453805"/>
            <a:chExt cx="5804823" cy="6364273"/>
          </a:xfrm>
        </p:grpSpPr>
        <p:grpSp>
          <p:nvGrpSpPr>
            <p:cNvPr id="5" name="Group 4">
              <a:extLst>
                <a:ext uri="{FF2B5EF4-FFF2-40B4-BE49-F238E27FC236}">
                  <a16:creationId xmlns:a16="http://schemas.microsoft.com/office/drawing/2014/main" id="{614A1761-8C69-D8EC-0CF9-544349E8498B}"/>
                </a:ext>
              </a:extLst>
            </p:cNvPr>
            <p:cNvGrpSpPr/>
            <p:nvPr/>
          </p:nvGrpSpPr>
          <p:grpSpPr>
            <a:xfrm>
              <a:off x="0" y="-453805"/>
              <a:ext cx="5804823" cy="6364273"/>
              <a:chOff x="-2699870" y="-504571"/>
              <a:chExt cx="2433548" cy="2433548"/>
            </a:xfrm>
          </p:grpSpPr>
          <p:pic>
            <p:nvPicPr>
              <p:cNvPr id="7" name="Picture 6">
                <a:extLst>
                  <a:ext uri="{FF2B5EF4-FFF2-40B4-BE49-F238E27FC236}">
                    <a16:creationId xmlns:a16="http://schemas.microsoft.com/office/drawing/2014/main" id="{EC352188-6F01-B83B-81D2-9163AA06B6D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99870" y="-504571"/>
                <a:ext cx="2433548" cy="2433548"/>
              </a:xfrm>
              <a:prstGeom prst="rect">
                <a:avLst/>
              </a:prstGeom>
            </p:spPr>
          </p:pic>
          <p:sp>
            <p:nvSpPr>
              <p:cNvPr id="8" name="Round Diagonal Corner Rectangle 63">
                <a:extLst>
                  <a:ext uri="{FF2B5EF4-FFF2-40B4-BE49-F238E27FC236}">
                    <a16:creationId xmlns:a16="http://schemas.microsoft.com/office/drawing/2014/main" id="{A43EC900-6A55-6659-26C6-1FE309FE8F19}"/>
                  </a:ext>
                </a:extLst>
              </p:cNvPr>
              <p:cNvSpPr/>
              <p:nvPr/>
            </p:nvSpPr>
            <p:spPr>
              <a:xfrm>
                <a:off x="-2347080" y="1023196"/>
                <a:ext cx="1651516" cy="886512"/>
              </a:xfrm>
              <a:prstGeom prst="round2DiagRect">
                <a:avLst/>
              </a:prstGeom>
              <a:solidFill>
                <a:srgbClr val="ED7D31">
                  <a:lumMod val="20000"/>
                  <a:lumOff val="80000"/>
                </a:srgbClr>
              </a:solidFill>
              <a:ln w="57150" cap="flat" cmpd="sng" algn="ctr">
                <a:solidFill>
                  <a:srgbClr val="CC33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black"/>
                  </a:solidFill>
                  <a:effectLst/>
                  <a:uLnTx/>
                  <a:uFillTx/>
                  <a:latin typeface="Calibri"/>
                  <a:ea typeface="+mn-ea"/>
                  <a:cs typeface="+mn-cs"/>
                </a:endParaRPr>
              </a:p>
            </p:txBody>
          </p:sp>
        </p:grpSp>
        <p:sp>
          <p:nvSpPr>
            <p:cNvPr id="6" name="TextBox 5">
              <a:extLst>
                <a:ext uri="{FF2B5EF4-FFF2-40B4-BE49-F238E27FC236}">
                  <a16:creationId xmlns:a16="http://schemas.microsoft.com/office/drawing/2014/main" id="{585B3D8A-BDE4-F941-96AF-1BBEC780E66E}"/>
                </a:ext>
              </a:extLst>
            </p:cNvPr>
            <p:cNvSpPr txBox="1"/>
            <p:nvPr/>
          </p:nvSpPr>
          <p:spPr>
            <a:xfrm>
              <a:off x="1106431" y="4039141"/>
              <a:ext cx="3409597" cy="1323439"/>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a:ln>
                    <a:noFill/>
                  </a:ln>
                  <a:solidFill>
                    <a:srgbClr val="4472C4">
                      <a:lumMod val="50000"/>
                    </a:srgbClr>
                  </a:solidFill>
                  <a:effectLst/>
                  <a:uLnTx/>
                  <a:uFillTx/>
                  <a:latin typeface="Times New Roman" panose="02020603050405020304" pitchFamily="18" charset="0"/>
                  <a:cs typeface="Times New Roman" panose="02020603050405020304" pitchFamily="18" charset="0"/>
                </a:rPr>
                <a:t>LUYỆN </a:t>
              </a:r>
              <a:r>
                <a:rPr kumimoji="0" lang="en-US" sz="4000" b="1" i="0" u="none" strike="noStrike" kern="0" cap="none" spc="0" normalizeH="0" baseline="0" noProof="0" dirty="0" err="1">
                  <a:ln>
                    <a:noFill/>
                  </a:ln>
                  <a:solidFill>
                    <a:srgbClr val="4472C4">
                      <a:lumMod val="50000"/>
                    </a:srgbClr>
                  </a:solidFill>
                  <a:effectLst/>
                  <a:uLnTx/>
                  <a:uFillTx/>
                  <a:latin typeface="Times New Roman" panose="02020603050405020304" pitchFamily="18" charset="0"/>
                  <a:cs typeface="Times New Roman" panose="02020603050405020304" pitchFamily="18" charset="0"/>
                </a:rPr>
                <a:t>ĐỌC</a:t>
              </a:r>
              <a:r>
                <a:rPr kumimoji="0" lang="en-US" sz="4000" b="1" i="0" u="none" strike="noStrike" kern="0" cap="none" spc="0" normalizeH="0" baseline="0" noProof="0" dirty="0">
                  <a:ln>
                    <a:noFill/>
                  </a:ln>
                  <a:solidFill>
                    <a:srgbClr val="4472C4">
                      <a:lumMod val="50000"/>
                    </a:srgbClr>
                  </a:solidFill>
                  <a:effectLst/>
                  <a:uLnTx/>
                  <a:uFillTx/>
                  <a:latin typeface="Times New Roman" panose="02020603050405020304" pitchFamily="18" charset="0"/>
                  <a:cs typeface="Times New Roman" panose="02020603050405020304" pitchFamily="18" charset="0"/>
                </a:rPr>
                <a:t> </a:t>
              </a:r>
              <a:r>
                <a:rPr kumimoji="0" lang="en-US" sz="4000" b="1" i="0" u="none" strike="noStrike" kern="0" cap="none" spc="0" normalizeH="0" baseline="0" noProof="0" dirty="0" err="1">
                  <a:ln>
                    <a:noFill/>
                  </a:ln>
                  <a:solidFill>
                    <a:srgbClr val="4472C4">
                      <a:lumMod val="50000"/>
                    </a:srgbClr>
                  </a:solidFill>
                  <a:effectLst/>
                  <a:uLnTx/>
                  <a:uFillTx/>
                  <a:latin typeface="Times New Roman" panose="02020603050405020304" pitchFamily="18" charset="0"/>
                  <a:cs typeface="Times New Roman" panose="02020603050405020304" pitchFamily="18" charset="0"/>
                </a:rPr>
                <a:t>NHÓM</a:t>
              </a:r>
              <a:endParaRPr kumimoji="0" lang="en-US" sz="4000" b="1" i="0" u="none" strike="noStrike" kern="0" cap="none" spc="0" normalizeH="0" baseline="0" noProof="0" dirty="0">
                <a:ln>
                  <a:noFill/>
                </a:ln>
                <a:solidFill>
                  <a:srgbClr val="4472C4">
                    <a:lumMod val="50000"/>
                  </a:srgbClr>
                </a:solidFill>
                <a:effectLst/>
                <a:uLnTx/>
                <a:uFillTx/>
                <a:latin typeface="Times New Roman" panose="02020603050405020304" pitchFamily="18" charset="0"/>
                <a:cs typeface="Times New Roman" panose="02020603050405020304" pitchFamily="18" charset="0"/>
              </a:endParaRPr>
            </a:p>
          </p:txBody>
        </p:sp>
      </p:grpSp>
      <p:pic>
        <p:nvPicPr>
          <p:cNvPr id="9" name="Picture 8">
            <a:extLst>
              <a:ext uri="{FF2B5EF4-FFF2-40B4-BE49-F238E27FC236}">
                <a16:creationId xmlns:a16="http://schemas.microsoft.com/office/drawing/2014/main" id="{EAF564E2-09D7-0B18-8B66-DDD8D3BE1CE2}"/>
              </a:ext>
            </a:extLst>
          </p:cNvPr>
          <p:cNvPicPr>
            <a:picLocks noChangeAspect="1"/>
          </p:cNvPicPr>
          <p:nvPr/>
        </p:nvPicPr>
        <p:blipFill rotWithShape="1">
          <a:blip r:embed="rId3"/>
          <a:srcRect r="7109"/>
          <a:stretch/>
        </p:blipFill>
        <p:spPr>
          <a:xfrm>
            <a:off x="5608898" y="660054"/>
            <a:ext cx="5176095" cy="2289312"/>
          </a:xfrm>
          <a:prstGeom prst="rect">
            <a:avLst/>
          </a:prstGeom>
        </p:spPr>
      </p:pic>
      <p:pic>
        <p:nvPicPr>
          <p:cNvPr id="10" name="Picture 9">
            <a:extLst>
              <a:ext uri="{FF2B5EF4-FFF2-40B4-BE49-F238E27FC236}">
                <a16:creationId xmlns:a16="http://schemas.microsoft.com/office/drawing/2014/main" id="{4750B7A1-A1EC-4B05-F348-77D73C6653EA}"/>
              </a:ext>
            </a:extLst>
          </p:cNvPr>
          <p:cNvPicPr>
            <a:picLocks noChangeAspect="1"/>
          </p:cNvPicPr>
          <p:nvPr/>
        </p:nvPicPr>
        <p:blipFill>
          <a:blip r:embed="rId4"/>
          <a:stretch>
            <a:fillRect/>
          </a:stretch>
        </p:blipFill>
        <p:spPr>
          <a:xfrm>
            <a:off x="5006556" y="3808348"/>
            <a:ext cx="6194073" cy="2608157"/>
          </a:xfrm>
          <a:prstGeom prst="rect">
            <a:avLst/>
          </a:prstGeom>
        </p:spPr>
      </p:pic>
    </p:spTree>
    <p:extLst>
      <p:ext uri="{BB962C8B-B14F-4D97-AF65-F5344CB8AC3E}">
        <p14:creationId xmlns:p14="http://schemas.microsoft.com/office/powerpoint/2010/main" val="3162681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par>
                                <p:cTn id="8" presetID="14" presetClass="entr" presetSubtype="1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randombar(horizontal)">
                                      <p:cBhvr>
                                        <p:cTn id="10" dur="500"/>
                                        <p:tgtEl>
                                          <p:spTgt spid="10"/>
                                        </p:tgtEl>
                                      </p:cBhvr>
                                    </p:animEffect>
                                  </p:childTnLst>
                                </p:cTn>
                              </p:par>
                              <p:par>
                                <p:cTn id="11" presetID="2" presetClass="entr" presetSubtype="4"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2000" r="-23000" b="-30000"/>
          </a:stretch>
        </a:blipFill>
        <a:effectLst/>
      </p:bgPr>
    </p:bg>
    <p:spTree>
      <p:nvGrpSpPr>
        <p:cNvPr id="1" name=""/>
        <p:cNvGrpSpPr/>
        <p:nvPr/>
      </p:nvGrpSpPr>
      <p:grpSpPr>
        <a:xfrm>
          <a:off x="0" y="0"/>
          <a:ext cx="0" cy="0"/>
          <a:chOff x="0" y="0"/>
          <a:chExt cx="0" cy="0"/>
        </a:xfrm>
      </p:grpSpPr>
      <p:pic>
        <p:nvPicPr>
          <p:cNvPr id="10" name="Picture 9" descr="A picture containing text, night sky&#10;&#10;Description automatically generated">
            <a:extLst>
              <a:ext uri="{FF2B5EF4-FFF2-40B4-BE49-F238E27FC236}">
                <a16:creationId xmlns:a16="http://schemas.microsoft.com/office/drawing/2014/main" id="{4C8F206A-65C2-4ADD-B06C-D046FD3C93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8178" y="222673"/>
            <a:ext cx="1760933" cy="477541"/>
          </a:xfrm>
          <a:prstGeom prst="rect">
            <a:avLst/>
          </a:prstGeom>
        </p:spPr>
      </p:pic>
      <p:sp>
        <p:nvSpPr>
          <p:cNvPr id="11" name="Rectangle: Rounded Corners 10">
            <a:extLst>
              <a:ext uri="{FF2B5EF4-FFF2-40B4-BE49-F238E27FC236}">
                <a16:creationId xmlns:a16="http://schemas.microsoft.com/office/drawing/2014/main" id="{E8B887A3-6B41-4942-BE41-E572F9D7E242}"/>
              </a:ext>
            </a:extLst>
          </p:cNvPr>
          <p:cNvSpPr/>
          <p:nvPr/>
        </p:nvSpPr>
        <p:spPr>
          <a:xfrm>
            <a:off x="1103142" y="815925"/>
            <a:ext cx="9985716" cy="5383168"/>
          </a:xfrm>
          <a:custGeom>
            <a:avLst/>
            <a:gdLst>
              <a:gd name="connsiteX0" fmla="*/ 0 w 9985716"/>
              <a:gd name="connsiteY0" fmla="*/ 897213 h 5383168"/>
              <a:gd name="connsiteX1" fmla="*/ 897213 w 9985716"/>
              <a:gd name="connsiteY1" fmla="*/ 0 h 5383168"/>
              <a:gd name="connsiteX2" fmla="*/ 1743646 w 9985716"/>
              <a:gd name="connsiteY2" fmla="*/ 0 h 5383168"/>
              <a:gd name="connsiteX3" fmla="*/ 2344341 w 9985716"/>
              <a:gd name="connsiteY3" fmla="*/ 0 h 5383168"/>
              <a:gd name="connsiteX4" fmla="*/ 3190774 w 9985716"/>
              <a:gd name="connsiteY4" fmla="*/ 0 h 5383168"/>
              <a:gd name="connsiteX5" fmla="*/ 3955295 w 9985716"/>
              <a:gd name="connsiteY5" fmla="*/ 0 h 5383168"/>
              <a:gd name="connsiteX6" fmla="*/ 4474076 w 9985716"/>
              <a:gd name="connsiteY6" fmla="*/ 0 h 5383168"/>
              <a:gd name="connsiteX7" fmla="*/ 4992858 w 9985716"/>
              <a:gd name="connsiteY7" fmla="*/ 0 h 5383168"/>
              <a:gd name="connsiteX8" fmla="*/ 5839291 w 9985716"/>
              <a:gd name="connsiteY8" fmla="*/ 0 h 5383168"/>
              <a:gd name="connsiteX9" fmla="*/ 6358073 w 9985716"/>
              <a:gd name="connsiteY9" fmla="*/ 0 h 5383168"/>
              <a:gd name="connsiteX10" fmla="*/ 7204506 w 9985716"/>
              <a:gd name="connsiteY10" fmla="*/ 0 h 5383168"/>
              <a:gd name="connsiteX11" fmla="*/ 7641375 w 9985716"/>
              <a:gd name="connsiteY11" fmla="*/ 0 h 5383168"/>
              <a:gd name="connsiteX12" fmla="*/ 8242070 w 9985716"/>
              <a:gd name="connsiteY12" fmla="*/ 0 h 5383168"/>
              <a:gd name="connsiteX13" fmla="*/ 9088503 w 9985716"/>
              <a:gd name="connsiteY13" fmla="*/ 0 h 5383168"/>
              <a:gd name="connsiteX14" fmla="*/ 9985716 w 9985716"/>
              <a:gd name="connsiteY14" fmla="*/ 897213 h 5383168"/>
              <a:gd name="connsiteX15" fmla="*/ 9985716 w 9985716"/>
              <a:gd name="connsiteY15" fmla="*/ 1387674 h 5383168"/>
              <a:gd name="connsiteX16" fmla="*/ 9985716 w 9985716"/>
              <a:gd name="connsiteY16" fmla="*/ 2057573 h 5383168"/>
              <a:gd name="connsiteX17" fmla="*/ 9985716 w 9985716"/>
              <a:gd name="connsiteY17" fmla="*/ 2691584 h 5383168"/>
              <a:gd name="connsiteX18" fmla="*/ 9985716 w 9985716"/>
              <a:gd name="connsiteY18" fmla="*/ 3325595 h 5383168"/>
              <a:gd name="connsiteX19" fmla="*/ 9985716 w 9985716"/>
              <a:gd name="connsiteY19" fmla="*/ 3816056 h 5383168"/>
              <a:gd name="connsiteX20" fmla="*/ 9985716 w 9985716"/>
              <a:gd name="connsiteY20" fmla="*/ 4485955 h 5383168"/>
              <a:gd name="connsiteX21" fmla="*/ 9088503 w 9985716"/>
              <a:gd name="connsiteY21" fmla="*/ 5383168 h 5383168"/>
              <a:gd name="connsiteX22" fmla="*/ 8569721 w 9985716"/>
              <a:gd name="connsiteY22" fmla="*/ 5383168 h 5383168"/>
              <a:gd name="connsiteX23" fmla="*/ 7723288 w 9985716"/>
              <a:gd name="connsiteY23" fmla="*/ 5383168 h 5383168"/>
              <a:gd name="connsiteX24" fmla="*/ 6876855 w 9985716"/>
              <a:gd name="connsiteY24" fmla="*/ 5383168 h 5383168"/>
              <a:gd name="connsiteX25" fmla="*/ 6194247 w 9985716"/>
              <a:gd name="connsiteY25" fmla="*/ 5383168 h 5383168"/>
              <a:gd name="connsiteX26" fmla="*/ 5511640 w 9985716"/>
              <a:gd name="connsiteY26" fmla="*/ 5383168 h 5383168"/>
              <a:gd name="connsiteX27" fmla="*/ 4747119 w 9985716"/>
              <a:gd name="connsiteY27" fmla="*/ 5383168 h 5383168"/>
              <a:gd name="connsiteX28" fmla="*/ 4228338 w 9985716"/>
              <a:gd name="connsiteY28" fmla="*/ 5383168 h 5383168"/>
              <a:gd name="connsiteX29" fmla="*/ 3791469 w 9985716"/>
              <a:gd name="connsiteY29" fmla="*/ 5383168 h 5383168"/>
              <a:gd name="connsiteX30" fmla="*/ 3354600 w 9985716"/>
              <a:gd name="connsiteY30" fmla="*/ 5383168 h 5383168"/>
              <a:gd name="connsiteX31" fmla="*/ 2917731 w 9985716"/>
              <a:gd name="connsiteY31" fmla="*/ 5383168 h 5383168"/>
              <a:gd name="connsiteX32" fmla="*/ 2071298 w 9985716"/>
              <a:gd name="connsiteY32" fmla="*/ 5383168 h 5383168"/>
              <a:gd name="connsiteX33" fmla="*/ 897213 w 9985716"/>
              <a:gd name="connsiteY33" fmla="*/ 5383168 h 5383168"/>
              <a:gd name="connsiteX34" fmla="*/ 0 w 9985716"/>
              <a:gd name="connsiteY34" fmla="*/ 4485955 h 5383168"/>
              <a:gd name="connsiteX35" fmla="*/ 0 w 9985716"/>
              <a:gd name="connsiteY35" fmla="*/ 3816056 h 5383168"/>
              <a:gd name="connsiteX36" fmla="*/ 0 w 9985716"/>
              <a:gd name="connsiteY36" fmla="*/ 3182045 h 5383168"/>
              <a:gd name="connsiteX37" fmla="*/ 0 w 9985716"/>
              <a:gd name="connsiteY37" fmla="*/ 2512147 h 5383168"/>
              <a:gd name="connsiteX38" fmla="*/ 0 w 9985716"/>
              <a:gd name="connsiteY38" fmla="*/ 1914023 h 5383168"/>
              <a:gd name="connsiteX39" fmla="*/ 0 w 9985716"/>
              <a:gd name="connsiteY39" fmla="*/ 897213 h 5383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9985716" h="5383168" fill="none" extrusionOk="0">
                <a:moveTo>
                  <a:pt x="0" y="897213"/>
                </a:moveTo>
                <a:cubicBezTo>
                  <a:pt x="43422" y="316635"/>
                  <a:pt x="339151" y="40126"/>
                  <a:pt x="897213" y="0"/>
                </a:cubicBezTo>
                <a:cubicBezTo>
                  <a:pt x="1291216" y="-1958"/>
                  <a:pt x="1343429" y="4427"/>
                  <a:pt x="1743646" y="0"/>
                </a:cubicBezTo>
                <a:cubicBezTo>
                  <a:pt x="2143863" y="-4427"/>
                  <a:pt x="2165646" y="26144"/>
                  <a:pt x="2344341" y="0"/>
                </a:cubicBezTo>
                <a:cubicBezTo>
                  <a:pt x="2523037" y="-26144"/>
                  <a:pt x="2788831" y="-23885"/>
                  <a:pt x="3190774" y="0"/>
                </a:cubicBezTo>
                <a:cubicBezTo>
                  <a:pt x="3592717" y="23885"/>
                  <a:pt x="3777248" y="-6636"/>
                  <a:pt x="3955295" y="0"/>
                </a:cubicBezTo>
                <a:cubicBezTo>
                  <a:pt x="4133342" y="6636"/>
                  <a:pt x="4329032" y="11676"/>
                  <a:pt x="4474076" y="0"/>
                </a:cubicBezTo>
                <a:cubicBezTo>
                  <a:pt x="4619120" y="-11676"/>
                  <a:pt x="4871874" y="10567"/>
                  <a:pt x="4992858" y="0"/>
                </a:cubicBezTo>
                <a:cubicBezTo>
                  <a:pt x="5113842" y="-10567"/>
                  <a:pt x="5558907" y="14386"/>
                  <a:pt x="5839291" y="0"/>
                </a:cubicBezTo>
                <a:cubicBezTo>
                  <a:pt x="6119675" y="-14386"/>
                  <a:pt x="6178629" y="-4892"/>
                  <a:pt x="6358073" y="0"/>
                </a:cubicBezTo>
                <a:cubicBezTo>
                  <a:pt x="6537517" y="4892"/>
                  <a:pt x="6996902" y="7705"/>
                  <a:pt x="7204506" y="0"/>
                </a:cubicBezTo>
                <a:cubicBezTo>
                  <a:pt x="7412110" y="-7705"/>
                  <a:pt x="7514179" y="-5876"/>
                  <a:pt x="7641375" y="0"/>
                </a:cubicBezTo>
                <a:cubicBezTo>
                  <a:pt x="7768571" y="5876"/>
                  <a:pt x="8019077" y="-13141"/>
                  <a:pt x="8242070" y="0"/>
                </a:cubicBezTo>
                <a:cubicBezTo>
                  <a:pt x="8465064" y="13141"/>
                  <a:pt x="8901609" y="-653"/>
                  <a:pt x="9088503" y="0"/>
                </a:cubicBezTo>
                <a:cubicBezTo>
                  <a:pt x="9570389" y="60345"/>
                  <a:pt x="9962464" y="422221"/>
                  <a:pt x="9985716" y="897213"/>
                </a:cubicBezTo>
                <a:cubicBezTo>
                  <a:pt x="9982714" y="1087023"/>
                  <a:pt x="9971924" y="1164942"/>
                  <a:pt x="9985716" y="1387674"/>
                </a:cubicBezTo>
                <a:cubicBezTo>
                  <a:pt x="9999508" y="1610406"/>
                  <a:pt x="10014476" y="1796696"/>
                  <a:pt x="9985716" y="2057573"/>
                </a:cubicBezTo>
                <a:cubicBezTo>
                  <a:pt x="9956956" y="2318450"/>
                  <a:pt x="9958185" y="2389639"/>
                  <a:pt x="9985716" y="2691584"/>
                </a:cubicBezTo>
                <a:cubicBezTo>
                  <a:pt x="10013247" y="2993529"/>
                  <a:pt x="9997646" y="3074078"/>
                  <a:pt x="9985716" y="3325595"/>
                </a:cubicBezTo>
                <a:cubicBezTo>
                  <a:pt x="9973786" y="3577112"/>
                  <a:pt x="9986750" y="3631158"/>
                  <a:pt x="9985716" y="3816056"/>
                </a:cubicBezTo>
                <a:cubicBezTo>
                  <a:pt x="9984682" y="4000954"/>
                  <a:pt x="10018511" y="4198378"/>
                  <a:pt x="9985716" y="4485955"/>
                </a:cubicBezTo>
                <a:cubicBezTo>
                  <a:pt x="9934439" y="5033527"/>
                  <a:pt x="9631472" y="5352652"/>
                  <a:pt x="9088503" y="5383168"/>
                </a:cubicBezTo>
                <a:cubicBezTo>
                  <a:pt x="8887651" y="5365509"/>
                  <a:pt x="8819743" y="5357799"/>
                  <a:pt x="8569721" y="5383168"/>
                </a:cubicBezTo>
                <a:cubicBezTo>
                  <a:pt x="8319699" y="5408537"/>
                  <a:pt x="8065165" y="5416563"/>
                  <a:pt x="7723288" y="5383168"/>
                </a:cubicBezTo>
                <a:cubicBezTo>
                  <a:pt x="7381411" y="5349773"/>
                  <a:pt x="7279473" y="5371642"/>
                  <a:pt x="6876855" y="5383168"/>
                </a:cubicBezTo>
                <a:cubicBezTo>
                  <a:pt x="6474237" y="5394694"/>
                  <a:pt x="6336484" y="5405673"/>
                  <a:pt x="6194247" y="5383168"/>
                </a:cubicBezTo>
                <a:cubicBezTo>
                  <a:pt x="6052010" y="5360663"/>
                  <a:pt x="5692236" y="5369207"/>
                  <a:pt x="5511640" y="5383168"/>
                </a:cubicBezTo>
                <a:cubicBezTo>
                  <a:pt x="5331044" y="5397129"/>
                  <a:pt x="5084943" y="5417579"/>
                  <a:pt x="4747119" y="5383168"/>
                </a:cubicBezTo>
                <a:cubicBezTo>
                  <a:pt x="4409295" y="5348757"/>
                  <a:pt x="4374393" y="5388762"/>
                  <a:pt x="4228338" y="5383168"/>
                </a:cubicBezTo>
                <a:cubicBezTo>
                  <a:pt x="4082283" y="5377574"/>
                  <a:pt x="3882011" y="5380183"/>
                  <a:pt x="3791469" y="5383168"/>
                </a:cubicBezTo>
                <a:cubicBezTo>
                  <a:pt x="3700927" y="5386153"/>
                  <a:pt x="3541560" y="5398958"/>
                  <a:pt x="3354600" y="5383168"/>
                </a:cubicBezTo>
                <a:cubicBezTo>
                  <a:pt x="3167640" y="5367378"/>
                  <a:pt x="3134019" y="5388436"/>
                  <a:pt x="2917731" y="5383168"/>
                </a:cubicBezTo>
                <a:cubicBezTo>
                  <a:pt x="2701443" y="5377900"/>
                  <a:pt x="2488826" y="5387610"/>
                  <a:pt x="2071298" y="5383168"/>
                </a:cubicBezTo>
                <a:cubicBezTo>
                  <a:pt x="1653770" y="5378726"/>
                  <a:pt x="1300551" y="5352359"/>
                  <a:pt x="897213" y="5383168"/>
                </a:cubicBezTo>
                <a:cubicBezTo>
                  <a:pt x="353016" y="5339902"/>
                  <a:pt x="-25711" y="4999253"/>
                  <a:pt x="0" y="4485955"/>
                </a:cubicBezTo>
                <a:cubicBezTo>
                  <a:pt x="-10776" y="4318837"/>
                  <a:pt x="6437" y="3975157"/>
                  <a:pt x="0" y="3816056"/>
                </a:cubicBezTo>
                <a:cubicBezTo>
                  <a:pt x="-6437" y="3656955"/>
                  <a:pt x="30182" y="3430662"/>
                  <a:pt x="0" y="3182045"/>
                </a:cubicBezTo>
                <a:cubicBezTo>
                  <a:pt x="-30182" y="2933428"/>
                  <a:pt x="32331" y="2719923"/>
                  <a:pt x="0" y="2512147"/>
                </a:cubicBezTo>
                <a:cubicBezTo>
                  <a:pt x="-32331" y="2304371"/>
                  <a:pt x="8182" y="2127440"/>
                  <a:pt x="0" y="1914023"/>
                </a:cubicBezTo>
                <a:cubicBezTo>
                  <a:pt x="-8182" y="1700606"/>
                  <a:pt x="-41523" y="1240106"/>
                  <a:pt x="0" y="897213"/>
                </a:cubicBezTo>
                <a:close/>
              </a:path>
              <a:path w="9985716" h="5383168" stroke="0" extrusionOk="0">
                <a:moveTo>
                  <a:pt x="0" y="897213"/>
                </a:moveTo>
                <a:cubicBezTo>
                  <a:pt x="-10539" y="339121"/>
                  <a:pt x="348870" y="28944"/>
                  <a:pt x="897213" y="0"/>
                </a:cubicBezTo>
                <a:cubicBezTo>
                  <a:pt x="1202166" y="-15010"/>
                  <a:pt x="1251071" y="27524"/>
                  <a:pt x="1579821" y="0"/>
                </a:cubicBezTo>
                <a:cubicBezTo>
                  <a:pt x="1908571" y="-27524"/>
                  <a:pt x="1887715" y="1849"/>
                  <a:pt x="2098602" y="0"/>
                </a:cubicBezTo>
                <a:cubicBezTo>
                  <a:pt x="2309489" y="-1849"/>
                  <a:pt x="2341690" y="-2124"/>
                  <a:pt x="2535471" y="0"/>
                </a:cubicBezTo>
                <a:cubicBezTo>
                  <a:pt x="2729252" y="2124"/>
                  <a:pt x="3015116" y="-18652"/>
                  <a:pt x="3299991" y="0"/>
                </a:cubicBezTo>
                <a:cubicBezTo>
                  <a:pt x="3584866" y="18652"/>
                  <a:pt x="3873587" y="-25693"/>
                  <a:pt x="4064512" y="0"/>
                </a:cubicBezTo>
                <a:cubicBezTo>
                  <a:pt x="4255437" y="25693"/>
                  <a:pt x="4487163" y="-24197"/>
                  <a:pt x="4747119" y="0"/>
                </a:cubicBezTo>
                <a:cubicBezTo>
                  <a:pt x="5007075" y="24197"/>
                  <a:pt x="5049714" y="-9569"/>
                  <a:pt x="5347814" y="0"/>
                </a:cubicBezTo>
                <a:cubicBezTo>
                  <a:pt x="5645914" y="9569"/>
                  <a:pt x="5776554" y="-7689"/>
                  <a:pt x="5948509" y="0"/>
                </a:cubicBezTo>
                <a:cubicBezTo>
                  <a:pt x="6120465" y="7689"/>
                  <a:pt x="6276866" y="5363"/>
                  <a:pt x="6385377" y="0"/>
                </a:cubicBezTo>
                <a:cubicBezTo>
                  <a:pt x="6493888" y="-5363"/>
                  <a:pt x="6959337" y="30520"/>
                  <a:pt x="7149898" y="0"/>
                </a:cubicBezTo>
                <a:cubicBezTo>
                  <a:pt x="7340459" y="-30520"/>
                  <a:pt x="7538154" y="-22667"/>
                  <a:pt x="7750592" y="0"/>
                </a:cubicBezTo>
                <a:cubicBezTo>
                  <a:pt x="7963030" y="22667"/>
                  <a:pt x="8542449" y="45345"/>
                  <a:pt x="9088503" y="0"/>
                </a:cubicBezTo>
                <a:cubicBezTo>
                  <a:pt x="9626630" y="-27944"/>
                  <a:pt x="9957193" y="328370"/>
                  <a:pt x="9985716" y="897213"/>
                </a:cubicBezTo>
                <a:cubicBezTo>
                  <a:pt x="10007146" y="1141332"/>
                  <a:pt x="9963495" y="1236858"/>
                  <a:pt x="9985716" y="1387674"/>
                </a:cubicBezTo>
                <a:cubicBezTo>
                  <a:pt x="10007937" y="1538490"/>
                  <a:pt x="9975151" y="1779076"/>
                  <a:pt x="9985716" y="1985798"/>
                </a:cubicBezTo>
                <a:cubicBezTo>
                  <a:pt x="9996281" y="2192520"/>
                  <a:pt x="9956599" y="2387657"/>
                  <a:pt x="9985716" y="2583922"/>
                </a:cubicBezTo>
                <a:cubicBezTo>
                  <a:pt x="10014833" y="2780187"/>
                  <a:pt x="9980348" y="2869529"/>
                  <a:pt x="9985716" y="3110271"/>
                </a:cubicBezTo>
                <a:cubicBezTo>
                  <a:pt x="9991084" y="3351013"/>
                  <a:pt x="9970476" y="3559975"/>
                  <a:pt x="9985716" y="3672507"/>
                </a:cubicBezTo>
                <a:cubicBezTo>
                  <a:pt x="10000956" y="3785039"/>
                  <a:pt x="9958056" y="4084181"/>
                  <a:pt x="9985716" y="4485955"/>
                </a:cubicBezTo>
                <a:cubicBezTo>
                  <a:pt x="10002477" y="4953268"/>
                  <a:pt x="9590106" y="5464308"/>
                  <a:pt x="9088503" y="5383168"/>
                </a:cubicBezTo>
                <a:cubicBezTo>
                  <a:pt x="8837846" y="5358476"/>
                  <a:pt x="8559740" y="5408204"/>
                  <a:pt x="8405896" y="5383168"/>
                </a:cubicBezTo>
                <a:cubicBezTo>
                  <a:pt x="8252052" y="5358132"/>
                  <a:pt x="8073076" y="5403423"/>
                  <a:pt x="7805201" y="5383168"/>
                </a:cubicBezTo>
                <a:cubicBezTo>
                  <a:pt x="7537327" y="5362913"/>
                  <a:pt x="7344368" y="5391717"/>
                  <a:pt x="6958768" y="5383168"/>
                </a:cubicBezTo>
                <a:cubicBezTo>
                  <a:pt x="6573168" y="5374619"/>
                  <a:pt x="6719327" y="5401000"/>
                  <a:pt x="6521899" y="5383168"/>
                </a:cubicBezTo>
                <a:cubicBezTo>
                  <a:pt x="6324471" y="5365336"/>
                  <a:pt x="6297080" y="5403762"/>
                  <a:pt x="6085030" y="5383168"/>
                </a:cubicBezTo>
                <a:cubicBezTo>
                  <a:pt x="5872980" y="5362574"/>
                  <a:pt x="5734718" y="5396290"/>
                  <a:pt x="5566248" y="5383168"/>
                </a:cubicBezTo>
                <a:cubicBezTo>
                  <a:pt x="5397778" y="5370046"/>
                  <a:pt x="5046054" y="5367302"/>
                  <a:pt x="4719815" y="5383168"/>
                </a:cubicBezTo>
                <a:cubicBezTo>
                  <a:pt x="4393576" y="5399034"/>
                  <a:pt x="4150069" y="5356710"/>
                  <a:pt x="3955295" y="5383168"/>
                </a:cubicBezTo>
                <a:cubicBezTo>
                  <a:pt x="3760521" y="5409626"/>
                  <a:pt x="3446400" y="5379016"/>
                  <a:pt x="3108861" y="5383168"/>
                </a:cubicBezTo>
                <a:cubicBezTo>
                  <a:pt x="2771322" y="5387320"/>
                  <a:pt x="2768701" y="5388343"/>
                  <a:pt x="2590080" y="5383168"/>
                </a:cubicBezTo>
                <a:cubicBezTo>
                  <a:pt x="2411459" y="5377993"/>
                  <a:pt x="2139888" y="5351742"/>
                  <a:pt x="1825559" y="5383168"/>
                </a:cubicBezTo>
                <a:cubicBezTo>
                  <a:pt x="1511230" y="5414594"/>
                  <a:pt x="1126189" y="5376763"/>
                  <a:pt x="897213" y="5383168"/>
                </a:cubicBezTo>
                <a:cubicBezTo>
                  <a:pt x="301337" y="5314535"/>
                  <a:pt x="96522" y="4947990"/>
                  <a:pt x="0" y="4485955"/>
                </a:cubicBezTo>
                <a:cubicBezTo>
                  <a:pt x="-3922" y="4191343"/>
                  <a:pt x="24605" y="4049905"/>
                  <a:pt x="0" y="3816056"/>
                </a:cubicBezTo>
                <a:cubicBezTo>
                  <a:pt x="-24605" y="3582207"/>
                  <a:pt x="-11615" y="3425182"/>
                  <a:pt x="0" y="3182045"/>
                </a:cubicBezTo>
                <a:cubicBezTo>
                  <a:pt x="11615" y="2938908"/>
                  <a:pt x="10224" y="2812009"/>
                  <a:pt x="0" y="2548034"/>
                </a:cubicBezTo>
                <a:cubicBezTo>
                  <a:pt x="-10224" y="2284059"/>
                  <a:pt x="32367" y="2127285"/>
                  <a:pt x="0" y="1878136"/>
                </a:cubicBezTo>
                <a:cubicBezTo>
                  <a:pt x="-32367" y="1628987"/>
                  <a:pt x="29311" y="1336908"/>
                  <a:pt x="0" y="897213"/>
                </a:cubicBezTo>
                <a:close/>
              </a:path>
            </a:pathLst>
          </a:custGeom>
          <a:ln w="28575">
            <a:extLst>
              <a:ext uri="{C807C97D-BFC1-408E-A445-0C87EB9F89A2}">
                <ask:lineSketchStyleProps xmlns="" xmlns:ask="http://schemas.microsoft.com/office/drawing/2018/sketchyshape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3" name="Picture 12" descr="A toy figurine of a child&#10;&#10;Description automatically generated with low confidence">
            <a:extLst>
              <a:ext uri="{FF2B5EF4-FFF2-40B4-BE49-F238E27FC236}">
                <a16:creationId xmlns:a16="http://schemas.microsoft.com/office/drawing/2014/main" id="{993F4617-CC6F-4499-9803-B8B4B2B94D4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09991" y="3507509"/>
            <a:ext cx="1760933" cy="2365360"/>
          </a:xfrm>
          <a:prstGeom prst="rect">
            <a:avLst/>
          </a:prstGeom>
        </p:spPr>
      </p:pic>
      <p:pic>
        <p:nvPicPr>
          <p:cNvPr id="15" name="Picture 14" descr="A picture containing text, orange&#10;&#10;Description automatically generated">
            <a:extLst>
              <a:ext uri="{FF2B5EF4-FFF2-40B4-BE49-F238E27FC236}">
                <a16:creationId xmlns:a16="http://schemas.microsoft.com/office/drawing/2014/main" id="{E91A73FF-4488-4DEA-8D4F-42A7EE2EC967}"/>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0555821" y="328025"/>
            <a:ext cx="1066074" cy="975801"/>
          </a:xfrm>
          <a:prstGeom prst="rect">
            <a:avLst/>
          </a:prstGeom>
        </p:spPr>
      </p:pic>
      <p:pic>
        <p:nvPicPr>
          <p:cNvPr id="17" name="Picture 16" descr="Shape, rectangle&#10;&#10;Description automatically generated">
            <a:extLst>
              <a:ext uri="{FF2B5EF4-FFF2-40B4-BE49-F238E27FC236}">
                <a16:creationId xmlns:a16="http://schemas.microsoft.com/office/drawing/2014/main" id="{53DB7830-683C-4400-91BE-0D0243B8E2E7}"/>
              </a:ext>
            </a:extLst>
          </p:cNvPr>
          <p:cNvPicPr>
            <a:picLocks noChangeAspect="1"/>
          </p:cNvPicPr>
          <p:nvPr/>
        </p:nvPicPr>
        <p:blipFill>
          <a:blip r:embed="rId6">
            <a:duotone>
              <a:prstClr val="black"/>
              <a:schemeClr val="accent6">
                <a:tint val="45000"/>
                <a:satMod val="400000"/>
              </a:schemeClr>
            </a:duotone>
            <a:extLst>
              <a:ext uri="{BEBA8EAE-BF5A-486C-A8C5-ECC9F3942E4B}">
                <a14:imgProps xmlns:a14="http://schemas.microsoft.com/office/drawing/2010/main">
                  <a14:imgLayer r:embed="rId7">
                    <a14:imgEffect>
                      <a14:artisticLineDrawing/>
                    </a14:imgEffect>
                  </a14:imgLayer>
                </a14:imgProps>
              </a:ext>
              <a:ext uri="{28A0092B-C50C-407E-A947-70E740481C1C}">
                <a14:useLocalDpi xmlns:a14="http://schemas.microsoft.com/office/drawing/2010/main" val="0"/>
              </a:ext>
            </a:extLst>
          </a:blip>
          <a:stretch>
            <a:fillRect/>
          </a:stretch>
        </p:blipFill>
        <p:spPr>
          <a:xfrm>
            <a:off x="3531712" y="102102"/>
            <a:ext cx="5128576" cy="754360"/>
          </a:xfrm>
          <a:prstGeom prst="rect">
            <a:avLst/>
          </a:prstGeom>
        </p:spPr>
      </p:pic>
      <p:grpSp>
        <p:nvGrpSpPr>
          <p:cNvPr id="21" name="Group 20">
            <a:extLst>
              <a:ext uri="{FF2B5EF4-FFF2-40B4-BE49-F238E27FC236}">
                <a16:creationId xmlns:a16="http://schemas.microsoft.com/office/drawing/2014/main" id="{A8A63EEC-BA40-4C40-86DA-56AEC545DD8D}"/>
              </a:ext>
            </a:extLst>
          </p:cNvPr>
          <p:cNvGrpSpPr/>
          <p:nvPr/>
        </p:nvGrpSpPr>
        <p:grpSpPr>
          <a:xfrm>
            <a:off x="2005588" y="1769815"/>
            <a:ext cx="8204403" cy="4524315"/>
            <a:chOff x="2005588" y="1769815"/>
            <a:chExt cx="8204403" cy="4524315"/>
          </a:xfrm>
        </p:grpSpPr>
        <p:sp>
          <p:nvSpPr>
            <p:cNvPr id="23" name="TextBox 22">
              <a:extLst>
                <a:ext uri="{FF2B5EF4-FFF2-40B4-BE49-F238E27FC236}">
                  <a16:creationId xmlns:a16="http://schemas.microsoft.com/office/drawing/2014/main" id="{70297EC6-8AE4-457A-8749-35CBF6CAC001}"/>
                </a:ext>
              </a:extLst>
            </p:cNvPr>
            <p:cNvSpPr txBox="1"/>
            <p:nvPr/>
          </p:nvSpPr>
          <p:spPr>
            <a:xfrm>
              <a:off x="2005588" y="1769815"/>
              <a:ext cx="3633998" cy="3785652"/>
            </a:xfrm>
            <a:prstGeom prst="rect">
              <a:avLst/>
            </a:prstGeom>
            <a:noFill/>
          </p:spPr>
          <p:txBody>
            <a:bodyPr wrap="square" rtlCol="0">
              <a:spAutoFit/>
            </a:bodyPr>
            <a:lstStyle/>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Nghỉ hè em thích nhất</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Được theo mẹ về quê</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Bà em cũng mừng ghê</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Khi thấy em vào ngõ</a:t>
              </a:r>
              <a:r>
                <a:rPr kumimoji="0" lang="en-US"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endParaRP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Mảnh vườn quê bé nhỏ</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Bao nhiêu là thứ cây</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Bà mỗi năm mỗi gầy</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Chắc bà luôn vất vả</a:t>
              </a:r>
              <a:r>
                <a:rPr kumimoji="0" lang="en-US"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endParaRPr>
            </a:p>
          </p:txBody>
        </p:sp>
        <p:sp>
          <p:nvSpPr>
            <p:cNvPr id="24" name="TextBox 23">
              <a:extLst>
                <a:ext uri="{FF2B5EF4-FFF2-40B4-BE49-F238E27FC236}">
                  <a16:creationId xmlns:a16="http://schemas.microsoft.com/office/drawing/2014/main" id="{3C04E81F-4512-4A80-B04E-844A9BA2CF20}"/>
                </a:ext>
              </a:extLst>
            </p:cNvPr>
            <p:cNvSpPr txBox="1"/>
            <p:nvPr/>
          </p:nvSpPr>
          <p:spPr>
            <a:xfrm>
              <a:off x="6373400" y="1769815"/>
              <a:ext cx="3836591" cy="4524315"/>
            </a:xfrm>
            <a:prstGeom prst="rect">
              <a:avLst/>
            </a:prstGeom>
            <a:noFill/>
          </p:spPr>
          <p:txBody>
            <a:bodyPr wrap="square" rtlCol="0">
              <a:spAutoFit/>
            </a:bodyPr>
            <a:lstStyle/>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Vườn bà có nhiều quả</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Chẳng mấy lúc bà ăn</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Bà bảo thích để dành</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Cho cháu về ra hái.</a:t>
              </a:r>
              <a:endParaRPr kumimoji="0" lang="en-US"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endParaRP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Em mồ hôi nhễ nhại</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Bà theo quạt liền tay.</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Từ tay bà gió đến</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Thơm bao hương quả vườn</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Thoáng nghe bà kể chuyện</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Gió thơm say chập chờn</a:t>
              </a:r>
              <a:r>
                <a:rPr kumimoji="0" lang="en-US"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a:t>
              </a:r>
              <a:r>
                <a:rPr kumimoji="0" lang="en-US" sz="2400" b="0" i="0" u="none" strike="noStrike" kern="1200" cap="none" spc="0" normalizeH="0" baseline="0" noProof="0" dirty="0" err="1">
                  <a:ln>
                    <a:noFill/>
                  </a:ln>
                  <a:solidFill>
                    <a:prstClr val="black"/>
                  </a:solidFill>
                  <a:effectLst/>
                  <a:uLnTx/>
                  <a:uFillTx/>
                  <a:latin typeface="+mj-lt"/>
                  <a:ea typeface="Arial-Rounded" panose="020B0500000000000000" pitchFamily="34" charset="0"/>
                  <a:cs typeface="Arial-Rounded" panose="020B0500000000000000" pitchFamily="34" charset="0"/>
                </a:rPr>
                <a:t>Xuân</a:t>
              </a:r>
              <a:r>
                <a:rPr kumimoji="0" lang="en-US"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mj-lt"/>
                  <a:ea typeface="Arial-Rounded" panose="020B0500000000000000" pitchFamily="34" charset="0"/>
                  <a:cs typeface="Arial-Rounded" panose="020B0500000000000000" pitchFamily="34" charset="0"/>
                </a:rPr>
                <a:t>Hoài</a:t>
              </a:r>
              <a:r>
                <a:rPr kumimoji="0" lang="en-US"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a:t>
              </a:r>
            </a:p>
          </p:txBody>
        </p:sp>
      </p:grpSp>
      <p:sp>
        <p:nvSpPr>
          <p:cNvPr id="26" name="TextBox 25">
            <a:extLst>
              <a:ext uri="{FF2B5EF4-FFF2-40B4-BE49-F238E27FC236}">
                <a16:creationId xmlns:a16="http://schemas.microsoft.com/office/drawing/2014/main" id="{4E4ED503-2413-4BCA-82B8-4D7DA06DDCD0}"/>
              </a:ext>
            </a:extLst>
          </p:cNvPr>
          <p:cNvSpPr txBox="1"/>
          <p:nvPr/>
        </p:nvSpPr>
        <p:spPr>
          <a:xfrm>
            <a:off x="4064031" y="192746"/>
            <a:ext cx="383659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Đọc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toàn</a:t>
            </a:r>
            <a:r>
              <a:rPr kumimoji="0" lang="en-US" sz="32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black"/>
                </a:solidFill>
                <a:effectLst/>
                <a:uLnTx/>
                <a:uFillTx/>
                <a:latin typeface="Calibri" panose="020F0502020204030204"/>
                <a:ea typeface="+mn-ea"/>
                <a:cs typeface="+mn-cs"/>
              </a:rPr>
              <a:t>bài</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7" name="Picture 26" descr="A picture containing text, envelope, businesscard&#10;&#10;Description automatically generated">
            <a:extLst>
              <a:ext uri="{FF2B5EF4-FFF2-40B4-BE49-F238E27FC236}">
                <a16:creationId xmlns:a16="http://schemas.microsoft.com/office/drawing/2014/main" id="{A197381E-F8E6-42AE-980B-7CFC42388031}"/>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rot="20467373">
            <a:off x="7575275" y="-83654"/>
            <a:ext cx="1521589" cy="844799"/>
          </a:xfrm>
          <a:prstGeom prst="rect">
            <a:avLst/>
          </a:prstGeom>
        </p:spPr>
      </p:pic>
      <p:grpSp>
        <p:nvGrpSpPr>
          <p:cNvPr id="14" name="Group 13">
            <a:extLst>
              <a:ext uri="{FF2B5EF4-FFF2-40B4-BE49-F238E27FC236}">
                <a16:creationId xmlns:a16="http://schemas.microsoft.com/office/drawing/2014/main" id="{48A3C3B2-CA2D-4DCB-ACEA-5AD1F4B56B73}"/>
              </a:ext>
            </a:extLst>
          </p:cNvPr>
          <p:cNvGrpSpPr/>
          <p:nvPr/>
        </p:nvGrpSpPr>
        <p:grpSpPr>
          <a:xfrm>
            <a:off x="1522791" y="1739671"/>
            <a:ext cx="693881" cy="561403"/>
            <a:chOff x="1472551" y="1769815"/>
            <a:chExt cx="693881" cy="561403"/>
          </a:xfrm>
        </p:grpSpPr>
        <p:sp>
          <p:nvSpPr>
            <p:cNvPr id="12" name="Oval 11">
              <a:extLst>
                <a:ext uri="{FF2B5EF4-FFF2-40B4-BE49-F238E27FC236}">
                  <a16:creationId xmlns:a16="http://schemas.microsoft.com/office/drawing/2014/main" id="{45DC2FA2-7CDF-4847-9BFA-ABF74670035E}"/>
                </a:ext>
              </a:extLst>
            </p:cNvPr>
            <p:cNvSpPr/>
            <p:nvPr/>
          </p:nvSpPr>
          <p:spPr>
            <a:xfrm>
              <a:off x="1472551" y="1769815"/>
              <a:ext cx="509458" cy="561403"/>
            </a:xfrm>
            <a:custGeom>
              <a:avLst/>
              <a:gdLst>
                <a:gd name="connsiteX0" fmla="*/ 0 w 509458"/>
                <a:gd name="connsiteY0" fmla="*/ 280702 h 561403"/>
                <a:gd name="connsiteX1" fmla="*/ 254729 w 509458"/>
                <a:gd name="connsiteY1" fmla="*/ 0 h 561403"/>
                <a:gd name="connsiteX2" fmla="*/ 509458 w 509458"/>
                <a:gd name="connsiteY2" fmla="*/ 280702 h 561403"/>
                <a:gd name="connsiteX3" fmla="*/ 254729 w 509458"/>
                <a:gd name="connsiteY3" fmla="*/ 561404 h 561403"/>
                <a:gd name="connsiteX4" fmla="*/ 0 w 509458"/>
                <a:gd name="connsiteY4" fmla="*/ 280702 h 5614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458" h="561403" fill="none" extrusionOk="0">
                  <a:moveTo>
                    <a:pt x="0" y="280702"/>
                  </a:moveTo>
                  <a:cubicBezTo>
                    <a:pt x="1856" y="123911"/>
                    <a:pt x="134575" y="1355"/>
                    <a:pt x="254729" y="0"/>
                  </a:cubicBezTo>
                  <a:cubicBezTo>
                    <a:pt x="403553" y="13915"/>
                    <a:pt x="497398" y="125416"/>
                    <a:pt x="509458" y="280702"/>
                  </a:cubicBezTo>
                  <a:cubicBezTo>
                    <a:pt x="513518" y="436318"/>
                    <a:pt x="374248" y="551745"/>
                    <a:pt x="254729" y="561404"/>
                  </a:cubicBezTo>
                  <a:cubicBezTo>
                    <a:pt x="96734" y="566570"/>
                    <a:pt x="11059" y="420737"/>
                    <a:pt x="0" y="280702"/>
                  </a:cubicBezTo>
                  <a:close/>
                </a:path>
                <a:path w="509458" h="561403" stroke="0" extrusionOk="0">
                  <a:moveTo>
                    <a:pt x="0" y="280702"/>
                  </a:moveTo>
                  <a:cubicBezTo>
                    <a:pt x="-5352" y="135065"/>
                    <a:pt x="110431" y="-1493"/>
                    <a:pt x="254729" y="0"/>
                  </a:cubicBezTo>
                  <a:cubicBezTo>
                    <a:pt x="425643" y="-4463"/>
                    <a:pt x="500003" y="142896"/>
                    <a:pt x="509458" y="280702"/>
                  </a:cubicBezTo>
                  <a:cubicBezTo>
                    <a:pt x="494678" y="440669"/>
                    <a:pt x="390804" y="566853"/>
                    <a:pt x="254729" y="561404"/>
                  </a:cubicBezTo>
                  <a:cubicBezTo>
                    <a:pt x="116348" y="559914"/>
                    <a:pt x="-10193" y="438067"/>
                    <a:pt x="0" y="280702"/>
                  </a:cubicBezTo>
                  <a:close/>
                </a:path>
              </a:pathLst>
            </a:custGeom>
            <a:solidFill>
              <a:srgbClr val="D54A80"/>
            </a:solidFill>
            <a:ln>
              <a:solidFill>
                <a:schemeClr val="bg1"/>
              </a:solidFill>
              <a:extLst>
                <a:ext uri="{C807C97D-BFC1-408E-A445-0C87EB9F89A2}">
                  <ask:lineSketchStyleProps xmlns="" xmlns:ask="http://schemas.microsoft.com/office/drawing/2018/sketchyshapes" sd="981765707">
                    <a:prstGeom prst="ellipse">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j-lt"/>
                <a:ea typeface="+mn-ea"/>
                <a:cs typeface="+mn-cs"/>
              </a:endParaRPr>
            </a:p>
          </p:txBody>
        </p:sp>
        <p:sp>
          <p:nvSpPr>
            <p:cNvPr id="9" name="TextBox 8">
              <a:extLst>
                <a:ext uri="{FF2B5EF4-FFF2-40B4-BE49-F238E27FC236}">
                  <a16:creationId xmlns:a16="http://schemas.microsoft.com/office/drawing/2014/main" id="{6E36105E-6B54-4D26-BFDE-C6E5FD9C6C3E}"/>
                </a:ext>
              </a:extLst>
            </p:cNvPr>
            <p:cNvSpPr txBox="1"/>
            <p:nvPr/>
          </p:nvSpPr>
          <p:spPr>
            <a:xfrm>
              <a:off x="1555066" y="1804685"/>
              <a:ext cx="611366" cy="4770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dirty="0">
                  <a:ln>
                    <a:noFill/>
                  </a:ln>
                  <a:solidFill>
                    <a:prstClr val="white"/>
                  </a:solidFill>
                  <a:effectLst/>
                  <a:uLnTx/>
                  <a:uFillTx/>
                  <a:latin typeface="+mj-lt"/>
                  <a:ea typeface="+mn-ea"/>
                  <a:cs typeface="+mn-cs"/>
                </a:rPr>
                <a:t>1</a:t>
              </a:r>
            </a:p>
          </p:txBody>
        </p:sp>
      </p:grpSp>
      <p:grpSp>
        <p:nvGrpSpPr>
          <p:cNvPr id="51" name="Group 50">
            <a:extLst>
              <a:ext uri="{FF2B5EF4-FFF2-40B4-BE49-F238E27FC236}">
                <a16:creationId xmlns:a16="http://schemas.microsoft.com/office/drawing/2014/main" id="{3CED6A1F-F694-4423-9934-CB083B8E5EEB}"/>
              </a:ext>
            </a:extLst>
          </p:cNvPr>
          <p:cNvGrpSpPr/>
          <p:nvPr/>
        </p:nvGrpSpPr>
        <p:grpSpPr>
          <a:xfrm>
            <a:off x="1522791" y="3697665"/>
            <a:ext cx="693881" cy="561403"/>
            <a:chOff x="1472551" y="1769815"/>
            <a:chExt cx="693881" cy="561403"/>
          </a:xfrm>
        </p:grpSpPr>
        <p:sp>
          <p:nvSpPr>
            <p:cNvPr id="52" name="Oval 51">
              <a:extLst>
                <a:ext uri="{FF2B5EF4-FFF2-40B4-BE49-F238E27FC236}">
                  <a16:creationId xmlns:a16="http://schemas.microsoft.com/office/drawing/2014/main" id="{9F629E68-0CFE-4CC6-B540-B16303E32271}"/>
                </a:ext>
              </a:extLst>
            </p:cNvPr>
            <p:cNvSpPr/>
            <p:nvPr/>
          </p:nvSpPr>
          <p:spPr>
            <a:xfrm>
              <a:off x="1472551" y="1769815"/>
              <a:ext cx="509458" cy="561403"/>
            </a:xfrm>
            <a:custGeom>
              <a:avLst/>
              <a:gdLst>
                <a:gd name="connsiteX0" fmla="*/ 0 w 509458"/>
                <a:gd name="connsiteY0" fmla="*/ 280702 h 561403"/>
                <a:gd name="connsiteX1" fmla="*/ 254729 w 509458"/>
                <a:gd name="connsiteY1" fmla="*/ 0 h 561403"/>
                <a:gd name="connsiteX2" fmla="*/ 509458 w 509458"/>
                <a:gd name="connsiteY2" fmla="*/ 280702 h 561403"/>
                <a:gd name="connsiteX3" fmla="*/ 254729 w 509458"/>
                <a:gd name="connsiteY3" fmla="*/ 561404 h 561403"/>
                <a:gd name="connsiteX4" fmla="*/ 0 w 509458"/>
                <a:gd name="connsiteY4" fmla="*/ 280702 h 5614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458" h="561403" fill="none" extrusionOk="0">
                  <a:moveTo>
                    <a:pt x="0" y="280702"/>
                  </a:moveTo>
                  <a:cubicBezTo>
                    <a:pt x="1856" y="123911"/>
                    <a:pt x="134575" y="1355"/>
                    <a:pt x="254729" y="0"/>
                  </a:cubicBezTo>
                  <a:cubicBezTo>
                    <a:pt x="403553" y="13915"/>
                    <a:pt x="497398" y="125416"/>
                    <a:pt x="509458" y="280702"/>
                  </a:cubicBezTo>
                  <a:cubicBezTo>
                    <a:pt x="513518" y="436318"/>
                    <a:pt x="374248" y="551745"/>
                    <a:pt x="254729" y="561404"/>
                  </a:cubicBezTo>
                  <a:cubicBezTo>
                    <a:pt x="96734" y="566570"/>
                    <a:pt x="11059" y="420737"/>
                    <a:pt x="0" y="280702"/>
                  </a:cubicBezTo>
                  <a:close/>
                </a:path>
                <a:path w="509458" h="561403" stroke="0" extrusionOk="0">
                  <a:moveTo>
                    <a:pt x="0" y="280702"/>
                  </a:moveTo>
                  <a:cubicBezTo>
                    <a:pt x="-5352" y="135065"/>
                    <a:pt x="110431" y="-1493"/>
                    <a:pt x="254729" y="0"/>
                  </a:cubicBezTo>
                  <a:cubicBezTo>
                    <a:pt x="425643" y="-4463"/>
                    <a:pt x="500003" y="142896"/>
                    <a:pt x="509458" y="280702"/>
                  </a:cubicBezTo>
                  <a:cubicBezTo>
                    <a:pt x="494678" y="440669"/>
                    <a:pt x="390804" y="566853"/>
                    <a:pt x="254729" y="561404"/>
                  </a:cubicBezTo>
                  <a:cubicBezTo>
                    <a:pt x="116348" y="559914"/>
                    <a:pt x="-10193" y="438067"/>
                    <a:pt x="0" y="280702"/>
                  </a:cubicBezTo>
                  <a:close/>
                </a:path>
              </a:pathLst>
            </a:custGeom>
            <a:solidFill>
              <a:srgbClr val="ED7D31"/>
            </a:solidFill>
            <a:ln>
              <a:solidFill>
                <a:schemeClr val="bg1"/>
              </a:solidFill>
              <a:extLst>
                <a:ext uri="{C807C97D-BFC1-408E-A445-0C87EB9F89A2}">
                  <ask:lineSketchStyleProps xmlns="" xmlns:ask="http://schemas.microsoft.com/office/drawing/2018/sketchyshapes" sd="981765707">
                    <a:prstGeom prst="ellipse">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j-lt"/>
                <a:ea typeface="+mn-ea"/>
                <a:cs typeface="+mn-cs"/>
              </a:endParaRPr>
            </a:p>
          </p:txBody>
        </p:sp>
        <p:sp>
          <p:nvSpPr>
            <p:cNvPr id="53" name="TextBox 52">
              <a:extLst>
                <a:ext uri="{FF2B5EF4-FFF2-40B4-BE49-F238E27FC236}">
                  <a16:creationId xmlns:a16="http://schemas.microsoft.com/office/drawing/2014/main" id="{B8CB8AC9-7C8E-4445-9208-821ACE47898B}"/>
                </a:ext>
              </a:extLst>
            </p:cNvPr>
            <p:cNvSpPr txBox="1"/>
            <p:nvPr/>
          </p:nvSpPr>
          <p:spPr>
            <a:xfrm>
              <a:off x="1555066" y="1804685"/>
              <a:ext cx="611366" cy="4770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dirty="0">
                  <a:ln>
                    <a:noFill/>
                  </a:ln>
                  <a:solidFill>
                    <a:prstClr val="white"/>
                  </a:solidFill>
                  <a:effectLst/>
                  <a:uLnTx/>
                  <a:uFillTx/>
                  <a:latin typeface="+mj-lt"/>
                  <a:ea typeface="+mn-ea"/>
                  <a:cs typeface="+mn-cs"/>
                </a:rPr>
                <a:t>2</a:t>
              </a:r>
            </a:p>
          </p:txBody>
        </p:sp>
      </p:grpSp>
      <p:grpSp>
        <p:nvGrpSpPr>
          <p:cNvPr id="54" name="Group 53">
            <a:extLst>
              <a:ext uri="{FF2B5EF4-FFF2-40B4-BE49-F238E27FC236}">
                <a16:creationId xmlns:a16="http://schemas.microsoft.com/office/drawing/2014/main" id="{6DAD8D1D-9829-4864-8F5B-84137F4031B9}"/>
              </a:ext>
            </a:extLst>
          </p:cNvPr>
          <p:cNvGrpSpPr/>
          <p:nvPr/>
        </p:nvGrpSpPr>
        <p:grpSpPr>
          <a:xfrm>
            <a:off x="5876326" y="1706169"/>
            <a:ext cx="693881" cy="561403"/>
            <a:chOff x="1472551" y="1769815"/>
            <a:chExt cx="693881" cy="561403"/>
          </a:xfrm>
        </p:grpSpPr>
        <p:sp>
          <p:nvSpPr>
            <p:cNvPr id="55" name="Oval 54">
              <a:extLst>
                <a:ext uri="{FF2B5EF4-FFF2-40B4-BE49-F238E27FC236}">
                  <a16:creationId xmlns:a16="http://schemas.microsoft.com/office/drawing/2014/main" id="{1B1B3222-93B0-4107-B3CC-F4F40D3E0B10}"/>
                </a:ext>
              </a:extLst>
            </p:cNvPr>
            <p:cNvSpPr/>
            <p:nvPr/>
          </p:nvSpPr>
          <p:spPr>
            <a:xfrm>
              <a:off x="1472551" y="1769815"/>
              <a:ext cx="509458" cy="561403"/>
            </a:xfrm>
            <a:custGeom>
              <a:avLst/>
              <a:gdLst>
                <a:gd name="connsiteX0" fmla="*/ 0 w 509458"/>
                <a:gd name="connsiteY0" fmla="*/ 280702 h 561403"/>
                <a:gd name="connsiteX1" fmla="*/ 254729 w 509458"/>
                <a:gd name="connsiteY1" fmla="*/ 0 h 561403"/>
                <a:gd name="connsiteX2" fmla="*/ 509458 w 509458"/>
                <a:gd name="connsiteY2" fmla="*/ 280702 h 561403"/>
                <a:gd name="connsiteX3" fmla="*/ 254729 w 509458"/>
                <a:gd name="connsiteY3" fmla="*/ 561404 h 561403"/>
                <a:gd name="connsiteX4" fmla="*/ 0 w 509458"/>
                <a:gd name="connsiteY4" fmla="*/ 280702 h 5614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458" h="561403" fill="none" extrusionOk="0">
                  <a:moveTo>
                    <a:pt x="0" y="280702"/>
                  </a:moveTo>
                  <a:cubicBezTo>
                    <a:pt x="1856" y="123911"/>
                    <a:pt x="134575" y="1355"/>
                    <a:pt x="254729" y="0"/>
                  </a:cubicBezTo>
                  <a:cubicBezTo>
                    <a:pt x="403553" y="13915"/>
                    <a:pt x="497398" y="125416"/>
                    <a:pt x="509458" y="280702"/>
                  </a:cubicBezTo>
                  <a:cubicBezTo>
                    <a:pt x="513518" y="436318"/>
                    <a:pt x="374248" y="551745"/>
                    <a:pt x="254729" y="561404"/>
                  </a:cubicBezTo>
                  <a:cubicBezTo>
                    <a:pt x="96734" y="566570"/>
                    <a:pt x="11059" y="420737"/>
                    <a:pt x="0" y="280702"/>
                  </a:cubicBezTo>
                  <a:close/>
                </a:path>
                <a:path w="509458" h="561403" stroke="0" extrusionOk="0">
                  <a:moveTo>
                    <a:pt x="0" y="280702"/>
                  </a:moveTo>
                  <a:cubicBezTo>
                    <a:pt x="-5352" y="135065"/>
                    <a:pt x="110431" y="-1493"/>
                    <a:pt x="254729" y="0"/>
                  </a:cubicBezTo>
                  <a:cubicBezTo>
                    <a:pt x="425643" y="-4463"/>
                    <a:pt x="500003" y="142896"/>
                    <a:pt x="509458" y="280702"/>
                  </a:cubicBezTo>
                  <a:cubicBezTo>
                    <a:pt x="494678" y="440669"/>
                    <a:pt x="390804" y="566853"/>
                    <a:pt x="254729" y="561404"/>
                  </a:cubicBezTo>
                  <a:cubicBezTo>
                    <a:pt x="116348" y="559914"/>
                    <a:pt x="-10193" y="438067"/>
                    <a:pt x="0" y="280702"/>
                  </a:cubicBezTo>
                  <a:close/>
                </a:path>
              </a:pathLst>
            </a:custGeom>
            <a:solidFill>
              <a:srgbClr val="70AD47"/>
            </a:solidFill>
            <a:ln>
              <a:solidFill>
                <a:schemeClr val="bg1"/>
              </a:solidFill>
              <a:extLst>
                <a:ext uri="{C807C97D-BFC1-408E-A445-0C87EB9F89A2}">
                  <ask:lineSketchStyleProps xmlns="" xmlns:ask="http://schemas.microsoft.com/office/drawing/2018/sketchyshapes" sd="981765707">
                    <a:prstGeom prst="ellipse">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j-lt"/>
                <a:ea typeface="+mn-ea"/>
                <a:cs typeface="+mn-cs"/>
              </a:endParaRPr>
            </a:p>
          </p:txBody>
        </p:sp>
        <p:sp>
          <p:nvSpPr>
            <p:cNvPr id="56" name="TextBox 55">
              <a:extLst>
                <a:ext uri="{FF2B5EF4-FFF2-40B4-BE49-F238E27FC236}">
                  <a16:creationId xmlns:a16="http://schemas.microsoft.com/office/drawing/2014/main" id="{5D46476D-D7B5-4D2F-98AD-F78EBC096563}"/>
                </a:ext>
              </a:extLst>
            </p:cNvPr>
            <p:cNvSpPr txBox="1"/>
            <p:nvPr/>
          </p:nvSpPr>
          <p:spPr>
            <a:xfrm>
              <a:off x="1555066" y="1804685"/>
              <a:ext cx="611366" cy="4770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dirty="0">
                  <a:ln>
                    <a:noFill/>
                  </a:ln>
                  <a:solidFill>
                    <a:prstClr val="white"/>
                  </a:solidFill>
                  <a:effectLst/>
                  <a:uLnTx/>
                  <a:uFillTx/>
                  <a:latin typeface="+mj-lt"/>
                  <a:ea typeface="+mn-ea"/>
                  <a:cs typeface="+mn-cs"/>
                </a:rPr>
                <a:t>3</a:t>
              </a:r>
            </a:p>
          </p:txBody>
        </p:sp>
      </p:grpSp>
      <p:grpSp>
        <p:nvGrpSpPr>
          <p:cNvPr id="57" name="Group 56">
            <a:extLst>
              <a:ext uri="{FF2B5EF4-FFF2-40B4-BE49-F238E27FC236}">
                <a16:creationId xmlns:a16="http://schemas.microsoft.com/office/drawing/2014/main" id="{D6924D40-10F8-40A5-B9A9-842C8D5AA40B}"/>
              </a:ext>
            </a:extLst>
          </p:cNvPr>
          <p:cNvGrpSpPr/>
          <p:nvPr/>
        </p:nvGrpSpPr>
        <p:grpSpPr>
          <a:xfrm>
            <a:off x="5876326" y="3671929"/>
            <a:ext cx="693881" cy="561403"/>
            <a:chOff x="1472551" y="1769815"/>
            <a:chExt cx="693881" cy="561403"/>
          </a:xfrm>
        </p:grpSpPr>
        <p:sp>
          <p:nvSpPr>
            <p:cNvPr id="58" name="Oval 57">
              <a:extLst>
                <a:ext uri="{FF2B5EF4-FFF2-40B4-BE49-F238E27FC236}">
                  <a16:creationId xmlns:a16="http://schemas.microsoft.com/office/drawing/2014/main" id="{DE512823-427B-4A0F-A327-C50214310E0D}"/>
                </a:ext>
              </a:extLst>
            </p:cNvPr>
            <p:cNvSpPr/>
            <p:nvPr/>
          </p:nvSpPr>
          <p:spPr>
            <a:xfrm>
              <a:off x="1472551" y="1769815"/>
              <a:ext cx="509458" cy="561403"/>
            </a:xfrm>
            <a:custGeom>
              <a:avLst/>
              <a:gdLst>
                <a:gd name="connsiteX0" fmla="*/ 0 w 509458"/>
                <a:gd name="connsiteY0" fmla="*/ 280702 h 561403"/>
                <a:gd name="connsiteX1" fmla="*/ 254729 w 509458"/>
                <a:gd name="connsiteY1" fmla="*/ 0 h 561403"/>
                <a:gd name="connsiteX2" fmla="*/ 509458 w 509458"/>
                <a:gd name="connsiteY2" fmla="*/ 280702 h 561403"/>
                <a:gd name="connsiteX3" fmla="*/ 254729 w 509458"/>
                <a:gd name="connsiteY3" fmla="*/ 561404 h 561403"/>
                <a:gd name="connsiteX4" fmla="*/ 0 w 509458"/>
                <a:gd name="connsiteY4" fmla="*/ 280702 h 5614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458" h="561403" fill="none" extrusionOk="0">
                  <a:moveTo>
                    <a:pt x="0" y="280702"/>
                  </a:moveTo>
                  <a:cubicBezTo>
                    <a:pt x="1856" y="123911"/>
                    <a:pt x="134575" y="1355"/>
                    <a:pt x="254729" y="0"/>
                  </a:cubicBezTo>
                  <a:cubicBezTo>
                    <a:pt x="403553" y="13915"/>
                    <a:pt x="497398" y="125416"/>
                    <a:pt x="509458" y="280702"/>
                  </a:cubicBezTo>
                  <a:cubicBezTo>
                    <a:pt x="513518" y="436318"/>
                    <a:pt x="374248" y="551745"/>
                    <a:pt x="254729" y="561404"/>
                  </a:cubicBezTo>
                  <a:cubicBezTo>
                    <a:pt x="96734" y="566570"/>
                    <a:pt x="11059" y="420737"/>
                    <a:pt x="0" y="280702"/>
                  </a:cubicBezTo>
                  <a:close/>
                </a:path>
                <a:path w="509458" h="561403" stroke="0" extrusionOk="0">
                  <a:moveTo>
                    <a:pt x="0" y="280702"/>
                  </a:moveTo>
                  <a:cubicBezTo>
                    <a:pt x="-5352" y="135065"/>
                    <a:pt x="110431" y="-1493"/>
                    <a:pt x="254729" y="0"/>
                  </a:cubicBezTo>
                  <a:cubicBezTo>
                    <a:pt x="425643" y="-4463"/>
                    <a:pt x="500003" y="142896"/>
                    <a:pt x="509458" y="280702"/>
                  </a:cubicBezTo>
                  <a:cubicBezTo>
                    <a:pt x="494678" y="440669"/>
                    <a:pt x="390804" y="566853"/>
                    <a:pt x="254729" y="561404"/>
                  </a:cubicBezTo>
                  <a:cubicBezTo>
                    <a:pt x="116348" y="559914"/>
                    <a:pt x="-10193" y="438067"/>
                    <a:pt x="0" y="280702"/>
                  </a:cubicBezTo>
                  <a:close/>
                </a:path>
              </a:pathLst>
            </a:custGeom>
            <a:solidFill>
              <a:srgbClr val="4472C4"/>
            </a:solidFill>
            <a:ln>
              <a:solidFill>
                <a:schemeClr val="bg1"/>
              </a:solidFill>
              <a:extLst>
                <a:ext uri="{C807C97D-BFC1-408E-A445-0C87EB9F89A2}">
                  <ask:lineSketchStyleProps xmlns="" xmlns:ask="http://schemas.microsoft.com/office/drawing/2018/sketchyshapes" sd="981765707">
                    <a:prstGeom prst="ellipse">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j-lt"/>
                <a:ea typeface="+mn-ea"/>
                <a:cs typeface="+mn-cs"/>
              </a:endParaRPr>
            </a:p>
          </p:txBody>
        </p:sp>
        <p:sp>
          <p:nvSpPr>
            <p:cNvPr id="59" name="TextBox 58">
              <a:extLst>
                <a:ext uri="{FF2B5EF4-FFF2-40B4-BE49-F238E27FC236}">
                  <a16:creationId xmlns:a16="http://schemas.microsoft.com/office/drawing/2014/main" id="{7C3F80AA-5963-4879-8CA7-C33A16EB093D}"/>
                </a:ext>
              </a:extLst>
            </p:cNvPr>
            <p:cNvSpPr txBox="1"/>
            <p:nvPr/>
          </p:nvSpPr>
          <p:spPr>
            <a:xfrm>
              <a:off x="1555066" y="1804685"/>
              <a:ext cx="611366" cy="4770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dirty="0">
                  <a:ln>
                    <a:noFill/>
                  </a:ln>
                  <a:solidFill>
                    <a:prstClr val="white"/>
                  </a:solidFill>
                  <a:effectLst/>
                  <a:uLnTx/>
                  <a:uFillTx/>
                  <a:latin typeface="+mj-lt"/>
                  <a:ea typeface="+mn-ea"/>
                  <a:cs typeface="+mn-cs"/>
                </a:rPr>
                <a:t>4</a:t>
              </a:r>
            </a:p>
          </p:txBody>
        </p:sp>
      </p:grpSp>
      <p:sp>
        <p:nvSpPr>
          <p:cNvPr id="60" name="TextBox 59">
            <a:extLst>
              <a:ext uri="{FF2B5EF4-FFF2-40B4-BE49-F238E27FC236}">
                <a16:creationId xmlns:a16="http://schemas.microsoft.com/office/drawing/2014/main" id="{B2BDE77A-0E30-4A6C-A099-D8C4C9F8E7C0}"/>
              </a:ext>
            </a:extLst>
          </p:cNvPr>
          <p:cNvSpPr txBox="1"/>
          <p:nvPr/>
        </p:nvSpPr>
        <p:spPr>
          <a:xfrm>
            <a:off x="3914775" y="856462"/>
            <a:ext cx="4745513"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002060"/>
                </a:solidFill>
                <a:effectLst/>
                <a:uLnTx/>
                <a:uFillTx/>
                <a:latin typeface="Coiny" panose="02000903060500060000" pitchFamily="2" charset="0"/>
                <a:ea typeface="+mn-ea"/>
                <a:cs typeface="+mn-cs"/>
              </a:rPr>
              <a:t>Về</a:t>
            </a:r>
            <a:r>
              <a:rPr kumimoji="0" lang="en-US" sz="3600" b="0" i="0" u="none" strike="noStrike" kern="1200" cap="none" spc="0" normalizeH="0" baseline="0" noProof="0" dirty="0">
                <a:ln>
                  <a:noFill/>
                </a:ln>
                <a:solidFill>
                  <a:srgbClr val="002060"/>
                </a:solidFill>
                <a:effectLst/>
                <a:uLnTx/>
                <a:uFillTx/>
                <a:latin typeface="Coiny" panose="02000903060500060000" pitchFamily="2" charset="0"/>
                <a:ea typeface="+mn-ea"/>
                <a:cs typeface="+mn-cs"/>
              </a:rPr>
              <a:t> </a:t>
            </a:r>
            <a:r>
              <a:rPr kumimoji="0" lang="en-US" sz="3600" b="0" i="0" u="none" strike="noStrike" kern="1200" cap="none" spc="0" normalizeH="0" baseline="0" noProof="0" dirty="0" err="1">
                <a:ln>
                  <a:noFill/>
                </a:ln>
                <a:solidFill>
                  <a:srgbClr val="002060"/>
                </a:solidFill>
                <a:effectLst/>
                <a:uLnTx/>
                <a:uFillTx/>
                <a:latin typeface="Coiny" panose="02000903060500060000" pitchFamily="2" charset="0"/>
                <a:ea typeface="+mn-ea"/>
                <a:cs typeface="+mn-cs"/>
              </a:rPr>
              <a:t>thăm</a:t>
            </a:r>
            <a:r>
              <a:rPr kumimoji="0" lang="en-US" sz="3600" b="0" i="0" u="none" strike="noStrike" kern="1200" cap="none" spc="0" normalizeH="0" baseline="0" noProof="0" dirty="0">
                <a:ln>
                  <a:noFill/>
                </a:ln>
                <a:solidFill>
                  <a:srgbClr val="002060"/>
                </a:solidFill>
                <a:effectLst/>
                <a:uLnTx/>
                <a:uFillTx/>
                <a:latin typeface="Coiny" panose="02000903060500060000" pitchFamily="2" charset="0"/>
                <a:ea typeface="+mn-ea"/>
                <a:cs typeface="+mn-cs"/>
              </a:rPr>
              <a:t> </a:t>
            </a:r>
            <a:r>
              <a:rPr kumimoji="0" lang="en-US" sz="3600" b="0" i="0" u="none" strike="noStrike" kern="1200" cap="none" spc="0" normalizeH="0" baseline="0" noProof="0" dirty="0" err="1">
                <a:ln>
                  <a:noFill/>
                </a:ln>
                <a:solidFill>
                  <a:srgbClr val="002060"/>
                </a:solidFill>
                <a:effectLst/>
                <a:uLnTx/>
                <a:uFillTx/>
                <a:latin typeface="Coiny" panose="02000903060500060000" pitchFamily="2" charset="0"/>
                <a:ea typeface="+mn-ea"/>
                <a:cs typeface="+mn-cs"/>
              </a:rPr>
              <a:t>quê</a:t>
            </a:r>
            <a:endParaRPr kumimoji="0" lang="en-US" sz="3600" b="0" i="0" u="none" strike="noStrike" kern="1200" cap="none" spc="0" normalizeH="0" baseline="0" noProof="0" dirty="0">
              <a:ln>
                <a:noFill/>
              </a:ln>
              <a:solidFill>
                <a:srgbClr val="002060"/>
              </a:solidFill>
              <a:effectLst/>
              <a:uLnTx/>
              <a:uFillTx/>
              <a:latin typeface="Coiny" panose="02000903060500060000" pitchFamily="2" charset="0"/>
              <a:ea typeface="+mn-ea"/>
              <a:cs typeface="+mn-cs"/>
            </a:endParaRPr>
          </a:p>
        </p:txBody>
      </p:sp>
    </p:spTree>
    <p:extLst>
      <p:ext uri="{BB962C8B-B14F-4D97-AF65-F5344CB8AC3E}">
        <p14:creationId xmlns:p14="http://schemas.microsoft.com/office/powerpoint/2010/main" val="691461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path" presetSubtype="0" accel="50000" decel="50000" autoRev="1" fill="hold" nodeType="withEffect">
                                  <p:stCondLst>
                                    <p:cond delay="0"/>
                                  </p:stCondLst>
                                  <p:childTnLst>
                                    <p:animMotion origin="layout" path="M -1.25E-6 2.59259E-6 L 0.12253 -0.01921 " pathEditMode="relative" rAng="0" ptsTypes="AA">
                                      <p:cBhvr>
                                        <p:cTn id="6" dur="3000" fill="hold"/>
                                        <p:tgtEl>
                                          <p:spTgt spid="10"/>
                                        </p:tgtEl>
                                        <p:attrNameLst>
                                          <p:attrName>ppt_x</p:attrName>
                                          <p:attrName>ppt_y</p:attrName>
                                        </p:attrNameLst>
                                      </p:cBhvr>
                                      <p:rCtr x="6406" y="-787"/>
                                    </p:animMotion>
                                  </p:childTnLst>
                                </p:cTn>
                              </p:par>
                              <p:par>
                                <p:cTn id="7" presetID="10" presetClass="entr" presetSubtype="0" fill="hold" nodeType="withEffect">
                                  <p:stCondLst>
                                    <p:cond delay="0"/>
                                  </p:stCondLst>
                                  <p:childTnLst>
                                    <p:set>
                                      <p:cBhvr>
                                        <p:cTn id="8" dur="1" fill="hold">
                                          <p:stCondLst>
                                            <p:cond delay="0"/>
                                          </p:stCondLst>
                                        </p:cTn>
                                        <p:tgtEl>
                                          <p:spTgt spid="27"/>
                                        </p:tgtEl>
                                        <p:attrNameLst>
                                          <p:attrName>style.visibility</p:attrName>
                                        </p:attrNameLst>
                                      </p:cBhvr>
                                      <p:to>
                                        <p:strVal val="visible"/>
                                      </p:to>
                                    </p:set>
                                    <p:animEffect transition="in" filter="fade">
                                      <p:cBhvr>
                                        <p:cTn id="9" dur="500"/>
                                        <p:tgtEl>
                                          <p:spTgt spid="27"/>
                                        </p:tgtEl>
                                      </p:cBhvr>
                                    </p:animEffect>
                                  </p:childTnLst>
                                </p:cTn>
                              </p:par>
                              <p:par>
                                <p:cTn id="10" presetID="59" presetClass="path" presetSubtype="0" accel="50000" decel="50000" fill="hold" nodeType="withEffect">
                                  <p:stCondLst>
                                    <p:cond delay="0"/>
                                  </p:stCondLst>
                                  <p:childTnLst>
                                    <p:animMotion origin="layout" path="M -0.35039 0.03055 C -0.35039 0.02129 -0.3108 0.01458 -0.26263 0.01458 C -0.21302 0.01458 -0.17343 0.02129 -0.17343 0.03055 C -0.17343 0.03958 -0.13385 0.04675 -0.08424 0.04675 C -0.03606 0.04675 0.00365 0.03958 0.00365 0.03055 " pathEditMode="relative" rAng="0" ptsTypes="AAAAA">
                                      <p:cBhvr>
                                        <p:cTn id="11" dur="2000" fill="hold"/>
                                        <p:tgtEl>
                                          <p:spTgt spid="27"/>
                                        </p:tgtEl>
                                        <p:attrNameLst>
                                          <p:attrName>ppt_x</p:attrName>
                                          <p:attrName>ppt_y</p:attrName>
                                        </p:attrNameLst>
                                      </p:cBhvr>
                                      <p:rCtr x="17695" y="0"/>
                                    </p:animMotion>
                                  </p:childTnLst>
                                </p:cTn>
                              </p:par>
                              <p:par>
                                <p:cTn id="12" presetID="22" presetClass="entr" presetSubtype="8" fill="hold" grpId="0" nodeType="withEffect">
                                  <p:stCondLst>
                                    <p:cond delay="500"/>
                                  </p:stCondLst>
                                  <p:childTnLst>
                                    <p:set>
                                      <p:cBhvr>
                                        <p:cTn id="13" dur="1" fill="hold">
                                          <p:stCondLst>
                                            <p:cond delay="0"/>
                                          </p:stCondLst>
                                        </p:cTn>
                                        <p:tgtEl>
                                          <p:spTgt spid="26"/>
                                        </p:tgtEl>
                                        <p:attrNameLst>
                                          <p:attrName>style.visibility</p:attrName>
                                        </p:attrNameLst>
                                      </p:cBhvr>
                                      <p:to>
                                        <p:strVal val="visible"/>
                                      </p:to>
                                    </p:set>
                                    <p:animEffect transition="in" filter="wipe(left)">
                                      <p:cBhvr>
                                        <p:cTn id="14" dur="1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3000" t="-64000" b="-64000"/>
          </a:stretch>
        </a:blipFill>
        <a:effectLst/>
      </p:bgPr>
    </p:bg>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EC91C81A-8812-4E5C-973A-5357C3D56FA6}"/>
              </a:ext>
            </a:extLst>
          </p:cNvPr>
          <p:cNvGrpSpPr/>
          <p:nvPr/>
        </p:nvGrpSpPr>
        <p:grpSpPr>
          <a:xfrm>
            <a:off x="352697" y="439856"/>
            <a:ext cx="7511143" cy="5673562"/>
            <a:chOff x="838200" y="1027906"/>
            <a:chExt cx="7025640" cy="5085511"/>
          </a:xfrm>
        </p:grpSpPr>
        <p:sp>
          <p:nvSpPr>
            <p:cNvPr id="20" name="Rectangle: Rounded Corners 19">
              <a:extLst>
                <a:ext uri="{FF2B5EF4-FFF2-40B4-BE49-F238E27FC236}">
                  <a16:creationId xmlns:a16="http://schemas.microsoft.com/office/drawing/2014/main" id="{D04B5F49-6011-40E9-8CC7-953A797A4510}"/>
                </a:ext>
              </a:extLst>
            </p:cNvPr>
            <p:cNvSpPr/>
            <p:nvPr/>
          </p:nvSpPr>
          <p:spPr>
            <a:xfrm>
              <a:off x="838200" y="1027906"/>
              <a:ext cx="7025640" cy="5085511"/>
            </a:xfrm>
            <a:custGeom>
              <a:avLst/>
              <a:gdLst>
                <a:gd name="connsiteX0" fmla="*/ 0 w 7025640"/>
                <a:gd name="connsiteY0" fmla="*/ 847602 h 5085511"/>
                <a:gd name="connsiteX1" fmla="*/ 847602 w 7025640"/>
                <a:gd name="connsiteY1" fmla="*/ 0 h 5085511"/>
                <a:gd name="connsiteX2" fmla="*/ 6178038 w 7025640"/>
                <a:gd name="connsiteY2" fmla="*/ 0 h 5085511"/>
                <a:gd name="connsiteX3" fmla="*/ 7025640 w 7025640"/>
                <a:gd name="connsiteY3" fmla="*/ 847602 h 5085511"/>
                <a:gd name="connsiteX4" fmla="*/ 7025640 w 7025640"/>
                <a:gd name="connsiteY4" fmla="*/ 4237909 h 5085511"/>
                <a:gd name="connsiteX5" fmla="*/ 6178038 w 7025640"/>
                <a:gd name="connsiteY5" fmla="*/ 5085511 h 5085511"/>
                <a:gd name="connsiteX6" fmla="*/ 847602 w 7025640"/>
                <a:gd name="connsiteY6" fmla="*/ 5085511 h 5085511"/>
                <a:gd name="connsiteX7" fmla="*/ 0 w 7025640"/>
                <a:gd name="connsiteY7" fmla="*/ 4237909 h 5085511"/>
                <a:gd name="connsiteX8" fmla="*/ 0 w 7025640"/>
                <a:gd name="connsiteY8" fmla="*/ 847602 h 5085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25640" h="5085511" fill="none" extrusionOk="0">
                  <a:moveTo>
                    <a:pt x="0" y="847602"/>
                  </a:moveTo>
                  <a:cubicBezTo>
                    <a:pt x="4454" y="400297"/>
                    <a:pt x="410631" y="67491"/>
                    <a:pt x="847602" y="0"/>
                  </a:cubicBezTo>
                  <a:cubicBezTo>
                    <a:pt x="2389984" y="99833"/>
                    <a:pt x="5233363" y="142688"/>
                    <a:pt x="6178038" y="0"/>
                  </a:cubicBezTo>
                  <a:cubicBezTo>
                    <a:pt x="6686486" y="63691"/>
                    <a:pt x="6966963" y="375048"/>
                    <a:pt x="7025640" y="847602"/>
                  </a:cubicBezTo>
                  <a:cubicBezTo>
                    <a:pt x="7158878" y="2089278"/>
                    <a:pt x="7092809" y="3872714"/>
                    <a:pt x="7025640" y="4237909"/>
                  </a:cubicBezTo>
                  <a:cubicBezTo>
                    <a:pt x="7091631" y="4771983"/>
                    <a:pt x="6667410" y="5159146"/>
                    <a:pt x="6178038" y="5085511"/>
                  </a:cubicBezTo>
                  <a:cubicBezTo>
                    <a:pt x="5215522" y="5224746"/>
                    <a:pt x="1627627" y="5130212"/>
                    <a:pt x="847602" y="5085511"/>
                  </a:cubicBezTo>
                  <a:cubicBezTo>
                    <a:pt x="388572" y="5046725"/>
                    <a:pt x="16701" y="4682573"/>
                    <a:pt x="0" y="4237909"/>
                  </a:cubicBezTo>
                  <a:cubicBezTo>
                    <a:pt x="-146685" y="2929909"/>
                    <a:pt x="-143143" y="2060619"/>
                    <a:pt x="0" y="847602"/>
                  </a:cubicBezTo>
                  <a:close/>
                </a:path>
                <a:path w="7025640" h="5085511" stroke="0" extrusionOk="0">
                  <a:moveTo>
                    <a:pt x="0" y="847602"/>
                  </a:moveTo>
                  <a:cubicBezTo>
                    <a:pt x="16152" y="350573"/>
                    <a:pt x="292361" y="-10484"/>
                    <a:pt x="847602" y="0"/>
                  </a:cubicBezTo>
                  <a:cubicBezTo>
                    <a:pt x="3154785" y="88457"/>
                    <a:pt x="4539838" y="-4206"/>
                    <a:pt x="6178038" y="0"/>
                  </a:cubicBezTo>
                  <a:cubicBezTo>
                    <a:pt x="6600170" y="41759"/>
                    <a:pt x="6999794" y="354870"/>
                    <a:pt x="7025640" y="847602"/>
                  </a:cubicBezTo>
                  <a:cubicBezTo>
                    <a:pt x="7194834" y="1897214"/>
                    <a:pt x="6963873" y="3055753"/>
                    <a:pt x="7025640" y="4237909"/>
                  </a:cubicBezTo>
                  <a:cubicBezTo>
                    <a:pt x="7070216" y="4718773"/>
                    <a:pt x="6700125" y="5137008"/>
                    <a:pt x="6178038" y="5085511"/>
                  </a:cubicBezTo>
                  <a:cubicBezTo>
                    <a:pt x="3760094" y="5171922"/>
                    <a:pt x="3375799" y="5081430"/>
                    <a:pt x="847602" y="5085511"/>
                  </a:cubicBezTo>
                  <a:cubicBezTo>
                    <a:pt x="317853" y="5039967"/>
                    <a:pt x="-7643" y="4707112"/>
                    <a:pt x="0" y="4237909"/>
                  </a:cubicBezTo>
                  <a:cubicBezTo>
                    <a:pt x="166589" y="3507282"/>
                    <a:pt x="-105072" y="2007881"/>
                    <a:pt x="0" y="847602"/>
                  </a:cubicBezTo>
                  <a:close/>
                </a:path>
              </a:pathLst>
            </a:custGeom>
            <a:ln w="38100">
              <a:solidFill>
                <a:srgbClr val="F9CB72"/>
              </a:solidFill>
              <a:extLst>
                <a:ext uri="{C807C97D-BFC1-408E-A445-0C87EB9F89A2}">
                  <ask:lineSketchStyleProps xmlns="" xmlns:ask="http://schemas.microsoft.com/office/drawing/2018/sketchyshapes" sd="135688309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Rectangle: Rounded Corners 20">
              <a:extLst>
                <a:ext uri="{FF2B5EF4-FFF2-40B4-BE49-F238E27FC236}">
                  <a16:creationId xmlns:a16="http://schemas.microsoft.com/office/drawing/2014/main" id="{78158531-83CC-4CCF-81A9-BF3275F4875B}"/>
                </a:ext>
              </a:extLst>
            </p:cNvPr>
            <p:cNvSpPr/>
            <p:nvPr/>
          </p:nvSpPr>
          <p:spPr>
            <a:xfrm>
              <a:off x="1031432" y="1166661"/>
              <a:ext cx="6665302" cy="4824678"/>
            </a:xfrm>
            <a:custGeom>
              <a:avLst/>
              <a:gdLst>
                <a:gd name="connsiteX0" fmla="*/ 0 w 6665302"/>
                <a:gd name="connsiteY0" fmla="*/ 804129 h 4824678"/>
                <a:gd name="connsiteX1" fmla="*/ 804129 w 6665302"/>
                <a:gd name="connsiteY1" fmla="*/ 0 h 4824678"/>
                <a:gd name="connsiteX2" fmla="*/ 5861173 w 6665302"/>
                <a:gd name="connsiteY2" fmla="*/ 0 h 4824678"/>
                <a:gd name="connsiteX3" fmla="*/ 6665302 w 6665302"/>
                <a:gd name="connsiteY3" fmla="*/ 804129 h 4824678"/>
                <a:gd name="connsiteX4" fmla="*/ 6665302 w 6665302"/>
                <a:gd name="connsiteY4" fmla="*/ 4020549 h 4824678"/>
                <a:gd name="connsiteX5" fmla="*/ 5861173 w 6665302"/>
                <a:gd name="connsiteY5" fmla="*/ 4824678 h 4824678"/>
                <a:gd name="connsiteX6" fmla="*/ 804129 w 6665302"/>
                <a:gd name="connsiteY6" fmla="*/ 4824678 h 4824678"/>
                <a:gd name="connsiteX7" fmla="*/ 0 w 6665302"/>
                <a:gd name="connsiteY7" fmla="*/ 4020549 h 4824678"/>
                <a:gd name="connsiteX8" fmla="*/ 0 w 6665302"/>
                <a:gd name="connsiteY8" fmla="*/ 804129 h 482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65302" h="4824678" fill="none" extrusionOk="0">
                  <a:moveTo>
                    <a:pt x="0" y="804129"/>
                  </a:moveTo>
                  <a:cubicBezTo>
                    <a:pt x="4687" y="381923"/>
                    <a:pt x="383657" y="51215"/>
                    <a:pt x="804129" y="0"/>
                  </a:cubicBezTo>
                  <a:cubicBezTo>
                    <a:pt x="2819461" y="99833"/>
                    <a:pt x="4521649" y="142688"/>
                    <a:pt x="5861173" y="0"/>
                  </a:cubicBezTo>
                  <a:cubicBezTo>
                    <a:pt x="6347994" y="67455"/>
                    <a:pt x="6582188" y="353738"/>
                    <a:pt x="6665302" y="804129"/>
                  </a:cubicBezTo>
                  <a:cubicBezTo>
                    <a:pt x="6798540" y="1526820"/>
                    <a:pt x="6732471" y="2870812"/>
                    <a:pt x="6665302" y="4020549"/>
                  </a:cubicBezTo>
                  <a:cubicBezTo>
                    <a:pt x="6695794" y="4495133"/>
                    <a:pt x="6323292" y="4887078"/>
                    <a:pt x="5861173" y="4824678"/>
                  </a:cubicBezTo>
                  <a:cubicBezTo>
                    <a:pt x="3996181" y="4963913"/>
                    <a:pt x="1424317" y="4869379"/>
                    <a:pt x="804129" y="4824678"/>
                  </a:cubicBezTo>
                  <a:cubicBezTo>
                    <a:pt x="363528" y="4809713"/>
                    <a:pt x="42566" y="4404879"/>
                    <a:pt x="0" y="4020549"/>
                  </a:cubicBezTo>
                  <a:cubicBezTo>
                    <a:pt x="-146685" y="3500793"/>
                    <a:pt x="-143143" y="2177254"/>
                    <a:pt x="0" y="804129"/>
                  </a:cubicBezTo>
                  <a:close/>
                </a:path>
                <a:path w="6665302" h="4824678" stroke="0" extrusionOk="0">
                  <a:moveTo>
                    <a:pt x="0" y="804129"/>
                  </a:moveTo>
                  <a:cubicBezTo>
                    <a:pt x="2882" y="354862"/>
                    <a:pt x="289098" y="-8534"/>
                    <a:pt x="804129" y="0"/>
                  </a:cubicBezTo>
                  <a:cubicBezTo>
                    <a:pt x="3311717" y="88457"/>
                    <a:pt x="5149436" y="-4206"/>
                    <a:pt x="5861173" y="0"/>
                  </a:cubicBezTo>
                  <a:cubicBezTo>
                    <a:pt x="6250620" y="49637"/>
                    <a:pt x="6658320" y="353372"/>
                    <a:pt x="6665302" y="804129"/>
                  </a:cubicBezTo>
                  <a:cubicBezTo>
                    <a:pt x="6834496" y="1316834"/>
                    <a:pt x="6603535" y="3187674"/>
                    <a:pt x="6665302" y="4020549"/>
                  </a:cubicBezTo>
                  <a:cubicBezTo>
                    <a:pt x="6721593" y="4480753"/>
                    <a:pt x="6330204" y="4848459"/>
                    <a:pt x="5861173" y="4824678"/>
                  </a:cubicBezTo>
                  <a:cubicBezTo>
                    <a:pt x="4556799" y="4911089"/>
                    <a:pt x="2682924" y="4820597"/>
                    <a:pt x="804129" y="4824678"/>
                  </a:cubicBezTo>
                  <a:cubicBezTo>
                    <a:pt x="329571" y="4802176"/>
                    <a:pt x="-47622" y="4471419"/>
                    <a:pt x="0" y="4020549"/>
                  </a:cubicBezTo>
                  <a:cubicBezTo>
                    <a:pt x="166589" y="2623359"/>
                    <a:pt x="-105072" y="2362010"/>
                    <a:pt x="0" y="804129"/>
                  </a:cubicBezTo>
                  <a:close/>
                </a:path>
              </a:pathLst>
            </a:custGeom>
            <a:ln w="38100">
              <a:solidFill>
                <a:srgbClr val="F9CB72"/>
              </a:solidFill>
              <a:prstDash val="dash"/>
              <a:extLst>
                <a:ext uri="{C807C97D-BFC1-408E-A445-0C87EB9F89A2}">
                  <ask:lineSketchStyleProps xmlns="" xmlns:ask="http://schemas.microsoft.com/office/drawing/2018/sketchyshapes" sd="135688309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7" name="Picture 6">
            <a:extLst>
              <a:ext uri="{FF2B5EF4-FFF2-40B4-BE49-F238E27FC236}">
                <a16:creationId xmlns:a16="http://schemas.microsoft.com/office/drawing/2014/main" id="{0E6FA1A3-7A2B-4D27-8852-411A696C6210}"/>
              </a:ext>
            </a:extLst>
          </p:cNvPr>
          <p:cNvPicPr>
            <a:picLocks noChangeAspect="1"/>
          </p:cNvPicPr>
          <p:nvPr/>
        </p:nvPicPr>
        <p:blipFill rotWithShape="1">
          <a:blip r:embed="rId3">
            <a:extLst>
              <a:ext uri="{28A0092B-C50C-407E-A947-70E740481C1C}">
                <a14:useLocalDpi xmlns:a14="http://schemas.microsoft.com/office/drawing/2010/main" val="0"/>
              </a:ext>
            </a:extLst>
          </a:blip>
          <a:srcRect t="20790" r="42014"/>
          <a:stretch/>
        </p:blipFill>
        <p:spPr>
          <a:xfrm rot="5400000">
            <a:off x="7589978" y="2026224"/>
            <a:ext cx="5436692" cy="5249306"/>
          </a:xfrm>
          <a:prstGeom prst="rect">
            <a:avLst/>
          </a:prstGeom>
        </p:spPr>
      </p:pic>
      <p:pic>
        <p:nvPicPr>
          <p:cNvPr id="13" name="Picture 12" descr="A picture containing chip, tree, plant, snack food&#10;&#10;Description automatically generated">
            <a:extLst>
              <a:ext uri="{FF2B5EF4-FFF2-40B4-BE49-F238E27FC236}">
                <a16:creationId xmlns:a16="http://schemas.microsoft.com/office/drawing/2014/main" id="{3972A235-14A3-4D39-8D2A-74AAA188432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65349" y="4340618"/>
            <a:ext cx="1036644" cy="1136469"/>
          </a:xfrm>
          <a:prstGeom prst="rect">
            <a:avLst/>
          </a:prstGeom>
        </p:spPr>
      </p:pic>
      <p:pic>
        <p:nvPicPr>
          <p:cNvPr id="15" name="Picture 14">
            <a:extLst>
              <a:ext uri="{FF2B5EF4-FFF2-40B4-BE49-F238E27FC236}">
                <a16:creationId xmlns:a16="http://schemas.microsoft.com/office/drawing/2014/main" id="{4DC98B2A-584B-4E82-9202-4731CEF251C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64491" y="5730986"/>
            <a:ext cx="1428414" cy="991954"/>
          </a:xfrm>
          <a:prstGeom prst="rect">
            <a:avLst/>
          </a:prstGeom>
        </p:spPr>
      </p:pic>
      <p:pic>
        <p:nvPicPr>
          <p:cNvPr id="17" name="Picture 16" descr="A picture containing plant, maple, clipart&#10;&#10;Description automatically generated">
            <a:extLst>
              <a:ext uri="{FF2B5EF4-FFF2-40B4-BE49-F238E27FC236}">
                <a16:creationId xmlns:a16="http://schemas.microsoft.com/office/drawing/2014/main" id="{B8BA91E0-434A-4C6A-9743-7BE2DA9A42F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93787" y="2023574"/>
            <a:ext cx="1292967" cy="1325563"/>
          </a:xfrm>
          <a:prstGeom prst="rect">
            <a:avLst/>
          </a:prstGeom>
        </p:spPr>
      </p:pic>
      <p:pic>
        <p:nvPicPr>
          <p:cNvPr id="19" name="Picture 18" descr="Icon&#10;&#10;Description automatically generated">
            <a:extLst>
              <a:ext uri="{FF2B5EF4-FFF2-40B4-BE49-F238E27FC236}">
                <a16:creationId xmlns:a16="http://schemas.microsoft.com/office/drawing/2014/main" id="{265F3FEB-24C4-47D1-AC02-724922D365F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0395863">
            <a:off x="9845222" y="120550"/>
            <a:ext cx="2205254" cy="2543053"/>
          </a:xfrm>
          <a:prstGeom prst="rect">
            <a:avLst/>
          </a:prstGeom>
        </p:spPr>
      </p:pic>
      <p:grpSp>
        <p:nvGrpSpPr>
          <p:cNvPr id="27" name="Group 26">
            <a:extLst>
              <a:ext uri="{FF2B5EF4-FFF2-40B4-BE49-F238E27FC236}">
                <a16:creationId xmlns:a16="http://schemas.microsoft.com/office/drawing/2014/main" id="{EDDE3E4E-504E-4ECE-BF8F-0DA5E3730857}"/>
              </a:ext>
            </a:extLst>
          </p:cNvPr>
          <p:cNvGrpSpPr/>
          <p:nvPr/>
        </p:nvGrpSpPr>
        <p:grpSpPr>
          <a:xfrm>
            <a:off x="4598403" y="129428"/>
            <a:ext cx="1552067" cy="981633"/>
            <a:chOff x="5499301" y="184081"/>
            <a:chExt cx="1552067" cy="981633"/>
          </a:xfrm>
        </p:grpSpPr>
        <p:pic>
          <p:nvPicPr>
            <p:cNvPr id="23" name="Picture 22" descr="A picture containing chip, tree, plant, snack food&#10;&#10;Description automatically generated">
              <a:extLst>
                <a:ext uri="{FF2B5EF4-FFF2-40B4-BE49-F238E27FC236}">
                  <a16:creationId xmlns:a16="http://schemas.microsoft.com/office/drawing/2014/main" id="{E467F094-5FEF-4DB9-99AA-EE3CF56917D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99301" y="184081"/>
              <a:ext cx="749022" cy="821150"/>
            </a:xfrm>
            <a:prstGeom prst="rect">
              <a:avLst/>
            </a:prstGeom>
          </p:spPr>
        </p:pic>
        <p:pic>
          <p:nvPicPr>
            <p:cNvPr id="24" name="Picture 23" descr="A picture containing chip, tree, plant, snack food&#10;&#10;Description automatically generated">
              <a:extLst>
                <a:ext uri="{FF2B5EF4-FFF2-40B4-BE49-F238E27FC236}">
                  <a16:creationId xmlns:a16="http://schemas.microsoft.com/office/drawing/2014/main" id="{07C1E585-ECD9-4B5D-BA52-9884C6027E9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87724" y="748505"/>
              <a:ext cx="380562" cy="417209"/>
            </a:xfrm>
            <a:prstGeom prst="rect">
              <a:avLst/>
            </a:prstGeom>
          </p:spPr>
        </p:pic>
        <p:pic>
          <p:nvPicPr>
            <p:cNvPr id="26" name="Picture 25" descr="A picture containing plant, maple, clipart&#10;&#10;Description automatically generated">
              <a:extLst>
                <a:ext uri="{FF2B5EF4-FFF2-40B4-BE49-F238E27FC236}">
                  <a16:creationId xmlns:a16="http://schemas.microsoft.com/office/drawing/2014/main" id="{8EAC279B-A421-497A-BB14-574F06D8190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98374" y="184081"/>
              <a:ext cx="552994" cy="566935"/>
            </a:xfrm>
            <a:prstGeom prst="rect">
              <a:avLst/>
            </a:prstGeom>
          </p:spPr>
        </p:pic>
      </p:grpSp>
      <p:pic>
        <p:nvPicPr>
          <p:cNvPr id="5" name="Picture 4">
            <a:extLst>
              <a:ext uri="{FF2B5EF4-FFF2-40B4-BE49-F238E27FC236}">
                <a16:creationId xmlns:a16="http://schemas.microsoft.com/office/drawing/2014/main" id="{DE62CD0E-1042-48BF-8592-CE0F009D45AE}"/>
              </a:ext>
            </a:extLst>
          </p:cNvPr>
          <p:cNvPicPr>
            <a:picLocks noChangeAspect="1"/>
          </p:cNvPicPr>
          <p:nvPr/>
        </p:nvPicPr>
        <p:blipFill>
          <a:blip r:embed="rId8"/>
          <a:stretch>
            <a:fillRect/>
          </a:stretch>
        </p:blipFill>
        <p:spPr>
          <a:xfrm>
            <a:off x="1517502" y="1551477"/>
            <a:ext cx="5151566" cy="3468925"/>
          </a:xfrm>
          <a:prstGeom prst="rect">
            <a:avLst/>
          </a:prstGeom>
        </p:spPr>
      </p:pic>
    </p:spTree>
    <p:extLst>
      <p:ext uri="{BB962C8B-B14F-4D97-AF65-F5344CB8AC3E}">
        <p14:creationId xmlns:p14="http://schemas.microsoft.com/office/powerpoint/2010/main" val="3801195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repeatCount="indefinite" accel="50000" decel="50000" autoRev="1" fill="hold" nodeType="withEffect">
                                  <p:stCondLst>
                                    <p:cond delay="0"/>
                                  </p:stCondLst>
                                  <p:childTnLst>
                                    <p:animMotion origin="layout" path="M 4.79167E-6 7.40741E-7 L -0.13868 -0.01157 " pathEditMode="relative" rAng="0" ptsTypes="AA">
                                      <p:cBhvr>
                                        <p:cTn id="6" dur="3000" fill="hold"/>
                                        <p:tgtEl>
                                          <p:spTgt spid="27"/>
                                        </p:tgtEl>
                                        <p:attrNameLst>
                                          <p:attrName>ppt_x</p:attrName>
                                          <p:attrName>ppt_y</p:attrName>
                                        </p:attrNameLst>
                                      </p:cBhvr>
                                      <p:rCtr x="-6940" y="-579"/>
                                    </p:animMotion>
                                  </p:childTnLst>
                                </p:cTn>
                              </p:par>
                              <p:par>
                                <p:cTn id="7" presetID="63" presetClass="path" presetSubtype="0" repeatCount="indefinite" accel="50000" decel="50000" autoRev="1" fill="hold" nodeType="withEffect">
                                  <p:stCondLst>
                                    <p:cond delay="0"/>
                                  </p:stCondLst>
                                  <p:childTnLst>
                                    <p:animMotion origin="layout" path="M 3.75E-6 3.33333E-6 L -0.00092 0.19328 " pathEditMode="relative" rAng="0" ptsTypes="AA">
                                      <p:cBhvr>
                                        <p:cTn id="8" dur="3000" fill="hold"/>
                                        <p:tgtEl>
                                          <p:spTgt spid="17"/>
                                        </p:tgtEl>
                                        <p:attrNameLst>
                                          <p:attrName>ppt_x</p:attrName>
                                          <p:attrName>ppt_y</p:attrName>
                                        </p:attrNameLst>
                                      </p:cBhvr>
                                      <p:rCtr x="-52" y="9653"/>
                                    </p:animMotion>
                                  </p:childTnLst>
                                </p:cTn>
                              </p:par>
                              <p:par>
                                <p:cTn id="9" presetID="63" presetClass="path" presetSubtype="0" repeatCount="indefinite" accel="50000" decel="50000" autoRev="1" fill="hold" nodeType="withEffect">
                                  <p:stCondLst>
                                    <p:cond delay="0"/>
                                  </p:stCondLst>
                                  <p:childTnLst>
                                    <p:animMotion origin="layout" path="M -8.33333E-7 -3.7037E-7 L 0.10599 0.00648 " pathEditMode="relative" rAng="0" ptsTypes="AA">
                                      <p:cBhvr>
                                        <p:cTn id="10" dur="3000" fill="hold"/>
                                        <p:tgtEl>
                                          <p:spTgt spid="15"/>
                                        </p:tgtEl>
                                        <p:attrNameLst>
                                          <p:attrName>ppt_x</p:attrName>
                                          <p:attrName>ppt_y</p:attrName>
                                        </p:attrNameLst>
                                      </p:cBhvr>
                                      <p:rCtr x="5299" y="324"/>
                                    </p:animMotion>
                                  </p:childTnLst>
                                </p:cTn>
                              </p:par>
                              <p:par>
                                <p:cTn id="11" presetID="63" presetClass="path" presetSubtype="0" repeatCount="indefinite" accel="50000" decel="50000" autoRev="1" fill="hold" nodeType="withEffect">
                                  <p:stCondLst>
                                    <p:cond delay="0"/>
                                  </p:stCondLst>
                                  <p:childTnLst>
                                    <p:animMotion origin="layout" path="M 1.66667E-6 -7.40741E-7 L 0.02331 -0.16574 " pathEditMode="relative" rAng="0" ptsTypes="AA">
                                      <p:cBhvr>
                                        <p:cTn id="12" dur="3000" fill="hold"/>
                                        <p:tgtEl>
                                          <p:spTgt spid="13"/>
                                        </p:tgtEl>
                                        <p:attrNameLst>
                                          <p:attrName>ppt_x</p:attrName>
                                          <p:attrName>ppt_y</p:attrName>
                                        </p:attrNameLst>
                                      </p:cBhvr>
                                      <p:rCtr x="1159" y="-8287"/>
                                    </p:animMotion>
                                  </p:childTnLst>
                                </p:cTn>
                              </p:par>
                              <p:par>
                                <p:cTn id="13" presetID="31"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1000" fill="hold"/>
                                        <p:tgtEl>
                                          <p:spTgt spid="5"/>
                                        </p:tgtEl>
                                        <p:attrNameLst>
                                          <p:attrName>ppt_w</p:attrName>
                                        </p:attrNameLst>
                                      </p:cBhvr>
                                      <p:tavLst>
                                        <p:tav tm="0">
                                          <p:val>
                                            <p:fltVal val="0"/>
                                          </p:val>
                                        </p:tav>
                                        <p:tav tm="100000">
                                          <p:val>
                                            <p:strVal val="#ppt_w"/>
                                          </p:val>
                                        </p:tav>
                                      </p:tavLst>
                                    </p:anim>
                                    <p:anim calcmode="lin" valueType="num">
                                      <p:cBhvr>
                                        <p:cTn id="16" dur="1000" fill="hold"/>
                                        <p:tgtEl>
                                          <p:spTgt spid="5"/>
                                        </p:tgtEl>
                                        <p:attrNameLst>
                                          <p:attrName>ppt_h</p:attrName>
                                        </p:attrNameLst>
                                      </p:cBhvr>
                                      <p:tavLst>
                                        <p:tav tm="0">
                                          <p:val>
                                            <p:fltVal val="0"/>
                                          </p:val>
                                        </p:tav>
                                        <p:tav tm="100000">
                                          <p:val>
                                            <p:strVal val="#ppt_h"/>
                                          </p:val>
                                        </p:tav>
                                      </p:tavLst>
                                    </p:anim>
                                    <p:anim calcmode="lin" valueType="num">
                                      <p:cBhvr>
                                        <p:cTn id="17" dur="1000" fill="hold"/>
                                        <p:tgtEl>
                                          <p:spTgt spid="5"/>
                                        </p:tgtEl>
                                        <p:attrNameLst>
                                          <p:attrName>style.rotation</p:attrName>
                                        </p:attrNameLst>
                                      </p:cBhvr>
                                      <p:tavLst>
                                        <p:tav tm="0">
                                          <p:val>
                                            <p:fltVal val="90"/>
                                          </p:val>
                                        </p:tav>
                                        <p:tav tm="100000">
                                          <p:val>
                                            <p:fltVal val="0"/>
                                          </p:val>
                                        </p:tav>
                                      </p:tavLst>
                                    </p:anim>
                                    <p:animEffect transition="in" filter="fade">
                                      <p:cBhvr>
                                        <p:cTn id="18" dur="1000"/>
                                        <p:tgtEl>
                                          <p:spTgt spid="5"/>
                                        </p:tgtEl>
                                      </p:cBhvr>
                                    </p:animEffect>
                                  </p:childTnLst>
                                </p:cTn>
                              </p:par>
                              <p:par>
                                <p:cTn id="19" presetID="26" presetClass="emph" presetSubtype="0" fill="hold" nodeType="withEffect">
                                  <p:stCondLst>
                                    <p:cond delay="1000"/>
                                  </p:stCondLst>
                                  <p:childTnLst>
                                    <p:animEffect transition="out" filter="fade">
                                      <p:cBhvr>
                                        <p:cTn id="20" dur="500" tmFilter="0, 0; .2, .5; .8, .5; 1, 0"/>
                                        <p:tgtEl>
                                          <p:spTgt spid="5"/>
                                        </p:tgtEl>
                                      </p:cBhvr>
                                    </p:animEffect>
                                    <p:animScale>
                                      <p:cBhvr>
                                        <p:cTn id="21" dur="250" autoRev="1" fill="hold"/>
                                        <p:tgtEl>
                                          <p:spTgt spid="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9000" t="-58000" r="-9000" b="2000"/>
          </a:stretch>
        </a:blipFill>
        <a:effectLst/>
      </p:bgPr>
    </p:bg>
    <p:spTree>
      <p:nvGrpSpPr>
        <p:cNvPr id="1" name=""/>
        <p:cNvGrpSpPr/>
        <p:nvPr/>
      </p:nvGrpSpPr>
      <p:grpSpPr>
        <a:xfrm>
          <a:off x="0" y="0"/>
          <a:ext cx="0" cy="0"/>
          <a:chOff x="0" y="0"/>
          <a:chExt cx="0" cy="0"/>
        </a:xfrm>
      </p:grpSpPr>
      <p:sp>
        <p:nvSpPr>
          <p:cNvPr id="24" name="Freeform: Shape 23">
            <a:extLst>
              <a:ext uri="{FF2B5EF4-FFF2-40B4-BE49-F238E27FC236}">
                <a16:creationId xmlns:a16="http://schemas.microsoft.com/office/drawing/2014/main" id="{86B2EBB6-4C94-42EC-B415-9839E17508C4}"/>
              </a:ext>
            </a:extLst>
          </p:cNvPr>
          <p:cNvSpPr/>
          <p:nvPr/>
        </p:nvSpPr>
        <p:spPr>
          <a:xfrm>
            <a:off x="754915" y="-13064"/>
            <a:ext cx="10320126" cy="5486015"/>
          </a:xfrm>
          <a:custGeom>
            <a:avLst/>
            <a:gdLst>
              <a:gd name="connsiteX0" fmla="*/ 249334 w 10320126"/>
              <a:gd name="connsiteY0" fmla="*/ 0 h 5486015"/>
              <a:gd name="connsiteX1" fmla="*/ 135 w 10320126"/>
              <a:gd name="connsiteY1" fmla="*/ 458338 h 5486015"/>
              <a:gd name="connsiteX2" fmla="*/ 278652 w 10320126"/>
              <a:gd name="connsiteY2" fmla="*/ 1205262 h 5486015"/>
              <a:gd name="connsiteX3" fmla="*/ 190700 w 10320126"/>
              <a:gd name="connsiteY3" fmla="*/ 2087989 h 5486015"/>
              <a:gd name="connsiteX4" fmla="*/ 351946 w 10320126"/>
              <a:gd name="connsiteY4" fmla="*/ 3174422 h 5486015"/>
              <a:gd name="connsiteX5" fmla="*/ 835688 w 10320126"/>
              <a:gd name="connsiteY5" fmla="*/ 3581835 h 5486015"/>
              <a:gd name="connsiteX6" fmla="*/ 1143523 w 10320126"/>
              <a:gd name="connsiteY6" fmla="*/ 4260855 h 5486015"/>
              <a:gd name="connsiteX7" fmla="*/ 1759193 w 10320126"/>
              <a:gd name="connsiteY7" fmla="*/ 4956851 h 5486015"/>
              <a:gd name="connsiteX8" fmla="*/ 2594746 w 10320126"/>
              <a:gd name="connsiteY8" fmla="*/ 5245436 h 5486015"/>
              <a:gd name="connsiteX9" fmla="*/ 3899380 w 10320126"/>
              <a:gd name="connsiteY9" fmla="*/ 5483093 h 5486015"/>
              <a:gd name="connsiteX10" fmla="*/ 5262650 w 10320126"/>
              <a:gd name="connsiteY10" fmla="*/ 5381240 h 5486015"/>
              <a:gd name="connsiteX11" fmla="*/ 6054225 w 10320126"/>
              <a:gd name="connsiteY11" fmla="*/ 5432166 h 5486015"/>
              <a:gd name="connsiteX12" fmla="*/ 7534765 w 10320126"/>
              <a:gd name="connsiteY12" fmla="*/ 5211484 h 5486015"/>
              <a:gd name="connsiteX13" fmla="*/ 8985987 w 10320126"/>
              <a:gd name="connsiteY13" fmla="*/ 4481537 h 5486015"/>
              <a:gd name="connsiteX14" fmla="*/ 10012104 w 10320126"/>
              <a:gd name="connsiteY14" fmla="*/ 3412079 h 5486015"/>
              <a:gd name="connsiteX15" fmla="*/ 10319939 w 10320126"/>
              <a:gd name="connsiteY15" fmla="*/ 2257744 h 5486015"/>
              <a:gd name="connsiteX16" fmla="*/ 9982787 w 10320126"/>
              <a:gd name="connsiteY16" fmla="*/ 831800 h 5486015"/>
              <a:gd name="connsiteX17" fmla="*/ 9850858 w 10320126"/>
              <a:gd name="connsiteY17" fmla="*/ 186731 h 5486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320126" h="5486015" extrusionOk="0">
                <a:moveTo>
                  <a:pt x="249334" y="0"/>
                </a:moveTo>
                <a:cubicBezTo>
                  <a:pt x="90679" y="127835"/>
                  <a:pt x="21245" y="244355"/>
                  <a:pt x="135" y="458338"/>
                </a:cubicBezTo>
                <a:cubicBezTo>
                  <a:pt x="45419" y="623605"/>
                  <a:pt x="231592" y="951249"/>
                  <a:pt x="278652" y="1205262"/>
                </a:cubicBezTo>
                <a:cubicBezTo>
                  <a:pt x="280662" y="1481288"/>
                  <a:pt x="171548" y="1756582"/>
                  <a:pt x="190700" y="2087989"/>
                </a:cubicBezTo>
                <a:cubicBezTo>
                  <a:pt x="217034" y="2411048"/>
                  <a:pt x="242418" y="2876789"/>
                  <a:pt x="351946" y="3174422"/>
                </a:cubicBezTo>
                <a:cubicBezTo>
                  <a:pt x="439744" y="3452929"/>
                  <a:pt x="665307" y="3423206"/>
                  <a:pt x="835688" y="3581835"/>
                </a:cubicBezTo>
                <a:cubicBezTo>
                  <a:pt x="997590" y="3791222"/>
                  <a:pt x="971431" y="4040216"/>
                  <a:pt x="1143523" y="4260855"/>
                </a:cubicBezTo>
                <a:cubicBezTo>
                  <a:pt x="1281305" y="4459461"/>
                  <a:pt x="1463235" y="4801346"/>
                  <a:pt x="1759193" y="4956851"/>
                </a:cubicBezTo>
                <a:cubicBezTo>
                  <a:pt x="1992247" y="5167386"/>
                  <a:pt x="2249705" y="5131073"/>
                  <a:pt x="2594746" y="5245436"/>
                </a:cubicBezTo>
                <a:cubicBezTo>
                  <a:pt x="2894016" y="5306268"/>
                  <a:pt x="3429783" y="5444864"/>
                  <a:pt x="3899380" y="5483093"/>
                </a:cubicBezTo>
                <a:cubicBezTo>
                  <a:pt x="4321833" y="5502192"/>
                  <a:pt x="4935505" y="5346300"/>
                  <a:pt x="5262650" y="5381240"/>
                </a:cubicBezTo>
                <a:cubicBezTo>
                  <a:pt x="5624481" y="5355632"/>
                  <a:pt x="5675770" y="5444755"/>
                  <a:pt x="6054225" y="5432166"/>
                </a:cubicBezTo>
                <a:cubicBezTo>
                  <a:pt x="6425984" y="5385336"/>
                  <a:pt x="7001805" y="5395703"/>
                  <a:pt x="7534765" y="5211484"/>
                </a:cubicBezTo>
                <a:cubicBezTo>
                  <a:pt x="8087280" y="5122567"/>
                  <a:pt x="8627479" y="4831951"/>
                  <a:pt x="8985987" y="4481537"/>
                </a:cubicBezTo>
                <a:cubicBezTo>
                  <a:pt x="9375484" y="4202268"/>
                  <a:pt x="9796477" y="3723098"/>
                  <a:pt x="10012104" y="3412079"/>
                </a:cubicBezTo>
                <a:cubicBezTo>
                  <a:pt x="10224450" y="3089084"/>
                  <a:pt x="10387651" y="2716811"/>
                  <a:pt x="10319939" y="2257744"/>
                </a:cubicBezTo>
                <a:cubicBezTo>
                  <a:pt x="10337164" y="1863218"/>
                  <a:pt x="10107400" y="1197749"/>
                  <a:pt x="9982787" y="831800"/>
                </a:cubicBezTo>
                <a:cubicBezTo>
                  <a:pt x="9900093" y="482800"/>
                  <a:pt x="9882327" y="351145"/>
                  <a:pt x="9850858" y="186731"/>
                </a:cubicBezTo>
              </a:path>
            </a:pathLst>
          </a:custGeom>
          <a:noFill/>
          <a:ln w="38100">
            <a:solidFill>
              <a:schemeClr val="accent2">
                <a:lumMod val="75000"/>
              </a:schemeClr>
            </a:solidFill>
            <a:prstDash val="dash"/>
            <a:extLst>
              <a:ext uri="{C807C97D-BFC1-408E-A445-0C87EB9F89A2}">
                <ask:lineSketchStyleProps xmlns="" xmlns:ask="http://schemas.microsoft.com/office/drawing/2018/sketchyshapes" sd="3852914085">
                  <a:custGeom>
                    <a:avLst/>
                    <a:gdLst>
                      <a:gd name="connsiteX0" fmla="*/ 222189 w 9196538"/>
                      <a:gd name="connsiteY0" fmla="*/ 0 h 4221551"/>
                      <a:gd name="connsiteX1" fmla="*/ 121 w 9196538"/>
                      <a:gd name="connsiteY1" fmla="*/ 352697 h 4221551"/>
                      <a:gd name="connsiteX2" fmla="*/ 248315 w 9196538"/>
                      <a:gd name="connsiteY2" fmla="*/ 927463 h 4221551"/>
                      <a:gd name="connsiteX3" fmla="*/ 169938 w 9196538"/>
                      <a:gd name="connsiteY3" fmla="*/ 1606732 h 4221551"/>
                      <a:gd name="connsiteX4" fmla="*/ 313629 w 9196538"/>
                      <a:gd name="connsiteY4" fmla="*/ 2442754 h 4221551"/>
                      <a:gd name="connsiteX5" fmla="*/ 744704 w 9196538"/>
                      <a:gd name="connsiteY5" fmla="*/ 2756263 h 4221551"/>
                      <a:gd name="connsiteX6" fmla="*/ 1019024 w 9196538"/>
                      <a:gd name="connsiteY6" fmla="*/ 3278777 h 4221551"/>
                      <a:gd name="connsiteX7" fmla="*/ 1567664 w 9196538"/>
                      <a:gd name="connsiteY7" fmla="*/ 3814354 h 4221551"/>
                      <a:gd name="connsiteX8" fmla="*/ 2312247 w 9196538"/>
                      <a:gd name="connsiteY8" fmla="*/ 4036423 h 4221551"/>
                      <a:gd name="connsiteX9" fmla="*/ 3474841 w 9196538"/>
                      <a:gd name="connsiteY9" fmla="*/ 4219303 h 4221551"/>
                      <a:gd name="connsiteX10" fmla="*/ 4689687 w 9196538"/>
                      <a:gd name="connsiteY10" fmla="*/ 4140926 h 4221551"/>
                      <a:gd name="connsiteX11" fmla="*/ 5395081 w 9196538"/>
                      <a:gd name="connsiteY11" fmla="*/ 4180114 h 4221551"/>
                      <a:gd name="connsiteX12" fmla="*/ 6714429 w 9196538"/>
                      <a:gd name="connsiteY12" fmla="*/ 4010297 h 4221551"/>
                      <a:gd name="connsiteX13" fmla="*/ 8007652 w 9196538"/>
                      <a:gd name="connsiteY13" fmla="*/ 3448594 h 4221551"/>
                      <a:gd name="connsiteX14" fmla="*/ 8922052 w 9196538"/>
                      <a:gd name="connsiteY14" fmla="*/ 2625634 h 4221551"/>
                      <a:gd name="connsiteX15" fmla="*/ 9196372 w 9196538"/>
                      <a:gd name="connsiteY15" fmla="*/ 1737360 h 4221551"/>
                      <a:gd name="connsiteX16" fmla="*/ 8895927 w 9196538"/>
                      <a:gd name="connsiteY16" fmla="*/ 640080 h 4221551"/>
                      <a:gd name="connsiteX17" fmla="*/ 8778361 w 9196538"/>
                      <a:gd name="connsiteY17" fmla="*/ 143692 h 4221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196538" h="4221551">
                        <a:moveTo>
                          <a:pt x="222189" y="0"/>
                        </a:moveTo>
                        <a:cubicBezTo>
                          <a:pt x="108978" y="99060"/>
                          <a:pt x="-4233" y="198120"/>
                          <a:pt x="121" y="352697"/>
                        </a:cubicBezTo>
                        <a:cubicBezTo>
                          <a:pt x="4475" y="507274"/>
                          <a:pt x="220012" y="718457"/>
                          <a:pt x="248315" y="927463"/>
                        </a:cubicBezTo>
                        <a:cubicBezTo>
                          <a:pt x="276618" y="1136469"/>
                          <a:pt x="159052" y="1354184"/>
                          <a:pt x="169938" y="1606732"/>
                        </a:cubicBezTo>
                        <a:cubicBezTo>
                          <a:pt x="180824" y="1859280"/>
                          <a:pt x="217835" y="2251166"/>
                          <a:pt x="313629" y="2442754"/>
                        </a:cubicBezTo>
                        <a:cubicBezTo>
                          <a:pt x="409423" y="2634342"/>
                          <a:pt x="627138" y="2616926"/>
                          <a:pt x="744704" y="2756263"/>
                        </a:cubicBezTo>
                        <a:cubicBezTo>
                          <a:pt x="862270" y="2895600"/>
                          <a:pt x="881864" y="3102429"/>
                          <a:pt x="1019024" y="3278777"/>
                        </a:cubicBezTo>
                        <a:cubicBezTo>
                          <a:pt x="1156184" y="3455126"/>
                          <a:pt x="1352127" y="3688080"/>
                          <a:pt x="1567664" y="3814354"/>
                        </a:cubicBezTo>
                        <a:cubicBezTo>
                          <a:pt x="1783201" y="3940628"/>
                          <a:pt x="1994384" y="3968932"/>
                          <a:pt x="2312247" y="4036423"/>
                        </a:cubicBezTo>
                        <a:cubicBezTo>
                          <a:pt x="2630110" y="4103914"/>
                          <a:pt x="3078601" y="4201886"/>
                          <a:pt x="3474841" y="4219303"/>
                        </a:cubicBezTo>
                        <a:cubicBezTo>
                          <a:pt x="3871081" y="4236720"/>
                          <a:pt x="4369647" y="4147458"/>
                          <a:pt x="4689687" y="4140926"/>
                        </a:cubicBezTo>
                        <a:cubicBezTo>
                          <a:pt x="5009727" y="4134394"/>
                          <a:pt x="5057624" y="4201886"/>
                          <a:pt x="5395081" y="4180114"/>
                        </a:cubicBezTo>
                        <a:cubicBezTo>
                          <a:pt x="5732538" y="4158343"/>
                          <a:pt x="6279001" y="4132217"/>
                          <a:pt x="6714429" y="4010297"/>
                        </a:cubicBezTo>
                        <a:cubicBezTo>
                          <a:pt x="7149857" y="3888377"/>
                          <a:pt x="7639715" y="3679371"/>
                          <a:pt x="8007652" y="3448594"/>
                        </a:cubicBezTo>
                        <a:cubicBezTo>
                          <a:pt x="8375589" y="3217817"/>
                          <a:pt x="8723932" y="2910840"/>
                          <a:pt x="8922052" y="2625634"/>
                        </a:cubicBezTo>
                        <a:cubicBezTo>
                          <a:pt x="9120172" y="2340428"/>
                          <a:pt x="9200726" y="2068286"/>
                          <a:pt x="9196372" y="1737360"/>
                        </a:cubicBezTo>
                        <a:cubicBezTo>
                          <a:pt x="9192018" y="1406434"/>
                          <a:pt x="8965595" y="905691"/>
                          <a:pt x="8895927" y="640080"/>
                        </a:cubicBezTo>
                        <a:cubicBezTo>
                          <a:pt x="8826259" y="374469"/>
                          <a:pt x="8806664" y="261258"/>
                          <a:pt x="8778361" y="143692"/>
                        </a:cubicBezTo>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Picture 10">
            <a:extLst>
              <a:ext uri="{FF2B5EF4-FFF2-40B4-BE49-F238E27FC236}">
                <a16:creationId xmlns:a16="http://schemas.microsoft.com/office/drawing/2014/main" id="{582E6A67-9F5C-4461-8260-3EE6D4F664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61557" y="3429000"/>
            <a:ext cx="869387" cy="891305"/>
          </a:xfrm>
          <a:prstGeom prst="rect">
            <a:avLst/>
          </a:prstGeom>
        </p:spPr>
      </p:pic>
      <p:pic>
        <p:nvPicPr>
          <p:cNvPr id="13" name="Picture 12">
            <a:extLst>
              <a:ext uri="{FF2B5EF4-FFF2-40B4-BE49-F238E27FC236}">
                <a16:creationId xmlns:a16="http://schemas.microsoft.com/office/drawing/2014/main" id="{7FE47E81-86CF-4632-B9F8-7CAFDB3E8D4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08837" y="5613738"/>
            <a:ext cx="604380" cy="662579"/>
          </a:xfrm>
          <a:prstGeom prst="rect">
            <a:avLst/>
          </a:prstGeom>
        </p:spPr>
      </p:pic>
      <p:pic>
        <p:nvPicPr>
          <p:cNvPr id="15" name="Picture 14">
            <a:extLst>
              <a:ext uri="{FF2B5EF4-FFF2-40B4-BE49-F238E27FC236}">
                <a16:creationId xmlns:a16="http://schemas.microsoft.com/office/drawing/2014/main" id="{3B9683D9-C957-4DC0-BB36-D5E5DFAB164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30955" y="4519014"/>
            <a:ext cx="830602" cy="576807"/>
          </a:xfrm>
          <a:prstGeom prst="rect">
            <a:avLst/>
          </a:prstGeom>
        </p:spPr>
      </p:pic>
      <p:pic>
        <p:nvPicPr>
          <p:cNvPr id="16" name="Picture 15">
            <a:extLst>
              <a:ext uri="{FF2B5EF4-FFF2-40B4-BE49-F238E27FC236}">
                <a16:creationId xmlns:a16="http://schemas.microsoft.com/office/drawing/2014/main" id="{9D97D1D5-25E7-4078-B329-BA06FF5F081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7579" y="3077227"/>
            <a:ext cx="1041040" cy="1141288"/>
          </a:xfrm>
          <a:prstGeom prst="rect">
            <a:avLst/>
          </a:prstGeom>
        </p:spPr>
      </p:pic>
      <p:pic>
        <p:nvPicPr>
          <p:cNvPr id="17" name="Picture 16">
            <a:extLst>
              <a:ext uri="{FF2B5EF4-FFF2-40B4-BE49-F238E27FC236}">
                <a16:creationId xmlns:a16="http://schemas.microsoft.com/office/drawing/2014/main" id="{665CB0B9-EB5B-459E-A57D-E14BAADA725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63743" y="4468573"/>
            <a:ext cx="533400" cy="584764"/>
          </a:xfrm>
          <a:prstGeom prst="rect">
            <a:avLst/>
          </a:prstGeom>
        </p:spPr>
      </p:pic>
      <p:pic>
        <p:nvPicPr>
          <p:cNvPr id="19" name="Picture 18">
            <a:extLst>
              <a:ext uri="{FF2B5EF4-FFF2-40B4-BE49-F238E27FC236}">
                <a16:creationId xmlns:a16="http://schemas.microsoft.com/office/drawing/2014/main" id="{46BEB89E-52A0-4F2D-93E0-ECBFAFCC433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2798" y="4933026"/>
            <a:ext cx="552322" cy="383557"/>
          </a:xfrm>
          <a:prstGeom prst="rect">
            <a:avLst/>
          </a:prstGeom>
        </p:spPr>
      </p:pic>
      <p:pic>
        <p:nvPicPr>
          <p:cNvPr id="20" name="Picture 19">
            <a:extLst>
              <a:ext uri="{FF2B5EF4-FFF2-40B4-BE49-F238E27FC236}">
                <a16:creationId xmlns:a16="http://schemas.microsoft.com/office/drawing/2014/main" id="{62B17B3A-8F3C-4658-B0E2-AD8B66C2EC1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5626" y="5806861"/>
            <a:ext cx="478221" cy="524272"/>
          </a:xfrm>
          <a:prstGeom prst="rect">
            <a:avLst/>
          </a:prstGeom>
        </p:spPr>
      </p:pic>
      <p:pic>
        <p:nvPicPr>
          <p:cNvPr id="21" name="Picture 20">
            <a:extLst>
              <a:ext uri="{FF2B5EF4-FFF2-40B4-BE49-F238E27FC236}">
                <a16:creationId xmlns:a16="http://schemas.microsoft.com/office/drawing/2014/main" id="{A44F3A31-9A4D-41C0-B525-0BDCD7636C4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19617" y="5316583"/>
            <a:ext cx="478222" cy="490278"/>
          </a:xfrm>
          <a:prstGeom prst="rect">
            <a:avLst/>
          </a:prstGeom>
        </p:spPr>
      </p:pic>
      <p:pic>
        <p:nvPicPr>
          <p:cNvPr id="22" name="Picture 21">
            <a:extLst>
              <a:ext uri="{FF2B5EF4-FFF2-40B4-BE49-F238E27FC236}">
                <a16:creationId xmlns:a16="http://schemas.microsoft.com/office/drawing/2014/main" id="{7CBBB355-03C3-45A4-9E52-1155C21FD44B}"/>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1075041" y="4800560"/>
            <a:ext cx="362045" cy="396908"/>
          </a:xfrm>
          <a:prstGeom prst="rect">
            <a:avLst/>
          </a:prstGeom>
        </p:spPr>
      </p:pic>
      <p:pic>
        <p:nvPicPr>
          <p:cNvPr id="5" name="Picture 4" descr="A group of people in clothing&#10;&#10;Description automatically generated with low confidence">
            <a:extLst>
              <a:ext uri="{FF2B5EF4-FFF2-40B4-BE49-F238E27FC236}">
                <a16:creationId xmlns:a16="http://schemas.microsoft.com/office/drawing/2014/main" id="{EF00D440-FFF7-4427-AB4B-02E9FAB728BC}"/>
              </a:ext>
            </a:extLst>
          </p:cNvPr>
          <p:cNvPicPr>
            <a:picLocks noChangeAspect="1"/>
          </p:cNvPicPr>
          <p:nvPr/>
        </p:nvPicPr>
        <p:blipFill rotWithShape="1">
          <a:blip r:embed="rId6">
            <a:extLst>
              <a:ext uri="{28A0092B-C50C-407E-A947-70E740481C1C}">
                <a14:useLocalDpi xmlns:a14="http://schemas.microsoft.com/office/drawing/2010/main" val="0"/>
              </a:ext>
            </a:extLst>
          </a:blip>
          <a:srcRect b="51664"/>
          <a:stretch/>
        </p:blipFill>
        <p:spPr>
          <a:xfrm>
            <a:off x="1392630" y="4497809"/>
            <a:ext cx="8417423" cy="3048408"/>
          </a:xfrm>
          <a:prstGeom prst="rect">
            <a:avLst/>
          </a:prstGeom>
        </p:spPr>
      </p:pic>
      <p:grpSp>
        <p:nvGrpSpPr>
          <p:cNvPr id="2" name="Group 1">
            <a:extLst>
              <a:ext uri="{FF2B5EF4-FFF2-40B4-BE49-F238E27FC236}">
                <a16:creationId xmlns:a16="http://schemas.microsoft.com/office/drawing/2014/main" id="{118EF589-00BF-4E44-9E6A-77CAE1C8064A}"/>
              </a:ext>
            </a:extLst>
          </p:cNvPr>
          <p:cNvGrpSpPr/>
          <p:nvPr/>
        </p:nvGrpSpPr>
        <p:grpSpPr>
          <a:xfrm>
            <a:off x="2017876" y="1504221"/>
            <a:ext cx="8781494" cy="3428805"/>
            <a:chOff x="2017876" y="1504221"/>
            <a:chExt cx="7887308" cy="3066293"/>
          </a:xfrm>
        </p:grpSpPr>
        <p:sp>
          <p:nvSpPr>
            <p:cNvPr id="32" name="Rectangle: Rounded Corners 31">
              <a:extLst>
                <a:ext uri="{FF2B5EF4-FFF2-40B4-BE49-F238E27FC236}">
                  <a16:creationId xmlns:a16="http://schemas.microsoft.com/office/drawing/2014/main" id="{E6DFD86C-CB3F-434C-BD1E-D1F5A4361E5E}"/>
                </a:ext>
              </a:extLst>
            </p:cNvPr>
            <p:cNvSpPr/>
            <p:nvPr/>
          </p:nvSpPr>
          <p:spPr>
            <a:xfrm>
              <a:off x="2017876" y="1504221"/>
              <a:ext cx="7887308" cy="3066293"/>
            </a:xfrm>
            <a:custGeom>
              <a:avLst/>
              <a:gdLst>
                <a:gd name="connsiteX0" fmla="*/ 0 w 7887308"/>
                <a:gd name="connsiteY0" fmla="*/ 511059 h 3066293"/>
                <a:gd name="connsiteX1" fmla="*/ 511059 w 7887308"/>
                <a:gd name="connsiteY1" fmla="*/ 0 h 3066293"/>
                <a:gd name="connsiteX2" fmla="*/ 7376249 w 7887308"/>
                <a:gd name="connsiteY2" fmla="*/ 0 h 3066293"/>
                <a:gd name="connsiteX3" fmla="*/ 7887308 w 7887308"/>
                <a:gd name="connsiteY3" fmla="*/ 511059 h 3066293"/>
                <a:gd name="connsiteX4" fmla="*/ 7887308 w 7887308"/>
                <a:gd name="connsiteY4" fmla="*/ 2555234 h 3066293"/>
                <a:gd name="connsiteX5" fmla="*/ 7376249 w 7887308"/>
                <a:gd name="connsiteY5" fmla="*/ 3066293 h 3066293"/>
                <a:gd name="connsiteX6" fmla="*/ 511059 w 7887308"/>
                <a:gd name="connsiteY6" fmla="*/ 3066293 h 3066293"/>
                <a:gd name="connsiteX7" fmla="*/ 0 w 7887308"/>
                <a:gd name="connsiteY7" fmla="*/ 2555234 h 3066293"/>
                <a:gd name="connsiteX8" fmla="*/ 0 w 7887308"/>
                <a:gd name="connsiteY8" fmla="*/ 511059 h 30662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87308" h="3066293" fill="none" extrusionOk="0">
                  <a:moveTo>
                    <a:pt x="0" y="511059"/>
                  </a:moveTo>
                  <a:cubicBezTo>
                    <a:pt x="-34875" y="190618"/>
                    <a:pt x="221071" y="-14229"/>
                    <a:pt x="511059" y="0"/>
                  </a:cubicBezTo>
                  <a:cubicBezTo>
                    <a:pt x="2312783" y="69548"/>
                    <a:pt x="6381080" y="-89466"/>
                    <a:pt x="7376249" y="0"/>
                  </a:cubicBezTo>
                  <a:cubicBezTo>
                    <a:pt x="7676515" y="-21068"/>
                    <a:pt x="7875235" y="244101"/>
                    <a:pt x="7887308" y="511059"/>
                  </a:cubicBezTo>
                  <a:cubicBezTo>
                    <a:pt x="7724470" y="793351"/>
                    <a:pt x="7755686" y="1589473"/>
                    <a:pt x="7887308" y="2555234"/>
                  </a:cubicBezTo>
                  <a:cubicBezTo>
                    <a:pt x="7856568" y="2815348"/>
                    <a:pt x="7659080" y="3043127"/>
                    <a:pt x="7376249" y="3066293"/>
                  </a:cubicBezTo>
                  <a:cubicBezTo>
                    <a:pt x="5773042" y="3092694"/>
                    <a:pt x="1762315" y="3231799"/>
                    <a:pt x="511059" y="3066293"/>
                  </a:cubicBezTo>
                  <a:cubicBezTo>
                    <a:pt x="236840" y="3040200"/>
                    <a:pt x="-34124" y="2868763"/>
                    <a:pt x="0" y="2555234"/>
                  </a:cubicBezTo>
                  <a:cubicBezTo>
                    <a:pt x="-161712" y="2155748"/>
                    <a:pt x="44400" y="1514518"/>
                    <a:pt x="0" y="511059"/>
                  </a:cubicBezTo>
                  <a:close/>
                </a:path>
                <a:path w="7887308" h="3066293" stroke="0" extrusionOk="0">
                  <a:moveTo>
                    <a:pt x="0" y="511059"/>
                  </a:moveTo>
                  <a:cubicBezTo>
                    <a:pt x="2593" y="259054"/>
                    <a:pt x="202125" y="-23834"/>
                    <a:pt x="511059" y="0"/>
                  </a:cubicBezTo>
                  <a:cubicBezTo>
                    <a:pt x="2433456" y="-147293"/>
                    <a:pt x="5416075" y="-156833"/>
                    <a:pt x="7376249" y="0"/>
                  </a:cubicBezTo>
                  <a:cubicBezTo>
                    <a:pt x="7683102" y="-40333"/>
                    <a:pt x="7936387" y="203000"/>
                    <a:pt x="7887308" y="511059"/>
                  </a:cubicBezTo>
                  <a:cubicBezTo>
                    <a:pt x="7937683" y="964734"/>
                    <a:pt x="7857566" y="1727568"/>
                    <a:pt x="7887308" y="2555234"/>
                  </a:cubicBezTo>
                  <a:cubicBezTo>
                    <a:pt x="7882527" y="2802754"/>
                    <a:pt x="7665025" y="3054997"/>
                    <a:pt x="7376249" y="3066293"/>
                  </a:cubicBezTo>
                  <a:cubicBezTo>
                    <a:pt x="5663285" y="3227041"/>
                    <a:pt x="3500328" y="3149516"/>
                    <a:pt x="511059" y="3066293"/>
                  </a:cubicBezTo>
                  <a:cubicBezTo>
                    <a:pt x="271147" y="3074294"/>
                    <a:pt x="-3712" y="2832619"/>
                    <a:pt x="0" y="2555234"/>
                  </a:cubicBezTo>
                  <a:cubicBezTo>
                    <a:pt x="-94258" y="2216616"/>
                    <a:pt x="-145521" y="1003260"/>
                    <a:pt x="0" y="511059"/>
                  </a:cubicBezTo>
                  <a:close/>
                </a:path>
              </a:pathLst>
            </a:custGeom>
            <a:solidFill>
              <a:srgbClr val="F7ECB5"/>
            </a:solidFill>
            <a:ln>
              <a:solidFill>
                <a:srgbClr val="FFFFFF"/>
              </a:solidFill>
              <a:extLst>
                <a:ext uri="{C807C97D-BFC1-408E-A445-0C87EB9F89A2}">
                  <ask:lineSketchStyleProps xmlns="" xmlns:ask="http://schemas.microsoft.com/office/drawing/2018/sketchyshapes" sd="4062220464">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7" name="Picture 36">
              <a:extLst>
                <a:ext uri="{FF2B5EF4-FFF2-40B4-BE49-F238E27FC236}">
                  <a16:creationId xmlns:a16="http://schemas.microsoft.com/office/drawing/2014/main" id="{661A31E6-D3C8-474D-992C-EFD665E324E8}"/>
                </a:ext>
              </a:extLst>
            </p:cNvPr>
            <p:cNvPicPr>
              <a:picLocks noChangeAspect="1"/>
            </p:cNvPicPr>
            <p:nvPr/>
          </p:nvPicPr>
          <p:blipFill>
            <a:blip r:embed="rId7"/>
            <a:stretch>
              <a:fillRect/>
            </a:stretch>
          </p:blipFill>
          <p:spPr>
            <a:xfrm>
              <a:off x="2468657" y="1775086"/>
              <a:ext cx="408954" cy="723204"/>
            </a:xfrm>
            <a:prstGeom prst="rect">
              <a:avLst/>
            </a:prstGeom>
          </p:spPr>
        </p:pic>
        <p:pic>
          <p:nvPicPr>
            <p:cNvPr id="39" name="Picture 38">
              <a:extLst>
                <a:ext uri="{FF2B5EF4-FFF2-40B4-BE49-F238E27FC236}">
                  <a16:creationId xmlns:a16="http://schemas.microsoft.com/office/drawing/2014/main" id="{DEB7CACD-1378-4CDC-B79A-8B6577C53C55}"/>
                </a:ext>
              </a:extLst>
            </p:cNvPr>
            <p:cNvPicPr>
              <a:picLocks noChangeAspect="1"/>
            </p:cNvPicPr>
            <p:nvPr/>
          </p:nvPicPr>
          <p:blipFill>
            <a:blip r:embed="rId8"/>
            <a:stretch>
              <a:fillRect/>
            </a:stretch>
          </p:blipFill>
          <p:spPr>
            <a:xfrm rot="1509629">
              <a:off x="2392114" y="2701499"/>
              <a:ext cx="562040" cy="698417"/>
            </a:xfrm>
            <a:prstGeom prst="rect">
              <a:avLst/>
            </a:prstGeom>
          </p:spPr>
        </p:pic>
        <p:pic>
          <p:nvPicPr>
            <p:cNvPr id="41" name="Graphic 40">
              <a:extLst>
                <a:ext uri="{FF2B5EF4-FFF2-40B4-BE49-F238E27FC236}">
                  <a16:creationId xmlns:a16="http://schemas.microsoft.com/office/drawing/2014/main" id="{F2864099-7084-467B-8B4B-9EC8213D53AE}"/>
                </a:ext>
              </a:extLst>
            </p:cNvPr>
            <p:cNvPicPr>
              <a:picLocks noChangeAspect="1"/>
            </p:cNvPicPr>
            <p:nvPr/>
          </p:nvPicPr>
          <p:blipFill>
            <a:blip r:embed="rId9">
              <a:extLst>
                <a:ext uri="{96DAC541-7B7A-43D3-8B79-37D633B846F1}">
                  <asvg:svgBlip xmlns="" xmlns:asvg="http://schemas.microsoft.com/office/drawing/2016/SVG/main" r:embed="rId10"/>
                </a:ext>
              </a:extLst>
            </a:blip>
            <a:stretch>
              <a:fillRect/>
            </a:stretch>
          </p:blipFill>
          <p:spPr>
            <a:xfrm>
              <a:off x="2511580" y="3644663"/>
              <a:ext cx="430288" cy="655677"/>
            </a:xfrm>
            <a:prstGeom prst="rect">
              <a:avLst/>
            </a:prstGeom>
          </p:spPr>
        </p:pic>
      </p:grpSp>
      <p:sp>
        <p:nvSpPr>
          <p:cNvPr id="14" name="TextBox 13">
            <a:extLst>
              <a:ext uri="{FF2B5EF4-FFF2-40B4-BE49-F238E27FC236}">
                <a16:creationId xmlns:a16="http://schemas.microsoft.com/office/drawing/2014/main" id="{D9B98DD9-37E8-4877-8F7F-80B0F4434C90}"/>
              </a:ext>
            </a:extLst>
          </p:cNvPr>
          <p:cNvSpPr txBox="1"/>
          <p:nvPr/>
        </p:nvSpPr>
        <p:spPr>
          <a:xfrm>
            <a:off x="2860948" y="1586098"/>
            <a:ext cx="7820634" cy="3901837"/>
          </a:xfrm>
          <a:prstGeom prst="rect">
            <a:avLst/>
          </a:prstGeom>
          <a:noFill/>
        </p:spPr>
        <p:txBody>
          <a:bodyPr wrap="square" rtlCol="0">
            <a:spAutoFit/>
          </a:bodyPr>
          <a:lstStyle/>
          <a:p>
            <a:pPr lvl="0">
              <a:lnSpc>
                <a:spcPct val="150000"/>
              </a:lnSpc>
            </a:pPr>
            <a:r>
              <a:rPr lang="en-US"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4472C4">
                    <a:lumMod val="75000"/>
                  </a:srgbClr>
                </a:solidFill>
                <a:latin typeface="Arial-Rounded" panose="020B0500000000000000" pitchFamily="34" charset="0"/>
                <a:ea typeface="Arial-Rounded" panose="020B0500000000000000" pitchFamily="34" charset="0"/>
                <a:cs typeface="Arial-Rounded" panose="020B0500000000000000" pitchFamily="34" charset="0"/>
              </a:rPr>
              <a:t>Bạn</a:t>
            </a:r>
            <a:r>
              <a:rPr lang="en-US" sz="2400" b="1" dirty="0">
                <a:solidFill>
                  <a:srgbClr val="4472C4">
                    <a:lumMod val="75000"/>
                  </a:srgbClr>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4472C4">
                    <a:lumMod val="75000"/>
                  </a:srgbClr>
                </a:solidFill>
                <a:latin typeface="Arial-Rounded" panose="020B0500000000000000" pitchFamily="34" charset="0"/>
                <a:ea typeface="Arial-Rounded" panose="020B0500000000000000" pitchFamily="34" charset="0"/>
                <a:cs typeface="Arial-Rounded" panose="020B0500000000000000" pitchFamily="34" charset="0"/>
              </a:rPr>
              <a:t>nhỏ</a:t>
            </a:r>
            <a:r>
              <a:rPr lang="en-US" sz="2400" b="1" dirty="0">
                <a:solidFill>
                  <a:srgbClr val="4472C4">
                    <a:lumMod val="75000"/>
                  </a:srgbClr>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4472C4">
                    <a:lumMod val="75000"/>
                  </a:srgbClr>
                </a:solidFill>
                <a:latin typeface="Arial-Rounded" panose="020B0500000000000000" pitchFamily="34" charset="0"/>
                <a:ea typeface="Arial-Rounded" panose="020B0500000000000000" pitchFamily="34" charset="0"/>
                <a:cs typeface="Arial-Rounded" panose="020B0500000000000000" pitchFamily="34" charset="0"/>
              </a:rPr>
              <a:t>thích</a:t>
            </a:r>
            <a:r>
              <a:rPr lang="en-US" sz="2400" b="1" dirty="0">
                <a:solidFill>
                  <a:srgbClr val="4472C4">
                    <a:lumMod val="75000"/>
                  </a:srgbClr>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4472C4">
                    <a:lumMod val="75000"/>
                  </a:srgbClr>
                </a:solidFill>
                <a:latin typeface="Arial-Rounded" panose="020B0500000000000000" pitchFamily="34" charset="0"/>
                <a:ea typeface="Arial-Rounded" panose="020B0500000000000000" pitchFamily="34" charset="0"/>
                <a:cs typeface="Arial-Rounded" panose="020B0500000000000000" pitchFamily="34" charset="0"/>
              </a:rPr>
              <a:t>nhất</a:t>
            </a:r>
            <a:r>
              <a:rPr lang="en-US" sz="2400" b="1" dirty="0">
                <a:solidFill>
                  <a:srgbClr val="4472C4">
                    <a:lumMod val="75000"/>
                  </a:srgbClr>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4472C4">
                    <a:lumMod val="75000"/>
                  </a:srgbClr>
                </a:solidFill>
                <a:latin typeface="Arial-Rounded" panose="020B0500000000000000" pitchFamily="34" charset="0"/>
                <a:ea typeface="Arial-Rounded" panose="020B0500000000000000" pitchFamily="34" charset="0"/>
                <a:cs typeface="Arial-Rounded" panose="020B0500000000000000" pitchFamily="34" charset="0"/>
              </a:rPr>
              <a:t>điều</a:t>
            </a:r>
            <a:r>
              <a:rPr lang="en-US" sz="2400" b="1" dirty="0">
                <a:solidFill>
                  <a:srgbClr val="4472C4">
                    <a:lumMod val="75000"/>
                  </a:srgbClr>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4472C4">
                    <a:lumMod val="75000"/>
                  </a:srgbClr>
                </a:solidFill>
                <a:latin typeface="Arial-Rounded" panose="020B0500000000000000" pitchFamily="34" charset="0"/>
                <a:ea typeface="Arial-Rounded" panose="020B0500000000000000" pitchFamily="34" charset="0"/>
                <a:cs typeface="Arial-Rounded" panose="020B0500000000000000" pitchFamily="34" charset="0"/>
              </a:rPr>
              <a:t>gì</a:t>
            </a:r>
            <a:r>
              <a:rPr lang="en-US" sz="2400" b="1" dirty="0">
                <a:solidFill>
                  <a:srgbClr val="4472C4">
                    <a:lumMod val="75000"/>
                  </a:srgbClr>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4472C4">
                    <a:lumMod val="75000"/>
                  </a:srgbClr>
                </a:solidFill>
                <a:latin typeface="Arial-Rounded" panose="020B0500000000000000" pitchFamily="34" charset="0"/>
                <a:ea typeface="Arial-Rounded" panose="020B0500000000000000" pitchFamily="34" charset="0"/>
                <a:cs typeface="Arial-Rounded" panose="020B0500000000000000" pitchFamily="34" charset="0"/>
              </a:rPr>
              <a:t>khi</a:t>
            </a:r>
            <a:r>
              <a:rPr lang="en-US" sz="2400" b="1" dirty="0">
                <a:solidFill>
                  <a:srgbClr val="4472C4">
                    <a:lumMod val="75000"/>
                  </a:srgbClr>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4472C4">
                    <a:lumMod val="75000"/>
                  </a:srgbClr>
                </a:solidFill>
                <a:latin typeface="Arial-Rounded" panose="020B0500000000000000" pitchFamily="34" charset="0"/>
                <a:ea typeface="Arial-Rounded" panose="020B0500000000000000" pitchFamily="34" charset="0"/>
                <a:cs typeface="Arial-Rounded" panose="020B0500000000000000" pitchFamily="34" charset="0"/>
              </a:rPr>
              <a:t>nghỉ</a:t>
            </a:r>
            <a:r>
              <a:rPr lang="en-US" sz="2400" b="1" dirty="0">
                <a:solidFill>
                  <a:srgbClr val="4472C4">
                    <a:lumMod val="75000"/>
                  </a:srgbClr>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4472C4">
                    <a:lumMod val="75000"/>
                  </a:srgbClr>
                </a:solidFill>
                <a:latin typeface="Arial-Rounded" panose="020B0500000000000000" pitchFamily="34" charset="0"/>
                <a:ea typeface="Arial-Rounded" panose="020B0500000000000000" pitchFamily="34" charset="0"/>
                <a:cs typeface="Arial-Rounded" panose="020B0500000000000000" pitchFamily="34" charset="0"/>
              </a:rPr>
              <a:t>hè</a:t>
            </a:r>
            <a:r>
              <a:rPr lang="en-US" sz="2400" b="1" dirty="0">
                <a:solidFill>
                  <a:srgbClr val="4472C4">
                    <a:lumMod val="75000"/>
                  </a:srgbClr>
                </a:solidFill>
                <a:latin typeface="Arial-Rounded" panose="020B0500000000000000" pitchFamily="34" charset="0"/>
                <a:ea typeface="Arial-Rounded" panose="020B0500000000000000" pitchFamily="34" charset="0"/>
                <a:cs typeface="Arial-Rounded" panose="020B0500000000000000" pitchFamily="34" charset="0"/>
              </a:rPr>
              <a:t>?</a:t>
            </a:r>
          </a:p>
          <a:p>
            <a:pPr lvl="0">
              <a:lnSpc>
                <a:spcPct val="150000"/>
              </a:lnSpc>
            </a:pPr>
            <a:endParaRPr kumimoji="0" lang="en-US" sz="24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lvl="0">
              <a:lnSpc>
                <a:spcPct val="150000"/>
              </a:lnSpc>
            </a:pP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vi-VN" sz="2400" b="1" dirty="0">
                <a:latin typeface="Arial-Rounded" panose="020B0500000000000000" pitchFamily="34" charset="0"/>
                <a:ea typeface="Arial-Rounded" panose="020B0500000000000000" pitchFamily="34" charset="0"/>
                <a:cs typeface="Arial-Rounded" panose="020B0500000000000000" pitchFamily="34" charset="0"/>
              </a:rPr>
              <a:t>Những câu thơ sau giúp em hiểu điều gì về bạn nhỏ?</a:t>
            </a:r>
            <a:br>
              <a:rPr lang="vi-VN" sz="2400" b="1" dirty="0">
                <a:latin typeface="Arial-Rounded" panose="020B0500000000000000" pitchFamily="34" charset="0"/>
                <a:ea typeface="Arial-Rounded" panose="020B0500000000000000" pitchFamily="34" charset="0"/>
                <a:cs typeface="Arial-Rounded" panose="020B0500000000000000" pitchFamily="34" charset="0"/>
              </a:rPr>
            </a:br>
            <a:r>
              <a:rPr lang="vi-VN" sz="2400" b="1" dirty="0">
                <a:latin typeface="Arial-Rounded" panose="020B0500000000000000" pitchFamily="34" charset="0"/>
                <a:ea typeface="Arial-Rounded" panose="020B0500000000000000" pitchFamily="34" charset="0"/>
                <a:cs typeface="Arial-Rounded" panose="020B0500000000000000" pitchFamily="34" charset="0"/>
              </a:rPr>
              <a:t>  </a:t>
            </a:r>
            <a:r>
              <a:rPr lang="vi-VN" sz="2400" b="1"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Kể những việc làm nói lên tình yêu thương của bà dành cho con</a:t>
            </a:r>
            <a:r>
              <a:rPr lang="en-US" sz="2400" b="1"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vi-VN" sz="2400" b="1"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cháu.</a:t>
            </a:r>
            <a:r>
              <a:rPr lang="vi-VN" sz="24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r>
            <a:br>
              <a:rPr lang="vi-VN" sz="24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br>
            <a:endParaRPr kumimoji="0" lang="en-US" sz="2400" b="0" i="0" u="none" strike="noStrike" kern="1200" cap="none" spc="0" normalizeH="0" baseline="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3" name="Picture 32">
            <a:extLst>
              <a:ext uri="{FF2B5EF4-FFF2-40B4-BE49-F238E27FC236}">
                <a16:creationId xmlns:a16="http://schemas.microsoft.com/office/drawing/2014/main" id="{5535A8F5-3734-4BC4-B5EE-A0FB73691C4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26444" y="1161971"/>
            <a:ext cx="958833" cy="1051165"/>
          </a:xfrm>
          <a:prstGeom prst="rect">
            <a:avLst/>
          </a:prstGeom>
          <a:noFill/>
        </p:spPr>
      </p:pic>
      <p:sp>
        <p:nvSpPr>
          <p:cNvPr id="42" name="TextBox 41">
            <a:extLst>
              <a:ext uri="{FF2B5EF4-FFF2-40B4-BE49-F238E27FC236}">
                <a16:creationId xmlns:a16="http://schemas.microsoft.com/office/drawing/2014/main" id="{91D76E7E-2430-4ABA-BE83-EDC354C9D982}"/>
              </a:ext>
            </a:extLst>
          </p:cNvPr>
          <p:cNvSpPr txBox="1"/>
          <p:nvPr/>
        </p:nvSpPr>
        <p:spPr>
          <a:xfrm>
            <a:off x="3879159" y="252499"/>
            <a:ext cx="5930894" cy="86177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0" b="0" i="0" u="none" strike="noStrike" kern="1200" cap="none" spc="0" normalizeH="0" baseline="0" noProof="0" dirty="0">
                <a:ln>
                  <a:noFill/>
                </a:ln>
                <a:solidFill>
                  <a:srgbClr val="D55C7F"/>
                </a:solidFill>
                <a:effectLst/>
                <a:uLnTx/>
                <a:uFillTx/>
                <a:latin typeface="SVN-Bear" panose="02040603050506020204" pitchFamily="18" charset="0"/>
                <a:ea typeface="+mn-ea"/>
                <a:cs typeface="+mn-cs"/>
              </a:rPr>
              <a:t>CÙNG TÌM HIỂU</a:t>
            </a:r>
          </a:p>
        </p:txBody>
      </p:sp>
    </p:spTree>
    <p:extLst>
      <p:ext uri="{BB962C8B-B14F-4D97-AF65-F5344CB8AC3E}">
        <p14:creationId xmlns:p14="http://schemas.microsoft.com/office/powerpoint/2010/main" val="12715821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wheel(1)">
                                      <p:cBhvr>
                                        <p:cTn id="7" dur="500"/>
                                        <p:tgtEl>
                                          <p:spTgt spid="4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par>
                          <p:cTn id="12" fill="hold">
                            <p:stCondLst>
                              <p:cond delay="1000"/>
                            </p:stCondLst>
                            <p:childTnLst>
                              <p:par>
                                <p:cTn id="13" presetID="49" presetClass="path" presetSubtype="0" accel="50000" decel="50000" fill="hold" nodeType="afterEffect">
                                  <p:stCondLst>
                                    <p:cond delay="0"/>
                                  </p:stCondLst>
                                  <p:childTnLst>
                                    <p:animMotion origin="layout" path="M 3.54167E-6 -4.81481E-6 L 0.60729 0.36482 " pathEditMode="relative" rAng="0" ptsTypes="AA">
                                      <p:cBhvr>
                                        <p:cTn id="14" dur="2000" fill="hold"/>
                                        <p:tgtEl>
                                          <p:spTgt spid="33"/>
                                        </p:tgtEl>
                                        <p:attrNameLst>
                                          <p:attrName>ppt_x</p:attrName>
                                          <p:attrName>ppt_y</p:attrName>
                                        </p:attrNameLst>
                                      </p:cBhvr>
                                      <p:rCtr x="30365" y="18241"/>
                                    </p:animMotion>
                                  </p:childTnLst>
                                </p:cTn>
                              </p:par>
                              <p:par>
                                <p:cTn id="15" presetID="22" presetClass="entr" presetSubtype="8" fill="hold" grpId="0" nodeType="withEffect">
                                  <p:stCondLst>
                                    <p:cond delay="200"/>
                                  </p:stCondLst>
                                  <p:childTnLst>
                                    <p:set>
                                      <p:cBhvr>
                                        <p:cTn id="16" dur="1" fill="hold">
                                          <p:stCondLst>
                                            <p:cond delay="0"/>
                                          </p:stCondLst>
                                        </p:cTn>
                                        <p:tgtEl>
                                          <p:spTgt spid="14"/>
                                        </p:tgtEl>
                                        <p:attrNameLst>
                                          <p:attrName>style.visibility</p:attrName>
                                        </p:attrNameLst>
                                      </p:cBhvr>
                                      <p:to>
                                        <p:strVal val="visible"/>
                                      </p:to>
                                    </p:set>
                                    <p:animEffect transition="in" filter="wipe(left)">
                                      <p:cBhvr>
                                        <p:cTn id="17" dur="2000"/>
                                        <p:tgtEl>
                                          <p:spTgt spid="14"/>
                                        </p:tgtEl>
                                      </p:cBhvr>
                                    </p:animEffect>
                                  </p:childTnLst>
                                </p:cTn>
                              </p:par>
                            </p:childTnLst>
                          </p:cTn>
                        </p:par>
                        <p:par>
                          <p:cTn id="18" fill="hold">
                            <p:stCondLst>
                              <p:cond delay="3200"/>
                            </p:stCondLst>
                            <p:childTnLst>
                              <p:par>
                                <p:cTn id="19" presetID="10" presetClass="exit" presetSubtype="0" fill="hold" nodeType="afterEffect">
                                  <p:stCondLst>
                                    <p:cond delay="0"/>
                                  </p:stCondLst>
                                  <p:childTnLst>
                                    <p:animEffect transition="out" filter="fade">
                                      <p:cBhvr>
                                        <p:cTn id="20" dur="500"/>
                                        <p:tgtEl>
                                          <p:spTgt spid="33"/>
                                        </p:tgtEl>
                                      </p:cBhvr>
                                    </p:animEffect>
                                    <p:set>
                                      <p:cBhvr>
                                        <p:cTn id="21" dur="1" fill="hold">
                                          <p:stCondLst>
                                            <p:cond delay="499"/>
                                          </p:stCondLst>
                                        </p:cTn>
                                        <p:tgtEl>
                                          <p:spTgt spid="33"/>
                                        </p:tgtEl>
                                        <p:attrNameLst>
                                          <p:attrName>style.visibility</p:attrName>
                                        </p:attrNameLst>
                                      </p:cBhvr>
                                      <p:to>
                                        <p:strVal val="hidden"/>
                                      </p:to>
                                    </p:set>
                                  </p:childTnLst>
                                </p:cTn>
                              </p:par>
                            </p:childTnLst>
                          </p:cTn>
                        </p:par>
                        <p:par>
                          <p:cTn id="22" fill="hold">
                            <p:stCondLst>
                              <p:cond delay="3700"/>
                            </p:stCondLst>
                            <p:childTnLst>
                              <p:par>
                                <p:cTn id="23" presetID="26" presetClass="emph" presetSubtype="0" repeatCount="indefinite" fill="hold" nodeType="afterEffect">
                                  <p:stCondLst>
                                    <p:cond delay="0"/>
                                  </p:stCondLst>
                                  <p:childTnLst>
                                    <p:animEffect transition="out" filter="fade">
                                      <p:cBhvr>
                                        <p:cTn id="24" dur="500" tmFilter="0, 0; .2, .5; .8, .5; 1, 0"/>
                                        <p:tgtEl>
                                          <p:spTgt spid="22"/>
                                        </p:tgtEl>
                                      </p:cBhvr>
                                    </p:animEffect>
                                    <p:animScale>
                                      <p:cBhvr>
                                        <p:cTn id="25" dur="250" autoRev="1" fill="hold"/>
                                        <p:tgtEl>
                                          <p:spTgt spid="22"/>
                                        </p:tgtEl>
                                      </p:cBhvr>
                                      <p:by x="105000" y="105000"/>
                                    </p:animScale>
                                  </p:childTnLst>
                                </p:cTn>
                              </p:par>
                            </p:childTnLst>
                          </p:cTn>
                        </p:par>
                        <p:par>
                          <p:cTn id="26" fill="hold">
                            <p:stCondLst>
                              <p:cond delay="4200"/>
                            </p:stCondLst>
                            <p:childTnLst>
                              <p:par>
                                <p:cTn id="27" presetID="26" presetClass="emph" presetSubtype="0" repeatCount="indefinite" fill="hold" nodeType="afterEffect">
                                  <p:stCondLst>
                                    <p:cond delay="0"/>
                                  </p:stCondLst>
                                  <p:childTnLst>
                                    <p:animEffect transition="out" filter="fade">
                                      <p:cBhvr>
                                        <p:cTn id="28" dur="500" tmFilter="0, 0; .2, .5; .8, .5; 1, 0"/>
                                        <p:tgtEl>
                                          <p:spTgt spid="13"/>
                                        </p:tgtEl>
                                      </p:cBhvr>
                                    </p:animEffect>
                                    <p:animScale>
                                      <p:cBhvr>
                                        <p:cTn id="29" dur="250" autoRev="1" fill="hold"/>
                                        <p:tgtEl>
                                          <p:spTgt spid="13"/>
                                        </p:tgtEl>
                                      </p:cBhvr>
                                      <p:by x="105000" y="105000"/>
                                    </p:animScale>
                                  </p:childTnLst>
                                </p:cTn>
                              </p:par>
                            </p:childTnLst>
                          </p:cTn>
                        </p:par>
                        <p:par>
                          <p:cTn id="30" fill="hold">
                            <p:stCondLst>
                              <p:cond delay="4700"/>
                            </p:stCondLst>
                            <p:childTnLst>
                              <p:par>
                                <p:cTn id="31" presetID="26" presetClass="emph" presetSubtype="0" repeatCount="indefinite" fill="hold" nodeType="afterEffect">
                                  <p:stCondLst>
                                    <p:cond delay="0"/>
                                  </p:stCondLst>
                                  <p:childTnLst>
                                    <p:animEffect transition="out" filter="fade">
                                      <p:cBhvr>
                                        <p:cTn id="32" dur="500" tmFilter="0, 0; .2, .5; .8, .5; 1, 0"/>
                                        <p:tgtEl>
                                          <p:spTgt spid="15"/>
                                        </p:tgtEl>
                                      </p:cBhvr>
                                    </p:animEffect>
                                    <p:animScale>
                                      <p:cBhvr>
                                        <p:cTn id="33" dur="250" autoRev="1" fill="hold"/>
                                        <p:tgtEl>
                                          <p:spTgt spid="15"/>
                                        </p:tgtEl>
                                      </p:cBhvr>
                                      <p:by x="105000" y="105000"/>
                                    </p:animScale>
                                  </p:childTnLst>
                                </p:cTn>
                              </p:par>
                            </p:childTnLst>
                          </p:cTn>
                        </p:par>
                        <p:par>
                          <p:cTn id="34" fill="hold">
                            <p:stCondLst>
                              <p:cond delay="5200"/>
                            </p:stCondLst>
                            <p:childTnLst>
                              <p:par>
                                <p:cTn id="35" presetID="26" presetClass="emph" presetSubtype="0" repeatCount="indefinite" fill="hold" nodeType="afterEffect">
                                  <p:stCondLst>
                                    <p:cond delay="0"/>
                                  </p:stCondLst>
                                  <p:childTnLst>
                                    <p:animEffect transition="out" filter="fade">
                                      <p:cBhvr>
                                        <p:cTn id="36" dur="500" tmFilter="0, 0; .2, .5; .8, .5; 1, 0"/>
                                        <p:tgtEl>
                                          <p:spTgt spid="20"/>
                                        </p:tgtEl>
                                      </p:cBhvr>
                                    </p:animEffect>
                                    <p:animScale>
                                      <p:cBhvr>
                                        <p:cTn id="37" dur="250" autoRev="1" fill="hold"/>
                                        <p:tgtEl>
                                          <p:spTgt spid="20"/>
                                        </p:tgtEl>
                                      </p:cBhvr>
                                      <p:by x="105000" y="105000"/>
                                    </p:animScale>
                                  </p:childTnLst>
                                </p:cTn>
                              </p:par>
                            </p:childTnLst>
                          </p:cTn>
                        </p:par>
                        <p:par>
                          <p:cTn id="38" fill="hold">
                            <p:stCondLst>
                              <p:cond delay="5700"/>
                            </p:stCondLst>
                            <p:childTnLst>
                              <p:par>
                                <p:cTn id="39" presetID="26" presetClass="emph" presetSubtype="0" repeatCount="indefinite" fill="hold" nodeType="afterEffect">
                                  <p:stCondLst>
                                    <p:cond delay="0"/>
                                  </p:stCondLst>
                                  <p:childTnLst>
                                    <p:animEffect transition="out" filter="fade">
                                      <p:cBhvr>
                                        <p:cTn id="40" dur="500" tmFilter="0, 0; .2, .5; .8, .5; 1, 0"/>
                                        <p:tgtEl>
                                          <p:spTgt spid="16"/>
                                        </p:tgtEl>
                                      </p:cBhvr>
                                    </p:animEffect>
                                    <p:animScale>
                                      <p:cBhvr>
                                        <p:cTn id="41" dur="250" autoRev="1" fill="hold"/>
                                        <p:tgtEl>
                                          <p:spTgt spid="16"/>
                                        </p:tgtEl>
                                      </p:cBhvr>
                                      <p:by x="105000" y="105000"/>
                                    </p:animScale>
                                  </p:childTnLst>
                                </p:cTn>
                              </p:par>
                            </p:childTnLst>
                          </p:cTn>
                        </p:par>
                        <p:par>
                          <p:cTn id="42" fill="hold">
                            <p:stCondLst>
                              <p:cond delay="6200"/>
                            </p:stCondLst>
                            <p:childTnLst>
                              <p:par>
                                <p:cTn id="43" presetID="26" presetClass="emph" presetSubtype="0" repeatCount="indefinite" fill="hold" nodeType="afterEffect">
                                  <p:stCondLst>
                                    <p:cond delay="0"/>
                                  </p:stCondLst>
                                  <p:childTnLst>
                                    <p:animEffect transition="out" filter="fade">
                                      <p:cBhvr>
                                        <p:cTn id="44" dur="500" tmFilter="0, 0; .2, .5; .8, .5; 1, 0"/>
                                        <p:tgtEl>
                                          <p:spTgt spid="19"/>
                                        </p:tgtEl>
                                      </p:cBhvr>
                                    </p:animEffect>
                                    <p:animScale>
                                      <p:cBhvr>
                                        <p:cTn id="45" dur="250" autoRev="1" fill="hold"/>
                                        <p:tgtEl>
                                          <p:spTgt spid="19"/>
                                        </p:tgtEl>
                                      </p:cBhvr>
                                      <p:by x="105000" y="105000"/>
                                    </p:animScale>
                                  </p:childTnLst>
                                </p:cTn>
                              </p:par>
                            </p:childTnLst>
                          </p:cTn>
                        </p:par>
                        <p:par>
                          <p:cTn id="46" fill="hold">
                            <p:stCondLst>
                              <p:cond delay="6700"/>
                            </p:stCondLst>
                            <p:childTnLst>
                              <p:par>
                                <p:cTn id="47" presetID="26" presetClass="emph" presetSubtype="0" repeatCount="indefinite" fill="hold" nodeType="afterEffect">
                                  <p:stCondLst>
                                    <p:cond delay="0"/>
                                  </p:stCondLst>
                                  <p:childTnLst>
                                    <p:animEffect transition="out" filter="fade">
                                      <p:cBhvr>
                                        <p:cTn id="48" dur="500" tmFilter="0, 0; .2, .5; .8, .5; 1, 0"/>
                                        <p:tgtEl>
                                          <p:spTgt spid="17"/>
                                        </p:tgtEl>
                                      </p:cBhvr>
                                    </p:animEffect>
                                    <p:animScale>
                                      <p:cBhvr>
                                        <p:cTn id="49" dur="250" autoRev="1" fill="hold"/>
                                        <p:tgtEl>
                                          <p:spTgt spid="17"/>
                                        </p:tgtEl>
                                      </p:cBhvr>
                                      <p:by x="105000" y="105000"/>
                                    </p:animScale>
                                  </p:childTnLst>
                                </p:cTn>
                              </p:par>
                            </p:childTnLst>
                          </p:cTn>
                        </p:par>
                        <p:par>
                          <p:cTn id="50" fill="hold">
                            <p:stCondLst>
                              <p:cond delay="7200"/>
                            </p:stCondLst>
                            <p:childTnLst>
                              <p:par>
                                <p:cTn id="51" presetID="26" presetClass="emph" presetSubtype="0" repeatCount="indefinite" fill="hold" nodeType="afterEffect">
                                  <p:stCondLst>
                                    <p:cond delay="0"/>
                                  </p:stCondLst>
                                  <p:childTnLst>
                                    <p:animEffect transition="out" filter="fade">
                                      <p:cBhvr>
                                        <p:cTn id="52" dur="500" tmFilter="0, 0; .2, .5; .8, .5; 1, 0"/>
                                        <p:tgtEl>
                                          <p:spTgt spid="11"/>
                                        </p:tgtEl>
                                      </p:cBhvr>
                                    </p:animEffect>
                                    <p:animScale>
                                      <p:cBhvr>
                                        <p:cTn id="53" dur="250" autoRev="1" fill="hold"/>
                                        <p:tgtEl>
                                          <p:spTgt spid="11"/>
                                        </p:tgtEl>
                                      </p:cBhvr>
                                      <p:by x="105000" y="105000"/>
                                    </p:animScale>
                                  </p:childTnLst>
                                </p:cTn>
                              </p:par>
                            </p:childTnLst>
                          </p:cTn>
                        </p:par>
                        <p:par>
                          <p:cTn id="54" fill="hold">
                            <p:stCondLst>
                              <p:cond delay="7700"/>
                            </p:stCondLst>
                            <p:childTnLst>
                              <p:par>
                                <p:cTn id="55" presetID="26" presetClass="emph" presetSubtype="0" repeatCount="indefinite" fill="hold" nodeType="afterEffect">
                                  <p:stCondLst>
                                    <p:cond delay="0"/>
                                  </p:stCondLst>
                                  <p:childTnLst>
                                    <p:animEffect transition="out" filter="fade">
                                      <p:cBhvr>
                                        <p:cTn id="56" dur="500" tmFilter="0, 0; .2, .5; .8, .5; 1, 0"/>
                                        <p:tgtEl>
                                          <p:spTgt spid="21"/>
                                        </p:tgtEl>
                                      </p:cBhvr>
                                    </p:animEffect>
                                    <p:animScale>
                                      <p:cBhvr>
                                        <p:cTn id="57" dur="250" autoRev="1" fill="hold"/>
                                        <p:tgtEl>
                                          <p:spTgt spid="21"/>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42"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477D7431-2788-4D4B-8DCB-947D65AA6E68}"/>
              </a:ext>
            </a:extLst>
          </p:cNvPr>
          <p:cNvGrpSpPr/>
          <p:nvPr/>
        </p:nvGrpSpPr>
        <p:grpSpPr>
          <a:xfrm>
            <a:off x="307145" y="748320"/>
            <a:ext cx="11577710" cy="5805351"/>
            <a:chOff x="838200" y="1027906"/>
            <a:chExt cx="7025640" cy="5085511"/>
          </a:xfrm>
        </p:grpSpPr>
        <p:sp>
          <p:nvSpPr>
            <p:cNvPr id="15" name="Rectangle: Rounded Corners 14">
              <a:extLst>
                <a:ext uri="{FF2B5EF4-FFF2-40B4-BE49-F238E27FC236}">
                  <a16:creationId xmlns:a16="http://schemas.microsoft.com/office/drawing/2014/main" id="{51274C34-4EDD-4114-818B-61442B064779}"/>
                </a:ext>
              </a:extLst>
            </p:cNvPr>
            <p:cNvSpPr/>
            <p:nvPr/>
          </p:nvSpPr>
          <p:spPr>
            <a:xfrm>
              <a:off x="838200" y="1027906"/>
              <a:ext cx="7025640" cy="5085511"/>
            </a:xfrm>
            <a:custGeom>
              <a:avLst/>
              <a:gdLst>
                <a:gd name="connsiteX0" fmla="*/ 0 w 7025640"/>
                <a:gd name="connsiteY0" fmla="*/ 847602 h 5085511"/>
                <a:gd name="connsiteX1" fmla="*/ 847602 w 7025640"/>
                <a:gd name="connsiteY1" fmla="*/ 0 h 5085511"/>
                <a:gd name="connsiteX2" fmla="*/ 6178038 w 7025640"/>
                <a:gd name="connsiteY2" fmla="*/ 0 h 5085511"/>
                <a:gd name="connsiteX3" fmla="*/ 7025640 w 7025640"/>
                <a:gd name="connsiteY3" fmla="*/ 847602 h 5085511"/>
                <a:gd name="connsiteX4" fmla="*/ 7025640 w 7025640"/>
                <a:gd name="connsiteY4" fmla="*/ 4237909 h 5085511"/>
                <a:gd name="connsiteX5" fmla="*/ 6178038 w 7025640"/>
                <a:gd name="connsiteY5" fmla="*/ 5085511 h 5085511"/>
                <a:gd name="connsiteX6" fmla="*/ 847602 w 7025640"/>
                <a:gd name="connsiteY6" fmla="*/ 5085511 h 5085511"/>
                <a:gd name="connsiteX7" fmla="*/ 0 w 7025640"/>
                <a:gd name="connsiteY7" fmla="*/ 4237909 h 5085511"/>
                <a:gd name="connsiteX8" fmla="*/ 0 w 7025640"/>
                <a:gd name="connsiteY8" fmla="*/ 847602 h 5085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25640" h="5085511" fill="none" extrusionOk="0">
                  <a:moveTo>
                    <a:pt x="0" y="847602"/>
                  </a:moveTo>
                  <a:cubicBezTo>
                    <a:pt x="4454" y="400297"/>
                    <a:pt x="410631" y="67491"/>
                    <a:pt x="847602" y="0"/>
                  </a:cubicBezTo>
                  <a:cubicBezTo>
                    <a:pt x="2389984" y="99833"/>
                    <a:pt x="5233363" y="142688"/>
                    <a:pt x="6178038" y="0"/>
                  </a:cubicBezTo>
                  <a:cubicBezTo>
                    <a:pt x="6686486" y="63691"/>
                    <a:pt x="6966963" y="375048"/>
                    <a:pt x="7025640" y="847602"/>
                  </a:cubicBezTo>
                  <a:cubicBezTo>
                    <a:pt x="7158878" y="2089278"/>
                    <a:pt x="7092809" y="3872714"/>
                    <a:pt x="7025640" y="4237909"/>
                  </a:cubicBezTo>
                  <a:cubicBezTo>
                    <a:pt x="7091631" y="4771983"/>
                    <a:pt x="6667410" y="5159146"/>
                    <a:pt x="6178038" y="5085511"/>
                  </a:cubicBezTo>
                  <a:cubicBezTo>
                    <a:pt x="5215522" y="5224746"/>
                    <a:pt x="1627627" y="5130212"/>
                    <a:pt x="847602" y="5085511"/>
                  </a:cubicBezTo>
                  <a:cubicBezTo>
                    <a:pt x="388572" y="5046725"/>
                    <a:pt x="16701" y="4682573"/>
                    <a:pt x="0" y="4237909"/>
                  </a:cubicBezTo>
                  <a:cubicBezTo>
                    <a:pt x="-146685" y="2929909"/>
                    <a:pt x="-143143" y="2060619"/>
                    <a:pt x="0" y="847602"/>
                  </a:cubicBezTo>
                  <a:close/>
                </a:path>
                <a:path w="7025640" h="5085511" stroke="0" extrusionOk="0">
                  <a:moveTo>
                    <a:pt x="0" y="847602"/>
                  </a:moveTo>
                  <a:cubicBezTo>
                    <a:pt x="16152" y="350573"/>
                    <a:pt x="292361" y="-10484"/>
                    <a:pt x="847602" y="0"/>
                  </a:cubicBezTo>
                  <a:cubicBezTo>
                    <a:pt x="3154785" y="88457"/>
                    <a:pt x="4539838" y="-4206"/>
                    <a:pt x="6178038" y="0"/>
                  </a:cubicBezTo>
                  <a:cubicBezTo>
                    <a:pt x="6600170" y="41759"/>
                    <a:pt x="6999794" y="354870"/>
                    <a:pt x="7025640" y="847602"/>
                  </a:cubicBezTo>
                  <a:cubicBezTo>
                    <a:pt x="7194834" y="1897214"/>
                    <a:pt x="6963873" y="3055753"/>
                    <a:pt x="7025640" y="4237909"/>
                  </a:cubicBezTo>
                  <a:cubicBezTo>
                    <a:pt x="7070216" y="4718773"/>
                    <a:pt x="6700125" y="5137008"/>
                    <a:pt x="6178038" y="5085511"/>
                  </a:cubicBezTo>
                  <a:cubicBezTo>
                    <a:pt x="3760094" y="5171922"/>
                    <a:pt x="3375799" y="5081430"/>
                    <a:pt x="847602" y="5085511"/>
                  </a:cubicBezTo>
                  <a:cubicBezTo>
                    <a:pt x="317853" y="5039967"/>
                    <a:pt x="-7643" y="4707112"/>
                    <a:pt x="0" y="4237909"/>
                  </a:cubicBezTo>
                  <a:cubicBezTo>
                    <a:pt x="166589" y="3507282"/>
                    <a:pt x="-105072" y="2007881"/>
                    <a:pt x="0" y="847602"/>
                  </a:cubicBezTo>
                  <a:close/>
                </a:path>
              </a:pathLst>
            </a:custGeom>
            <a:ln w="38100">
              <a:noFill/>
              <a:extLst>
                <a:ext uri="{C807C97D-BFC1-408E-A445-0C87EB9F89A2}">
                  <ask:lineSketchStyleProps xmlns="" xmlns:ask="http://schemas.microsoft.com/office/drawing/2018/sketchyshapes" sd="135688309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Rectangle: Rounded Corners 15">
              <a:extLst>
                <a:ext uri="{FF2B5EF4-FFF2-40B4-BE49-F238E27FC236}">
                  <a16:creationId xmlns:a16="http://schemas.microsoft.com/office/drawing/2014/main" id="{A03BE51E-E4B0-40A6-8B8B-713E14C421DD}"/>
                </a:ext>
              </a:extLst>
            </p:cNvPr>
            <p:cNvSpPr/>
            <p:nvPr/>
          </p:nvSpPr>
          <p:spPr>
            <a:xfrm>
              <a:off x="1031432" y="1166661"/>
              <a:ext cx="6665302" cy="4824678"/>
            </a:xfrm>
            <a:custGeom>
              <a:avLst/>
              <a:gdLst>
                <a:gd name="connsiteX0" fmla="*/ 0 w 6665302"/>
                <a:gd name="connsiteY0" fmla="*/ 804129 h 4824678"/>
                <a:gd name="connsiteX1" fmla="*/ 804129 w 6665302"/>
                <a:gd name="connsiteY1" fmla="*/ 0 h 4824678"/>
                <a:gd name="connsiteX2" fmla="*/ 5861173 w 6665302"/>
                <a:gd name="connsiteY2" fmla="*/ 0 h 4824678"/>
                <a:gd name="connsiteX3" fmla="*/ 6665302 w 6665302"/>
                <a:gd name="connsiteY3" fmla="*/ 804129 h 4824678"/>
                <a:gd name="connsiteX4" fmla="*/ 6665302 w 6665302"/>
                <a:gd name="connsiteY4" fmla="*/ 4020549 h 4824678"/>
                <a:gd name="connsiteX5" fmla="*/ 5861173 w 6665302"/>
                <a:gd name="connsiteY5" fmla="*/ 4824678 h 4824678"/>
                <a:gd name="connsiteX6" fmla="*/ 804129 w 6665302"/>
                <a:gd name="connsiteY6" fmla="*/ 4824678 h 4824678"/>
                <a:gd name="connsiteX7" fmla="*/ 0 w 6665302"/>
                <a:gd name="connsiteY7" fmla="*/ 4020549 h 4824678"/>
                <a:gd name="connsiteX8" fmla="*/ 0 w 6665302"/>
                <a:gd name="connsiteY8" fmla="*/ 804129 h 482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65302" h="4824678" fill="none" extrusionOk="0">
                  <a:moveTo>
                    <a:pt x="0" y="804129"/>
                  </a:moveTo>
                  <a:cubicBezTo>
                    <a:pt x="4687" y="381923"/>
                    <a:pt x="383657" y="51215"/>
                    <a:pt x="804129" y="0"/>
                  </a:cubicBezTo>
                  <a:cubicBezTo>
                    <a:pt x="2819461" y="99833"/>
                    <a:pt x="4521649" y="142688"/>
                    <a:pt x="5861173" y="0"/>
                  </a:cubicBezTo>
                  <a:cubicBezTo>
                    <a:pt x="6347994" y="67455"/>
                    <a:pt x="6582188" y="353738"/>
                    <a:pt x="6665302" y="804129"/>
                  </a:cubicBezTo>
                  <a:cubicBezTo>
                    <a:pt x="6798540" y="1526820"/>
                    <a:pt x="6732471" y="2870812"/>
                    <a:pt x="6665302" y="4020549"/>
                  </a:cubicBezTo>
                  <a:cubicBezTo>
                    <a:pt x="6695794" y="4495133"/>
                    <a:pt x="6323292" y="4887078"/>
                    <a:pt x="5861173" y="4824678"/>
                  </a:cubicBezTo>
                  <a:cubicBezTo>
                    <a:pt x="3996181" y="4963913"/>
                    <a:pt x="1424317" y="4869379"/>
                    <a:pt x="804129" y="4824678"/>
                  </a:cubicBezTo>
                  <a:cubicBezTo>
                    <a:pt x="363528" y="4809713"/>
                    <a:pt x="42566" y="4404879"/>
                    <a:pt x="0" y="4020549"/>
                  </a:cubicBezTo>
                  <a:cubicBezTo>
                    <a:pt x="-146685" y="3500793"/>
                    <a:pt x="-143143" y="2177254"/>
                    <a:pt x="0" y="804129"/>
                  </a:cubicBezTo>
                  <a:close/>
                </a:path>
                <a:path w="6665302" h="4824678" stroke="0" extrusionOk="0">
                  <a:moveTo>
                    <a:pt x="0" y="804129"/>
                  </a:moveTo>
                  <a:cubicBezTo>
                    <a:pt x="2882" y="354862"/>
                    <a:pt x="289098" y="-8534"/>
                    <a:pt x="804129" y="0"/>
                  </a:cubicBezTo>
                  <a:cubicBezTo>
                    <a:pt x="3311717" y="88457"/>
                    <a:pt x="5149436" y="-4206"/>
                    <a:pt x="5861173" y="0"/>
                  </a:cubicBezTo>
                  <a:cubicBezTo>
                    <a:pt x="6250620" y="49637"/>
                    <a:pt x="6658320" y="353372"/>
                    <a:pt x="6665302" y="804129"/>
                  </a:cubicBezTo>
                  <a:cubicBezTo>
                    <a:pt x="6834496" y="1316834"/>
                    <a:pt x="6603535" y="3187674"/>
                    <a:pt x="6665302" y="4020549"/>
                  </a:cubicBezTo>
                  <a:cubicBezTo>
                    <a:pt x="6721593" y="4480753"/>
                    <a:pt x="6330204" y="4848459"/>
                    <a:pt x="5861173" y="4824678"/>
                  </a:cubicBezTo>
                  <a:cubicBezTo>
                    <a:pt x="4556799" y="4911089"/>
                    <a:pt x="2682924" y="4820597"/>
                    <a:pt x="804129" y="4824678"/>
                  </a:cubicBezTo>
                  <a:cubicBezTo>
                    <a:pt x="329571" y="4802176"/>
                    <a:pt x="-47622" y="4471419"/>
                    <a:pt x="0" y="4020549"/>
                  </a:cubicBezTo>
                  <a:cubicBezTo>
                    <a:pt x="166589" y="2623359"/>
                    <a:pt x="-105072" y="2362010"/>
                    <a:pt x="0" y="804129"/>
                  </a:cubicBezTo>
                  <a:close/>
                </a:path>
              </a:pathLst>
            </a:custGeom>
            <a:ln w="38100">
              <a:noFill/>
              <a:prstDash val="dash"/>
              <a:extLst>
                <a:ext uri="{C807C97D-BFC1-408E-A445-0C87EB9F89A2}">
                  <ask:lineSketchStyleProps xmlns="" xmlns:ask="http://schemas.microsoft.com/office/drawing/2018/sketchyshapes" sd="135688309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pic>
        <p:nvPicPr>
          <p:cNvPr id="7" name="Picture 6" descr="A picture containing text, night sky&#10;&#10;Description automatically generated">
            <a:extLst>
              <a:ext uri="{FF2B5EF4-FFF2-40B4-BE49-F238E27FC236}">
                <a16:creationId xmlns:a16="http://schemas.microsoft.com/office/drawing/2014/main" id="{3AAAA4D6-DA7F-40B1-97AA-D3AD7941511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650996"/>
            <a:ext cx="12192000" cy="4350004"/>
          </a:xfrm>
          <a:prstGeom prst="rect">
            <a:avLst/>
          </a:prstGeom>
        </p:spPr>
      </p:pic>
      <p:grpSp>
        <p:nvGrpSpPr>
          <p:cNvPr id="12" name="Group 11">
            <a:extLst>
              <a:ext uri="{FF2B5EF4-FFF2-40B4-BE49-F238E27FC236}">
                <a16:creationId xmlns:a16="http://schemas.microsoft.com/office/drawing/2014/main" id="{267E7278-0B5E-4313-B856-6A825F2FD4A0}"/>
              </a:ext>
            </a:extLst>
          </p:cNvPr>
          <p:cNvGrpSpPr/>
          <p:nvPr/>
        </p:nvGrpSpPr>
        <p:grpSpPr>
          <a:xfrm>
            <a:off x="2319088" y="283608"/>
            <a:ext cx="7609072" cy="1694624"/>
            <a:chOff x="2180136" y="1048864"/>
            <a:chExt cx="7609072" cy="1694624"/>
          </a:xfrm>
        </p:grpSpPr>
        <p:sp>
          <p:nvSpPr>
            <p:cNvPr id="11" name="Rectangle: Rounded Corners 10">
              <a:extLst>
                <a:ext uri="{FF2B5EF4-FFF2-40B4-BE49-F238E27FC236}">
                  <a16:creationId xmlns:a16="http://schemas.microsoft.com/office/drawing/2014/main" id="{52DA12BB-95F9-4614-876D-A088D43EA6DC}"/>
                </a:ext>
              </a:extLst>
            </p:cNvPr>
            <p:cNvSpPr/>
            <p:nvPr/>
          </p:nvSpPr>
          <p:spPr>
            <a:xfrm>
              <a:off x="2770094" y="1224186"/>
              <a:ext cx="6858000" cy="1034669"/>
            </a:xfrm>
            <a:custGeom>
              <a:avLst/>
              <a:gdLst>
                <a:gd name="connsiteX0" fmla="*/ 0 w 6858000"/>
                <a:gd name="connsiteY0" fmla="*/ 172448 h 1034669"/>
                <a:gd name="connsiteX1" fmla="*/ 172448 w 6858000"/>
                <a:gd name="connsiteY1" fmla="*/ 0 h 1034669"/>
                <a:gd name="connsiteX2" fmla="*/ 764548 w 6858000"/>
                <a:gd name="connsiteY2" fmla="*/ 0 h 1034669"/>
                <a:gd name="connsiteX3" fmla="*/ 1486911 w 6858000"/>
                <a:gd name="connsiteY3" fmla="*/ 0 h 1034669"/>
                <a:gd name="connsiteX4" fmla="*/ 1948749 w 6858000"/>
                <a:gd name="connsiteY4" fmla="*/ 0 h 1034669"/>
                <a:gd name="connsiteX5" fmla="*/ 2540849 w 6858000"/>
                <a:gd name="connsiteY5" fmla="*/ 0 h 1034669"/>
                <a:gd name="connsiteX6" fmla="*/ 3067819 w 6858000"/>
                <a:gd name="connsiteY6" fmla="*/ 0 h 1034669"/>
                <a:gd name="connsiteX7" fmla="*/ 3790181 w 6858000"/>
                <a:gd name="connsiteY7" fmla="*/ 0 h 1034669"/>
                <a:gd name="connsiteX8" fmla="*/ 4252020 w 6858000"/>
                <a:gd name="connsiteY8" fmla="*/ 0 h 1034669"/>
                <a:gd name="connsiteX9" fmla="*/ 4844120 w 6858000"/>
                <a:gd name="connsiteY9" fmla="*/ 0 h 1034669"/>
                <a:gd name="connsiteX10" fmla="*/ 5566482 w 6858000"/>
                <a:gd name="connsiteY10" fmla="*/ 0 h 1034669"/>
                <a:gd name="connsiteX11" fmla="*/ 6028321 w 6858000"/>
                <a:gd name="connsiteY11" fmla="*/ 0 h 1034669"/>
                <a:gd name="connsiteX12" fmla="*/ 6685552 w 6858000"/>
                <a:gd name="connsiteY12" fmla="*/ 0 h 1034669"/>
                <a:gd name="connsiteX13" fmla="*/ 6858000 w 6858000"/>
                <a:gd name="connsiteY13" fmla="*/ 172448 h 1034669"/>
                <a:gd name="connsiteX14" fmla="*/ 6858000 w 6858000"/>
                <a:gd name="connsiteY14" fmla="*/ 510437 h 1034669"/>
                <a:gd name="connsiteX15" fmla="*/ 6858000 w 6858000"/>
                <a:gd name="connsiteY15" fmla="*/ 862221 h 1034669"/>
                <a:gd name="connsiteX16" fmla="*/ 6685552 w 6858000"/>
                <a:gd name="connsiteY16" fmla="*/ 1034669 h 1034669"/>
                <a:gd name="connsiteX17" fmla="*/ 5963190 w 6858000"/>
                <a:gd name="connsiteY17" fmla="*/ 1034669 h 1034669"/>
                <a:gd name="connsiteX18" fmla="*/ 5436220 w 6858000"/>
                <a:gd name="connsiteY18" fmla="*/ 1034669 h 1034669"/>
                <a:gd name="connsiteX19" fmla="*/ 5039513 w 6858000"/>
                <a:gd name="connsiteY19" fmla="*/ 1034669 h 1034669"/>
                <a:gd name="connsiteX20" fmla="*/ 4577675 w 6858000"/>
                <a:gd name="connsiteY20" fmla="*/ 1034669 h 1034669"/>
                <a:gd name="connsiteX21" fmla="*/ 3855312 w 6858000"/>
                <a:gd name="connsiteY21" fmla="*/ 1034669 h 1034669"/>
                <a:gd name="connsiteX22" fmla="*/ 3393474 w 6858000"/>
                <a:gd name="connsiteY22" fmla="*/ 1034669 h 1034669"/>
                <a:gd name="connsiteX23" fmla="*/ 2736243 w 6858000"/>
                <a:gd name="connsiteY23" fmla="*/ 1034669 h 1034669"/>
                <a:gd name="connsiteX24" fmla="*/ 2339535 w 6858000"/>
                <a:gd name="connsiteY24" fmla="*/ 1034669 h 1034669"/>
                <a:gd name="connsiteX25" fmla="*/ 1747435 w 6858000"/>
                <a:gd name="connsiteY25" fmla="*/ 1034669 h 1034669"/>
                <a:gd name="connsiteX26" fmla="*/ 1025073 w 6858000"/>
                <a:gd name="connsiteY26" fmla="*/ 1034669 h 1034669"/>
                <a:gd name="connsiteX27" fmla="*/ 172448 w 6858000"/>
                <a:gd name="connsiteY27" fmla="*/ 1034669 h 1034669"/>
                <a:gd name="connsiteX28" fmla="*/ 0 w 6858000"/>
                <a:gd name="connsiteY28" fmla="*/ 862221 h 1034669"/>
                <a:gd name="connsiteX29" fmla="*/ 0 w 6858000"/>
                <a:gd name="connsiteY29" fmla="*/ 531130 h 1034669"/>
                <a:gd name="connsiteX30" fmla="*/ 0 w 6858000"/>
                <a:gd name="connsiteY30" fmla="*/ 172448 h 1034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858000" h="1034669" fill="none" extrusionOk="0">
                  <a:moveTo>
                    <a:pt x="0" y="172448"/>
                  </a:moveTo>
                  <a:cubicBezTo>
                    <a:pt x="26343" y="67925"/>
                    <a:pt x="88174" y="-16185"/>
                    <a:pt x="172448" y="0"/>
                  </a:cubicBezTo>
                  <a:cubicBezTo>
                    <a:pt x="378380" y="-44591"/>
                    <a:pt x="500253" y="26770"/>
                    <a:pt x="764548" y="0"/>
                  </a:cubicBezTo>
                  <a:cubicBezTo>
                    <a:pt x="1028843" y="-26770"/>
                    <a:pt x="1300024" y="27841"/>
                    <a:pt x="1486911" y="0"/>
                  </a:cubicBezTo>
                  <a:cubicBezTo>
                    <a:pt x="1673798" y="-27841"/>
                    <a:pt x="1783999" y="15437"/>
                    <a:pt x="1948749" y="0"/>
                  </a:cubicBezTo>
                  <a:cubicBezTo>
                    <a:pt x="2113499" y="-15437"/>
                    <a:pt x="2257705" y="50202"/>
                    <a:pt x="2540849" y="0"/>
                  </a:cubicBezTo>
                  <a:cubicBezTo>
                    <a:pt x="2823993" y="-50202"/>
                    <a:pt x="2914001" y="18416"/>
                    <a:pt x="3067819" y="0"/>
                  </a:cubicBezTo>
                  <a:cubicBezTo>
                    <a:pt x="3221637" y="-18416"/>
                    <a:pt x="3482595" y="62892"/>
                    <a:pt x="3790181" y="0"/>
                  </a:cubicBezTo>
                  <a:cubicBezTo>
                    <a:pt x="4097767" y="-62892"/>
                    <a:pt x="4136144" y="37879"/>
                    <a:pt x="4252020" y="0"/>
                  </a:cubicBezTo>
                  <a:cubicBezTo>
                    <a:pt x="4367896" y="-37879"/>
                    <a:pt x="4589221" y="12168"/>
                    <a:pt x="4844120" y="0"/>
                  </a:cubicBezTo>
                  <a:cubicBezTo>
                    <a:pt x="5099019" y="-12168"/>
                    <a:pt x="5348458" y="83542"/>
                    <a:pt x="5566482" y="0"/>
                  </a:cubicBezTo>
                  <a:cubicBezTo>
                    <a:pt x="5784506" y="-83542"/>
                    <a:pt x="5865082" y="22411"/>
                    <a:pt x="6028321" y="0"/>
                  </a:cubicBezTo>
                  <a:cubicBezTo>
                    <a:pt x="6191560" y="-22411"/>
                    <a:pt x="6521610" y="70129"/>
                    <a:pt x="6685552" y="0"/>
                  </a:cubicBezTo>
                  <a:cubicBezTo>
                    <a:pt x="6782315" y="-1425"/>
                    <a:pt x="6855718" y="82621"/>
                    <a:pt x="6858000" y="172448"/>
                  </a:cubicBezTo>
                  <a:cubicBezTo>
                    <a:pt x="6882345" y="255105"/>
                    <a:pt x="6852996" y="385206"/>
                    <a:pt x="6858000" y="510437"/>
                  </a:cubicBezTo>
                  <a:cubicBezTo>
                    <a:pt x="6863004" y="635668"/>
                    <a:pt x="6828826" y="735822"/>
                    <a:pt x="6858000" y="862221"/>
                  </a:cubicBezTo>
                  <a:cubicBezTo>
                    <a:pt x="6878225" y="964070"/>
                    <a:pt x="6779046" y="1026913"/>
                    <a:pt x="6685552" y="1034669"/>
                  </a:cubicBezTo>
                  <a:cubicBezTo>
                    <a:pt x="6514873" y="1075808"/>
                    <a:pt x="6229752" y="1032543"/>
                    <a:pt x="5963190" y="1034669"/>
                  </a:cubicBezTo>
                  <a:cubicBezTo>
                    <a:pt x="5696628" y="1036795"/>
                    <a:pt x="5562905" y="1003633"/>
                    <a:pt x="5436220" y="1034669"/>
                  </a:cubicBezTo>
                  <a:cubicBezTo>
                    <a:pt x="5309535" y="1065705"/>
                    <a:pt x="5191234" y="1029667"/>
                    <a:pt x="5039513" y="1034669"/>
                  </a:cubicBezTo>
                  <a:cubicBezTo>
                    <a:pt x="4887792" y="1039671"/>
                    <a:pt x="4729602" y="1005601"/>
                    <a:pt x="4577675" y="1034669"/>
                  </a:cubicBezTo>
                  <a:cubicBezTo>
                    <a:pt x="4425748" y="1063737"/>
                    <a:pt x="4200946" y="1009482"/>
                    <a:pt x="3855312" y="1034669"/>
                  </a:cubicBezTo>
                  <a:cubicBezTo>
                    <a:pt x="3509678" y="1059856"/>
                    <a:pt x="3559362" y="998809"/>
                    <a:pt x="3393474" y="1034669"/>
                  </a:cubicBezTo>
                  <a:cubicBezTo>
                    <a:pt x="3227586" y="1070529"/>
                    <a:pt x="2996495" y="1013170"/>
                    <a:pt x="2736243" y="1034669"/>
                  </a:cubicBezTo>
                  <a:cubicBezTo>
                    <a:pt x="2475991" y="1056168"/>
                    <a:pt x="2510696" y="1005611"/>
                    <a:pt x="2339535" y="1034669"/>
                  </a:cubicBezTo>
                  <a:cubicBezTo>
                    <a:pt x="2168374" y="1063727"/>
                    <a:pt x="1941337" y="1026907"/>
                    <a:pt x="1747435" y="1034669"/>
                  </a:cubicBezTo>
                  <a:cubicBezTo>
                    <a:pt x="1553533" y="1042431"/>
                    <a:pt x="1277049" y="981296"/>
                    <a:pt x="1025073" y="1034669"/>
                  </a:cubicBezTo>
                  <a:cubicBezTo>
                    <a:pt x="773097" y="1088042"/>
                    <a:pt x="399812" y="980092"/>
                    <a:pt x="172448" y="1034669"/>
                  </a:cubicBezTo>
                  <a:cubicBezTo>
                    <a:pt x="70923" y="1037558"/>
                    <a:pt x="5949" y="959754"/>
                    <a:pt x="0" y="862221"/>
                  </a:cubicBezTo>
                  <a:cubicBezTo>
                    <a:pt x="-19966" y="746563"/>
                    <a:pt x="19831" y="624604"/>
                    <a:pt x="0" y="531130"/>
                  </a:cubicBezTo>
                  <a:cubicBezTo>
                    <a:pt x="-19831" y="437656"/>
                    <a:pt x="15237" y="301429"/>
                    <a:pt x="0" y="172448"/>
                  </a:cubicBezTo>
                  <a:close/>
                </a:path>
                <a:path w="6858000" h="1034669" stroke="0" extrusionOk="0">
                  <a:moveTo>
                    <a:pt x="0" y="172448"/>
                  </a:moveTo>
                  <a:cubicBezTo>
                    <a:pt x="12689" y="87287"/>
                    <a:pt x="75185" y="761"/>
                    <a:pt x="172448" y="0"/>
                  </a:cubicBezTo>
                  <a:cubicBezTo>
                    <a:pt x="338173" y="-19608"/>
                    <a:pt x="434174" y="30761"/>
                    <a:pt x="634286" y="0"/>
                  </a:cubicBezTo>
                  <a:cubicBezTo>
                    <a:pt x="834398" y="-30761"/>
                    <a:pt x="956333" y="42965"/>
                    <a:pt x="1096125" y="0"/>
                  </a:cubicBezTo>
                  <a:cubicBezTo>
                    <a:pt x="1235917" y="-42965"/>
                    <a:pt x="1599783" y="68766"/>
                    <a:pt x="1818487" y="0"/>
                  </a:cubicBezTo>
                  <a:cubicBezTo>
                    <a:pt x="2037191" y="-68766"/>
                    <a:pt x="2092858" y="34026"/>
                    <a:pt x="2345456" y="0"/>
                  </a:cubicBezTo>
                  <a:cubicBezTo>
                    <a:pt x="2598054" y="-34026"/>
                    <a:pt x="2609279" y="50861"/>
                    <a:pt x="2872426" y="0"/>
                  </a:cubicBezTo>
                  <a:cubicBezTo>
                    <a:pt x="3135573" y="-50861"/>
                    <a:pt x="3173920" y="59963"/>
                    <a:pt x="3464526" y="0"/>
                  </a:cubicBezTo>
                  <a:cubicBezTo>
                    <a:pt x="3755132" y="-59963"/>
                    <a:pt x="3841512" y="62399"/>
                    <a:pt x="4056626" y="0"/>
                  </a:cubicBezTo>
                  <a:cubicBezTo>
                    <a:pt x="4271740" y="-62399"/>
                    <a:pt x="4490218" y="65328"/>
                    <a:pt x="4648727" y="0"/>
                  </a:cubicBezTo>
                  <a:cubicBezTo>
                    <a:pt x="4807236" y="-65328"/>
                    <a:pt x="4890961" y="34441"/>
                    <a:pt x="5110565" y="0"/>
                  </a:cubicBezTo>
                  <a:cubicBezTo>
                    <a:pt x="5330169" y="-34441"/>
                    <a:pt x="5570964" y="20364"/>
                    <a:pt x="5702665" y="0"/>
                  </a:cubicBezTo>
                  <a:cubicBezTo>
                    <a:pt x="5834366" y="-20364"/>
                    <a:pt x="6315583" y="90539"/>
                    <a:pt x="6685552" y="0"/>
                  </a:cubicBezTo>
                  <a:cubicBezTo>
                    <a:pt x="6775684" y="27523"/>
                    <a:pt x="6871344" y="72246"/>
                    <a:pt x="6858000" y="172448"/>
                  </a:cubicBezTo>
                  <a:cubicBezTo>
                    <a:pt x="6885803" y="298369"/>
                    <a:pt x="6835042" y="361211"/>
                    <a:pt x="6858000" y="517335"/>
                  </a:cubicBezTo>
                  <a:cubicBezTo>
                    <a:pt x="6880958" y="673459"/>
                    <a:pt x="6846243" y="783672"/>
                    <a:pt x="6858000" y="862221"/>
                  </a:cubicBezTo>
                  <a:cubicBezTo>
                    <a:pt x="6857038" y="963692"/>
                    <a:pt x="6770160" y="1036791"/>
                    <a:pt x="6685552" y="1034669"/>
                  </a:cubicBezTo>
                  <a:cubicBezTo>
                    <a:pt x="6525054" y="1066011"/>
                    <a:pt x="6398387" y="1002885"/>
                    <a:pt x="6223714" y="1034669"/>
                  </a:cubicBezTo>
                  <a:cubicBezTo>
                    <a:pt x="6049041" y="1066453"/>
                    <a:pt x="5768858" y="1020532"/>
                    <a:pt x="5631613" y="1034669"/>
                  </a:cubicBezTo>
                  <a:cubicBezTo>
                    <a:pt x="5494368" y="1048806"/>
                    <a:pt x="5191220" y="1025738"/>
                    <a:pt x="4974382" y="1034669"/>
                  </a:cubicBezTo>
                  <a:cubicBezTo>
                    <a:pt x="4757544" y="1043600"/>
                    <a:pt x="4536402" y="997576"/>
                    <a:pt x="4382282" y="1034669"/>
                  </a:cubicBezTo>
                  <a:cubicBezTo>
                    <a:pt x="4228162" y="1071762"/>
                    <a:pt x="3878315" y="1025946"/>
                    <a:pt x="3725050" y="1034669"/>
                  </a:cubicBezTo>
                  <a:cubicBezTo>
                    <a:pt x="3571785" y="1043392"/>
                    <a:pt x="3362599" y="988784"/>
                    <a:pt x="3198081" y="1034669"/>
                  </a:cubicBezTo>
                  <a:cubicBezTo>
                    <a:pt x="3033563" y="1080554"/>
                    <a:pt x="2919848" y="1004621"/>
                    <a:pt x="2801374" y="1034669"/>
                  </a:cubicBezTo>
                  <a:cubicBezTo>
                    <a:pt x="2682900" y="1064717"/>
                    <a:pt x="2532806" y="980580"/>
                    <a:pt x="2274404" y="1034669"/>
                  </a:cubicBezTo>
                  <a:cubicBezTo>
                    <a:pt x="2016002" y="1088758"/>
                    <a:pt x="1782691" y="954809"/>
                    <a:pt x="1552042" y="1034669"/>
                  </a:cubicBezTo>
                  <a:cubicBezTo>
                    <a:pt x="1321393" y="1114529"/>
                    <a:pt x="1157406" y="967169"/>
                    <a:pt x="894810" y="1034669"/>
                  </a:cubicBezTo>
                  <a:cubicBezTo>
                    <a:pt x="632214" y="1102169"/>
                    <a:pt x="407635" y="979895"/>
                    <a:pt x="172448" y="1034669"/>
                  </a:cubicBezTo>
                  <a:cubicBezTo>
                    <a:pt x="98899" y="1024291"/>
                    <a:pt x="-103" y="965413"/>
                    <a:pt x="0" y="862221"/>
                  </a:cubicBezTo>
                  <a:cubicBezTo>
                    <a:pt x="-30771" y="744561"/>
                    <a:pt x="15815" y="607177"/>
                    <a:pt x="0" y="531130"/>
                  </a:cubicBezTo>
                  <a:cubicBezTo>
                    <a:pt x="-15815" y="455083"/>
                    <a:pt x="24308" y="254273"/>
                    <a:pt x="0" y="172448"/>
                  </a:cubicBezTo>
                  <a:close/>
                </a:path>
              </a:pathLst>
            </a:custGeom>
            <a:solidFill>
              <a:schemeClr val="bg1"/>
            </a:solidFill>
            <a:ln w="28575">
              <a:solidFill>
                <a:srgbClr val="75D2DB"/>
              </a:solidFill>
              <a:prstDash val="dashDot"/>
              <a:extLst>
                <a:ext uri="{C807C97D-BFC1-408E-A445-0C87EB9F89A2}">
                  <ask:lineSketchStyleProps xmlns="" xmlns:ask="http://schemas.microsoft.com/office/drawing/2018/sketchyshapes" sd="3938121125">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E91BF375-CA2B-459C-A0B6-BF73896B0C1A}"/>
                </a:ext>
              </a:extLst>
            </p:cNvPr>
            <p:cNvSpPr txBox="1"/>
            <p:nvPr/>
          </p:nvSpPr>
          <p:spPr>
            <a:xfrm>
              <a:off x="3118597" y="1204605"/>
              <a:ext cx="6670611" cy="153888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3200" b="0" i="0" dirty="0">
                  <a:solidFill>
                    <a:srgbClr val="000000"/>
                  </a:solidFill>
                  <a:effectLst/>
                  <a:latin typeface="OpenSans"/>
                </a:rPr>
                <a:t>Khi nghỉ hè, bạn nhỏ thích nhất được theo mẹ về quê.</a:t>
              </a:r>
              <a:br>
                <a:rPr lang="vi-VN" sz="3200" b="0" i="0" dirty="0">
                  <a:solidFill>
                    <a:srgbClr val="000000"/>
                  </a:solidFill>
                  <a:effectLst/>
                  <a:latin typeface="OpenSans"/>
                </a:rPr>
              </a:br>
              <a:endParaRPr kumimoji="0" lang="en-US" sz="3000" b="0" i="0" u="none" strike="noStrike" kern="1200" cap="none" spc="0" normalizeH="0" baseline="0" noProof="0" dirty="0">
                <a:ln>
                  <a:noFill/>
                </a:ln>
                <a:solidFill>
                  <a:srgbClr val="7030A0"/>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570260C9-F5C5-44F6-B38A-1BE7DE07AC8B}"/>
                </a:ext>
              </a:extLst>
            </p:cNvPr>
            <p:cNvPicPr>
              <a:picLocks noChangeAspect="1"/>
            </p:cNvPicPr>
            <p:nvPr/>
          </p:nvPicPr>
          <p:blipFill>
            <a:blip r:embed="rId5"/>
            <a:stretch>
              <a:fillRect/>
            </a:stretch>
          </p:blipFill>
          <p:spPr>
            <a:xfrm>
              <a:off x="2180136" y="1048864"/>
              <a:ext cx="767540" cy="1357336"/>
            </a:xfrm>
            <a:prstGeom prst="rect">
              <a:avLst/>
            </a:prstGeom>
          </p:spPr>
        </p:pic>
      </p:grpSp>
      <p:cxnSp>
        <p:nvCxnSpPr>
          <p:cNvPr id="22" name="Straight Connector 21">
            <a:extLst>
              <a:ext uri="{FF2B5EF4-FFF2-40B4-BE49-F238E27FC236}">
                <a16:creationId xmlns:a16="http://schemas.microsoft.com/office/drawing/2014/main" id="{CAF1FAD6-6D36-43CD-84FE-4BB5F5AF515E}"/>
              </a:ext>
            </a:extLst>
          </p:cNvPr>
          <p:cNvCxnSpPr>
            <a:cxnSpLocks/>
          </p:cNvCxnSpPr>
          <p:nvPr/>
        </p:nvCxnSpPr>
        <p:spPr>
          <a:xfrm>
            <a:off x="5403325" y="3136770"/>
            <a:ext cx="3587004" cy="0"/>
          </a:xfrm>
          <a:prstGeom prst="line">
            <a:avLst/>
          </a:prstGeom>
          <a:ln w="38100"/>
        </p:spPr>
        <p:style>
          <a:lnRef idx="3">
            <a:schemeClr val="accent2"/>
          </a:lnRef>
          <a:fillRef idx="0">
            <a:schemeClr val="accent2"/>
          </a:fillRef>
          <a:effectRef idx="2">
            <a:schemeClr val="accent2"/>
          </a:effectRef>
          <a:fontRef idx="minor">
            <a:schemeClr val="tx1"/>
          </a:fontRef>
        </p:style>
      </p:cxnSp>
      <p:pic>
        <p:nvPicPr>
          <p:cNvPr id="1026" name="Picture 2" descr="cute bird PNG image with transparent background | TOPpng">
            <a:extLst>
              <a:ext uri="{FF2B5EF4-FFF2-40B4-BE49-F238E27FC236}">
                <a16:creationId xmlns:a16="http://schemas.microsoft.com/office/drawing/2014/main" id="{38A8247F-0D44-4392-8568-037EDC0DDA8B}"/>
              </a:ext>
            </a:extLst>
          </p:cNvPr>
          <p:cNvPicPr>
            <a:picLocks noChangeAspect="1" noChangeArrowheads="1"/>
          </p:cNvPicPr>
          <p:nvPr/>
        </p:nvPicPr>
        <p:blipFill>
          <a:blip r:embed="rId6" cstate="hqprint">
            <a:extLst>
              <a:ext uri="{BEBA8EAE-BF5A-486C-A8C5-ECC9F3942E4B}">
                <a14:imgProps xmlns:a14="http://schemas.microsoft.com/office/drawing/2010/main">
                  <a14:imgLayer r:embed="rId7">
                    <a14:imgEffect>
                      <a14:backgroundRemoval t="6636" b="92782" l="3214" r="99524">
                        <a14:foregroundMark x1="12976" y1="41560" x2="8452" y2="52736"/>
                        <a14:foregroundMark x1="8452" y1="52736" x2="4643" y2="52969"/>
                        <a14:foregroundMark x1="7857" y1="43306" x2="6429" y2="38184"/>
                        <a14:foregroundMark x1="87381" y1="68219" x2="93452" y2="63912"/>
                        <a14:foregroundMark x1="90000" y1="73690" x2="99167" y2="72759"/>
                        <a14:foregroundMark x1="99167" y1="72759" x2="99524" y2="72759"/>
                        <a14:foregroundMark x1="3571" y1="21769" x2="4762" y2="19558"/>
                        <a14:foregroundMark x1="19048" y1="6868" x2="22024" y2="6868"/>
                        <a14:foregroundMark x1="23214" y1="16647" x2="24524" y2="16065"/>
                        <a14:foregroundMark x1="14405" y1="18859" x2="15833" y2="17462"/>
                        <a14:foregroundMark x1="15833" y1="17462" x2="16190" y2="14901"/>
                        <a14:foregroundMark x1="16786" y1="14086" x2="16429" y2="7218"/>
                        <a14:foregroundMark x1="34524" y1="6636" x2="35714" y2="7218"/>
                        <a14:foregroundMark x1="9048" y1="37485" x2="3214" y2="36321"/>
                        <a14:foregroundMark x1="41905" y1="87893" x2="43095" y2="92782"/>
                        <a14:foregroundMark x1="21905" y1="49243" x2="30119" y2="3620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698619" y="712967"/>
            <a:ext cx="1243390" cy="127164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2F116221-1DE9-43F3-817A-D2A6ABC72497}"/>
              </a:ext>
            </a:extLst>
          </p:cNvPr>
          <p:cNvSpPr txBox="1"/>
          <p:nvPr/>
        </p:nvSpPr>
        <p:spPr>
          <a:xfrm>
            <a:off x="5180374" y="2168064"/>
            <a:ext cx="4420826" cy="2062103"/>
          </a:xfrm>
          <a:prstGeom prst="rect">
            <a:avLst/>
          </a:prstGeom>
          <a:noFill/>
        </p:spPr>
        <p:txBody>
          <a:bodyPr wrap="square" rtlCol="0">
            <a:spAutoFit/>
          </a:bodyPr>
          <a:lstStyle/>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Nghỉ hè em thích nhất</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Được theo mẹ về quê</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Bà em cũng mừng ghê</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Khi thấy em vào ngõ</a:t>
            </a:r>
            <a:endParaRPr lang="en-US" sz="3200" dirty="0"/>
          </a:p>
        </p:txBody>
      </p:sp>
    </p:spTree>
    <p:extLst>
      <p:ext uri="{BB962C8B-B14F-4D97-AF65-F5344CB8AC3E}">
        <p14:creationId xmlns:p14="http://schemas.microsoft.com/office/powerpoint/2010/main" val="339466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wipe(down)">
                                      <p:cBhvr>
                                        <p:cTn id="1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6A553757-54C6-41C2-B273-8BB45BF14FBD}"/>
              </a:ext>
            </a:extLst>
          </p:cNvPr>
          <p:cNvSpPr/>
          <p:nvPr/>
        </p:nvSpPr>
        <p:spPr>
          <a:xfrm>
            <a:off x="281354" y="742869"/>
            <a:ext cx="11760591" cy="6347248"/>
          </a:xfrm>
          <a:custGeom>
            <a:avLst/>
            <a:gdLst>
              <a:gd name="connsiteX0" fmla="*/ 0 w 11760591"/>
              <a:gd name="connsiteY0" fmla="*/ 1057896 h 6347248"/>
              <a:gd name="connsiteX1" fmla="*/ 1057896 w 11760591"/>
              <a:gd name="connsiteY1" fmla="*/ 0 h 6347248"/>
              <a:gd name="connsiteX2" fmla="*/ 10702695 w 11760591"/>
              <a:gd name="connsiteY2" fmla="*/ 0 h 6347248"/>
              <a:gd name="connsiteX3" fmla="*/ 11760591 w 11760591"/>
              <a:gd name="connsiteY3" fmla="*/ 1057896 h 6347248"/>
              <a:gd name="connsiteX4" fmla="*/ 11760591 w 11760591"/>
              <a:gd name="connsiteY4" fmla="*/ 5289352 h 6347248"/>
              <a:gd name="connsiteX5" fmla="*/ 10702695 w 11760591"/>
              <a:gd name="connsiteY5" fmla="*/ 6347248 h 6347248"/>
              <a:gd name="connsiteX6" fmla="*/ 1057896 w 11760591"/>
              <a:gd name="connsiteY6" fmla="*/ 6347248 h 6347248"/>
              <a:gd name="connsiteX7" fmla="*/ 0 w 11760591"/>
              <a:gd name="connsiteY7" fmla="*/ 5289352 h 6347248"/>
              <a:gd name="connsiteX8" fmla="*/ 0 w 11760591"/>
              <a:gd name="connsiteY8" fmla="*/ 1057896 h 6347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60591" h="6347248" fill="none" extrusionOk="0">
                <a:moveTo>
                  <a:pt x="0" y="1057896"/>
                </a:moveTo>
                <a:cubicBezTo>
                  <a:pt x="19698" y="565692"/>
                  <a:pt x="476600" y="6423"/>
                  <a:pt x="1057896" y="0"/>
                </a:cubicBezTo>
                <a:cubicBezTo>
                  <a:pt x="3020346" y="99833"/>
                  <a:pt x="8984777" y="142688"/>
                  <a:pt x="10702695" y="0"/>
                </a:cubicBezTo>
                <a:cubicBezTo>
                  <a:pt x="11320150" y="52424"/>
                  <a:pt x="11713165" y="470051"/>
                  <a:pt x="11760591" y="1057896"/>
                </a:cubicBezTo>
                <a:cubicBezTo>
                  <a:pt x="11893829" y="1887308"/>
                  <a:pt x="11827760" y="4099912"/>
                  <a:pt x="11760591" y="5289352"/>
                </a:cubicBezTo>
                <a:cubicBezTo>
                  <a:pt x="11787994" y="5901001"/>
                  <a:pt x="11297071" y="6382297"/>
                  <a:pt x="10702695" y="6347248"/>
                </a:cubicBezTo>
                <a:cubicBezTo>
                  <a:pt x="9608816" y="6486483"/>
                  <a:pt x="2422483" y="6391949"/>
                  <a:pt x="1057896" y="6347248"/>
                </a:cubicBezTo>
                <a:cubicBezTo>
                  <a:pt x="486949" y="6290433"/>
                  <a:pt x="47224" y="5807292"/>
                  <a:pt x="0" y="5289352"/>
                </a:cubicBezTo>
                <a:cubicBezTo>
                  <a:pt x="-146685" y="3328303"/>
                  <a:pt x="-143143" y="2027026"/>
                  <a:pt x="0" y="1057896"/>
                </a:cubicBezTo>
                <a:close/>
              </a:path>
              <a:path w="11760591" h="6347248" stroke="0" extrusionOk="0">
                <a:moveTo>
                  <a:pt x="0" y="1057896"/>
                </a:moveTo>
                <a:cubicBezTo>
                  <a:pt x="21664" y="434859"/>
                  <a:pt x="460523" y="-1578"/>
                  <a:pt x="1057896" y="0"/>
                </a:cubicBezTo>
                <a:cubicBezTo>
                  <a:pt x="4910746" y="88457"/>
                  <a:pt x="7579713" y="-4206"/>
                  <a:pt x="10702695" y="0"/>
                </a:cubicBezTo>
                <a:cubicBezTo>
                  <a:pt x="11273878" y="11875"/>
                  <a:pt x="11741036" y="455013"/>
                  <a:pt x="11760591" y="1057896"/>
                </a:cubicBezTo>
                <a:cubicBezTo>
                  <a:pt x="11929785" y="2256294"/>
                  <a:pt x="11698824" y="4677118"/>
                  <a:pt x="11760591" y="5289352"/>
                </a:cubicBezTo>
                <a:cubicBezTo>
                  <a:pt x="11852849" y="5899992"/>
                  <a:pt x="11323485" y="6382104"/>
                  <a:pt x="10702695" y="6347248"/>
                </a:cubicBezTo>
                <a:cubicBezTo>
                  <a:pt x="6658057" y="6433659"/>
                  <a:pt x="2370216" y="6343167"/>
                  <a:pt x="1057896" y="6347248"/>
                </a:cubicBezTo>
                <a:cubicBezTo>
                  <a:pt x="436932" y="6320125"/>
                  <a:pt x="-87270" y="5886003"/>
                  <a:pt x="0" y="5289352"/>
                </a:cubicBezTo>
                <a:cubicBezTo>
                  <a:pt x="166589" y="3650090"/>
                  <a:pt x="-105072" y="2196477"/>
                  <a:pt x="0" y="1057896"/>
                </a:cubicBezTo>
                <a:close/>
              </a:path>
            </a:pathLst>
          </a:custGeom>
          <a:ln w="38100">
            <a:noFill/>
            <a:extLst>
              <a:ext uri="{C807C97D-BFC1-408E-A445-0C87EB9F89A2}">
                <ask:lineSketchStyleProps xmlns="" xmlns:ask="http://schemas.microsoft.com/office/drawing/2018/sketchyshapes" sd="135688309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2" name="Group 1">
            <a:extLst>
              <a:ext uri="{FF2B5EF4-FFF2-40B4-BE49-F238E27FC236}">
                <a16:creationId xmlns:a16="http://schemas.microsoft.com/office/drawing/2014/main" id="{50351874-1D73-48F1-A87F-A47547860B63}"/>
              </a:ext>
            </a:extLst>
          </p:cNvPr>
          <p:cNvGrpSpPr/>
          <p:nvPr/>
        </p:nvGrpSpPr>
        <p:grpSpPr>
          <a:xfrm>
            <a:off x="1709971" y="248081"/>
            <a:ext cx="7379989" cy="1538883"/>
            <a:chOff x="2548171" y="115395"/>
            <a:chExt cx="7379989" cy="1538883"/>
          </a:xfrm>
        </p:grpSpPr>
        <p:grpSp>
          <p:nvGrpSpPr>
            <p:cNvPr id="9" name="Group 8">
              <a:extLst>
                <a:ext uri="{FF2B5EF4-FFF2-40B4-BE49-F238E27FC236}">
                  <a16:creationId xmlns:a16="http://schemas.microsoft.com/office/drawing/2014/main" id="{6A1679AA-7D9B-40C9-BCD9-6143EA2A6960}"/>
                </a:ext>
              </a:extLst>
            </p:cNvPr>
            <p:cNvGrpSpPr/>
            <p:nvPr/>
          </p:nvGrpSpPr>
          <p:grpSpPr>
            <a:xfrm>
              <a:off x="2909046" y="115395"/>
              <a:ext cx="7019114" cy="1538883"/>
              <a:chOff x="2770094" y="1204605"/>
              <a:chExt cx="7019114" cy="1538883"/>
            </a:xfrm>
          </p:grpSpPr>
          <p:sp>
            <p:nvSpPr>
              <p:cNvPr id="10" name="Rectangle: Rounded Corners 9">
                <a:extLst>
                  <a:ext uri="{FF2B5EF4-FFF2-40B4-BE49-F238E27FC236}">
                    <a16:creationId xmlns:a16="http://schemas.microsoft.com/office/drawing/2014/main" id="{063D3521-78CF-44A2-95DA-92934FADCCF2}"/>
                  </a:ext>
                </a:extLst>
              </p:cNvPr>
              <p:cNvSpPr/>
              <p:nvPr/>
            </p:nvSpPr>
            <p:spPr>
              <a:xfrm>
                <a:off x="2770094" y="1251073"/>
                <a:ext cx="6858000" cy="940635"/>
              </a:xfrm>
              <a:custGeom>
                <a:avLst/>
                <a:gdLst>
                  <a:gd name="connsiteX0" fmla="*/ 0 w 6858000"/>
                  <a:gd name="connsiteY0" fmla="*/ 156776 h 940635"/>
                  <a:gd name="connsiteX1" fmla="*/ 156776 w 6858000"/>
                  <a:gd name="connsiteY1" fmla="*/ 0 h 940635"/>
                  <a:gd name="connsiteX2" fmla="*/ 751726 w 6858000"/>
                  <a:gd name="connsiteY2" fmla="*/ 0 h 940635"/>
                  <a:gd name="connsiteX3" fmla="*/ 1477565 w 6858000"/>
                  <a:gd name="connsiteY3" fmla="*/ 0 h 940635"/>
                  <a:gd name="connsiteX4" fmla="*/ 1941625 w 6858000"/>
                  <a:gd name="connsiteY4" fmla="*/ 0 h 940635"/>
                  <a:gd name="connsiteX5" fmla="*/ 2536575 w 6858000"/>
                  <a:gd name="connsiteY5" fmla="*/ 0 h 940635"/>
                  <a:gd name="connsiteX6" fmla="*/ 3066081 w 6858000"/>
                  <a:gd name="connsiteY6" fmla="*/ 0 h 940635"/>
                  <a:gd name="connsiteX7" fmla="*/ 3791919 w 6858000"/>
                  <a:gd name="connsiteY7" fmla="*/ 0 h 940635"/>
                  <a:gd name="connsiteX8" fmla="*/ 4255980 w 6858000"/>
                  <a:gd name="connsiteY8" fmla="*/ 0 h 940635"/>
                  <a:gd name="connsiteX9" fmla="*/ 4850930 w 6858000"/>
                  <a:gd name="connsiteY9" fmla="*/ 0 h 940635"/>
                  <a:gd name="connsiteX10" fmla="*/ 5576769 w 6858000"/>
                  <a:gd name="connsiteY10" fmla="*/ 0 h 940635"/>
                  <a:gd name="connsiteX11" fmla="*/ 6040830 w 6858000"/>
                  <a:gd name="connsiteY11" fmla="*/ 0 h 940635"/>
                  <a:gd name="connsiteX12" fmla="*/ 6701224 w 6858000"/>
                  <a:gd name="connsiteY12" fmla="*/ 0 h 940635"/>
                  <a:gd name="connsiteX13" fmla="*/ 6858000 w 6858000"/>
                  <a:gd name="connsiteY13" fmla="*/ 156776 h 940635"/>
                  <a:gd name="connsiteX14" fmla="*/ 6858000 w 6858000"/>
                  <a:gd name="connsiteY14" fmla="*/ 464047 h 940635"/>
                  <a:gd name="connsiteX15" fmla="*/ 6858000 w 6858000"/>
                  <a:gd name="connsiteY15" fmla="*/ 783859 h 940635"/>
                  <a:gd name="connsiteX16" fmla="*/ 6701224 w 6858000"/>
                  <a:gd name="connsiteY16" fmla="*/ 940635 h 940635"/>
                  <a:gd name="connsiteX17" fmla="*/ 5975385 w 6858000"/>
                  <a:gd name="connsiteY17" fmla="*/ 940635 h 940635"/>
                  <a:gd name="connsiteX18" fmla="*/ 5445880 w 6858000"/>
                  <a:gd name="connsiteY18" fmla="*/ 940635 h 940635"/>
                  <a:gd name="connsiteX19" fmla="*/ 5047264 w 6858000"/>
                  <a:gd name="connsiteY19" fmla="*/ 940635 h 940635"/>
                  <a:gd name="connsiteX20" fmla="*/ 4583203 w 6858000"/>
                  <a:gd name="connsiteY20" fmla="*/ 940635 h 940635"/>
                  <a:gd name="connsiteX21" fmla="*/ 3857364 w 6858000"/>
                  <a:gd name="connsiteY21" fmla="*/ 940635 h 940635"/>
                  <a:gd name="connsiteX22" fmla="*/ 3393303 w 6858000"/>
                  <a:gd name="connsiteY22" fmla="*/ 940635 h 940635"/>
                  <a:gd name="connsiteX23" fmla="*/ 2732909 w 6858000"/>
                  <a:gd name="connsiteY23" fmla="*/ 940635 h 940635"/>
                  <a:gd name="connsiteX24" fmla="*/ 2334292 w 6858000"/>
                  <a:gd name="connsiteY24" fmla="*/ 940635 h 940635"/>
                  <a:gd name="connsiteX25" fmla="*/ 1739343 w 6858000"/>
                  <a:gd name="connsiteY25" fmla="*/ 940635 h 940635"/>
                  <a:gd name="connsiteX26" fmla="*/ 1013504 w 6858000"/>
                  <a:gd name="connsiteY26" fmla="*/ 940635 h 940635"/>
                  <a:gd name="connsiteX27" fmla="*/ 156776 w 6858000"/>
                  <a:gd name="connsiteY27" fmla="*/ 940635 h 940635"/>
                  <a:gd name="connsiteX28" fmla="*/ 0 w 6858000"/>
                  <a:gd name="connsiteY28" fmla="*/ 783859 h 940635"/>
                  <a:gd name="connsiteX29" fmla="*/ 0 w 6858000"/>
                  <a:gd name="connsiteY29" fmla="*/ 482859 h 940635"/>
                  <a:gd name="connsiteX30" fmla="*/ 0 w 6858000"/>
                  <a:gd name="connsiteY30" fmla="*/ 156776 h 940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858000" h="940635" fill="none" extrusionOk="0">
                    <a:moveTo>
                      <a:pt x="0" y="156776"/>
                    </a:moveTo>
                    <a:cubicBezTo>
                      <a:pt x="20611" y="62928"/>
                      <a:pt x="76371" y="-9121"/>
                      <a:pt x="156776" y="0"/>
                    </a:cubicBezTo>
                    <a:cubicBezTo>
                      <a:pt x="300597" y="-10577"/>
                      <a:pt x="484163" y="9490"/>
                      <a:pt x="751726" y="0"/>
                    </a:cubicBezTo>
                    <a:cubicBezTo>
                      <a:pt x="1019289" y="-9490"/>
                      <a:pt x="1304663" y="67692"/>
                      <a:pt x="1477565" y="0"/>
                    </a:cubicBezTo>
                    <a:cubicBezTo>
                      <a:pt x="1650467" y="-67692"/>
                      <a:pt x="1739888" y="15120"/>
                      <a:pt x="1941625" y="0"/>
                    </a:cubicBezTo>
                    <a:cubicBezTo>
                      <a:pt x="2143362" y="-15120"/>
                      <a:pt x="2274863" y="56292"/>
                      <a:pt x="2536575" y="0"/>
                    </a:cubicBezTo>
                    <a:cubicBezTo>
                      <a:pt x="2798287" y="-56292"/>
                      <a:pt x="2890695" y="21830"/>
                      <a:pt x="3066081" y="0"/>
                    </a:cubicBezTo>
                    <a:cubicBezTo>
                      <a:pt x="3241467" y="-21830"/>
                      <a:pt x="3513694" y="39194"/>
                      <a:pt x="3791919" y="0"/>
                    </a:cubicBezTo>
                    <a:cubicBezTo>
                      <a:pt x="4070144" y="-39194"/>
                      <a:pt x="4027769" y="26030"/>
                      <a:pt x="4255980" y="0"/>
                    </a:cubicBezTo>
                    <a:cubicBezTo>
                      <a:pt x="4484191" y="-26030"/>
                      <a:pt x="4722970" y="33948"/>
                      <a:pt x="4850930" y="0"/>
                    </a:cubicBezTo>
                    <a:cubicBezTo>
                      <a:pt x="4978890" y="-33948"/>
                      <a:pt x="5285932" y="84713"/>
                      <a:pt x="5576769" y="0"/>
                    </a:cubicBezTo>
                    <a:cubicBezTo>
                      <a:pt x="5867606" y="-84713"/>
                      <a:pt x="5937871" y="29149"/>
                      <a:pt x="6040830" y="0"/>
                    </a:cubicBezTo>
                    <a:cubicBezTo>
                      <a:pt x="6143789" y="-29149"/>
                      <a:pt x="6551096" y="16772"/>
                      <a:pt x="6701224" y="0"/>
                    </a:cubicBezTo>
                    <a:cubicBezTo>
                      <a:pt x="6800665" y="-12032"/>
                      <a:pt x="6851636" y="85288"/>
                      <a:pt x="6858000" y="156776"/>
                    </a:cubicBezTo>
                    <a:cubicBezTo>
                      <a:pt x="6878855" y="231019"/>
                      <a:pt x="6833749" y="347176"/>
                      <a:pt x="6858000" y="464047"/>
                    </a:cubicBezTo>
                    <a:cubicBezTo>
                      <a:pt x="6882251" y="580918"/>
                      <a:pt x="6825487" y="705006"/>
                      <a:pt x="6858000" y="783859"/>
                    </a:cubicBezTo>
                    <a:cubicBezTo>
                      <a:pt x="6881840" y="878235"/>
                      <a:pt x="6782273" y="916039"/>
                      <a:pt x="6701224" y="940635"/>
                    </a:cubicBezTo>
                    <a:cubicBezTo>
                      <a:pt x="6458428" y="956315"/>
                      <a:pt x="6312039" y="876253"/>
                      <a:pt x="5975385" y="940635"/>
                    </a:cubicBezTo>
                    <a:cubicBezTo>
                      <a:pt x="5638731" y="1005017"/>
                      <a:pt x="5651723" y="934105"/>
                      <a:pt x="5445880" y="940635"/>
                    </a:cubicBezTo>
                    <a:cubicBezTo>
                      <a:pt x="5240038" y="947165"/>
                      <a:pt x="5221465" y="936598"/>
                      <a:pt x="5047264" y="940635"/>
                    </a:cubicBezTo>
                    <a:cubicBezTo>
                      <a:pt x="4873063" y="944672"/>
                      <a:pt x="4754216" y="887685"/>
                      <a:pt x="4583203" y="940635"/>
                    </a:cubicBezTo>
                    <a:cubicBezTo>
                      <a:pt x="4412190" y="993585"/>
                      <a:pt x="4188981" y="887711"/>
                      <a:pt x="3857364" y="940635"/>
                    </a:cubicBezTo>
                    <a:cubicBezTo>
                      <a:pt x="3525747" y="993559"/>
                      <a:pt x="3507194" y="928451"/>
                      <a:pt x="3393303" y="940635"/>
                    </a:cubicBezTo>
                    <a:cubicBezTo>
                      <a:pt x="3279412" y="952819"/>
                      <a:pt x="3053942" y="908226"/>
                      <a:pt x="2732909" y="940635"/>
                    </a:cubicBezTo>
                    <a:cubicBezTo>
                      <a:pt x="2411876" y="973044"/>
                      <a:pt x="2453841" y="930073"/>
                      <a:pt x="2334292" y="940635"/>
                    </a:cubicBezTo>
                    <a:cubicBezTo>
                      <a:pt x="2214743" y="951197"/>
                      <a:pt x="1905270" y="931824"/>
                      <a:pt x="1739343" y="940635"/>
                    </a:cubicBezTo>
                    <a:cubicBezTo>
                      <a:pt x="1573416" y="949446"/>
                      <a:pt x="1372470" y="861650"/>
                      <a:pt x="1013504" y="940635"/>
                    </a:cubicBezTo>
                    <a:cubicBezTo>
                      <a:pt x="654538" y="1019620"/>
                      <a:pt x="391017" y="885081"/>
                      <a:pt x="156776" y="940635"/>
                    </a:cubicBezTo>
                    <a:cubicBezTo>
                      <a:pt x="67476" y="941883"/>
                      <a:pt x="11076" y="874713"/>
                      <a:pt x="0" y="783859"/>
                    </a:cubicBezTo>
                    <a:cubicBezTo>
                      <a:pt x="-29108" y="671817"/>
                      <a:pt x="33722" y="594444"/>
                      <a:pt x="0" y="482859"/>
                    </a:cubicBezTo>
                    <a:cubicBezTo>
                      <a:pt x="-33722" y="371274"/>
                      <a:pt x="35118" y="253424"/>
                      <a:pt x="0" y="156776"/>
                    </a:cubicBezTo>
                    <a:close/>
                  </a:path>
                  <a:path w="6858000" h="940635" stroke="0" extrusionOk="0">
                    <a:moveTo>
                      <a:pt x="0" y="156776"/>
                    </a:moveTo>
                    <a:cubicBezTo>
                      <a:pt x="7846" y="76423"/>
                      <a:pt x="50705" y="7330"/>
                      <a:pt x="156776" y="0"/>
                    </a:cubicBezTo>
                    <a:cubicBezTo>
                      <a:pt x="360549" y="-55373"/>
                      <a:pt x="453689" y="7384"/>
                      <a:pt x="620837" y="0"/>
                    </a:cubicBezTo>
                    <a:cubicBezTo>
                      <a:pt x="787985" y="-7384"/>
                      <a:pt x="885723" y="13968"/>
                      <a:pt x="1084898" y="0"/>
                    </a:cubicBezTo>
                    <a:cubicBezTo>
                      <a:pt x="1284073" y="-13968"/>
                      <a:pt x="1467059" y="12669"/>
                      <a:pt x="1810736" y="0"/>
                    </a:cubicBezTo>
                    <a:cubicBezTo>
                      <a:pt x="2154413" y="-12669"/>
                      <a:pt x="2230892" y="3961"/>
                      <a:pt x="2340242" y="0"/>
                    </a:cubicBezTo>
                    <a:cubicBezTo>
                      <a:pt x="2449592" y="-3961"/>
                      <a:pt x="2661873" y="19282"/>
                      <a:pt x="2869747" y="0"/>
                    </a:cubicBezTo>
                    <a:cubicBezTo>
                      <a:pt x="3077621" y="-19282"/>
                      <a:pt x="3288737" y="22187"/>
                      <a:pt x="3464697" y="0"/>
                    </a:cubicBezTo>
                    <a:cubicBezTo>
                      <a:pt x="3640657" y="-22187"/>
                      <a:pt x="3767070" y="16451"/>
                      <a:pt x="4059647" y="0"/>
                    </a:cubicBezTo>
                    <a:cubicBezTo>
                      <a:pt x="4352224" y="-16451"/>
                      <a:pt x="4404027" y="67041"/>
                      <a:pt x="4654597" y="0"/>
                    </a:cubicBezTo>
                    <a:cubicBezTo>
                      <a:pt x="4905167" y="-67041"/>
                      <a:pt x="4999213" y="43476"/>
                      <a:pt x="5118657" y="0"/>
                    </a:cubicBezTo>
                    <a:cubicBezTo>
                      <a:pt x="5238101" y="-43476"/>
                      <a:pt x="5564084" y="31248"/>
                      <a:pt x="5713607" y="0"/>
                    </a:cubicBezTo>
                    <a:cubicBezTo>
                      <a:pt x="5863130" y="-31248"/>
                      <a:pt x="6417142" y="101984"/>
                      <a:pt x="6701224" y="0"/>
                    </a:cubicBezTo>
                    <a:cubicBezTo>
                      <a:pt x="6786233" y="8495"/>
                      <a:pt x="6871979" y="64992"/>
                      <a:pt x="6858000" y="156776"/>
                    </a:cubicBezTo>
                    <a:cubicBezTo>
                      <a:pt x="6891679" y="220406"/>
                      <a:pt x="6834275" y="352997"/>
                      <a:pt x="6858000" y="470318"/>
                    </a:cubicBezTo>
                    <a:cubicBezTo>
                      <a:pt x="6881725" y="587639"/>
                      <a:pt x="6830520" y="672928"/>
                      <a:pt x="6858000" y="783859"/>
                    </a:cubicBezTo>
                    <a:cubicBezTo>
                      <a:pt x="6856145" y="882461"/>
                      <a:pt x="6773155" y="943559"/>
                      <a:pt x="6701224" y="940635"/>
                    </a:cubicBezTo>
                    <a:cubicBezTo>
                      <a:pt x="6575470" y="942704"/>
                      <a:pt x="6370991" y="910526"/>
                      <a:pt x="6237163" y="940635"/>
                    </a:cubicBezTo>
                    <a:cubicBezTo>
                      <a:pt x="6103335" y="970744"/>
                      <a:pt x="5836169" y="894772"/>
                      <a:pt x="5642213" y="940635"/>
                    </a:cubicBezTo>
                    <a:cubicBezTo>
                      <a:pt x="5448257" y="986498"/>
                      <a:pt x="5134380" y="931519"/>
                      <a:pt x="4981819" y="940635"/>
                    </a:cubicBezTo>
                    <a:cubicBezTo>
                      <a:pt x="4829258" y="949751"/>
                      <a:pt x="4676440" y="879668"/>
                      <a:pt x="4386869" y="940635"/>
                    </a:cubicBezTo>
                    <a:cubicBezTo>
                      <a:pt x="4097298" y="1001602"/>
                      <a:pt x="3993764" y="909051"/>
                      <a:pt x="3726475" y="940635"/>
                    </a:cubicBezTo>
                    <a:cubicBezTo>
                      <a:pt x="3459186" y="972219"/>
                      <a:pt x="3419223" y="937785"/>
                      <a:pt x="3196970" y="940635"/>
                    </a:cubicBezTo>
                    <a:cubicBezTo>
                      <a:pt x="2974717" y="943485"/>
                      <a:pt x="2937023" y="896652"/>
                      <a:pt x="2798353" y="940635"/>
                    </a:cubicBezTo>
                    <a:cubicBezTo>
                      <a:pt x="2659683" y="984618"/>
                      <a:pt x="2421533" y="896199"/>
                      <a:pt x="2268848" y="940635"/>
                    </a:cubicBezTo>
                    <a:cubicBezTo>
                      <a:pt x="2116164" y="985071"/>
                      <a:pt x="1824276" y="870781"/>
                      <a:pt x="1543009" y="940635"/>
                    </a:cubicBezTo>
                    <a:cubicBezTo>
                      <a:pt x="1261742" y="1010489"/>
                      <a:pt x="1152219" y="880928"/>
                      <a:pt x="882615" y="940635"/>
                    </a:cubicBezTo>
                    <a:cubicBezTo>
                      <a:pt x="613011" y="1000342"/>
                      <a:pt x="403475" y="923661"/>
                      <a:pt x="156776" y="940635"/>
                    </a:cubicBezTo>
                    <a:cubicBezTo>
                      <a:pt x="86003" y="933070"/>
                      <a:pt x="-107" y="878683"/>
                      <a:pt x="0" y="783859"/>
                    </a:cubicBezTo>
                    <a:cubicBezTo>
                      <a:pt x="-30022" y="719794"/>
                      <a:pt x="30287" y="624490"/>
                      <a:pt x="0" y="482859"/>
                    </a:cubicBezTo>
                    <a:cubicBezTo>
                      <a:pt x="-30287" y="341228"/>
                      <a:pt x="12254" y="310401"/>
                      <a:pt x="0" y="156776"/>
                    </a:cubicBezTo>
                    <a:close/>
                  </a:path>
                </a:pathLst>
              </a:custGeom>
              <a:solidFill>
                <a:schemeClr val="bg1"/>
              </a:solidFill>
              <a:ln w="28575">
                <a:solidFill>
                  <a:srgbClr val="EE6C58"/>
                </a:solidFill>
                <a:prstDash val="dashDot"/>
                <a:extLst>
                  <a:ext uri="{C807C97D-BFC1-408E-A445-0C87EB9F89A2}">
                    <ask:lineSketchStyleProps xmlns="" xmlns:ask="http://schemas.microsoft.com/office/drawing/2018/sketchyshapes" sd="3938121125">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0E007E16-8115-4334-86BC-5F16671AB638}"/>
                  </a:ext>
                </a:extLst>
              </p:cNvPr>
              <p:cNvSpPr txBox="1"/>
              <p:nvPr/>
            </p:nvSpPr>
            <p:spPr>
              <a:xfrm>
                <a:off x="3297575" y="1204605"/>
                <a:ext cx="6491633" cy="1538883"/>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3200" dirty="0">
                    <a:latin typeface="Arial-Rounded" panose="020B0500000000000000" pitchFamily="34" charset="0"/>
                    <a:ea typeface="Arial-Rounded" panose="020B0500000000000000" pitchFamily="34" charset="0"/>
                    <a:cs typeface="Arial-Rounded" panose="020B0500000000000000" pitchFamily="34" charset="0"/>
                  </a:rPr>
                  <a:t>Những câu thơ sau giúp em hiểu điều gì về bạn nhỏ?</a:t>
                </a:r>
                <a:br>
                  <a:rPr lang="vi-VN" sz="3200" dirty="0">
                    <a:latin typeface="Arial-Rounded" panose="020B0500000000000000" pitchFamily="34" charset="0"/>
                    <a:ea typeface="Arial-Rounded" panose="020B0500000000000000" pitchFamily="34" charset="0"/>
                    <a:cs typeface="Arial-Rounded" panose="020B0500000000000000" pitchFamily="34" charset="0"/>
                  </a:rPr>
                </a:br>
                <a:endParaRPr kumimoji="0" lang="en-US" sz="3000" b="0" i="0" u="none" strike="noStrike" kern="1200" cap="none" spc="0" normalizeH="0" baseline="0" noProof="0" dirty="0">
                  <a:ln>
                    <a:noFill/>
                  </a:ln>
                  <a:solidFill>
                    <a:srgbClr val="7030A0"/>
                  </a:solidFill>
                  <a:effectLst/>
                  <a:uLnTx/>
                  <a:uFillTx/>
                  <a:latin typeface="Calibri" panose="020F0502020204030204"/>
                  <a:ea typeface="+mn-ea"/>
                  <a:cs typeface="+mn-cs"/>
                </a:endParaRPr>
              </a:p>
            </p:txBody>
          </p:sp>
        </p:grpSp>
        <p:pic>
          <p:nvPicPr>
            <p:cNvPr id="14" name="Picture 13">
              <a:extLst>
                <a:ext uri="{FF2B5EF4-FFF2-40B4-BE49-F238E27FC236}">
                  <a16:creationId xmlns:a16="http://schemas.microsoft.com/office/drawing/2014/main" id="{8A2F7126-57FC-49AD-B163-B24AC95D46AE}"/>
                </a:ext>
              </a:extLst>
            </p:cNvPr>
            <p:cNvPicPr>
              <a:picLocks noChangeAspect="1"/>
            </p:cNvPicPr>
            <p:nvPr/>
          </p:nvPicPr>
          <p:blipFill>
            <a:blip r:embed="rId3"/>
            <a:stretch>
              <a:fillRect/>
            </a:stretch>
          </p:blipFill>
          <p:spPr>
            <a:xfrm rot="1509629">
              <a:off x="2548171" y="226317"/>
              <a:ext cx="730125" cy="907287"/>
            </a:xfrm>
            <a:prstGeom prst="rect">
              <a:avLst/>
            </a:prstGeom>
          </p:spPr>
        </p:pic>
      </p:grpSp>
      <p:pic>
        <p:nvPicPr>
          <p:cNvPr id="4403" name="Picture 4402">
            <a:extLst>
              <a:ext uri="{FF2B5EF4-FFF2-40B4-BE49-F238E27FC236}">
                <a16:creationId xmlns:a16="http://schemas.microsoft.com/office/drawing/2014/main" id="{590CD31A-9E23-47D3-ACB9-796E20A31F58}"/>
              </a:ext>
            </a:extLst>
          </p:cNvPr>
          <p:cNvPicPr>
            <a:picLocks noChangeAspect="1"/>
          </p:cNvPicPr>
          <p:nvPr/>
        </p:nvPicPr>
        <p:blipFill>
          <a:blip r:embed="rId4"/>
          <a:stretch>
            <a:fillRect/>
          </a:stretch>
        </p:blipFill>
        <p:spPr>
          <a:xfrm>
            <a:off x="8519162" y="3916493"/>
            <a:ext cx="1734995" cy="2110450"/>
          </a:xfrm>
          <a:prstGeom prst="rect">
            <a:avLst/>
          </a:prstGeom>
        </p:spPr>
      </p:pic>
      <p:pic>
        <p:nvPicPr>
          <p:cNvPr id="16" name="Picture 15" descr="A picture containing text, night sky&#10;&#10;Description automatically generated">
            <a:extLst>
              <a:ext uri="{FF2B5EF4-FFF2-40B4-BE49-F238E27FC236}">
                <a16:creationId xmlns:a16="http://schemas.microsoft.com/office/drawing/2014/main" id="{D874165C-815B-4803-8256-915A4DF9CDF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835" y="3494231"/>
            <a:ext cx="12192000" cy="4350004"/>
          </a:xfrm>
          <a:prstGeom prst="rect">
            <a:avLst/>
          </a:prstGeom>
        </p:spPr>
      </p:pic>
      <p:pic>
        <p:nvPicPr>
          <p:cNvPr id="7" name="Picture 6">
            <a:extLst>
              <a:ext uri="{FF2B5EF4-FFF2-40B4-BE49-F238E27FC236}">
                <a16:creationId xmlns:a16="http://schemas.microsoft.com/office/drawing/2014/main" id="{5309CBEB-8415-4351-A943-D3A4BAB96DBF}"/>
              </a:ext>
            </a:extLst>
          </p:cNvPr>
          <p:cNvPicPr>
            <a:picLocks noChangeAspect="1"/>
          </p:cNvPicPr>
          <p:nvPr/>
        </p:nvPicPr>
        <p:blipFill>
          <a:blip r:embed="rId6"/>
          <a:stretch>
            <a:fillRect/>
          </a:stretch>
        </p:blipFill>
        <p:spPr>
          <a:xfrm>
            <a:off x="2241840" y="1598358"/>
            <a:ext cx="9925050" cy="1752600"/>
          </a:xfrm>
          <a:prstGeom prst="rect">
            <a:avLst/>
          </a:prstGeom>
        </p:spPr>
      </p:pic>
      <p:sp>
        <p:nvSpPr>
          <p:cNvPr id="8" name="TextBox 7">
            <a:extLst>
              <a:ext uri="{FF2B5EF4-FFF2-40B4-BE49-F238E27FC236}">
                <a16:creationId xmlns:a16="http://schemas.microsoft.com/office/drawing/2014/main" id="{07434CB9-A884-4C3E-8E6C-F572901197D5}"/>
              </a:ext>
            </a:extLst>
          </p:cNvPr>
          <p:cNvSpPr txBox="1"/>
          <p:nvPr/>
        </p:nvSpPr>
        <p:spPr>
          <a:xfrm>
            <a:off x="1937843" y="3494231"/>
            <a:ext cx="6581319" cy="1815882"/>
          </a:xfrm>
          <a:prstGeom prst="rect">
            <a:avLst/>
          </a:prstGeom>
          <a:noFill/>
        </p:spPr>
        <p:txBody>
          <a:bodyPr wrap="square" rtlCol="0">
            <a:spAutoFit/>
          </a:bodyPr>
          <a:lstStyle/>
          <a:p>
            <a:pPr algn="ctr"/>
            <a:r>
              <a:rPr lang="vi-VN"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Những câu thơ trên là lời của bạn nhỏ kể về bà của mình. Qua những câu thơ này, em cảm thấy bạn nhỏ rất quan tâm đến bà, bạn rất yêu bà của mình.</a:t>
            </a:r>
          </a:p>
        </p:txBody>
      </p:sp>
    </p:spTree>
    <p:extLst>
      <p:ext uri="{BB962C8B-B14F-4D97-AF65-F5344CB8AC3E}">
        <p14:creationId xmlns:p14="http://schemas.microsoft.com/office/powerpoint/2010/main" val="2056297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403"/>
                                        </p:tgtEl>
                                        <p:attrNameLst>
                                          <p:attrName>style.visibility</p:attrName>
                                        </p:attrNameLst>
                                      </p:cBhvr>
                                      <p:to>
                                        <p:strVal val="visible"/>
                                      </p:to>
                                    </p:set>
                                    <p:animEffect transition="in" filter="fade">
                                      <p:cBhvr>
                                        <p:cTn id="11" dur="500"/>
                                        <p:tgtEl>
                                          <p:spTgt spid="4403"/>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8">
                                            <p:txEl>
                                              <p:pRg st="0" end="0"/>
                                            </p:txEl>
                                          </p:spTgt>
                                        </p:tgtEl>
                                        <p:attrNameLst>
                                          <p:attrName>style.visibility</p:attrName>
                                        </p:attrNameLst>
                                      </p:cBhvr>
                                      <p:to>
                                        <p:strVal val="visible"/>
                                      </p:to>
                                    </p:set>
                                    <p:anim calcmode="lin" valueType="num">
                                      <p:cBhvr additive="base">
                                        <p:cTn id="21"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3"/>
          <a:stretch>
            <a:fillRect/>
          </a:stretch>
        </p:blipFill>
        <p:spPr>
          <a:xfrm>
            <a:off x="-529" y="-297"/>
            <a:ext cx="12193057" cy="6858594"/>
          </a:xfrm>
          <a:prstGeom prst="rect">
            <a:avLst/>
          </a:prstGeom>
        </p:spPr>
      </p:pic>
      <p:pic>
        <p:nvPicPr>
          <p:cNvPr id="17" name="Picture 16"/>
          <p:cNvPicPr>
            <a:picLocks noChangeAspect="1"/>
          </p:cNvPicPr>
          <p:nvPr/>
        </p:nvPicPr>
        <p:blipFill>
          <a:blip r:embed="rId4"/>
          <a:stretch>
            <a:fillRect/>
          </a:stretch>
        </p:blipFill>
        <p:spPr>
          <a:xfrm>
            <a:off x="6358961" y="769589"/>
            <a:ext cx="6084335" cy="3694496"/>
          </a:xfrm>
          <a:prstGeom prst="rect">
            <a:avLst/>
          </a:prstGeom>
        </p:spPr>
      </p:pic>
      <p:pic>
        <p:nvPicPr>
          <p:cNvPr id="19" name="Picture 18"/>
          <p:cNvPicPr>
            <a:picLocks noChangeAspect="1"/>
          </p:cNvPicPr>
          <p:nvPr/>
        </p:nvPicPr>
        <p:blipFill>
          <a:blip r:embed="rId5"/>
          <a:stretch>
            <a:fillRect/>
          </a:stretch>
        </p:blipFill>
        <p:spPr>
          <a:xfrm>
            <a:off x="762382" y="1956688"/>
            <a:ext cx="6663506" cy="2944623"/>
          </a:xfrm>
          <a:prstGeom prst="rect">
            <a:avLst/>
          </a:prstGeom>
        </p:spPr>
      </p:pic>
      <p:pic>
        <p:nvPicPr>
          <p:cNvPr id="16" name="Picture 15"/>
          <p:cNvPicPr>
            <a:picLocks noChangeAspect="1"/>
          </p:cNvPicPr>
          <p:nvPr/>
        </p:nvPicPr>
        <p:blipFill>
          <a:blip r:embed="rId6"/>
          <a:stretch>
            <a:fillRect/>
          </a:stretch>
        </p:blipFill>
        <p:spPr>
          <a:xfrm>
            <a:off x="-449264" y="4440014"/>
            <a:ext cx="5749026" cy="2408129"/>
          </a:xfrm>
          <a:prstGeom prst="rect">
            <a:avLst/>
          </a:prstGeom>
        </p:spPr>
      </p:pic>
      <p:pic>
        <p:nvPicPr>
          <p:cNvPr id="31" name="Picture 30"/>
          <p:cNvPicPr>
            <a:picLocks noChangeAspect="1"/>
          </p:cNvPicPr>
          <p:nvPr/>
        </p:nvPicPr>
        <p:blipFill>
          <a:blip r:embed="rId7"/>
          <a:stretch>
            <a:fillRect/>
          </a:stretch>
        </p:blipFill>
        <p:spPr>
          <a:xfrm>
            <a:off x="6381478" y="4241799"/>
            <a:ext cx="6442462" cy="2723530"/>
          </a:xfrm>
          <a:prstGeom prst="rect">
            <a:avLst/>
          </a:prstGeom>
        </p:spPr>
      </p:pic>
      <p:sp>
        <p:nvSpPr>
          <p:cNvPr id="20" name="Rectangle: Rounded Corners 19"/>
          <p:cNvSpPr/>
          <p:nvPr/>
        </p:nvSpPr>
        <p:spPr>
          <a:xfrm>
            <a:off x="671674" y="245821"/>
            <a:ext cx="10848652" cy="2219631"/>
          </a:xfrm>
          <a:prstGeom prst="roundRect">
            <a:avLst/>
          </a:prstGeom>
          <a:ln w="76200">
            <a:solidFill>
              <a:schemeClr val="accent6"/>
            </a:solidFill>
            <a:prstDash val="sysDash"/>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23" name="TextBox 22"/>
          <p:cNvSpPr txBox="1"/>
          <p:nvPr/>
        </p:nvSpPr>
        <p:spPr>
          <a:xfrm>
            <a:off x="836916" y="702935"/>
            <a:ext cx="10282801" cy="1323439"/>
          </a:xfrm>
          <a:prstGeom prst="rect">
            <a:avLst/>
          </a:prstGeom>
          <a:noFill/>
        </p:spPr>
        <p:txBody>
          <a:bodyPr wrap="square" rtlCol="0">
            <a:spAutoFit/>
          </a:bodyPr>
          <a:lstStyle/>
          <a:p>
            <a:pPr algn="ctr"/>
            <a:r>
              <a:rPr lang="en-US" sz="8000" b="1" dirty="0">
                <a:ln w="9525">
                  <a:solidFill>
                    <a:schemeClr val="bg1"/>
                  </a:solidFill>
                  <a:prstDash val="solid"/>
                </a:ln>
                <a:solidFill>
                  <a:srgbClr val="C00000"/>
                </a:solidFill>
                <a:effectLst>
                  <a:outerShdw blurRad="12700" dist="38100" dir="2700000" algn="tl" rotWithShape="0">
                    <a:schemeClr val="accent5">
                      <a:lumMod val="60000"/>
                      <a:lumOff val="40000"/>
                    </a:schemeClr>
                  </a:outerShdw>
                </a:effectLst>
                <a:latin typeface="Tahoma" panose="020B0604030504040204" pitchFamily="34" charset="0"/>
                <a:ea typeface="Tahoma" panose="020B0604030504040204" pitchFamily="34" charset="0"/>
                <a:cs typeface="Tahoma" panose="020B0604030504040204" pitchFamily="34" charset="0"/>
              </a:rPr>
              <a:t> </a:t>
            </a:r>
            <a:r>
              <a:rPr lang="vi-VN" sz="8000" b="1" dirty="0">
                <a:ln w="9525">
                  <a:solidFill>
                    <a:schemeClr val="bg1"/>
                  </a:solidFill>
                  <a:prstDash val="solid"/>
                </a:ln>
                <a:solidFill>
                  <a:srgbClr val="C00000"/>
                </a:solidFill>
                <a:effectLst>
                  <a:outerShdw blurRad="12700" dist="38100" dir="2700000" algn="tl" rotWithShape="0">
                    <a:schemeClr val="accent5">
                      <a:lumMod val="60000"/>
                      <a:lumOff val="40000"/>
                    </a:schemeClr>
                  </a:outerShdw>
                </a:effectLst>
                <a:latin typeface="Tahoma" panose="020B0604030504040204" pitchFamily="34" charset="0"/>
                <a:ea typeface="Tahoma" panose="020B0604030504040204" pitchFamily="34" charset="0"/>
                <a:cs typeface="Tahoma" panose="020B0604030504040204" pitchFamily="34" charset="0"/>
              </a:rPr>
              <a:t>Khởi động</a:t>
            </a:r>
            <a:endParaRPr lang="en-US" sz="8000" b="1" dirty="0">
              <a:ln w="9525">
                <a:solidFill>
                  <a:schemeClr val="bg1"/>
                </a:solidFill>
                <a:prstDash val="solid"/>
              </a:ln>
              <a:solidFill>
                <a:srgbClr val="C00000"/>
              </a:solidFill>
              <a:effectLst>
                <a:outerShdw blurRad="12700" dist="38100" dir="2700000" algn="tl" rotWithShape="0">
                  <a:schemeClr val="accent5">
                    <a:lumMod val="60000"/>
                    <a:lumOff val="40000"/>
                  </a:schemeClr>
                </a:outerShdw>
              </a:effectLst>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420508095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circle(in)">
                                      <p:cBhvr>
                                        <p:cTn id="7" dur="2000"/>
                                        <p:tgtEl>
                                          <p:spTgt spid="20"/>
                                        </p:tgtEl>
                                      </p:cBhvr>
                                    </p:animEffect>
                                  </p:childTnLst>
                                  <p:subTnLst>
                                    <p:audio>
                                      <p:cMediaNode>
                                        <p:cTn display="0" masterRel="sameClick">
                                          <p:stCondLst>
                                            <p:cond evt="begin" delay="0">
                                              <p:tn val="5"/>
                                            </p:cond>
                                          </p:stCondLst>
                                          <p:endCondLst>
                                            <p:cond evt="onStopAudio" delay="0">
                                              <p:tgtEl>
                                                <p:sldTgt/>
                                              </p:tgtEl>
                                            </p:cond>
                                          </p:endCondLst>
                                        </p:cTn>
                                        <p:tgtEl>
                                          <p:sndTgt r:embed="rId2" name="Am-thanh-phep-thuat-www_nhacchuongvui_com.wav"/>
                                        </p:tgtEl>
                                      </p:cMediaNode>
                                    </p:audio>
                                  </p:subTnLst>
                                </p:cTn>
                              </p:par>
                              <p:par>
                                <p:cTn id="8" presetID="6" presetClass="entr" presetSubtype="16"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circle(in)">
                                      <p:cBhvr>
                                        <p:cTn id="10" dur="2000"/>
                                        <p:tgtEl>
                                          <p:spTgt spid="23"/>
                                        </p:tgtEl>
                                      </p:cBhvr>
                                    </p:animEffect>
                                  </p:childTnLst>
                                  <p:subTnLst>
                                    <p:audio>
                                      <p:cMediaNode>
                                        <p:cTn display="0" masterRel="sameClick">
                                          <p:stCondLst>
                                            <p:cond evt="begin" delay="0">
                                              <p:tn val="8"/>
                                            </p:cond>
                                          </p:stCondLst>
                                          <p:endCondLst>
                                            <p:cond evt="onStopAudio" delay="0">
                                              <p:tgtEl>
                                                <p:sldTgt/>
                                              </p:tgtEl>
                                            </p:cond>
                                          </p:endCondLst>
                                        </p:cTn>
                                        <p:tgtEl>
                                          <p:sndTgt r:embed="rId2" name="Am-thanh-phep-thuat-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3"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A9313500-6D63-4E75-9EAE-B56D67E1FC76}"/>
              </a:ext>
            </a:extLst>
          </p:cNvPr>
          <p:cNvPicPr>
            <a:picLocks noChangeAspect="1"/>
          </p:cNvPicPr>
          <p:nvPr/>
        </p:nvPicPr>
        <p:blipFill>
          <a:blip r:embed="rId3">
            <a:extLst>
              <a:ext uri="{BEBA8EAE-BF5A-486C-A8C5-ECC9F3942E4B}">
                <a14:imgProps xmlns:a14="http://schemas.microsoft.com/office/drawing/2010/main">
                  <a14:imgLayer r:embed="rId4">
                    <a14:imgEffect>
                      <a14:artisticFilmGrain/>
                    </a14:imgEffect>
                  </a14:imgLayer>
                </a14:imgProps>
              </a:ext>
            </a:extLst>
          </a:blip>
          <a:stretch>
            <a:fillRect/>
          </a:stretch>
        </p:blipFill>
        <p:spPr>
          <a:xfrm>
            <a:off x="644046" y="908575"/>
            <a:ext cx="11171377" cy="5621487"/>
          </a:xfrm>
          <a:prstGeom prst="rect">
            <a:avLst/>
          </a:prstGeom>
        </p:spPr>
      </p:pic>
      <p:grpSp>
        <p:nvGrpSpPr>
          <p:cNvPr id="3" name="Group 2">
            <a:extLst>
              <a:ext uri="{FF2B5EF4-FFF2-40B4-BE49-F238E27FC236}">
                <a16:creationId xmlns:a16="http://schemas.microsoft.com/office/drawing/2014/main" id="{42037DC6-02DD-4E26-9741-73C90C0EF2F6}"/>
              </a:ext>
            </a:extLst>
          </p:cNvPr>
          <p:cNvGrpSpPr/>
          <p:nvPr/>
        </p:nvGrpSpPr>
        <p:grpSpPr>
          <a:xfrm>
            <a:off x="2043317" y="107676"/>
            <a:ext cx="8538958" cy="1077218"/>
            <a:chOff x="2662442" y="602169"/>
            <a:chExt cx="7532525" cy="1077218"/>
          </a:xfrm>
        </p:grpSpPr>
        <p:grpSp>
          <p:nvGrpSpPr>
            <p:cNvPr id="10" name="Group 9">
              <a:extLst>
                <a:ext uri="{FF2B5EF4-FFF2-40B4-BE49-F238E27FC236}">
                  <a16:creationId xmlns:a16="http://schemas.microsoft.com/office/drawing/2014/main" id="{592A7FD5-546B-42FD-B1B3-063175C81B76}"/>
                </a:ext>
              </a:extLst>
            </p:cNvPr>
            <p:cNvGrpSpPr/>
            <p:nvPr/>
          </p:nvGrpSpPr>
          <p:grpSpPr>
            <a:xfrm>
              <a:off x="2909046" y="602169"/>
              <a:ext cx="7285921" cy="1077218"/>
              <a:chOff x="2770094" y="1184124"/>
              <a:chExt cx="7285921" cy="1077218"/>
            </a:xfrm>
          </p:grpSpPr>
          <p:sp>
            <p:nvSpPr>
              <p:cNvPr id="11" name="Rectangle: Rounded Corners 10">
                <a:extLst>
                  <a:ext uri="{FF2B5EF4-FFF2-40B4-BE49-F238E27FC236}">
                    <a16:creationId xmlns:a16="http://schemas.microsoft.com/office/drawing/2014/main" id="{EF5B6D38-E2E1-4C66-9CA7-37E80FF8FFD2}"/>
                  </a:ext>
                </a:extLst>
              </p:cNvPr>
              <p:cNvSpPr/>
              <p:nvPr/>
            </p:nvSpPr>
            <p:spPr>
              <a:xfrm>
                <a:off x="2770094" y="1251073"/>
                <a:ext cx="6858000" cy="940635"/>
              </a:xfrm>
              <a:custGeom>
                <a:avLst/>
                <a:gdLst>
                  <a:gd name="connsiteX0" fmla="*/ 0 w 6858000"/>
                  <a:gd name="connsiteY0" fmla="*/ 156776 h 940635"/>
                  <a:gd name="connsiteX1" fmla="*/ 156776 w 6858000"/>
                  <a:gd name="connsiteY1" fmla="*/ 0 h 940635"/>
                  <a:gd name="connsiteX2" fmla="*/ 751726 w 6858000"/>
                  <a:gd name="connsiteY2" fmla="*/ 0 h 940635"/>
                  <a:gd name="connsiteX3" fmla="*/ 1477565 w 6858000"/>
                  <a:gd name="connsiteY3" fmla="*/ 0 h 940635"/>
                  <a:gd name="connsiteX4" fmla="*/ 1941625 w 6858000"/>
                  <a:gd name="connsiteY4" fmla="*/ 0 h 940635"/>
                  <a:gd name="connsiteX5" fmla="*/ 2536575 w 6858000"/>
                  <a:gd name="connsiteY5" fmla="*/ 0 h 940635"/>
                  <a:gd name="connsiteX6" fmla="*/ 3066081 w 6858000"/>
                  <a:gd name="connsiteY6" fmla="*/ 0 h 940635"/>
                  <a:gd name="connsiteX7" fmla="*/ 3791919 w 6858000"/>
                  <a:gd name="connsiteY7" fmla="*/ 0 h 940635"/>
                  <a:gd name="connsiteX8" fmla="*/ 4255980 w 6858000"/>
                  <a:gd name="connsiteY8" fmla="*/ 0 h 940635"/>
                  <a:gd name="connsiteX9" fmla="*/ 4850930 w 6858000"/>
                  <a:gd name="connsiteY9" fmla="*/ 0 h 940635"/>
                  <a:gd name="connsiteX10" fmla="*/ 5576769 w 6858000"/>
                  <a:gd name="connsiteY10" fmla="*/ 0 h 940635"/>
                  <a:gd name="connsiteX11" fmla="*/ 6040830 w 6858000"/>
                  <a:gd name="connsiteY11" fmla="*/ 0 h 940635"/>
                  <a:gd name="connsiteX12" fmla="*/ 6701224 w 6858000"/>
                  <a:gd name="connsiteY12" fmla="*/ 0 h 940635"/>
                  <a:gd name="connsiteX13" fmla="*/ 6858000 w 6858000"/>
                  <a:gd name="connsiteY13" fmla="*/ 156776 h 940635"/>
                  <a:gd name="connsiteX14" fmla="*/ 6858000 w 6858000"/>
                  <a:gd name="connsiteY14" fmla="*/ 464047 h 940635"/>
                  <a:gd name="connsiteX15" fmla="*/ 6858000 w 6858000"/>
                  <a:gd name="connsiteY15" fmla="*/ 783859 h 940635"/>
                  <a:gd name="connsiteX16" fmla="*/ 6701224 w 6858000"/>
                  <a:gd name="connsiteY16" fmla="*/ 940635 h 940635"/>
                  <a:gd name="connsiteX17" fmla="*/ 5975385 w 6858000"/>
                  <a:gd name="connsiteY17" fmla="*/ 940635 h 940635"/>
                  <a:gd name="connsiteX18" fmla="*/ 5445880 w 6858000"/>
                  <a:gd name="connsiteY18" fmla="*/ 940635 h 940635"/>
                  <a:gd name="connsiteX19" fmla="*/ 5047264 w 6858000"/>
                  <a:gd name="connsiteY19" fmla="*/ 940635 h 940635"/>
                  <a:gd name="connsiteX20" fmla="*/ 4583203 w 6858000"/>
                  <a:gd name="connsiteY20" fmla="*/ 940635 h 940635"/>
                  <a:gd name="connsiteX21" fmla="*/ 3857364 w 6858000"/>
                  <a:gd name="connsiteY21" fmla="*/ 940635 h 940635"/>
                  <a:gd name="connsiteX22" fmla="*/ 3393303 w 6858000"/>
                  <a:gd name="connsiteY22" fmla="*/ 940635 h 940635"/>
                  <a:gd name="connsiteX23" fmla="*/ 2732909 w 6858000"/>
                  <a:gd name="connsiteY23" fmla="*/ 940635 h 940635"/>
                  <a:gd name="connsiteX24" fmla="*/ 2334292 w 6858000"/>
                  <a:gd name="connsiteY24" fmla="*/ 940635 h 940635"/>
                  <a:gd name="connsiteX25" fmla="*/ 1739343 w 6858000"/>
                  <a:gd name="connsiteY25" fmla="*/ 940635 h 940635"/>
                  <a:gd name="connsiteX26" fmla="*/ 1013504 w 6858000"/>
                  <a:gd name="connsiteY26" fmla="*/ 940635 h 940635"/>
                  <a:gd name="connsiteX27" fmla="*/ 156776 w 6858000"/>
                  <a:gd name="connsiteY27" fmla="*/ 940635 h 940635"/>
                  <a:gd name="connsiteX28" fmla="*/ 0 w 6858000"/>
                  <a:gd name="connsiteY28" fmla="*/ 783859 h 940635"/>
                  <a:gd name="connsiteX29" fmla="*/ 0 w 6858000"/>
                  <a:gd name="connsiteY29" fmla="*/ 482859 h 940635"/>
                  <a:gd name="connsiteX30" fmla="*/ 0 w 6858000"/>
                  <a:gd name="connsiteY30" fmla="*/ 156776 h 940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858000" h="940635" fill="none" extrusionOk="0">
                    <a:moveTo>
                      <a:pt x="0" y="156776"/>
                    </a:moveTo>
                    <a:cubicBezTo>
                      <a:pt x="20611" y="62928"/>
                      <a:pt x="76371" y="-9121"/>
                      <a:pt x="156776" y="0"/>
                    </a:cubicBezTo>
                    <a:cubicBezTo>
                      <a:pt x="300597" y="-10577"/>
                      <a:pt x="484163" y="9490"/>
                      <a:pt x="751726" y="0"/>
                    </a:cubicBezTo>
                    <a:cubicBezTo>
                      <a:pt x="1019289" y="-9490"/>
                      <a:pt x="1304663" y="67692"/>
                      <a:pt x="1477565" y="0"/>
                    </a:cubicBezTo>
                    <a:cubicBezTo>
                      <a:pt x="1650467" y="-67692"/>
                      <a:pt x="1739888" y="15120"/>
                      <a:pt x="1941625" y="0"/>
                    </a:cubicBezTo>
                    <a:cubicBezTo>
                      <a:pt x="2143362" y="-15120"/>
                      <a:pt x="2274863" y="56292"/>
                      <a:pt x="2536575" y="0"/>
                    </a:cubicBezTo>
                    <a:cubicBezTo>
                      <a:pt x="2798287" y="-56292"/>
                      <a:pt x="2890695" y="21830"/>
                      <a:pt x="3066081" y="0"/>
                    </a:cubicBezTo>
                    <a:cubicBezTo>
                      <a:pt x="3241467" y="-21830"/>
                      <a:pt x="3513694" y="39194"/>
                      <a:pt x="3791919" y="0"/>
                    </a:cubicBezTo>
                    <a:cubicBezTo>
                      <a:pt x="4070144" y="-39194"/>
                      <a:pt x="4027769" y="26030"/>
                      <a:pt x="4255980" y="0"/>
                    </a:cubicBezTo>
                    <a:cubicBezTo>
                      <a:pt x="4484191" y="-26030"/>
                      <a:pt x="4722970" y="33948"/>
                      <a:pt x="4850930" y="0"/>
                    </a:cubicBezTo>
                    <a:cubicBezTo>
                      <a:pt x="4978890" y="-33948"/>
                      <a:pt x="5285932" y="84713"/>
                      <a:pt x="5576769" y="0"/>
                    </a:cubicBezTo>
                    <a:cubicBezTo>
                      <a:pt x="5867606" y="-84713"/>
                      <a:pt x="5937871" y="29149"/>
                      <a:pt x="6040830" y="0"/>
                    </a:cubicBezTo>
                    <a:cubicBezTo>
                      <a:pt x="6143789" y="-29149"/>
                      <a:pt x="6551096" y="16772"/>
                      <a:pt x="6701224" y="0"/>
                    </a:cubicBezTo>
                    <a:cubicBezTo>
                      <a:pt x="6800665" y="-12032"/>
                      <a:pt x="6851636" y="85288"/>
                      <a:pt x="6858000" y="156776"/>
                    </a:cubicBezTo>
                    <a:cubicBezTo>
                      <a:pt x="6878855" y="231019"/>
                      <a:pt x="6833749" y="347176"/>
                      <a:pt x="6858000" y="464047"/>
                    </a:cubicBezTo>
                    <a:cubicBezTo>
                      <a:pt x="6882251" y="580918"/>
                      <a:pt x="6825487" y="705006"/>
                      <a:pt x="6858000" y="783859"/>
                    </a:cubicBezTo>
                    <a:cubicBezTo>
                      <a:pt x="6881840" y="878235"/>
                      <a:pt x="6782273" y="916039"/>
                      <a:pt x="6701224" y="940635"/>
                    </a:cubicBezTo>
                    <a:cubicBezTo>
                      <a:pt x="6458428" y="956315"/>
                      <a:pt x="6312039" y="876253"/>
                      <a:pt x="5975385" y="940635"/>
                    </a:cubicBezTo>
                    <a:cubicBezTo>
                      <a:pt x="5638731" y="1005017"/>
                      <a:pt x="5651723" y="934105"/>
                      <a:pt x="5445880" y="940635"/>
                    </a:cubicBezTo>
                    <a:cubicBezTo>
                      <a:pt x="5240038" y="947165"/>
                      <a:pt x="5221465" y="936598"/>
                      <a:pt x="5047264" y="940635"/>
                    </a:cubicBezTo>
                    <a:cubicBezTo>
                      <a:pt x="4873063" y="944672"/>
                      <a:pt x="4754216" y="887685"/>
                      <a:pt x="4583203" y="940635"/>
                    </a:cubicBezTo>
                    <a:cubicBezTo>
                      <a:pt x="4412190" y="993585"/>
                      <a:pt x="4188981" y="887711"/>
                      <a:pt x="3857364" y="940635"/>
                    </a:cubicBezTo>
                    <a:cubicBezTo>
                      <a:pt x="3525747" y="993559"/>
                      <a:pt x="3507194" y="928451"/>
                      <a:pt x="3393303" y="940635"/>
                    </a:cubicBezTo>
                    <a:cubicBezTo>
                      <a:pt x="3279412" y="952819"/>
                      <a:pt x="3053942" y="908226"/>
                      <a:pt x="2732909" y="940635"/>
                    </a:cubicBezTo>
                    <a:cubicBezTo>
                      <a:pt x="2411876" y="973044"/>
                      <a:pt x="2453841" y="930073"/>
                      <a:pt x="2334292" y="940635"/>
                    </a:cubicBezTo>
                    <a:cubicBezTo>
                      <a:pt x="2214743" y="951197"/>
                      <a:pt x="1905270" y="931824"/>
                      <a:pt x="1739343" y="940635"/>
                    </a:cubicBezTo>
                    <a:cubicBezTo>
                      <a:pt x="1573416" y="949446"/>
                      <a:pt x="1372470" y="861650"/>
                      <a:pt x="1013504" y="940635"/>
                    </a:cubicBezTo>
                    <a:cubicBezTo>
                      <a:pt x="654538" y="1019620"/>
                      <a:pt x="391017" y="885081"/>
                      <a:pt x="156776" y="940635"/>
                    </a:cubicBezTo>
                    <a:cubicBezTo>
                      <a:pt x="67476" y="941883"/>
                      <a:pt x="11076" y="874713"/>
                      <a:pt x="0" y="783859"/>
                    </a:cubicBezTo>
                    <a:cubicBezTo>
                      <a:pt x="-29108" y="671817"/>
                      <a:pt x="33722" y="594444"/>
                      <a:pt x="0" y="482859"/>
                    </a:cubicBezTo>
                    <a:cubicBezTo>
                      <a:pt x="-33722" y="371274"/>
                      <a:pt x="35118" y="253424"/>
                      <a:pt x="0" y="156776"/>
                    </a:cubicBezTo>
                    <a:close/>
                  </a:path>
                  <a:path w="6858000" h="940635" stroke="0" extrusionOk="0">
                    <a:moveTo>
                      <a:pt x="0" y="156776"/>
                    </a:moveTo>
                    <a:cubicBezTo>
                      <a:pt x="7846" y="76423"/>
                      <a:pt x="50705" y="7330"/>
                      <a:pt x="156776" y="0"/>
                    </a:cubicBezTo>
                    <a:cubicBezTo>
                      <a:pt x="360549" y="-55373"/>
                      <a:pt x="453689" y="7384"/>
                      <a:pt x="620837" y="0"/>
                    </a:cubicBezTo>
                    <a:cubicBezTo>
                      <a:pt x="787985" y="-7384"/>
                      <a:pt x="885723" y="13968"/>
                      <a:pt x="1084898" y="0"/>
                    </a:cubicBezTo>
                    <a:cubicBezTo>
                      <a:pt x="1284073" y="-13968"/>
                      <a:pt x="1467059" y="12669"/>
                      <a:pt x="1810736" y="0"/>
                    </a:cubicBezTo>
                    <a:cubicBezTo>
                      <a:pt x="2154413" y="-12669"/>
                      <a:pt x="2230892" y="3961"/>
                      <a:pt x="2340242" y="0"/>
                    </a:cubicBezTo>
                    <a:cubicBezTo>
                      <a:pt x="2449592" y="-3961"/>
                      <a:pt x="2661873" y="19282"/>
                      <a:pt x="2869747" y="0"/>
                    </a:cubicBezTo>
                    <a:cubicBezTo>
                      <a:pt x="3077621" y="-19282"/>
                      <a:pt x="3288737" y="22187"/>
                      <a:pt x="3464697" y="0"/>
                    </a:cubicBezTo>
                    <a:cubicBezTo>
                      <a:pt x="3640657" y="-22187"/>
                      <a:pt x="3767070" y="16451"/>
                      <a:pt x="4059647" y="0"/>
                    </a:cubicBezTo>
                    <a:cubicBezTo>
                      <a:pt x="4352224" y="-16451"/>
                      <a:pt x="4404027" y="67041"/>
                      <a:pt x="4654597" y="0"/>
                    </a:cubicBezTo>
                    <a:cubicBezTo>
                      <a:pt x="4905167" y="-67041"/>
                      <a:pt x="4999213" y="43476"/>
                      <a:pt x="5118657" y="0"/>
                    </a:cubicBezTo>
                    <a:cubicBezTo>
                      <a:pt x="5238101" y="-43476"/>
                      <a:pt x="5564084" y="31248"/>
                      <a:pt x="5713607" y="0"/>
                    </a:cubicBezTo>
                    <a:cubicBezTo>
                      <a:pt x="5863130" y="-31248"/>
                      <a:pt x="6417142" y="101984"/>
                      <a:pt x="6701224" y="0"/>
                    </a:cubicBezTo>
                    <a:cubicBezTo>
                      <a:pt x="6786233" y="8495"/>
                      <a:pt x="6871979" y="64992"/>
                      <a:pt x="6858000" y="156776"/>
                    </a:cubicBezTo>
                    <a:cubicBezTo>
                      <a:pt x="6891679" y="220406"/>
                      <a:pt x="6834275" y="352997"/>
                      <a:pt x="6858000" y="470318"/>
                    </a:cubicBezTo>
                    <a:cubicBezTo>
                      <a:pt x="6881725" y="587639"/>
                      <a:pt x="6830520" y="672928"/>
                      <a:pt x="6858000" y="783859"/>
                    </a:cubicBezTo>
                    <a:cubicBezTo>
                      <a:pt x="6856145" y="882461"/>
                      <a:pt x="6773155" y="943559"/>
                      <a:pt x="6701224" y="940635"/>
                    </a:cubicBezTo>
                    <a:cubicBezTo>
                      <a:pt x="6575470" y="942704"/>
                      <a:pt x="6370991" y="910526"/>
                      <a:pt x="6237163" y="940635"/>
                    </a:cubicBezTo>
                    <a:cubicBezTo>
                      <a:pt x="6103335" y="970744"/>
                      <a:pt x="5836169" y="894772"/>
                      <a:pt x="5642213" y="940635"/>
                    </a:cubicBezTo>
                    <a:cubicBezTo>
                      <a:pt x="5448257" y="986498"/>
                      <a:pt x="5134380" y="931519"/>
                      <a:pt x="4981819" y="940635"/>
                    </a:cubicBezTo>
                    <a:cubicBezTo>
                      <a:pt x="4829258" y="949751"/>
                      <a:pt x="4676440" y="879668"/>
                      <a:pt x="4386869" y="940635"/>
                    </a:cubicBezTo>
                    <a:cubicBezTo>
                      <a:pt x="4097298" y="1001602"/>
                      <a:pt x="3993764" y="909051"/>
                      <a:pt x="3726475" y="940635"/>
                    </a:cubicBezTo>
                    <a:cubicBezTo>
                      <a:pt x="3459186" y="972219"/>
                      <a:pt x="3419223" y="937785"/>
                      <a:pt x="3196970" y="940635"/>
                    </a:cubicBezTo>
                    <a:cubicBezTo>
                      <a:pt x="2974717" y="943485"/>
                      <a:pt x="2937023" y="896652"/>
                      <a:pt x="2798353" y="940635"/>
                    </a:cubicBezTo>
                    <a:cubicBezTo>
                      <a:pt x="2659683" y="984618"/>
                      <a:pt x="2421533" y="896199"/>
                      <a:pt x="2268848" y="940635"/>
                    </a:cubicBezTo>
                    <a:cubicBezTo>
                      <a:pt x="2116164" y="985071"/>
                      <a:pt x="1824276" y="870781"/>
                      <a:pt x="1543009" y="940635"/>
                    </a:cubicBezTo>
                    <a:cubicBezTo>
                      <a:pt x="1261742" y="1010489"/>
                      <a:pt x="1152219" y="880928"/>
                      <a:pt x="882615" y="940635"/>
                    </a:cubicBezTo>
                    <a:cubicBezTo>
                      <a:pt x="613011" y="1000342"/>
                      <a:pt x="403475" y="923661"/>
                      <a:pt x="156776" y="940635"/>
                    </a:cubicBezTo>
                    <a:cubicBezTo>
                      <a:pt x="86003" y="933070"/>
                      <a:pt x="-107" y="878683"/>
                      <a:pt x="0" y="783859"/>
                    </a:cubicBezTo>
                    <a:cubicBezTo>
                      <a:pt x="-30022" y="719794"/>
                      <a:pt x="30287" y="624490"/>
                      <a:pt x="0" y="482859"/>
                    </a:cubicBezTo>
                    <a:cubicBezTo>
                      <a:pt x="-30287" y="341228"/>
                      <a:pt x="12254" y="310401"/>
                      <a:pt x="0" y="156776"/>
                    </a:cubicBezTo>
                    <a:close/>
                  </a:path>
                </a:pathLst>
              </a:custGeom>
              <a:solidFill>
                <a:schemeClr val="bg1"/>
              </a:solidFill>
              <a:ln w="28575">
                <a:solidFill>
                  <a:srgbClr val="C12786"/>
                </a:solidFill>
                <a:prstDash val="dashDot"/>
                <a:extLst>
                  <a:ext uri="{C807C97D-BFC1-408E-A445-0C87EB9F89A2}">
                    <ask:lineSketchStyleProps xmlns="" xmlns:ask="http://schemas.microsoft.com/office/drawing/2018/sketchyshapes" sd="3938121125">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3FFD8B24-1C2B-4EBE-9787-C9D29AE589E0}"/>
                  </a:ext>
                </a:extLst>
              </p:cNvPr>
              <p:cNvSpPr txBox="1"/>
              <p:nvPr/>
            </p:nvSpPr>
            <p:spPr>
              <a:xfrm>
                <a:off x="2987520" y="1184124"/>
                <a:ext cx="7068495" cy="1077218"/>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vi-VN" sz="3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Kể những việc làm nói lên tình yêu thương của bà dành cho</a:t>
                </a:r>
                <a:r>
                  <a:rPr lang="en-US" sz="3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vi-VN" sz="3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con</a:t>
                </a:r>
                <a:r>
                  <a:rPr lang="en-US" sz="3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vi-VN" sz="3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cháu.</a:t>
                </a:r>
                <a:endParaRPr kumimoji="0" lang="en-US" sz="3000" b="0" i="0" u="none" strike="noStrike" kern="1200" cap="none" spc="0" normalizeH="0" baseline="0" noProof="0" dirty="0">
                  <a:ln>
                    <a:noFill/>
                  </a:ln>
                  <a:solidFill>
                    <a:srgbClr val="C5358E"/>
                  </a:solidFill>
                  <a:effectLst/>
                  <a:uLnTx/>
                  <a:uFillTx/>
                  <a:latin typeface="Calibri" panose="020F0502020204030204"/>
                  <a:ea typeface="+mn-ea"/>
                  <a:cs typeface="+mn-cs"/>
                </a:endParaRPr>
              </a:p>
            </p:txBody>
          </p:sp>
        </p:grpSp>
        <p:grpSp>
          <p:nvGrpSpPr>
            <p:cNvPr id="16" name="Graphic 14">
              <a:extLst>
                <a:ext uri="{FF2B5EF4-FFF2-40B4-BE49-F238E27FC236}">
                  <a16:creationId xmlns:a16="http://schemas.microsoft.com/office/drawing/2014/main" id="{DBC290B8-6093-4309-939B-8D402C38A4DE}"/>
                </a:ext>
              </a:extLst>
            </p:cNvPr>
            <p:cNvGrpSpPr/>
            <p:nvPr/>
          </p:nvGrpSpPr>
          <p:grpSpPr>
            <a:xfrm>
              <a:off x="2662442" y="802947"/>
              <a:ext cx="427921" cy="653544"/>
              <a:chOff x="2662442" y="309760"/>
              <a:chExt cx="427921" cy="653544"/>
            </a:xfrm>
          </p:grpSpPr>
          <p:sp>
            <p:nvSpPr>
              <p:cNvPr id="17" name="Freeform: Shape 16">
                <a:extLst>
                  <a:ext uri="{FF2B5EF4-FFF2-40B4-BE49-F238E27FC236}">
                    <a16:creationId xmlns:a16="http://schemas.microsoft.com/office/drawing/2014/main" id="{76E68534-3293-4CF6-B3EA-578B9CDA3BF9}"/>
                  </a:ext>
                </a:extLst>
              </p:cNvPr>
              <p:cNvSpPr/>
              <p:nvPr/>
            </p:nvSpPr>
            <p:spPr>
              <a:xfrm>
                <a:off x="2791743" y="905234"/>
                <a:ext cx="12902" cy="49362"/>
              </a:xfrm>
              <a:custGeom>
                <a:avLst/>
                <a:gdLst>
                  <a:gd name="connsiteX0" fmla="*/ 2573 w 12902"/>
                  <a:gd name="connsiteY0" fmla="*/ 49311 h 49362"/>
                  <a:gd name="connsiteX1" fmla="*/ 12 w 12902"/>
                  <a:gd name="connsiteY1" fmla="*/ 46852 h 49362"/>
                  <a:gd name="connsiteX2" fmla="*/ 7849 w 12902"/>
                  <a:gd name="connsiteY2" fmla="*/ 1928 h 49362"/>
                  <a:gd name="connsiteX3" fmla="*/ 10974 w 12902"/>
                  <a:gd name="connsiteY3" fmla="*/ 84 h 49362"/>
                  <a:gd name="connsiteX4" fmla="*/ 12818 w 12902"/>
                  <a:gd name="connsiteY4" fmla="*/ 3209 h 49362"/>
                  <a:gd name="connsiteX5" fmla="*/ 5134 w 12902"/>
                  <a:gd name="connsiteY5" fmla="*/ 46699 h 49362"/>
                  <a:gd name="connsiteX6" fmla="*/ 2676 w 12902"/>
                  <a:gd name="connsiteY6" fmla="*/ 49362 h 49362"/>
                  <a:gd name="connsiteX7" fmla="*/ 2573 w 12902"/>
                  <a:gd name="connsiteY7" fmla="*/ 49311 h 49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902" h="49362">
                    <a:moveTo>
                      <a:pt x="2573" y="49311"/>
                    </a:moveTo>
                    <a:cubicBezTo>
                      <a:pt x="1190" y="49311"/>
                      <a:pt x="63" y="48235"/>
                      <a:pt x="12" y="46852"/>
                    </a:cubicBezTo>
                    <a:cubicBezTo>
                      <a:pt x="-347" y="35173"/>
                      <a:pt x="7542" y="3311"/>
                      <a:pt x="7849" y="1928"/>
                    </a:cubicBezTo>
                    <a:cubicBezTo>
                      <a:pt x="8208" y="545"/>
                      <a:pt x="9540" y="-274"/>
                      <a:pt x="10974" y="84"/>
                    </a:cubicBezTo>
                    <a:cubicBezTo>
                      <a:pt x="12357" y="443"/>
                      <a:pt x="13177" y="1826"/>
                      <a:pt x="12818" y="3209"/>
                    </a:cubicBezTo>
                    <a:cubicBezTo>
                      <a:pt x="12716" y="3516"/>
                      <a:pt x="4776" y="35737"/>
                      <a:pt x="5134" y="46699"/>
                    </a:cubicBezTo>
                    <a:cubicBezTo>
                      <a:pt x="5186" y="48133"/>
                      <a:pt x="4059" y="49311"/>
                      <a:pt x="2676" y="49362"/>
                    </a:cubicBezTo>
                    <a:cubicBezTo>
                      <a:pt x="2624" y="49311"/>
                      <a:pt x="2624" y="49311"/>
                      <a:pt x="2573" y="49311"/>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8" name="Graphic 14">
                <a:extLst>
                  <a:ext uri="{FF2B5EF4-FFF2-40B4-BE49-F238E27FC236}">
                    <a16:creationId xmlns:a16="http://schemas.microsoft.com/office/drawing/2014/main" id="{5F56FF9F-EA60-407A-A06F-FD65D28DDBCD}"/>
                  </a:ext>
                </a:extLst>
              </p:cNvPr>
              <p:cNvGrpSpPr/>
              <p:nvPr/>
            </p:nvGrpSpPr>
            <p:grpSpPr>
              <a:xfrm>
                <a:off x="2771478" y="909608"/>
                <a:ext cx="209309" cy="53696"/>
                <a:chOff x="2771478" y="909608"/>
                <a:chExt cx="209309" cy="53696"/>
              </a:xfrm>
              <a:solidFill>
                <a:srgbClr val="434040"/>
              </a:solidFill>
            </p:grpSpPr>
            <p:sp>
              <p:nvSpPr>
                <p:cNvPr id="19" name="Freeform: Shape 18">
                  <a:extLst>
                    <a:ext uri="{FF2B5EF4-FFF2-40B4-BE49-F238E27FC236}">
                      <a16:creationId xmlns:a16="http://schemas.microsoft.com/office/drawing/2014/main" id="{086AA6E3-196D-4EB2-8847-55DB92D04085}"/>
                    </a:ext>
                  </a:extLst>
                </p:cNvPr>
                <p:cNvSpPr/>
                <p:nvPr/>
              </p:nvSpPr>
              <p:spPr>
                <a:xfrm>
                  <a:off x="2948080" y="909608"/>
                  <a:ext cx="12434" cy="49393"/>
                </a:xfrm>
                <a:custGeom>
                  <a:avLst/>
                  <a:gdLst>
                    <a:gd name="connsiteX0" fmla="*/ 9848 w 12434"/>
                    <a:gd name="connsiteY0" fmla="*/ 49394 h 49393"/>
                    <a:gd name="connsiteX1" fmla="*/ 9746 w 12434"/>
                    <a:gd name="connsiteY1" fmla="*/ 49394 h 49393"/>
                    <a:gd name="connsiteX2" fmla="*/ 7287 w 12434"/>
                    <a:gd name="connsiteY2" fmla="*/ 46730 h 49393"/>
                    <a:gd name="connsiteX3" fmla="*/ 64 w 12434"/>
                    <a:gd name="connsiteY3" fmla="*/ 3138 h 49393"/>
                    <a:gd name="connsiteX4" fmla="*/ 1960 w 12434"/>
                    <a:gd name="connsiteY4" fmla="*/ 64 h 49393"/>
                    <a:gd name="connsiteX5" fmla="*/ 5033 w 12434"/>
                    <a:gd name="connsiteY5" fmla="*/ 1960 h 49393"/>
                    <a:gd name="connsiteX6" fmla="*/ 12410 w 12434"/>
                    <a:gd name="connsiteY6" fmla="*/ 46935 h 49393"/>
                    <a:gd name="connsiteX7" fmla="*/ 9848 w 12434"/>
                    <a:gd name="connsiteY7" fmla="*/ 49394 h 49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434" h="49393">
                      <a:moveTo>
                        <a:pt x="9848" y="49394"/>
                      </a:moveTo>
                      <a:cubicBezTo>
                        <a:pt x="9797" y="49394"/>
                        <a:pt x="9797" y="49394"/>
                        <a:pt x="9746" y="49394"/>
                      </a:cubicBezTo>
                      <a:cubicBezTo>
                        <a:pt x="8312" y="49343"/>
                        <a:pt x="7236" y="48113"/>
                        <a:pt x="7287" y="46730"/>
                      </a:cubicBezTo>
                      <a:cubicBezTo>
                        <a:pt x="7748" y="35768"/>
                        <a:pt x="116" y="3445"/>
                        <a:pt x="64" y="3138"/>
                      </a:cubicBezTo>
                      <a:cubicBezTo>
                        <a:pt x="-243" y="1755"/>
                        <a:pt x="577" y="372"/>
                        <a:pt x="1960" y="64"/>
                      </a:cubicBezTo>
                      <a:cubicBezTo>
                        <a:pt x="3292" y="-243"/>
                        <a:pt x="4726" y="577"/>
                        <a:pt x="5033" y="1960"/>
                      </a:cubicBezTo>
                      <a:cubicBezTo>
                        <a:pt x="5341" y="3292"/>
                        <a:pt x="12922" y="35256"/>
                        <a:pt x="12410" y="46935"/>
                      </a:cubicBezTo>
                      <a:cubicBezTo>
                        <a:pt x="12358" y="48318"/>
                        <a:pt x="11231" y="49394"/>
                        <a:pt x="9848" y="49394"/>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A54DCE3D-F3C6-4D98-A518-9937FE81849C}"/>
                    </a:ext>
                  </a:extLst>
                </p:cNvPr>
                <p:cNvSpPr/>
                <p:nvPr/>
              </p:nvSpPr>
              <p:spPr>
                <a:xfrm>
                  <a:off x="2771478" y="944557"/>
                  <a:ext cx="26499" cy="14240"/>
                </a:xfrm>
                <a:custGeom>
                  <a:avLst/>
                  <a:gdLst>
                    <a:gd name="connsiteX0" fmla="*/ 11467 w 26499"/>
                    <a:gd name="connsiteY0" fmla="*/ 0 h 14240"/>
                    <a:gd name="connsiteX1" fmla="*/ 146 w 26499"/>
                    <a:gd name="connsiteY1" fmla="*/ 6403 h 14240"/>
                    <a:gd name="connsiteX2" fmla="*/ 1017 w 26499"/>
                    <a:gd name="connsiteY2" fmla="*/ 10296 h 14240"/>
                    <a:gd name="connsiteX3" fmla="*/ 14130 w 26499"/>
                    <a:gd name="connsiteY3" fmla="*/ 14240 h 14240"/>
                    <a:gd name="connsiteX4" fmla="*/ 26322 w 26499"/>
                    <a:gd name="connsiteY4" fmla="*/ 9118 h 14240"/>
                    <a:gd name="connsiteX5" fmla="*/ 25502 w 26499"/>
                    <a:gd name="connsiteY5" fmla="*/ 4969 h 14240"/>
                    <a:gd name="connsiteX6" fmla="*/ 11467 w 26499"/>
                    <a:gd name="connsiteY6" fmla="*/ 0 h 14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99" h="14240">
                      <a:moveTo>
                        <a:pt x="11467" y="0"/>
                      </a:moveTo>
                      <a:cubicBezTo>
                        <a:pt x="5268" y="0"/>
                        <a:pt x="1170" y="2305"/>
                        <a:pt x="146" y="6403"/>
                      </a:cubicBezTo>
                      <a:cubicBezTo>
                        <a:pt x="-213" y="7735"/>
                        <a:pt x="95" y="9118"/>
                        <a:pt x="1017" y="10296"/>
                      </a:cubicBezTo>
                      <a:cubicBezTo>
                        <a:pt x="3936" y="14036"/>
                        <a:pt x="12491" y="14240"/>
                        <a:pt x="14130" y="14240"/>
                      </a:cubicBezTo>
                      <a:cubicBezTo>
                        <a:pt x="18126" y="14240"/>
                        <a:pt x="25041" y="13575"/>
                        <a:pt x="26322" y="9118"/>
                      </a:cubicBezTo>
                      <a:cubicBezTo>
                        <a:pt x="26731" y="7735"/>
                        <a:pt x="26424" y="6249"/>
                        <a:pt x="25502" y="4969"/>
                      </a:cubicBezTo>
                      <a:cubicBezTo>
                        <a:pt x="23095" y="1690"/>
                        <a:pt x="16589" y="0"/>
                        <a:pt x="11467" y="0"/>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Freeform: Shape 20">
                  <a:extLst>
                    <a:ext uri="{FF2B5EF4-FFF2-40B4-BE49-F238E27FC236}">
                      <a16:creationId xmlns:a16="http://schemas.microsoft.com/office/drawing/2014/main" id="{EE9CE668-9A24-4201-9B2B-D810A6E735D6}"/>
                    </a:ext>
                  </a:extLst>
                </p:cNvPr>
                <p:cNvSpPr/>
                <p:nvPr/>
              </p:nvSpPr>
              <p:spPr>
                <a:xfrm>
                  <a:off x="2954268" y="949167"/>
                  <a:ext cx="26519" cy="14138"/>
                </a:xfrm>
                <a:custGeom>
                  <a:avLst/>
                  <a:gdLst>
                    <a:gd name="connsiteX0" fmla="*/ 26404 w 26519"/>
                    <a:gd name="connsiteY0" fmla="*/ 6506 h 14138"/>
                    <a:gd name="connsiteX1" fmla="*/ 14878 w 26519"/>
                    <a:gd name="connsiteY1" fmla="*/ 0 h 14138"/>
                    <a:gd name="connsiteX2" fmla="*/ 1048 w 26519"/>
                    <a:gd name="connsiteY2" fmla="*/ 4815 h 14138"/>
                    <a:gd name="connsiteX3" fmla="*/ 177 w 26519"/>
                    <a:gd name="connsiteY3" fmla="*/ 8913 h 14138"/>
                    <a:gd name="connsiteX4" fmla="*/ 12676 w 26519"/>
                    <a:gd name="connsiteY4" fmla="*/ 14138 h 14138"/>
                    <a:gd name="connsiteX5" fmla="*/ 25482 w 26519"/>
                    <a:gd name="connsiteY5" fmla="*/ 10296 h 14138"/>
                    <a:gd name="connsiteX6" fmla="*/ 26404 w 26519"/>
                    <a:gd name="connsiteY6" fmla="*/ 6506 h 14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19" h="14138">
                      <a:moveTo>
                        <a:pt x="26404" y="6506"/>
                      </a:moveTo>
                      <a:cubicBezTo>
                        <a:pt x="25431" y="2356"/>
                        <a:pt x="21230" y="0"/>
                        <a:pt x="14878" y="0"/>
                      </a:cubicBezTo>
                      <a:cubicBezTo>
                        <a:pt x="9807" y="0"/>
                        <a:pt x="3404" y="1639"/>
                        <a:pt x="1048" y="4815"/>
                      </a:cubicBezTo>
                      <a:cubicBezTo>
                        <a:pt x="74" y="6096"/>
                        <a:pt x="-233" y="7530"/>
                        <a:pt x="177" y="8913"/>
                      </a:cubicBezTo>
                      <a:cubicBezTo>
                        <a:pt x="1509" y="13626"/>
                        <a:pt x="9346" y="14138"/>
                        <a:pt x="12676" y="14138"/>
                      </a:cubicBezTo>
                      <a:cubicBezTo>
                        <a:pt x="14981" y="14138"/>
                        <a:pt x="22716" y="13882"/>
                        <a:pt x="25482" y="10296"/>
                      </a:cubicBezTo>
                      <a:cubicBezTo>
                        <a:pt x="26404" y="9220"/>
                        <a:pt x="26711" y="7837"/>
                        <a:pt x="26404" y="6506"/>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2" name="Graphic 14">
                <a:extLst>
                  <a:ext uri="{FF2B5EF4-FFF2-40B4-BE49-F238E27FC236}">
                    <a16:creationId xmlns:a16="http://schemas.microsoft.com/office/drawing/2014/main" id="{D38929B3-9E82-4A01-9A05-AD3C7587291C}"/>
                  </a:ext>
                </a:extLst>
              </p:cNvPr>
              <p:cNvGrpSpPr/>
              <p:nvPr/>
            </p:nvGrpSpPr>
            <p:grpSpPr>
              <a:xfrm>
                <a:off x="2662442" y="309760"/>
                <a:ext cx="427921" cy="612916"/>
                <a:chOff x="2662442" y="309760"/>
                <a:chExt cx="427921" cy="612916"/>
              </a:xfrm>
            </p:grpSpPr>
            <p:sp>
              <p:nvSpPr>
                <p:cNvPr id="23" name="Freeform: Shape 22">
                  <a:extLst>
                    <a:ext uri="{FF2B5EF4-FFF2-40B4-BE49-F238E27FC236}">
                      <a16:creationId xmlns:a16="http://schemas.microsoft.com/office/drawing/2014/main" id="{1F6EF31C-0F50-4BFC-9611-683A3D665ABA}"/>
                    </a:ext>
                  </a:extLst>
                </p:cNvPr>
                <p:cNvSpPr/>
                <p:nvPr/>
              </p:nvSpPr>
              <p:spPr>
                <a:xfrm>
                  <a:off x="2662442" y="688873"/>
                  <a:ext cx="377086" cy="233803"/>
                </a:xfrm>
                <a:custGeom>
                  <a:avLst/>
                  <a:gdLst>
                    <a:gd name="connsiteX0" fmla="*/ 377087 w 377086"/>
                    <a:gd name="connsiteY0" fmla="*/ 170702 h 233803"/>
                    <a:gd name="connsiteX1" fmla="*/ 222951 w 377086"/>
                    <a:gd name="connsiteY1" fmla="*/ 233760 h 233803"/>
                    <a:gd name="connsiteX2" fmla="*/ 13032 w 377086"/>
                    <a:gd name="connsiteY2" fmla="*/ 26863 h 233803"/>
                    <a:gd name="connsiteX3" fmla="*/ 169421 w 377086"/>
                    <a:gd name="connsiteY3" fmla="*/ 35520 h 233803"/>
                    <a:gd name="connsiteX4" fmla="*/ 169216 w 377086"/>
                    <a:gd name="connsiteY4" fmla="*/ 36800 h 233803"/>
                    <a:gd name="connsiteX5" fmla="*/ 165272 w 377086"/>
                    <a:gd name="connsiteY5" fmla="*/ 83569 h 233803"/>
                    <a:gd name="connsiteX6" fmla="*/ 218290 w 377086"/>
                    <a:gd name="connsiteY6" fmla="*/ 80905 h 233803"/>
                    <a:gd name="connsiteX7" fmla="*/ 222951 w 377086"/>
                    <a:gd name="connsiteY7" fmla="*/ 140582 h 233803"/>
                    <a:gd name="connsiteX8" fmla="*/ 290517 w 377086"/>
                    <a:gd name="connsiteY8" fmla="*/ 121577 h 233803"/>
                    <a:gd name="connsiteX9" fmla="*/ 301889 w 377086"/>
                    <a:gd name="connsiteY9" fmla="*/ 187657 h 233803"/>
                    <a:gd name="connsiteX10" fmla="*/ 376830 w 377086"/>
                    <a:gd name="connsiteY10" fmla="*/ 170446 h 233803"/>
                    <a:gd name="connsiteX11" fmla="*/ 377087 w 377086"/>
                    <a:gd name="connsiteY11" fmla="*/ 170702 h 233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77086" h="233803">
                      <a:moveTo>
                        <a:pt x="377087" y="170702"/>
                      </a:moveTo>
                      <a:cubicBezTo>
                        <a:pt x="343790" y="207533"/>
                        <a:pt x="293180" y="232377"/>
                        <a:pt x="222951" y="233760"/>
                      </a:cubicBezTo>
                      <a:cubicBezTo>
                        <a:pt x="70711" y="236782"/>
                        <a:pt x="-38807" y="84132"/>
                        <a:pt x="13032" y="26863"/>
                      </a:cubicBezTo>
                      <a:cubicBezTo>
                        <a:pt x="67177" y="-33019"/>
                        <a:pt x="89357" y="24302"/>
                        <a:pt x="169421" y="35520"/>
                      </a:cubicBezTo>
                      <a:lnTo>
                        <a:pt x="169216" y="36800"/>
                      </a:lnTo>
                      <a:cubicBezTo>
                        <a:pt x="169216" y="36800"/>
                        <a:pt x="148675" y="61644"/>
                        <a:pt x="165272" y="83569"/>
                      </a:cubicBezTo>
                      <a:cubicBezTo>
                        <a:pt x="182535" y="106364"/>
                        <a:pt x="218290" y="80905"/>
                        <a:pt x="218290" y="80905"/>
                      </a:cubicBezTo>
                      <a:cubicBezTo>
                        <a:pt x="218290" y="80905"/>
                        <a:pt x="202205" y="123114"/>
                        <a:pt x="222951" y="140582"/>
                      </a:cubicBezTo>
                      <a:cubicBezTo>
                        <a:pt x="253840" y="166655"/>
                        <a:pt x="288468" y="124087"/>
                        <a:pt x="290517" y="121577"/>
                      </a:cubicBezTo>
                      <a:cubicBezTo>
                        <a:pt x="289082" y="125009"/>
                        <a:pt x="269361" y="173417"/>
                        <a:pt x="301889" y="187657"/>
                      </a:cubicBezTo>
                      <a:cubicBezTo>
                        <a:pt x="342663" y="205586"/>
                        <a:pt x="376830" y="170446"/>
                        <a:pt x="376830" y="170446"/>
                      </a:cubicBezTo>
                      <a:lnTo>
                        <a:pt x="377087" y="170702"/>
                      </a:lnTo>
                      <a:close/>
                    </a:path>
                  </a:pathLst>
                </a:custGeom>
                <a:solidFill>
                  <a:srgbClr val="83087D"/>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Freeform: Shape 23">
                  <a:extLst>
                    <a:ext uri="{FF2B5EF4-FFF2-40B4-BE49-F238E27FC236}">
                      <a16:creationId xmlns:a16="http://schemas.microsoft.com/office/drawing/2014/main" id="{7D039FCC-A5C4-4EF6-B5A0-12D5F696A0F1}"/>
                    </a:ext>
                  </a:extLst>
                </p:cNvPr>
                <p:cNvSpPr/>
                <p:nvPr/>
              </p:nvSpPr>
              <p:spPr>
                <a:xfrm>
                  <a:off x="2821238" y="718553"/>
                  <a:ext cx="253943" cy="163072"/>
                </a:xfrm>
                <a:custGeom>
                  <a:avLst/>
                  <a:gdLst>
                    <a:gd name="connsiteX0" fmla="*/ 64821 w 253943"/>
                    <a:gd name="connsiteY0" fmla="*/ 820 h 163072"/>
                    <a:gd name="connsiteX1" fmla="*/ 86694 w 253943"/>
                    <a:gd name="connsiteY1" fmla="*/ 45897 h 163072"/>
                    <a:gd name="connsiteX2" fmla="*/ 137048 w 253943"/>
                    <a:gd name="connsiteY2" fmla="*/ 23461 h 163072"/>
                    <a:gd name="connsiteX3" fmla="*/ 159024 w 253943"/>
                    <a:gd name="connsiteY3" fmla="*/ 75095 h 163072"/>
                    <a:gd name="connsiteX4" fmla="*/ 202770 w 253943"/>
                    <a:gd name="connsiteY4" fmla="*/ 40621 h 163072"/>
                    <a:gd name="connsiteX5" fmla="*/ 253943 w 253943"/>
                    <a:gd name="connsiteY5" fmla="*/ 82984 h 163072"/>
                    <a:gd name="connsiteX6" fmla="*/ 218291 w 253943"/>
                    <a:gd name="connsiteY6" fmla="*/ 141022 h 163072"/>
                    <a:gd name="connsiteX7" fmla="*/ 218035 w 253943"/>
                    <a:gd name="connsiteY7" fmla="*/ 140766 h 163072"/>
                    <a:gd name="connsiteX8" fmla="*/ 143093 w 253943"/>
                    <a:gd name="connsiteY8" fmla="*/ 157977 h 163072"/>
                    <a:gd name="connsiteX9" fmla="*/ 131721 w 253943"/>
                    <a:gd name="connsiteY9" fmla="*/ 91897 h 163072"/>
                    <a:gd name="connsiteX10" fmla="*/ 64155 w 253943"/>
                    <a:gd name="connsiteY10" fmla="*/ 110902 h 163072"/>
                    <a:gd name="connsiteX11" fmla="*/ 59494 w 253943"/>
                    <a:gd name="connsiteY11" fmla="*/ 51225 h 163072"/>
                    <a:gd name="connsiteX12" fmla="*/ 6476 w 253943"/>
                    <a:gd name="connsiteY12" fmla="*/ 53888 h 163072"/>
                    <a:gd name="connsiteX13" fmla="*/ 10421 w 253943"/>
                    <a:gd name="connsiteY13" fmla="*/ 7120 h 163072"/>
                    <a:gd name="connsiteX14" fmla="*/ 10626 w 253943"/>
                    <a:gd name="connsiteY14" fmla="*/ 5840 h 163072"/>
                    <a:gd name="connsiteX15" fmla="*/ 22356 w 253943"/>
                    <a:gd name="connsiteY15" fmla="*/ 7120 h 163072"/>
                    <a:gd name="connsiteX16" fmla="*/ 64412 w 253943"/>
                    <a:gd name="connsiteY16" fmla="*/ 0 h 163072"/>
                    <a:gd name="connsiteX17" fmla="*/ 64821 w 253943"/>
                    <a:gd name="connsiteY17" fmla="*/ 820 h 163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3943" h="163072">
                      <a:moveTo>
                        <a:pt x="64821" y="820"/>
                      </a:moveTo>
                      <a:cubicBezTo>
                        <a:pt x="64821" y="820"/>
                        <a:pt x="57394" y="34013"/>
                        <a:pt x="86694" y="45897"/>
                      </a:cubicBezTo>
                      <a:cubicBezTo>
                        <a:pt x="110411" y="55528"/>
                        <a:pt x="135358" y="25510"/>
                        <a:pt x="137048" y="23461"/>
                      </a:cubicBezTo>
                      <a:cubicBezTo>
                        <a:pt x="136536" y="25612"/>
                        <a:pt x="126547" y="68231"/>
                        <a:pt x="159024" y="75095"/>
                      </a:cubicBezTo>
                      <a:cubicBezTo>
                        <a:pt x="190168" y="81703"/>
                        <a:pt x="202770" y="40621"/>
                        <a:pt x="202770" y="40621"/>
                      </a:cubicBezTo>
                      <a:cubicBezTo>
                        <a:pt x="202770" y="40621"/>
                        <a:pt x="207995" y="105779"/>
                        <a:pt x="253943" y="82984"/>
                      </a:cubicBezTo>
                      <a:cubicBezTo>
                        <a:pt x="245645" y="104140"/>
                        <a:pt x="233863" y="123861"/>
                        <a:pt x="218291" y="141022"/>
                      </a:cubicBezTo>
                      <a:lnTo>
                        <a:pt x="218035" y="140766"/>
                      </a:lnTo>
                      <a:cubicBezTo>
                        <a:pt x="218035" y="140766"/>
                        <a:pt x="183868" y="175906"/>
                        <a:pt x="143093" y="157977"/>
                      </a:cubicBezTo>
                      <a:cubicBezTo>
                        <a:pt x="110565" y="143737"/>
                        <a:pt x="130287" y="95329"/>
                        <a:pt x="131721" y="91897"/>
                      </a:cubicBezTo>
                      <a:cubicBezTo>
                        <a:pt x="129672" y="94407"/>
                        <a:pt x="95044" y="136975"/>
                        <a:pt x="64155" y="110902"/>
                      </a:cubicBezTo>
                      <a:cubicBezTo>
                        <a:pt x="43409" y="93434"/>
                        <a:pt x="59494" y="51225"/>
                        <a:pt x="59494" y="51225"/>
                      </a:cubicBezTo>
                      <a:cubicBezTo>
                        <a:pt x="59494" y="51225"/>
                        <a:pt x="23739" y="76683"/>
                        <a:pt x="6476" y="53888"/>
                      </a:cubicBezTo>
                      <a:cubicBezTo>
                        <a:pt x="-10120" y="31964"/>
                        <a:pt x="10421" y="7120"/>
                        <a:pt x="10421" y="7120"/>
                      </a:cubicBezTo>
                      <a:lnTo>
                        <a:pt x="10626" y="5840"/>
                      </a:lnTo>
                      <a:cubicBezTo>
                        <a:pt x="14416" y="6403"/>
                        <a:pt x="18309" y="6813"/>
                        <a:pt x="22356" y="7120"/>
                      </a:cubicBezTo>
                      <a:cubicBezTo>
                        <a:pt x="39158" y="8401"/>
                        <a:pt x="53091" y="5583"/>
                        <a:pt x="64412" y="0"/>
                      </a:cubicBezTo>
                      <a:lnTo>
                        <a:pt x="64821" y="820"/>
                      </a:lnTo>
                      <a:close/>
                    </a:path>
                  </a:pathLst>
                </a:custGeom>
                <a:solidFill>
                  <a:srgbClr val="A02294"/>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Freeform: Shape 24">
                  <a:extLst>
                    <a:ext uri="{FF2B5EF4-FFF2-40B4-BE49-F238E27FC236}">
                      <a16:creationId xmlns:a16="http://schemas.microsoft.com/office/drawing/2014/main" id="{5664FA24-F53A-4F9A-943E-47382D0796AF}"/>
                    </a:ext>
                  </a:extLst>
                </p:cNvPr>
                <p:cNvSpPr/>
                <p:nvPr/>
              </p:nvSpPr>
              <p:spPr>
                <a:xfrm>
                  <a:off x="2885219" y="670709"/>
                  <a:ext cx="205145" cy="135665"/>
                </a:xfrm>
                <a:custGeom>
                  <a:avLst/>
                  <a:gdLst>
                    <a:gd name="connsiteX0" fmla="*/ 200207 w 205145"/>
                    <a:gd name="connsiteY0" fmla="*/ 0 h 135665"/>
                    <a:gd name="connsiteX1" fmla="*/ 204459 w 205145"/>
                    <a:gd name="connsiteY1" fmla="*/ 29403 h 135665"/>
                    <a:gd name="connsiteX2" fmla="*/ 189962 w 205145"/>
                    <a:gd name="connsiteY2" fmla="*/ 130828 h 135665"/>
                    <a:gd name="connsiteX3" fmla="*/ 138789 w 205145"/>
                    <a:gd name="connsiteY3" fmla="*/ 88465 h 135665"/>
                    <a:gd name="connsiteX4" fmla="*/ 95043 w 205145"/>
                    <a:gd name="connsiteY4" fmla="*/ 122939 h 135665"/>
                    <a:gd name="connsiteX5" fmla="*/ 73068 w 205145"/>
                    <a:gd name="connsiteY5" fmla="*/ 71305 h 135665"/>
                    <a:gd name="connsiteX6" fmla="*/ 22714 w 205145"/>
                    <a:gd name="connsiteY6" fmla="*/ 93741 h 135665"/>
                    <a:gd name="connsiteX7" fmla="*/ 841 w 205145"/>
                    <a:gd name="connsiteY7" fmla="*/ 48664 h 135665"/>
                    <a:gd name="connsiteX8" fmla="*/ 431 w 205145"/>
                    <a:gd name="connsiteY8" fmla="*/ 47844 h 135665"/>
                    <a:gd name="connsiteX9" fmla="*/ 31012 w 205145"/>
                    <a:gd name="connsiteY9" fmla="*/ 16546 h 135665"/>
                    <a:gd name="connsiteX10" fmla="*/ 52578 w 205145"/>
                    <a:gd name="connsiteY10" fmla="*/ 42670 h 135665"/>
                    <a:gd name="connsiteX11" fmla="*/ 78446 w 205145"/>
                    <a:gd name="connsiteY11" fmla="*/ 7530 h 135665"/>
                    <a:gd name="connsiteX12" fmla="*/ 111589 w 205145"/>
                    <a:gd name="connsiteY12" fmla="*/ 44002 h 135665"/>
                    <a:gd name="connsiteX13" fmla="*/ 138123 w 205145"/>
                    <a:gd name="connsiteY13" fmla="*/ 6198 h 135665"/>
                    <a:gd name="connsiteX14" fmla="*/ 173314 w 205145"/>
                    <a:gd name="connsiteY14" fmla="*/ 42004 h 135665"/>
                    <a:gd name="connsiteX15" fmla="*/ 199183 w 205145"/>
                    <a:gd name="connsiteY15" fmla="*/ 256 h 135665"/>
                    <a:gd name="connsiteX16" fmla="*/ 200207 w 205145"/>
                    <a:gd name="connsiteY16" fmla="*/ 0 h 135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5145" h="135665">
                      <a:moveTo>
                        <a:pt x="200207" y="0"/>
                      </a:moveTo>
                      <a:cubicBezTo>
                        <a:pt x="202205" y="9272"/>
                        <a:pt x="203691" y="19056"/>
                        <a:pt x="204459" y="29403"/>
                      </a:cubicBezTo>
                      <a:cubicBezTo>
                        <a:pt x="207020" y="63775"/>
                        <a:pt x="202461" y="98915"/>
                        <a:pt x="189962" y="130828"/>
                      </a:cubicBezTo>
                      <a:cubicBezTo>
                        <a:pt x="144014" y="153623"/>
                        <a:pt x="138789" y="88465"/>
                        <a:pt x="138789" y="88465"/>
                      </a:cubicBezTo>
                      <a:cubicBezTo>
                        <a:pt x="138789" y="88465"/>
                        <a:pt x="126188" y="129547"/>
                        <a:pt x="95043" y="122939"/>
                      </a:cubicBezTo>
                      <a:cubicBezTo>
                        <a:pt x="62567" y="116075"/>
                        <a:pt x="72555" y="73456"/>
                        <a:pt x="73068" y="71305"/>
                      </a:cubicBezTo>
                      <a:cubicBezTo>
                        <a:pt x="71377" y="73354"/>
                        <a:pt x="46431" y="103372"/>
                        <a:pt x="22714" y="93741"/>
                      </a:cubicBezTo>
                      <a:cubicBezTo>
                        <a:pt x="-6587" y="81857"/>
                        <a:pt x="841" y="48664"/>
                        <a:pt x="841" y="48664"/>
                      </a:cubicBezTo>
                      <a:lnTo>
                        <a:pt x="431" y="47844"/>
                      </a:lnTo>
                      <a:cubicBezTo>
                        <a:pt x="14620" y="40877"/>
                        <a:pt x="24660" y="29608"/>
                        <a:pt x="31012" y="16546"/>
                      </a:cubicBezTo>
                      <a:cubicBezTo>
                        <a:pt x="32344" y="21258"/>
                        <a:pt x="38645" y="40365"/>
                        <a:pt x="52578" y="42670"/>
                      </a:cubicBezTo>
                      <a:cubicBezTo>
                        <a:pt x="68509" y="45334"/>
                        <a:pt x="78446" y="7530"/>
                        <a:pt x="78446" y="7530"/>
                      </a:cubicBezTo>
                      <a:cubicBezTo>
                        <a:pt x="78446" y="7530"/>
                        <a:pt x="88384" y="44668"/>
                        <a:pt x="111589" y="44002"/>
                      </a:cubicBezTo>
                      <a:cubicBezTo>
                        <a:pt x="133718" y="43387"/>
                        <a:pt x="138123" y="6198"/>
                        <a:pt x="138123" y="6198"/>
                      </a:cubicBezTo>
                      <a:cubicBezTo>
                        <a:pt x="138123" y="6198"/>
                        <a:pt x="150724" y="43336"/>
                        <a:pt x="173314" y="42004"/>
                      </a:cubicBezTo>
                      <a:cubicBezTo>
                        <a:pt x="196570" y="40672"/>
                        <a:pt x="199183" y="256"/>
                        <a:pt x="199183" y="256"/>
                      </a:cubicBezTo>
                      <a:lnTo>
                        <a:pt x="200207" y="0"/>
                      </a:lnTo>
                      <a:close/>
                    </a:path>
                  </a:pathLst>
                </a:custGeom>
                <a:solidFill>
                  <a:srgbClr val="C12786"/>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Freeform: Shape 25">
                  <a:extLst>
                    <a:ext uri="{FF2B5EF4-FFF2-40B4-BE49-F238E27FC236}">
                      <a16:creationId xmlns:a16="http://schemas.microsoft.com/office/drawing/2014/main" id="{F8A3A65D-9ECD-486A-B50A-9CC52EBA5886}"/>
                    </a:ext>
                  </a:extLst>
                </p:cNvPr>
                <p:cNvSpPr/>
                <p:nvPr/>
              </p:nvSpPr>
              <p:spPr>
                <a:xfrm>
                  <a:off x="2916231" y="597970"/>
                  <a:ext cx="169195" cy="116750"/>
                </a:xfrm>
                <a:custGeom>
                  <a:avLst/>
                  <a:gdLst>
                    <a:gd name="connsiteX0" fmla="*/ 146298 w 169195"/>
                    <a:gd name="connsiteY0" fmla="*/ 13523 h 116750"/>
                    <a:gd name="connsiteX1" fmla="*/ 169195 w 169195"/>
                    <a:gd name="connsiteY1" fmla="*/ 72739 h 116750"/>
                    <a:gd name="connsiteX2" fmla="*/ 168171 w 169195"/>
                    <a:gd name="connsiteY2" fmla="*/ 72995 h 116750"/>
                    <a:gd name="connsiteX3" fmla="*/ 142302 w 169195"/>
                    <a:gd name="connsiteY3" fmla="*/ 114744 h 116750"/>
                    <a:gd name="connsiteX4" fmla="*/ 107111 w 169195"/>
                    <a:gd name="connsiteY4" fmla="*/ 78937 h 116750"/>
                    <a:gd name="connsiteX5" fmla="*/ 80577 w 169195"/>
                    <a:gd name="connsiteY5" fmla="*/ 116741 h 116750"/>
                    <a:gd name="connsiteX6" fmla="*/ 47434 w 169195"/>
                    <a:gd name="connsiteY6" fmla="*/ 80269 h 116750"/>
                    <a:gd name="connsiteX7" fmla="*/ 21566 w 169195"/>
                    <a:gd name="connsiteY7" fmla="*/ 115409 h 116750"/>
                    <a:gd name="connsiteX8" fmla="*/ 0 w 169195"/>
                    <a:gd name="connsiteY8" fmla="*/ 89285 h 116750"/>
                    <a:gd name="connsiteX9" fmla="*/ 5276 w 169195"/>
                    <a:gd name="connsiteY9" fmla="*/ 26586 h 116750"/>
                    <a:gd name="connsiteX10" fmla="*/ 34167 w 169195"/>
                    <a:gd name="connsiteY10" fmla="*/ 41134 h 116750"/>
                    <a:gd name="connsiteX11" fmla="*/ 54042 w 169195"/>
                    <a:gd name="connsiteY11" fmla="*/ 8657 h 116750"/>
                    <a:gd name="connsiteX12" fmla="*/ 88568 w 169195"/>
                    <a:gd name="connsiteY12" fmla="*/ 34526 h 116750"/>
                    <a:gd name="connsiteX13" fmla="*/ 104499 w 169195"/>
                    <a:gd name="connsiteY13" fmla="*/ 0 h 116750"/>
                    <a:gd name="connsiteX14" fmla="*/ 145581 w 169195"/>
                    <a:gd name="connsiteY14" fmla="*/ 13933 h 116750"/>
                    <a:gd name="connsiteX15" fmla="*/ 146298 w 169195"/>
                    <a:gd name="connsiteY15" fmla="*/ 13523 h 116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69195" h="116750">
                      <a:moveTo>
                        <a:pt x="146298" y="13523"/>
                      </a:moveTo>
                      <a:cubicBezTo>
                        <a:pt x="155877" y="30018"/>
                        <a:pt x="164227" y="49688"/>
                        <a:pt x="169195" y="72739"/>
                      </a:cubicBezTo>
                      <a:lnTo>
                        <a:pt x="168171" y="72995"/>
                      </a:lnTo>
                      <a:cubicBezTo>
                        <a:pt x="168171" y="72995"/>
                        <a:pt x="165558" y="113412"/>
                        <a:pt x="142302" y="114744"/>
                      </a:cubicBezTo>
                      <a:cubicBezTo>
                        <a:pt x="119712" y="116075"/>
                        <a:pt x="107111" y="78937"/>
                        <a:pt x="107111" y="78937"/>
                      </a:cubicBezTo>
                      <a:cubicBezTo>
                        <a:pt x="107111" y="78937"/>
                        <a:pt x="102706" y="116127"/>
                        <a:pt x="80577" y="116741"/>
                      </a:cubicBezTo>
                      <a:cubicBezTo>
                        <a:pt x="57372" y="117407"/>
                        <a:pt x="47434" y="80269"/>
                        <a:pt x="47434" y="80269"/>
                      </a:cubicBezTo>
                      <a:cubicBezTo>
                        <a:pt x="47434" y="80269"/>
                        <a:pt x="37497" y="118073"/>
                        <a:pt x="21566" y="115409"/>
                      </a:cubicBezTo>
                      <a:cubicBezTo>
                        <a:pt x="7632" y="113104"/>
                        <a:pt x="1332" y="93997"/>
                        <a:pt x="0" y="89285"/>
                      </a:cubicBezTo>
                      <a:cubicBezTo>
                        <a:pt x="9784" y="69410"/>
                        <a:pt x="11013" y="45488"/>
                        <a:pt x="5276" y="26586"/>
                      </a:cubicBezTo>
                      <a:cubicBezTo>
                        <a:pt x="7325" y="29096"/>
                        <a:pt x="20080" y="43644"/>
                        <a:pt x="34167" y="41134"/>
                      </a:cubicBezTo>
                      <a:cubicBezTo>
                        <a:pt x="52762" y="37804"/>
                        <a:pt x="54042" y="8657"/>
                        <a:pt x="54042" y="8657"/>
                      </a:cubicBezTo>
                      <a:cubicBezTo>
                        <a:pt x="54042" y="8657"/>
                        <a:pt x="68641" y="39802"/>
                        <a:pt x="88568" y="34526"/>
                      </a:cubicBezTo>
                      <a:cubicBezTo>
                        <a:pt x="108443" y="29198"/>
                        <a:pt x="104499" y="0"/>
                        <a:pt x="104499" y="0"/>
                      </a:cubicBezTo>
                      <a:cubicBezTo>
                        <a:pt x="104499" y="0"/>
                        <a:pt x="130982" y="29864"/>
                        <a:pt x="145581" y="13933"/>
                      </a:cubicBezTo>
                      <a:lnTo>
                        <a:pt x="146298" y="13523"/>
                      </a:lnTo>
                      <a:close/>
                    </a:path>
                  </a:pathLst>
                </a:custGeom>
                <a:solidFill>
                  <a:srgbClr val="D05E9A"/>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Freeform: Shape 26">
                  <a:extLst>
                    <a:ext uri="{FF2B5EF4-FFF2-40B4-BE49-F238E27FC236}">
                      <a16:creationId xmlns:a16="http://schemas.microsoft.com/office/drawing/2014/main" id="{B5839C11-825F-44FC-9AB4-1726F188551E}"/>
                    </a:ext>
                  </a:extLst>
                </p:cNvPr>
                <p:cNvSpPr/>
                <p:nvPr/>
              </p:nvSpPr>
              <p:spPr>
                <a:xfrm>
                  <a:off x="2807742" y="517393"/>
                  <a:ext cx="254786" cy="121999"/>
                </a:xfrm>
                <a:custGeom>
                  <a:avLst/>
                  <a:gdLst>
                    <a:gd name="connsiteX0" fmla="*/ 254787 w 254786"/>
                    <a:gd name="connsiteY0" fmla="*/ 94100 h 121999"/>
                    <a:gd name="connsiteX1" fmla="*/ 254070 w 254786"/>
                    <a:gd name="connsiteY1" fmla="*/ 94510 h 121999"/>
                    <a:gd name="connsiteX2" fmla="*/ 212988 w 254786"/>
                    <a:gd name="connsiteY2" fmla="*/ 80577 h 121999"/>
                    <a:gd name="connsiteX3" fmla="*/ 197057 w 254786"/>
                    <a:gd name="connsiteY3" fmla="*/ 115102 h 121999"/>
                    <a:gd name="connsiteX4" fmla="*/ 162531 w 254786"/>
                    <a:gd name="connsiteY4" fmla="*/ 89234 h 121999"/>
                    <a:gd name="connsiteX5" fmla="*/ 142656 w 254786"/>
                    <a:gd name="connsiteY5" fmla="*/ 121710 h 121999"/>
                    <a:gd name="connsiteX6" fmla="*/ 113765 w 254786"/>
                    <a:gd name="connsiteY6" fmla="*/ 107162 h 121999"/>
                    <a:gd name="connsiteX7" fmla="*/ 107516 w 254786"/>
                    <a:gd name="connsiteY7" fmla="*/ 92871 h 121999"/>
                    <a:gd name="connsiteX8" fmla="*/ 46 w 254786"/>
                    <a:gd name="connsiteY8" fmla="*/ 28174 h 121999"/>
                    <a:gd name="connsiteX9" fmla="*/ 19716 w 254786"/>
                    <a:gd name="connsiteY9" fmla="*/ 0 h 121999"/>
                    <a:gd name="connsiteX10" fmla="*/ 20639 w 254786"/>
                    <a:gd name="connsiteY10" fmla="*/ 1690 h 121999"/>
                    <a:gd name="connsiteX11" fmla="*/ 42512 w 254786"/>
                    <a:gd name="connsiteY11" fmla="*/ 36165 h 121999"/>
                    <a:gd name="connsiteX12" fmla="*/ 77652 w 254786"/>
                    <a:gd name="connsiteY12" fmla="*/ 8964 h 121999"/>
                    <a:gd name="connsiteX13" fmla="*/ 104852 w 254786"/>
                    <a:gd name="connsiteY13" fmla="*/ 43439 h 121999"/>
                    <a:gd name="connsiteX14" fmla="*/ 136663 w 254786"/>
                    <a:gd name="connsiteY14" fmla="*/ 12960 h 121999"/>
                    <a:gd name="connsiteX15" fmla="*/ 165810 w 254786"/>
                    <a:gd name="connsiteY15" fmla="*/ 49227 h 121999"/>
                    <a:gd name="connsiteX16" fmla="*/ 194034 w 254786"/>
                    <a:gd name="connsiteY16" fmla="*/ 28174 h 121999"/>
                    <a:gd name="connsiteX17" fmla="*/ 254787 w 254786"/>
                    <a:gd name="connsiteY17" fmla="*/ 94100 h 121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4786" h="121999">
                      <a:moveTo>
                        <a:pt x="254787" y="94100"/>
                      </a:moveTo>
                      <a:lnTo>
                        <a:pt x="254070" y="94510"/>
                      </a:lnTo>
                      <a:cubicBezTo>
                        <a:pt x="239471" y="110441"/>
                        <a:pt x="212988" y="80577"/>
                        <a:pt x="212988" y="80577"/>
                      </a:cubicBezTo>
                      <a:cubicBezTo>
                        <a:pt x="212988" y="80577"/>
                        <a:pt x="216932" y="109775"/>
                        <a:pt x="197057" y="115102"/>
                      </a:cubicBezTo>
                      <a:cubicBezTo>
                        <a:pt x="177130" y="120378"/>
                        <a:pt x="162531" y="89234"/>
                        <a:pt x="162531" y="89234"/>
                      </a:cubicBezTo>
                      <a:cubicBezTo>
                        <a:pt x="162531" y="89234"/>
                        <a:pt x="161251" y="118380"/>
                        <a:pt x="142656" y="121710"/>
                      </a:cubicBezTo>
                      <a:cubicBezTo>
                        <a:pt x="128569" y="124220"/>
                        <a:pt x="115814" y="109672"/>
                        <a:pt x="113765" y="107162"/>
                      </a:cubicBezTo>
                      <a:cubicBezTo>
                        <a:pt x="112228" y="101937"/>
                        <a:pt x="110128" y="97122"/>
                        <a:pt x="107516" y="92871"/>
                      </a:cubicBezTo>
                      <a:cubicBezTo>
                        <a:pt x="74681" y="39136"/>
                        <a:pt x="2044" y="63006"/>
                        <a:pt x="46" y="28174"/>
                      </a:cubicBezTo>
                      <a:cubicBezTo>
                        <a:pt x="-722" y="14343"/>
                        <a:pt x="8191" y="6198"/>
                        <a:pt x="19716" y="0"/>
                      </a:cubicBezTo>
                      <a:lnTo>
                        <a:pt x="20639" y="1690"/>
                      </a:lnTo>
                      <a:cubicBezTo>
                        <a:pt x="20639" y="1690"/>
                        <a:pt x="21458" y="30889"/>
                        <a:pt x="42512" y="36165"/>
                      </a:cubicBezTo>
                      <a:cubicBezTo>
                        <a:pt x="63565" y="41390"/>
                        <a:pt x="77652" y="8964"/>
                        <a:pt x="77652" y="8964"/>
                      </a:cubicBezTo>
                      <a:cubicBezTo>
                        <a:pt x="77652" y="8964"/>
                        <a:pt x="83543" y="42158"/>
                        <a:pt x="104852" y="43439"/>
                      </a:cubicBezTo>
                      <a:cubicBezTo>
                        <a:pt x="126162" y="44719"/>
                        <a:pt x="136663" y="12960"/>
                        <a:pt x="136663" y="12960"/>
                      </a:cubicBezTo>
                      <a:cubicBezTo>
                        <a:pt x="136663" y="12960"/>
                        <a:pt x="146498" y="48049"/>
                        <a:pt x="165810" y="49227"/>
                      </a:cubicBezTo>
                      <a:cubicBezTo>
                        <a:pt x="185121" y="50354"/>
                        <a:pt x="194034" y="28174"/>
                        <a:pt x="194034" y="28174"/>
                      </a:cubicBezTo>
                      <a:cubicBezTo>
                        <a:pt x="194034" y="28174"/>
                        <a:pt x="228867" y="49278"/>
                        <a:pt x="254787" y="94100"/>
                      </a:cubicBezTo>
                      <a:close/>
                    </a:path>
                  </a:pathLst>
                </a:custGeom>
                <a:solidFill>
                  <a:srgbClr val="DB7FB3"/>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Freeform: Shape 27">
                  <a:extLst>
                    <a:ext uri="{FF2B5EF4-FFF2-40B4-BE49-F238E27FC236}">
                      <a16:creationId xmlns:a16="http://schemas.microsoft.com/office/drawing/2014/main" id="{4BC235E3-E87F-45E6-9DA4-657398E80D47}"/>
                    </a:ext>
                  </a:extLst>
                </p:cNvPr>
                <p:cNvSpPr/>
                <p:nvPr/>
              </p:nvSpPr>
              <p:spPr>
                <a:xfrm>
                  <a:off x="2827458" y="434768"/>
                  <a:ext cx="218811" cy="131894"/>
                </a:xfrm>
                <a:custGeom>
                  <a:avLst/>
                  <a:gdLst>
                    <a:gd name="connsiteX0" fmla="*/ 217552 w 218811"/>
                    <a:gd name="connsiteY0" fmla="*/ 0 h 131894"/>
                    <a:gd name="connsiteX1" fmla="*/ 174318 w 218811"/>
                    <a:gd name="connsiteY1" fmla="*/ 110799 h 131894"/>
                    <a:gd name="connsiteX2" fmla="*/ 146093 w 218811"/>
                    <a:gd name="connsiteY2" fmla="*/ 131853 h 131894"/>
                    <a:gd name="connsiteX3" fmla="*/ 116946 w 218811"/>
                    <a:gd name="connsiteY3" fmla="*/ 95585 h 131894"/>
                    <a:gd name="connsiteX4" fmla="*/ 85136 w 218811"/>
                    <a:gd name="connsiteY4" fmla="*/ 126064 h 131894"/>
                    <a:gd name="connsiteX5" fmla="*/ 57935 w 218811"/>
                    <a:gd name="connsiteY5" fmla="*/ 91590 h 131894"/>
                    <a:gd name="connsiteX6" fmla="*/ 22795 w 218811"/>
                    <a:gd name="connsiteY6" fmla="*/ 118790 h 131894"/>
                    <a:gd name="connsiteX7" fmla="*/ 922 w 218811"/>
                    <a:gd name="connsiteY7" fmla="*/ 84316 h 131894"/>
                    <a:gd name="connsiteX8" fmla="*/ 0 w 218811"/>
                    <a:gd name="connsiteY8" fmla="*/ 82626 h 131894"/>
                    <a:gd name="connsiteX9" fmla="*/ 46205 w 218811"/>
                    <a:gd name="connsiteY9" fmla="*/ 42926 h 131894"/>
                    <a:gd name="connsiteX10" fmla="*/ 72534 w 218811"/>
                    <a:gd name="connsiteY10" fmla="*/ 59062 h 131894"/>
                    <a:gd name="connsiteX11" fmla="*/ 95073 w 218811"/>
                    <a:gd name="connsiteY11" fmla="*/ 27918 h 131894"/>
                    <a:gd name="connsiteX12" fmla="*/ 124271 w 218811"/>
                    <a:gd name="connsiteY12" fmla="*/ 51122 h 131894"/>
                    <a:gd name="connsiteX13" fmla="*/ 149474 w 218811"/>
                    <a:gd name="connsiteY13" fmla="*/ 15982 h 131894"/>
                    <a:gd name="connsiteX14" fmla="*/ 185280 w 218811"/>
                    <a:gd name="connsiteY14" fmla="*/ 43182 h 131894"/>
                    <a:gd name="connsiteX15" fmla="*/ 217142 w 218811"/>
                    <a:gd name="connsiteY15" fmla="*/ 51 h 131894"/>
                    <a:gd name="connsiteX16" fmla="*/ 217552 w 218811"/>
                    <a:gd name="connsiteY16" fmla="*/ 0 h 131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18811" h="131894">
                      <a:moveTo>
                        <a:pt x="217552" y="0"/>
                      </a:moveTo>
                      <a:cubicBezTo>
                        <a:pt x="227592" y="66131"/>
                        <a:pt x="174318" y="110799"/>
                        <a:pt x="174318" y="110799"/>
                      </a:cubicBezTo>
                      <a:cubicBezTo>
                        <a:pt x="174318" y="110799"/>
                        <a:pt x="165405" y="132980"/>
                        <a:pt x="146093" y="131853"/>
                      </a:cubicBezTo>
                      <a:cubicBezTo>
                        <a:pt x="126781" y="130674"/>
                        <a:pt x="116946" y="95585"/>
                        <a:pt x="116946" y="95585"/>
                      </a:cubicBezTo>
                      <a:cubicBezTo>
                        <a:pt x="116946" y="95585"/>
                        <a:pt x="106445" y="127345"/>
                        <a:pt x="85136" y="126064"/>
                      </a:cubicBezTo>
                      <a:cubicBezTo>
                        <a:pt x="63826" y="124784"/>
                        <a:pt x="57935" y="91590"/>
                        <a:pt x="57935" y="91590"/>
                      </a:cubicBezTo>
                      <a:cubicBezTo>
                        <a:pt x="57935" y="91590"/>
                        <a:pt x="43848" y="124015"/>
                        <a:pt x="22795" y="118790"/>
                      </a:cubicBezTo>
                      <a:cubicBezTo>
                        <a:pt x="1742" y="113514"/>
                        <a:pt x="922" y="84316"/>
                        <a:pt x="922" y="84316"/>
                      </a:cubicBezTo>
                      <a:lnTo>
                        <a:pt x="0" y="82626"/>
                      </a:lnTo>
                      <a:cubicBezTo>
                        <a:pt x="21463" y="71049"/>
                        <a:pt x="51993" y="66080"/>
                        <a:pt x="46205" y="42926"/>
                      </a:cubicBezTo>
                      <a:cubicBezTo>
                        <a:pt x="50149" y="50815"/>
                        <a:pt x="58396" y="62187"/>
                        <a:pt x="72534" y="59062"/>
                      </a:cubicBezTo>
                      <a:cubicBezTo>
                        <a:pt x="93741" y="54452"/>
                        <a:pt x="95073" y="27918"/>
                        <a:pt x="95073" y="27918"/>
                      </a:cubicBezTo>
                      <a:cubicBezTo>
                        <a:pt x="95073" y="27918"/>
                        <a:pt x="104345" y="55118"/>
                        <a:pt x="124271" y="51122"/>
                      </a:cubicBezTo>
                      <a:cubicBezTo>
                        <a:pt x="144146" y="47127"/>
                        <a:pt x="149474" y="15982"/>
                        <a:pt x="149474" y="15982"/>
                      </a:cubicBezTo>
                      <a:cubicBezTo>
                        <a:pt x="149474" y="15982"/>
                        <a:pt x="163766" y="44668"/>
                        <a:pt x="185280" y="43182"/>
                      </a:cubicBezTo>
                      <a:cubicBezTo>
                        <a:pt x="213812" y="41185"/>
                        <a:pt x="217142" y="51"/>
                        <a:pt x="217142" y="51"/>
                      </a:cubicBezTo>
                      <a:lnTo>
                        <a:pt x="217552" y="0"/>
                      </a:lnTo>
                      <a:close/>
                    </a:path>
                  </a:pathLst>
                </a:custGeom>
                <a:solidFill>
                  <a:srgbClr val="E5A1CF"/>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Freeform: Shape 28">
                  <a:extLst>
                    <a:ext uri="{FF2B5EF4-FFF2-40B4-BE49-F238E27FC236}">
                      <a16:creationId xmlns:a16="http://schemas.microsoft.com/office/drawing/2014/main" id="{C3D7F686-1C2D-445F-B12D-9FD2759A6042}"/>
                    </a:ext>
                  </a:extLst>
                </p:cNvPr>
                <p:cNvSpPr/>
                <p:nvPr/>
              </p:nvSpPr>
              <p:spPr>
                <a:xfrm>
                  <a:off x="2717778" y="309760"/>
                  <a:ext cx="327231" cy="184600"/>
                </a:xfrm>
                <a:custGeom>
                  <a:avLst/>
                  <a:gdLst>
                    <a:gd name="connsiteX0" fmla="*/ 327232 w 327231"/>
                    <a:gd name="connsiteY0" fmla="*/ 125008 h 184600"/>
                    <a:gd name="connsiteX1" fmla="*/ 326822 w 327231"/>
                    <a:gd name="connsiteY1" fmla="*/ 125059 h 184600"/>
                    <a:gd name="connsiteX2" fmla="*/ 294960 w 327231"/>
                    <a:gd name="connsiteY2" fmla="*/ 168190 h 184600"/>
                    <a:gd name="connsiteX3" fmla="*/ 259154 w 327231"/>
                    <a:gd name="connsiteY3" fmla="*/ 140990 h 184600"/>
                    <a:gd name="connsiteX4" fmla="*/ 233951 w 327231"/>
                    <a:gd name="connsiteY4" fmla="*/ 176130 h 184600"/>
                    <a:gd name="connsiteX5" fmla="*/ 204753 w 327231"/>
                    <a:gd name="connsiteY5" fmla="*/ 152925 h 184600"/>
                    <a:gd name="connsiteX6" fmla="*/ 182214 w 327231"/>
                    <a:gd name="connsiteY6" fmla="*/ 184070 h 184600"/>
                    <a:gd name="connsiteX7" fmla="*/ 155885 w 327231"/>
                    <a:gd name="connsiteY7" fmla="*/ 167934 h 184600"/>
                    <a:gd name="connsiteX8" fmla="*/ 155680 w 327231"/>
                    <a:gd name="connsiteY8" fmla="*/ 167166 h 184600"/>
                    <a:gd name="connsiteX9" fmla="*/ 469 w 327231"/>
                    <a:gd name="connsiteY9" fmla="*/ 100522 h 184600"/>
                    <a:gd name="connsiteX10" fmla="*/ 139749 w 327231"/>
                    <a:gd name="connsiteY10" fmla="*/ 19 h 184600"/>
                    <a:gd name="connsiteX11" fmla="*/ 323800 w 327231"/>
                    <a:gd name="connsiteY11" fmla="*/ 109487 h 184600"/>
                    <a:gd name="connsiteX12" fmla="*/ 327232 w 327231"/>
                    <a:gd name="connsiteY12" fmla="*/ 125008 h 18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7231" h="184600">
                      <a:moveTo>
                        <a:pt x="327232" y="125008"/>
                      </a:moveTo>
                      <a:lnTo>
                        <a:pt x="326822" y="125059"/>
                      </a:lnTo>
                      <a:cubicBezTo>
                        <a:pt x="326822" y="125059"/>
                        <a:pt x="323492" y="166192"/>
                        <a:pt x="294960" y="168190"/>
                      </a:cubicBezTo>
                      <a:cubicBezTo>
                        <a:pt x="273446" y="169676"/>
                        <a:pt x="259154" y="140990"/>
                        <a:pt x="259154" y="140990"/>
                      </a:cubicBezTo>
                      <a:cubicBezTo>
                        <a:pt x="259154" y="140990"/>
                        <a:pt x="253827" y="172135"/>
                        <a:pt x="233951" y="176130"/>
                      </a:cubicBezTo>
                      <a:cubicBezTo>
                        <a:pt x="214025" y="180126"/>
                        <a:pt x="204753" y="152925"/>
                        <a:pt x="204753" y="152925"/>
                      </a:cubicBezTo>
                      <a:cubicBezTo>
                        <a:pt x="204753" y="152925"/>
                        <a:pt x="203421" y="179460"/>
                        <a:pt x="182214" y="184070"/>
                      </a:cubicBezTo>
                      <a:cubicBezTo>
                        <a:pt x="168076" y="187195"/>
                        <a:pt x="159829" y="175823"/>
                        <a:pt x="155885" y="167934"/>
                      </a:cubicBezTo>
                      <a:cubicBezTo>
                        <a:pt x="155834" y="167678"/>
                        <a:pt x="155731" y="167422"/>
                        <a:pt x="155680" y="167166"/>
                      </a:cubicBezTo>
                      <a:cubicBezTo>
                        <a:pt x="137751" y="103493"/>
                        <a:pt x="7435" y="164195"/>
                        <a:pt x="469" y="100522"/>
                      </a:cubicBezTo>
                      <a:cubicBezTo>
                        <a:pt x="-7164" y="30447"/>
                        <a:pt x="80072" y="1044"/>
                        <a:pt x="139749" y="19"/>
                      </a:cubicBezTo>
                      <a:cubicBezTo>
                        <a:pt x="199477" y="-954"/>
                        <a:pt x="301927" y="34852"/>
                        <a:pt x="323800" y="109487"/>
                      </a:cubicBezTo>
                      <a:cubicBezTo>
                        <a:pt x="325388" y="114763"/>
                        <a:pt x="326514" y="119936"/>
                        <a:pt x="327232" y="125008"/>
                      </a:cubicBezTo>
                      <a:close/>
                    </a:path>
                  </a:pathLst>
                </a:custGeom>
                <a:solidFill>
                  <a:srgbClr val="B997C1"/>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30" name="Freeform: Shape 29">
                <a:extLst>
                  <a:ext uri="{FF2B5EF4-FFF2-40B4-BE49-F238E27FC236}">
                    <a16:creationId xmlns:a16="http://schemas.microsoft.com/office/drawing/2014/main" id="{149FEE40-8E7F-4195-ABBD-447EA1B76D1A}"/>
                  </a:ext>
                </a:extLst>
              </p:cNvPr>
              <p:cNvSpPr/>
              <p:nvPr/>
            </p:nvSpPr>
            <p:spPr>
              <a:xfrm>
                <a:off x="2801417" y="356981"/>
                <a:ext cx="26485" cy="21599"/>
              </a:xfrm>
              <a:custGeom>
                <a:avLst/>
                <a:gdLst>
                  <a:gd name="connsiteX0" fmla="*/ 2786 w 26485"/>
                  <a:gd name="connsiteY0" fmla="*/ 1052 h 21599"/>
                  <a:gd name="connsiteX1" fmla="*/ 3144 w 26485"/>
                  <a:gd name="connsiteY1" fmla="*/ 2947 h 21599"/>
                  <a:gd name="connsiteX2" fmla="*/ 4425 w 26485"/>
                  <a:gd name="connsiteY2" fmla="*/ 7865 h 21599"/>
                  <a:gd name="connsiteX3" fmla="*/ 5654 w 26485"/>
                  <a:gd name="connsiteY3" fmla="*/ 10887 h 21599"/>
                  <a:gd name="connsiteX4" fmla="*/ 7498 w 26485"/>
                  <a:gd name="connsiteY4" fmla="*/ 13755 h 21599"/>
                  <a:gd name="connsiteX5" fmla="*/ 9957 w 26485"/>
                  <a:gd name="connsiteY5" fmla="*/ 15804 h 21599"/>
                  <a:gd name="connsiteX6" fmla="*/ 13082 w 26485"/>
                  <a:gd name="connsiteY6" fmla="*/ 16419 h 21599"/>
                  <a:gd name="connsiteX7" fmla="*/ 16514 w 26485"/>
                  <a:gd name="connsiteY7" fmla="*/ 15958 h 21599"/>
                  <a:gd name="connsiteX8" fmla="*/ 19126 w 26485"/>
                  <a:gd name="connsiteY8" fmla="*/ 14165 h 21599"/>
                  <a:gd name="connsiteX9" fmla="*/ 22200 w 26485"/>
                  <a:gd name="connsiteY9" fmla="*/ 8479 h 21599"/>
                  <a:gd name="connsiteX10" fmla="*/ 23276 w 26485"/>
                  <a:gd name="connsiteY10" fmla="*/ 3562 h 21599"/>
                  <a:gd name="connsiteX11" fmla="*/ 23532 w 26485"/>
                  <a:gd name="connsiteY11" fmla="*/ 1666 h 21599"/>
                  <a:gd name="connsiteX12" fmla="*/ 23532 w 26485"/>
                  <a:gd name="connsiteY12" fmla="*/ 1564 h 21599"/>
                  <a:gd name="connsiteX13" fmla="*/ 25068 w 26485"/>
                  <a:gd name="connsiteY13" fmla="*/ 386 h 21599"/>
                  <a:gd name="connsiteX14" fmla="*/ 26247 w 26485"/>
                  <a:gd name="connsiteY14" fmla="*/ 1513 h 21599"/>
                  <a:gd name="connsiteX15" fmla="*/ 26451 w 26485"/>
                  <a:gd name="connsiteY15" fmla="*/ 3715 h 21599"/>
                  <a:gd name="connsiteX16" fmla="*/ 26144 w 26485"/>
                  <a:gd name="connsiteY16" fmla="*/ 9453 h 21599"/>
                  <a:gd name="connsiteX17" fmla="*/ 22763 w 26485"/>
                  <a:gd name="connsiteY17" fmla="*/ 17392 h 21599"/>
                  <a:gd name="connsiteX18" fmla="*/ 18460 w 26485"/>
                  <a:gd name="connsiteY18" fmla="*/ 20568 h 21599"/>
                  <a:gd name="connsiteX19" fmla="*/ 13235 w 26485"/>
                  <a:gd name="connsiteY19" fmla="*/ 21593 h 21599"/>
                  <a:gd name="connsiteX20" fmla="*/ 3810 w 26485"/>
                  <a:gd name="connsiteY20" fmla="*/ 16829 h 21599"/>
                  <a:gd name="connsiteX21" fmla="*/ 1607 w 26485"/>
                  <a:gd name="connsiteY21" fmla="*/ 12782 h 21599"/>
                  <a:gd name="connsiteX22" fmla="*/ 532 w 26485"/>
                  <a:gd name="connsiteY22" fmla="*/ 8992 h 21599"/>
                  <a:gd name="connsiteX23" fmla="*/ 122 w 26485"/>
                  <a:gd name="connsiteY23" fmla="*/ 1154 h 21599"/>
                  <a:gd name="connsiteX24" fmla="*/ 1659 w 26485"/>
                  <a:gd name="connsiteY24" fmla="*/ 27 h 21599"/>
                  <a:gd name="connsiteX25" fmla="*/ 2786 w 26485"/>
                  <a:gd name="connsiteY25" fmla="*/ 1052 h 21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6485" h="21599">
                    <a:moveTo>
                      <a:pt x="2786" y="1052"/>
                    </a:moveTo>
                    <a:cubicBezTo>
                      <a:pt x="2786" y="1052"/>
                      <a:pt x="2888" y="1769"/>
                      <a:pt x="3144" y="2947"/>
                    </a:cubicBezTo>
                    <a:cubicBezTo>
                      <a:pt x="3349" y="4176"/>
                      <a:pt x="3810" y="5918"/>
                      <a:pt x="4425" y="7865"/>
                    </a:cubicBezTo>
                    <a:cubicBezTo>
                      <a:pt x="4732" y="8838"/>
                      <a:pt x="5142" y="9862"/>
                      <a:pt x="5654" y="10887"/>
                    </a:cubicBezTo>
                    <a:cubicBezTo>
                      <a:pt x="6166" y="11860"/>
                      <a:pt x="6781" y="12885"/>
                      <a:pt x="7498" y="13755"/>
                    </a:cubicBezTo>
                    <a:cubicBezTo>
                      <a:pt x="8164" y="14678"/>
                      <a:pt x="9086" y="15292"/>
                      <a:pt x="9957" y="15804"/>
                    </a:cubicBezTo>
                    <a:cubicBezTo>
                      <a:pt x="10879" y="16214"/>
                      <a:pt x="12057" y="16470"/>
                      <a:pt x="13082" y="16419"/>
                    </a:cubicBezTo>
                    <a:cubicBezTo>
                      <a:pt x="14823" y="16470"/>
                      <a:pt x="15489" y="16317"/>
                      <a:pt x="16514" y="15958"/>
                    </a:cubicBezTo>
                    <a:cubicBezTo>
                      <a:pt x="17538" y="15651"/>
                      <a:pt x="18358" y="14934"/>
                      <a:pt x="19126" y="14165"/>
                    </a:cubicBezTo>
                    <a:cubicBezTo>
                      <a:pt x="20612" y="12629"/>
                      <a:pt x="21636" y="10426"/>
                      <a:pt x="22200" y="8479"/>
                    </a:cubicBezTo>
                    <a:cubicBezTo>
                      <a:pt x="22763" y="6533"/>
                      <a:pt x="23122" y="4791"/>
                      <a:pt x="23276" y="3562"/>
                    </a:cubicBezTo>
                    <a:cubicBezTo>
                      <a:pt x="23429" y="2332"/>
                      <a:pt x="23532" y="1666"/>
                      <a:pt x="23532" y="1666"/>
                    </a:cubicBezTo>
                    <a:lnTo>
                      <a:pt x="23532" y="1564"/>
                    </a:lnTo>
                    <a:cubicBezTo>
                      <a:pt x="23634" y="847"/>
                      <a:pt x="24300" y="283"/>
                      <a:pt x="25068" y="386"/>
                    </a:cubicBezTo>
                    <a:cubicBezTo>
                      <a:pt x="25683" y="488"/>
                      <a:pt x="26144" y="949"/>
                      <a:pt x="26247" y="1513"/>
                    </a:cubicBezTo>
                    <a:cubicBezTo>
                      <a:pt x="26247" y="1513"/>
                      <a:pt x="26400" y="2332"/>
                      <a:pt x="26451" y="3715"/>
                    </a:cubicBezTo>
                    <a:cubicBezTo>
                      <a:pt x="26503" y="5099"/>
                      <a:pt x="26554" y="7045"/>
                      <a:pt x="26144" y="9453"/>
                    </a:cubicBezTo>
                    <a:cubicBezTo>
                      <a:pt x="25683" y="11809"/>
                      <a:pt x="24966" y="14729"/>
                      <a:pt x="22763" y="17392"/>
                    </a:cubicBezTo>
                    <a:cubicBezTo>
                      <a:pt x="21688" y="18673"/>
                      <a:pt x="20202" y="19902"/>
                      <a:pt x="18460" y="20568"/>
                    </a:cubicBezTo>
                    <a:cubicBezTo>
                      <a:pt x="16821" y="21388"/>
                      <a:pt x="14465" y="21644"/>
                      <a:pt x="13235" y="21593"/>
                    </a:cubicBezTo>
                    <a:cubicBezTo>
                      <a:pt x="9394" y="21695"/>
                      <a:pt x="5705" y="19544"/>
                      <a:pt x="3810" y="16829"/>
                    </a:cubicBezTo>
                    <a:cubicBezTo>
                      <a:pt x="2734" y="15548"/>
                      <a:pt x="2120" y="14114"/>
                      <a:pt x="1607" y="12782"/>
                    </a:cubicBezTo>
                    <a:cubicBezTo>
                      <a:pt x="1095" y="11450"/>
                      <a:pt x="788" y="10170"/>
                      <a:pt x="532" y="8992"/>
                    </a:cubicBezTo>
                    <a:cubicBezTo>
                      <a:pt x="-339" y="4279"/>
                      <a:pt x="122" y="1154"/>
                      <a:pt x="122" y="1154"/>
                    </a:cubicBezTo>
                    <a:cubicBezTo>
                      <a:pt x="224" y="386"/>
                      <a:pt x="942" y="-126"/>
                      <a:pt x="1659" y="27"/>
                    </a:cubicBezTo>
                    <a:cubicBezTo>
                      <a:pt x="2222" y="27"/>
                      <a:pt x="2683" y="540"/>
                      <a:pt x="2786" y="1052"/>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Freeform: Shape 30">
                <a:extLst>
                  <a:ext uri="{FF2B5EF4-FFF2-40B4-BE49-F238E27FC236}">
                    <a16:creationId xmlns:a16="http://schemas.microsoft.com/office/drawing/2014/main" id="{8469256A-012E-432C-AA9F-3001ABE5B39A}"/>
                  </a:ext>
                </a:extLst>
              </p:cNvPr>
              <p:cNvSpPr/>
              <p:nvPr/>
            </p:nvSpPr>
            <p:spPr>
              <a:xfrm>
                <a:off x="2881539" y="357364"/>
                <a:ext cx="25365" cy="23156"/>
              </a:xfrm>
              <a:custGeom>
                <a:avLst/>
                <a:gdLst>
                  <a:gd name="connsiteX0" fmla="*/ 2728 w 25365"/>
                  <a:gd name="connsiteY0" fmla="*/ 2667 h 23156"/>
                  <a:gd name="connsiteX1" fmla="*/ 3086 w 25365"/>
                  <a:gd name="connsiteY1" fmla="*/ 4613 h 23156"/>
                  <a:gd name="connsiteX2" fmla="*/ 4418 w 25365"/>
                  <a:gd name="connsiteY2" fmla="*/ 9633 h 23156"/>
                  <a:gd name="connsiteX3" fmla="*/ 5699 w 25365"/>
                  <a:gd name="connsiteY3" fmla="*/ 12707 h 23156"/>
                  <a:gd name="connsiteX4" fmla="*/ 7645 w 25365"/>
                  <a:gd name="connsiteY4" fmla="*/ 15576 h 23156"/>
                  <a:gd name="connsiteX5" fmla="*/ 10258 w 25365"/>
                  <a:gd name="connsiteY5" fmla="*/ 17471 h 23156"/>
                  <a:gd name="connsiteX6" fmla="*/ 11846 w 25365"/>
                  <a:gd name="connsiteY6" fmla="*/ 17881 h 23156"/>
                  <a:gd name="connsiteX7" fmla="*/ 12460 w 25365"/>
                  <a:gd name="connsiteY7" fmla="*/ 17983 h 23156"/>
                  <a:gd name="connsiteX8" fmla="*/ 13587 w 25365"/>
                  <a:gd name="connsiteY8" fmla="*/ 17983 h 23156"/>
                  <a:gd name="connsiteX9" fmla="*/ 15278 w 25365"/>
                  <a:gd name="connsiteY9" fmla="*/ 17778 h 23156"/>
                  <a:gd name="connsiteX10" fmla="*/ 16661 w 25365"/>
                  <a:gd name="connsiteY10" fmla="*/ 17215 h 23156"/>
                  <a:gd name="connsiteX11" fmla="*/ 18915 w 25365"/>
                  <a:gd name="connsiteY11" fmla="*/ 14961 h 23156"/>
                  <a:gd name="connsiteX12" fmla="*/ 21220 w 25365"/>
                  <a:gd name="connsiteY12" fmla="*/ 8558 h 23156"/>
                  <a:gd name="connsiteX13" fmla="*/ 21835 w 25365"/>
                  <a:gd name="connsiteY13" fmla="*/ 3333 h 23156"/>
                  <a:gd name="connsiteX14" fmla="*/ 21937 w 25365"/>
                  <a:gd name="connsiteY14" fmla="*/ 1335 h 23156"/>
                  <a:gd name="connsiteX15" fmla="*/ 21937 w 25365"/>
                  <a:gd name="connsiteY15" fmla="*/ 1284 h 23156"/>
                  <a:gd name="connsiteX16" fmla="*/ 23371 w 25365"/>
                  <a:gd name="connsiteY16" fmla="*/ 3 h 23156"/>
                  <a:gd name="connsiteX17" fmla="*/ 24652 w 25365"/>
                  <a:gd name="connsiteY17" fmla="*/ 1028 h 23156"/>
                  <a:gd name="connsiteX18" fmla="*/ 25062 w 25365"/>
                  <a:gd name="connsiteY18" fmla="*/ 3230 h 23156"/>
                  <a:gd name="connsiteX19" fmla="*/ 25318 w 25365"/>
                  <a:gd name="connsiteY19" fmla="*/ 9019 h 23156"/>
                  <a:gd name="connsiteX20" fmla="*/ 23115 w 25365"/>
                  <a:gd name="connsiteY20" fmla="*/ 17420 h 23156"/>
                  <a:gd name="connsiteX21" fmla="*/ 19376 w 25365"/>
                  <a:gd name="connsiteY21" fmla="*/ 21415 h 23156"/>
                  <a:gd name="connsiteX22" fmla="*/ 16610 w 25365"/>
                  <a:gd name="connsiteY22" fmla="*/ 22645 h 23156"/>
                  <a:gd name="connsiteX23" fmla="*/ 13843 w 25365"/>
                  <a:gd name="connsiteY23" fmla="*/ 23106 h 23156"/>
                  <a:gd name="connsiteX24" fmla="*/ 12717 w 25365"/>
                  <a:gd name="connsiteY24" fmla="*/ 23157 h 23156"/>
                  <a:gd name="connsiteX25" fmla="*/ 11077 w 25365"/>
                  <a:gd name="connsiteY25" fmla="*/ 22952 h 23156"/>
                  <a:gd name="connsiteX26" fmla="*/ 8362 w 25365"/>
                  <a:gd name="connsiteY26" fmla="*/ 22081 h 23156"/>
                  <a:gd name="connsiteX27" fmla="*/ 4060 w 25365"/>
                  <a:gd name="connsiteY27" fmla="*/ 18700 h 23156"/>
                  <a:gd name="connsiteX28" fmla="*/ 576 w 25365"/>
                  <a:gd name="connsiteY28" fmla="*/ 10709 h 23156"/>
                  <a:gd name="connsiteX29" fmla="*/ 115 w 25365"/>
                  <a:gd name="connsiteY29" fmla="*/ 2667 h 23156"/>
                  <a:gd name="connsiteX30" fmla="*/ 1652 w 25365"/>
                  <a:gd name="connsiteY30" fmla="*/ 1540 h 23156"/>
                  <a:gd name="connsiteX31" fmla="*/ 2728 w 25365"/>
                  <a:gd name="connsiteY31" fmla="*/ 2667 h 23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365" h="23156">
                    <a:moveTo>
                      <a:pt x="2728" y="2667"/>
                    </a:moveTo>
                    <a:cubicBezTo>
                      <a:pt x="2728" y="2667"/>
                      <a:pt x="2881" y="3384"/>
                      <a:pt x="3086" y="4613"/>
                    </a:cubicBezTo>
                    <a:cubicBezTo>
                      <a:pt x="3291" y="5894"/>
                      <a:pt x="3752" y="7636"/>
                      <a:pt x="4418" y="9633"/>
                    </a:cubicBezTo>
                    <a:cubicBezTo>
                      <a:pt x="4777" y="10658"/>
                      <a:pt x="5135" y="11682"/>
                      <a:pt x="5699" y="12707"/>
                    </a:cubicBezTo>
                    <a:cubicBezTo>
                      <a:pt x="6211" y="13731"/>
                      <a:pt x="6928" y="14705"/>
                      <a:pt x="7645" y="15576"/>
                    </a:cubicBezTo>
                    <a:cubicBezTo>
                      <a:pt x="8414" y="16395"/>
                      <a:pt x="9284" y="17112"/>
                      <a:pt x="10258" y="17471"/>
                    </a:cubicBezTo>
                    <a:cubicBezTo>
                      <a:pt x="10770" y="17676"/>
                      <a:pt x="11282" y="17829"/>
                      <a:pt x="11846" y="17881"/>
                    </a:cubicBezTo>
                    <a:cubicBezTo>
                      <a:pt x="12051" y="17881"/>
                      <a:pt x="12614" y="18034"/>
                      <a:pt x="12460" y="17983"/>
                    </a:cubicBezTo>
                    <a:lnTo>
                      <a:pt x="13587" y="17983"/>
                    </a:lnTo>
                    <a:cubicBezTo>
                      <a:pt x="14458" y="18034"/>
                      <a:pt x="14919" y="17881"/>
                      <a:pt x="15278" y="17778"/>
                    </a:cubicBezTo>
                    <a:cubicBezTo>
                      <a:pt x="15739" y="17778"/>
                      <a:pt x="16200" y="17420"/>
                      <a:pt x="16661" y="17215"/>
                    </a:cubicBezTo>
                    <a:cubicBezTo>
                      <a:pt x="17532" y="16703"/>
                      <a:pt x="18300" y="15934"/>
                      <a:pt x="18915" y="14961"/>
                    </a:cubicBezTo>
                    <a:cubicBezTo>
                      <a:pt x="20144" y="13014"/>
                      <a:pt x="20861" y="10607"/>
                      <a:pt x="21220" y="8558"/>
                    </a:cubicBezTo>
                    <a:cubicBezTo>
                      <a:pt x="21578" y="6458"/>
                      <a:pt x="21783" y="4613"/>
                      <a:pt x="21835" y="3333"/>
                    </a:cubicBezTo>
                    <a:cubicBezTo>
                      <a:pt x="21886" y="2052"/>
                      <a:pt x="21937" y="1335"/>
                      <a:pt x="21937" y="1335"/>
                    </a:cubicBezTo>
                    <a:lnTo>
                      <a:pt x="21937" y="1284"/>
                    </a:lnTo>
                    <a:cubicBezTo>
                      <a:pt x="21988" y="515"/>
                      <a:pt x="22603" y="-48"/>
                      <a:pt x="23371" y="3"/>
                    </a:cubicBezTo>
                    <a:cubicBezTo>
                      <a:pt x="23986" y="54"/>
                      <a:pt x="24498" y="464"/>
                      <a:pt x="24652" y="1028"/>
                    </a:cubicBezTo>
                    <a:cubicBezTo>
                      <a:pt x="24652" y="1028"/>
                      <a:pt x="24857" y="1847"/>
                      <a:pt x="25062" y="3230"/>
                    </a:cubicBezTo>
                    <a:cubicBezTo>
                      <a:pt x="25215" y="4613"/>
                      <a:pt x="25472" y="6611"/>
                      <a:pt x="25318" y="9019"/>
                    </a:cubicBezTo>
                    <a:cubicBezTo>
                      <a:pt x="25113" y="11426"/>
                      <a:pt x="24806" y="14397"/>
                      <a:pt x="23115" y="17420"/>
                    </a:cubicBezTo>
                    <a:cubicBezTo>
                      <a:pt x="22296" y="18905"/>
                      <a:pt x="21015" y="20391"/>
                      <a:pt x="19376" y="21415"/>
                    </a:cubicBezTo>
                    <a:cubicBezTo>
                      <a:pt x="18505" y="21876"/>
                      <a:pt x="17685" y="22440"/>
                      <a:pt x="16610" y="22645"/>
                    </a:cubicBezTo>
                    <a:cubicBezTo>
                      <a:pt x="15534" y="22952"/>
                      <a:pt x="14509" y="23106"/>
                      <a:pt x="13843" y="23106"/>
                    </a:cubicBezTo>
                    <a:lnTo>
                      <a:pt x="12717" y="23157"/>
                    </a:lnTo>
                    <a:cubicBezTo>
                      <a:pt x="11846" y="23157"/>
                      <a:pt x="11641" y="23003"/>
                      <a:pt x="11077" y="22952"/>
                    </a:cubicBezTo>
                    <a:cubicBezTo>
                      <a:pt x="10104" y="22849"/>
                      <a:pt x="9233" y="22491"/>
                      <a:pt x="8362" y="22081"/>
                    </a:cubicBezTo>
                    <a:cubicBezTo>
                      <a:pt x="6570" y="21313"/>
                      <a:pt x="5135" y="20032"/>
                      <a:pt x="4060" y="18700"/>
                    </a:cubicBezTo>
                    <a:cubicBezTo>
                      <a:pt x="1857" y="15985"/>
                      <a:pt x="1140" y="13066"/>
                      <a:pt x="576" y="10709"/>
                    </a:cubicBezTo>
                    <a:cubicBezTo>
                      <a:pt x="-346" y="5894"/>
                      <a:pt x="115" y="2667"/>
                      <a:pt x="115" y="2667"/>
                    </a:cubicBezTo>
                    <a:cubicBezTo>
                      <a:pt x="218" y="1899"/>
                      <a:pt x="935" y="1386"/>
                      <a:pt x="1652" y="1540"/>
                    </a:cubicBezTo>
                    <a:cubicBezTo>
                      <a:pt x="2215" y="1642"/>
                      <a:pt x="2625" y="2103"/>
                      <a:pt x="2728" y="2667"/>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 name="Freeform: Shape 31">
                <a:extLst>
                  <a:ext uri="{FF2B5EF4-FFF2-40B4-BE49-F238E27FC236}">
                    <a16:creationId xmlns:a16="http://schemas.microsoft.com/office/drawing/2014/main" id="{C00FA8EF-862B-4ADF-9FD3-D81774823807}"/>
                  </a:ext>
                </a:extLst>
              </p:cNvPr>
              <p:cNvSpPr/>
              <p:nvPr/>
            </p:nvSpPr>
            <p:spPr>
              <a:xfrm>
                <a:off x="2832611" y="395888"/>
                <a:ext cx="41435" cy="43636"/>
              </a:xfrm>
              <a:custGeom>
                <a:avLst/>
                <a:gdLst>
                  <a:gd name="connsiteX0" fmla="*/ 41360 w 41435"/>
                  <a:gd name="connsiteY0" fmla="*/ 973 h 43636"/>
                  <a:gd name="connsiteX1" fmla="*/ 36903 w 41435"/>
                  <a:gd name="connsiteY1" fmla="*/ 37292 h 43636"/>
                  <a:gd name="connsiteX2" fmla="*/ 6066 w 41435"/>
                  <a:gd name="connsiteY2" fmla="*/ 37292 h 43636"/>
                  <a:gd name="connsiteX3" fmla="*/ 585 w 41435"/>
                  <a:gd name="connsiteY3" fmla="*/ 0 h 43636"/>
                  <a:gd name="connsiteX4" fmla="*/ 41360 w 41435"/>
                  <a:gd name="connsiteY4" fmla="*/ 973 h 436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435" h="43636">
                    <a:moveTo>
                      <a:pt x="41360" y="973"/>
                    </a:moveTo>
                    <a:cubicBezTo>
                      <a:pt x="41360" y="973"/>
                      <a:pt x="42384" y="28327"/>
                      <a:pt x="36903" y="37292"/>
                    </a:cubicBezTo>
                    <a:cubicBezTo>
                      <a:pt x="31422" y="46256"/>
                      <a:pt x="14006" y="45231"/>
                      <a:pt x="6066" y="37292"/>
                    </a:cubicBezTo>
                    <a:cubicBezTo>
                      <a:pt x="-2642" y="28583"/>
                      <a:pt x="585" y="0"/>
                      <a:pt x="585" y="0"/>
                    </a:cubicBezTo>
                    <a:cubicBezTo>
                      <a:pt x="585" y="0"/>
                      <a:pt x="31883" y="4303"/>
                      <a:pt x="41360" y="973"/>
                    </a:cubicBezTo>
                    <a:close/>
                  </a:path>
                </a:pathLst>
              </a:custGeom>
              <a:solidFill>
                <a:srgbClr val="E9A8C1"/>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Freeform: Shape 32">
                <a:extLst>
                  <a:ext uri="{FF2B5EF4-FFF2-40B4-BE49-F238E27FC236}">
                    <a16:creationId xmlns:a16="http://schemas.microsoft.com/office/drawing/2014/main" id="{27BCCFFE-532F-4976-99C0-193889D065CB}"/>
                  </a:ext>
                </a:extLst>
              </p:cNvPr>
              <p:cNvSpPr/>
              <p:nvPr/>
            </p:nvSpPr>
            <p:spPr>
              <a:xfrm>
                <a:off x="2850971" y="395276"/>
                <a:ext cx="5186" cy="26990"/>
              </a:xfrm>
              <a:custGeom>
                <a:avLst/>
                <a:gdLst>
                  <a:gd name="connsiteX0" fmla="*/ 4457 w 5186"/>
                  <a:gd name="connsiteY0" fmla="*/ 1125 h 26990"/>
                  <a:gd name="connsiteX1" fmla="*/ 4969 w 5186"/>
                  <a:gd name="connsiteY1" fmla="*/ 5018 h 26990"/>
                  <a:gd name="connsiteX2" fmla="*/ 5122 w 5186"/>
                  <a:gd name="connsiteY2" fmla="*/ 13572 h 26990"/>
                  <a:gd name="connsiteX3" fmla="*/ 4764 w 5186"/>
                  <a:gd name="connsiteY3" fmla="*/ 18131 h 26990"/>
                  <a:gd name="connsiteX4" fmla="*/ 4252 w 5186"/>
                  <a:gd name="connsiteY4" fmla="*/ 22127 h 26990"/>
                  <a:gd name="connsiteX5" fmla="*/ 3432 w 5186"/>
                  <a:gd name="connsiteY5" fmla="*/ 25969 h 26990"/>
                  <a:gd name="connsiteX6" fmla="*/ 1742 w 5186"/>
                  <a:gd name="connsiteY6" fmla="*/ 26942 h 26990"/>
                  <a:gd name="connsiteX7" fmla="*/ 717 w 5186"/>
                  <a:gd name="connsiteY7" fmla="*/ 25866 h 26990"/>
                  <a:gd name="connsiteX8" fmla="*/ 205 w 5186"/>
                  <a:gd name="connsiteY8" fmla="*/ 21973 h 26990"/>
                  <a:gd name="connsiteX9" fmla="*/ 0 w 5186"/>
                  <a:gd name="connsiteY9" fmla="*/ 17978 h 26990"/>
                  <a:gd name="connsiteX10" fmla="*/ 0 w 5186"/>
                  <a:gd name="connsiteY10" fmla="*/ 13419 h 26990"/>
                  <a:gd name="connsiteX11" fmla="*/ 871 w 5186"/>
                  <a:gd name="connsiteY11" fmla="*/ 4864 h 26990"/>
                  <a:gd name="connsiteX12" fmla="*/ 1742 w 5186"/>
                  <a:gd name="connsiteY12" fmla="*/ 1022 h 26990"/>
                  <a:gd name="connsiteX13" fmla="*/ 3432 w 5186"/>
                  <a:gd name="connsiteY13" fmla="*/ 49 h 26990"/>
                  <a:gd name="connsiteX14" fmla="*/ 4457 w 5186"/>
                  <a:gd name="connsiteY14" fmla="*/ 1125 h 26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186" h="26990">
                    <a:moveTo>
                      <a:pt x="4457" y="1125"/>
                    </a:moveTo>
                    <a:cubicBezTo>
                      <a:pt x="4457" y="1125"/>
                      <a:pt x="4815" y="2713"/>
                      <a:pt x="4969" y="5018"/>
                    </a:cubicBezTo>
                    <a:cubicBezTo>
                      <a:pt x="5225" y="7374"/>
                      <a:pt x="5225" y="10448"/>
                      <a:pt x="5122" y="13572"/>
                    </a:cubicBezTo>
                    <a:cubicBezTo>
                      <a:pt x="5020" y="15109"/>
                      <a:pt x="4918" y="16697"/>
                      <a:pt x="4764" y="18131"/>
                    </a:cubicBezTo>
                    <a:cubicBezTo>
                      <a:pt x="4661" y="19566"/>
                      <a:pt x="4405" y="20949"/>
                      <a:pt x="4252" y="22127"/>
                    </a:cubicBezTo>
                    <a:cubicBezTo>
                      <a:pt x="3842" y="24432"/>
                      <a:pt x="3432" y="25969"/>
                      <a:pt x="3432" y="25969"/>
                    </a:cubicBezTo>
                    <a:cubicBezTo>
                      <a:pt x="3227" y="26686"/>
                      <a:pt x="2459" y="27147"/>
                      <a:pt x="1742" y="26942"/>
                    </a:cubicBezTo>
                    <a:cubicBezTo>
                      <a:pt x="1229" y="26788"/>
                      <a:pt x="871" y="26378"/>
                      <a:pt x="717" y="25866"/>
                    </a:cubicBezTo>
                    <a:cubicBezTo>
                      <a:pt x="717" y="25866"/>
                      <a:pt x="410" y="24278"/>
                      <a:pt x="205" y="21973"/>
                    </a:cubicBezTo>
                    <a:cubicBezTo>
                      <a:pt x="154" y="20795"/>
                      <a:pt x="0" y="19412"/>
                      <a:pt x="0" y="17978"/>
                    </a:cubicBezTo>
                    <a:cubicBezTo>
                      <a:pt x="0" y="16492"/>
                      <a:pt x="0" y="14955"/>
                      <a:pt x="0" y="13419"/>
                    </a:cubicBezTo>
                    <a:cubicBezTo>
                      <a:pt x="205" y="10294"/>
                      <a:pt x="410" y="7220"/>
                      <a:pt x="871" y="4864"/>
                    </a:cubicBezTo>
                    <a:cubicBezTo>
                      <a:pt x="1229" y="2559"/>
                      <a:pt x="1742" y="1022"/>
                      <a:pt x="1742" y="1022"/>
                    </a:cubicBezTo>
                    <a:cubicBezTo>
                      <a:pt x="1947" y="305"/>
                      <a:pt x="2715" y="-156"/>
                      <a:pt x="3432" y="49"/>
                    </a:cubicBezTo>
                    <a:cubicBezTo>
                      <a:pt x="3996" y="254"/>
                      <a:pt x="4354" y="664"/>
                      <a:pt x="4457" y="1125"/>
                    </a:cubicBezTo>
                    <a:close/>
                  </a:path>
                </a:pathLst>
              </a:custGeom>
              <a:solidFill>
                <a:srgbClr val="E279A4"/>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34" name="Graphic 14">
                <a:extLst>
                  <a:ext uri="{FF2B5EF4-FFF2-40B4-BE49-F238E27FC236}">
                    <a16:creationId xmlns:a16="http://schemas.microsoft.com/office/drawing/2014/main" id="{95FC5E84-8FC5-4286-BC4E-15FE435517CC}"/>
                  </a:ext>
                </a:extLst>
              </p:cNvPr>
              <p:cNvGrpSpPr/>
              <p:nvPr/>
            </p:nvGrpSpPr>
            <p:grpSpPr>
              <a:xfrm>
                <a:off x="2782474" y="368097"/>
                <a:ext cx="137739" cy="37574"/>
                <a:chOff x="2782474" y="368097"/>
                <a:chExt cx="137739" cy="37574"/>
              </a:xfrm>
              <a:solidFill>
                <a:srgbClr val="434040"/>
              </a:solidFill>
            </p:grpSpPr>
            <p:sp>
              <p:nvSpPr>
                <p:cNvPr id="35" name="Freeform: Shape 34">
                  <a:extLst>
                    <a:ext uri="{FF2B5EF4-FFF2-40B4-BE49-F238E27FC236}">
                      <a16:creationId xmlns:a16="http://schemas.microsoft.com/office/drawing/2014/main" id="{40B57C22-B22D-40C7-943A-4C891B434008}"/>
                    </a:ext>
                  </a:extLst>
                </p:cNvPr>
                <p:cNvSpPr/>
                <p:nvPr/>
              </p:nvSpPr>
              <p:spPr>
                <a:xfrm>
                  <a:off x="2782474" y="368097"/>
                  <a:ext cx="12122" cy="31888"/>
                </a:xfrm>
                <a:custGeom>
                  <a:avLst/>
                  <a:gdLst>
                    <a:gd name="connsiteX0" fmla="*/ 2571 w 12122"/>
                    <a:gd name="connsiteY0" fmla="*/ 31889 h 31888"/>
                    <a:gd name="connsiteX1" fmla="*/ 675 w 12122"/>
                    <a:gd name="connsiteY1" fmla="*/ 31069 h 31888"/>
                    <a:gd name="connsiteX2" fmla="*/ 829 w 12122"/>
                    <a:gd name="connsiteY2" fmla="*/ 27432 h 31888"/>
                    <a:gd name="connsiteX3" fmla="*/ 3339 w 12122"/>
                    <a:gd name="connsiteY3" fmla="*/ 4125 h 31888"/>
                    <a:gd name="connsiteX4" fmla="*/ 3800 w 12122"/>
                    <a:gd name="connsiteY4" fmla="*/ 539 h 31888"/>
                    <a:gd name="connsiteX5" fmla="*/ 7386 w 12122"/>
                    <a:gd name="connsiteY5" fmla="*/ 1000 h 31888"/>
                    <a:gd name="connsiteX6" fmla="*/ 4261 w 12122"/>
                    <a:gd name="connsiteY6" fmla="*/ 31274 h 31888"/>
                    <a:gd name="connsiteX7" fmla="*/ 2571 w 12122"/>
                    <a:gd name="connsiteY7" fmla="*/ 31889 h 31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22" h="31888">
                      <a:moveTo>
                        <a:pt x="2571" y="31889"/>
                      </a:moveTo>
                      <a:cubicBezTo>
                        <a:pt x="1854" y="31889"/>
                        <a:pt x="1188" y="31582"/>
                        <a:pt x="675" y="31069"/>
                      </a:cubicBezTo>
                      <a:cubicBezTo>
                        <a:pt x="-298" y="30045"/>
                        <a:pt x="-195" y="28406"/>
                        <a:pt x="829" y="27432"/>
                      </a:cubicBezTo>
                      <a:cubicBezTo>
                        <a:pt x="12764" y="16573"/>
                        <a:pt x="3749" y="4637"/>
                        <a:pt x="3339" y="4125"/>
                      </a:cubicBezTo>
                      <a:cubicBezTo>
                        <a:pt x="2468" y="2998"/>
                        <a:pt x="2673" y="1410"/>
                        <a:pt x="3800" y="539"/>
                      </a:cubicBezTo>
                      <a:cubicBezTo>
                        <a:pt x="4927" y="-331"/>
                        <a:pt x="6515" y="-127"/>
                        <a:pt x="7386" y="1000"/>
                      </a:cubicBezTo>
                      <a:cubicBezTo>
                        <a:pt x="11740" y="6533"/>
                        <a:pt x="16658" y="20005"/>
                        <a:pt x="4261" y="31274"/>
                      </a:cubicBezTo>
                      <a:cubicBezTo>
                        <a:pt x="3800" y="31684"/>
                        <a:pt x="3185" y="31889"/>
                        <a:pt x="2571" y="31889"/>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Freeform: Shape 35">
                  <a:extLst>
                    <a:ext uri="{FF2B5EF4-FFF2-40B4-BE49-F238E27FC236}">
                      <a16:creationId xmlns:a16="http://schemas.microsoft.com/office/drawing/2014/main" id="{4A4924D6-7751-4E2C-A64A-FD48414AE934}"/>
                    </a:ext>
                  </a:extLst>
                </p:cNvPr>
                <p:cNvSpPr/>
                <p:nvPr/>
              </p:nvSpPr>
              <p:spPr>
                <a:xfrm>
                  <a:off x="2789304" y="380887"/>
                  <a:ext cx="122958" cy="18842"/>
                </a:xfrm>
                <a:custGeom>
                  <a:avLst/>
                  <a:gdLst>
                    <a:gd name="connsiteX0" fmla="*/ 78059 w 122958"/>
                    <a:gd name="connsiteY0" fmla="*/ 18843 h 18842"/>
                    <a:gd name="connsiteX1" fmla="*/ 1682 w 122958"/>
                    <a:gd name="connsiteY1" fmla="*/ 4961 h 18842"/>
                    <a:gd name="connsiteX2" fmla="*/ 146 w 122958"/>
                    <a:gd name="connsiteY2" fmla="*/ 1682 h 18842"/>
                    <a:gd name="connsiteX3" fmla="*/ 3424 w 122958"/>
                    <a:gd name="connsiteY3" fmla="*/ 146 h 18842"/>
                    <a:gd name="connsiteX4" fmla="*/ 119448 w 122958"/>
                    <a:gd name="connsiteY4" fmla="*/ 6651 h 18842"/>
                    <a:gd name="connsiteX5" fmla="*/ 122778 w 122958"/>
                    <a:gd name="connsiteY5" fmla="*/ 8086 h 18842"/>
                    <a:gd name="connsiteX6" fmla="*/ 121395 w 122958"/>
                    <a:gd name="connsiteY6" fmla="*/ 11415 h 18842"/>
                    <a:gd name="connsiteX7" fmla="*/ 78059 w 122958"/>
                    <a:gd name="connsiteY7" fmla="*/ 18843 h 18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2958" h="18842">
                      <a:moveTo>
                        <a:pt x="78059" y="18843"/>
                      </a:moveTo>
                      <a:cubicBezTo>
                        <a:pt x="39999" y="18843"/>
                        <a:pt x="3783" y="5729"/>
                        <a:pt x="1682" y="4961"/>
                      </a:cubicBezTo>
                      <a:cubicBezTo>
                        <a:pt x="351" y="4449"/>
                        <a:pt x="-315" y="3014"/>
                        <a:pt x="146" y="1682"/>
                      </a:cubicBezTo>
                      <a:cubicBezTo>
                        <a:pt x="658" y="351"/>
                        <a:pt x="2143" y="-315"/>
                        <a:pt x="3424" y="146"/>
                      </a:cubicBezTo>
                      <a:cubicBezTo>
                        <a:pt x="4141" y="402"/>
                        <a:pt x="73192" y="25451"/>
                        <a:pt x="119448" y="6651"/>
                      </a:cubicBezTo>
                      <a:cubicBezTo>
                        <a:pt x="120780" y="6139"/>
                        <a:pt x="122266" y="6754"/>
                        <a:pt x="122778" y="8086"/>
                      </a:cubicBezTo>
                      <a:cubicBezTo>
                        <a:pt x="123290" y="9417"/>
                        <a:pt x="122675" y="10903"/>
                        <a:pt x="121395" y="11415"/>
                      </a:cubicBezTo>
                      <a:cubicBezTo>
                        <a:pt x="107974" y="16896"/>
                        <a:pt x="92862" y="18843"/>
                        <a:pt x="78059" y="18843"/>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Freeform: Shape 36">
                  <a:extLst>
                    <a:ext uri="{FF2B5EF4-FFF2-40B4-BE49-F238E27FC236}">
                      <a16:creationId xmlns:a16="http://schemas.microsoft.com/office/drawing/2014/main" id="{80E27357-0A09-4021-8509-638BF8FABAB0}"/>
                    </a:ext>
                  </a:extLst>
                </p:cNvPr>
                <p:cNvSpPr/>
                <p:nvPr/>
              </p:nvSpPr>
              <p:spPr>
                <a:xfrm>
                  <a:off x="2908731" y="373004"/>
                  <a:ext cx="11482" cy="32667"/>
                </a:xfrm>
                <a:custGeom>
                  <a:avLst/>
                  <a:gdLst>
                    <a:gd name="connsiteX0" fmla="*/ 8883 w 11482"/>
                    <a:gd name="connsiteY0" fmla="*/ 32668 h 32667"/>
                    <a:gd name="connsiteX1" fmla="*/ 6937 w 11482"/>
                    <a:gd name="connsiteY1" fmla="*/ 31746 h 32667"/>
                    <a:gd name="connsiteX2" fmla="*/ 892 w 11482"/>
                    <a:gd name="connsiteY2" fmla="*/ 9309 h 32667"/>
                    <a:gd name="connsiteX3" fmla="*/ 6527 w 11482"/>
                    <a:gd name="connsiteY3" fmla="*/ 601 h 32667"/>
                    <a:gd name="connsiteX4" fmla="*/ 10113 w 11482"/>
                    <a:gd name="connsiteY4" fmla="*/ 960 h 32667"/>
                    <a:gd name="connsiteX5" fmla="*/ 9805 w 11482"/>
                    <a:gd name="connsiteY5" fmla="*/ 4545 h 32667"/>
                    <a:gd name="connsiteX6" fmla="*/ 10881 w 11482"/>
                    <a:gd name="connsiteY6" fmla="*/ 28467 h 32667"/>
                    <a:gd name="connsiteX7" fmla="*/ 10523 w 11482"/>
                    <a:gd name="connsiteY7" fmla="*/ 32053 h 32667"/>
                    <a:gd name="connsiteX8" fmla="*/ 8883 w 11482"/>
                    <a:gd name="connsiteY8" fmla="*/ 32668 h 32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82" h="32667">
                      <a:moveTo>
                        <a:pt x="8883" y="32668"/>
                      </a:moveTo>
                      <a:cubicBezTo>
                        <a:pt x="8166" y="32668"/>
                        <a:pt x="7398" y="32360"/>
                        <a:pt x="6937" y="31746"/>
                      </a:cubicBezTo>
                      <a:cubicBezTo>
                        <a:pt x="-952" y="22218"/>
                        <a:pt x="-696" y="14278"/>
                        <a:pt x="892" y="9309"/>
                      </a:cubicBezTo>
                      <a:cubicBezTo>
                        <a:pt x="2634" y="3879"/>
                        <a:pt x="6373" y="755"/>
                        <a:pt x="6527" y="601"/>
                      </a:cubicBezTo>
                      <a:cubicBezTo>
                        <a:pt x="7603" y="-321"/>
                        <a:pt x="9242" y="-167"/>
                        <a:pt x="10113" y="960"/>
                      </a:cubicBezTo>
                      <a:cubicBezTo>
                        <a:pt x="11035" y="2035"/>
                        <a:pt x="10881" y="3675"/>
                        <a:pt x="9805" y="4545"/>
                      </a:cubicBezTo>
                      <a:cubicBezTo>
                        <a:pt x="9344" y="4955"/>
                        <a:pt x="-1054" y="14073"/>
                        <a:pt x="10881" y="28467"/>
                      </a:cubicBezTo>
                      <a:cubicBezTo>
                        <a:pt x="11803" y="29543"/>
                        <a:pt x="11650" y="31182"/>
                        <a:pt x="10523" y="32053"/>
                      </a:cubicBezTo>
                      <a:cubicBezTo>
                        <a:pt x="10062" y="32463"/>
                        <a:pt x="9447" y="32668"/>
                        <a:pt x="8883" y="32668"/>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sp>
        <p:nvSpPr>
          <p:cNvPr id="2" name="TextBox 1">
            <a:extLst>
              <a:ext uri="{FF2B5EF4-FFF2-40B4-BE49-F238E27FC236}">
                <a16:creationId xmlns:a16="http://schemas.microsoft.com/office/drawing/2014/main" id="{A3B08F9D-1C0C-49F1-884D-6358AE049EB4}"/>
              </a:ext>
            </a:extLst>
          </p:cNvPr>
          <p:cNvSpPr txBox="1"/>
          <p:nvPr/>
        </p:nvSpPr>
        <p:spPr>
          <a:xfrm>
            <a:off x="3635183" y="1527092"/>
            <a:ext cx="5881255" cy="3539430"/>
          </a:xfrm>
          <a:prstGeom prst="rect">
            <a:avLst/>
          </a:prstGeom>
          <a:noFill/>
        </p:spPr>
        <p:txBody>
          <a:bodyPr wrap="square" rtlCol="0">
            <a:spAutoFit/>
          </a:bodyPr>
          <a:lstStyle/>
          <a:p>
            <a:pPr lvl="0" algn="just">
              <a:defRPr/>
            </a:pPr>
            <a:r>
              <a:rPr lang="vi-VN"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Những việc làm nói lên tình yêu thương của bà dành cho con cháu là: bà để dành quả trong vườn cho cháu về hái, khi cháu nhễ nhại mồ hôi thì bà đi theo quạt cho cháu, kể chuyện cho cháu nghe.</a:t>
            </a:r>
          </a:p>
        </p:txBody>
      </p:sp>
      <p:pic>
        <p:nvPicPr>
          <p:cNvPr id="38" name="Picture 37" descr="A picture containing text, cake, birthday, decorated&#10;&#10;Description automatically generated">
            <a:extLst>
              <a:ext uri="{FF2B5EF4-FFF2-40B4-BE49-F238E27FC236}">
                <a16:creationId xmlns:a16="http://schemas.microsoft.com/office/drawing/2014/main" id="{0CC94A63-5C3C-4757-915A-F06334697F79}"/>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4203589" y="4939574"/>
            <a:ext cx="3340211" cy="1883641"/>
          </a:xfrm>
          <a:prstGeom prst="rect">
            <a:avLst/>
          </a:prstGeom>
        </p:spPr>
      </p:pic>
    </p:spTree>
    <p:extLst>
      <p:ext uri="{BB962C8B-B14F-4D97-AF65-F5344CB8AC3E}">
        <p14:creationId xmlns:p14="http://schemas.microsoft.com/office/powerpoint/2010/main" val="2427395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p:tgtEl>
                                          <p:spTgt spid="2"/>
                                        </p:tgtEl>
                                        <p:attrNameLst>
                                          <p:attrName>ppt_y</p:attrName>
                                        </p:attrNameLst>
                                      </p:cBhvr>
                                      <p:tavLst>
                                        <p:tav tm="0">
                                          <p:val>
                                            <p:strVal val="#ppt_y-#ppt_h*1.125000"/>
                                          </p:val>
                                        </p:tav>
                                        <p:tav tm="100000">
                                          <p:val>
                                            <p:strVal val="#ppt_y"/>
                                          </p:val>
                                        </p:tav>
                                      </p:tavLst>
                                    </p:anim>
                                    <p:animEffect transition="in" filter="wipe(down)">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99457B90-F80E-4B34-9286-64C8833E22EE}"/>
              </a:ext>
            </a:extLst>
          </p:cNvPr>
          <p:cNvGrpSpPr/>
          <p:nvPr/>
        </p:nvGrpSpPr>
        <p:grpSpPr>
          <a:xfrm>
            <a:off x="1198047" y="601216"/>
            <a:ext cx="9832223" cy="5822192"/>
            <a:chOff x="838200" y="1027906"/>
            <a:chExt cx="7025640" cy="5085511"/>
          </a:xfrm>
        </p:grpSpPr>
        <p:sp>
          <p:nvSpPr>
            <p:cNvPr id="7" name="Rectangle: Rounded Corners 6">
              <a:extLst>
                <a:ext uri="{FF2B5EF4-FFF2-40B4-BE49-F238E27FC236}">
                  <a16:creationId xmlns:a16="http://schemas.microsoft.com/office/drawing/2014/main" id="{EDFB3FA0-B9EA-4DFB-AEF4-E0070CA3305B}"/>
                </a:ext>
              </a:extLst>
            </p:cNvPr>
            <p:cNvSpPr/>
            <p:nvPr/>
          </p:nvSpPr>
          <p:spPr>
            <a:xfrm>
              <a:off x="838200" y="1027906"/>
              <a:ext cx="7025640" cy="5085511"/>
            </a:xfrm>
            <a:custGeom>
              <a:avLst/>
              <a:gdLst>
                <a:gd name="connsiteX0" fmla="*/ 0 w 7025640"/>
                <a:gd name="connsiteY0" fmla="*/ 847602 h 5085511"/>
                <a:gd name="connsiteX1" fmla="*/ 847602 w 7025640"/>
                <a:gd name="connsiteY1" fmla="*/ 0 h 5085511"/>
                <a:gd name="connsiteX2" fmla="*/ 6178038 w 7025640"/>
                <a:gd name="connsiteY2" fmla="*/ 0 h 5085511"/>
                <a:gd name="connsiteX3" fmla="*/ 7025640 w 7025640"/>
                <a:gd name="connsiteY3" fmla="*/ 847602 h 5085511"/>
                <a:gd name="connsiteX4" fmla="*/ 7025640 w 7025640"/>
                <a:gd name="connsiteY4" fmla="*/ 4237909 h 5085511"/>
                <a:gd name="connsiteX5" fmla="*/ 6178038 w 7025640"/>
                <a:gd name="connsiteY5" fmla="*/ 5085511 h 5085511"/>
                <a:gd name="connsiteX6" fmla="*/ 847602 w 7025640"/>
                <a:gd name="connsiteY6" fmla="*/ 5085511 h 5085511"/>
                <a:gd name="connsiteX7" fmla="*/ 0 w 7025640"/>
                <a:gd name="connsiteY7" fmla="*/ 4237909 h 5085511"/>
                <a:gd name="connsiteX8" fmla="*/ 0 w 7025640"/>
                <a:gd name="connsiteY8" fmla="*/ 847602 h 5085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25640" h="5085511" fill="none" extrusionOk="0">
                  <a:moveTo>
                    <a:pt x="0" y="847602"/>
                  </a:moveTo>
                  <a:cubicBezTo>
                    <a:pt x="4454" y="400297"/>
                    <a:pt x="410631" y="67491"/>
                    <a:pt x="847602" y="0"/>
                  </a:cubicBezTo>
                  <a:cubicBezTo>
                    <a:pt x="2389984" y="99833"/>
                    <a:pt x="5233363" y="142688"/>
                    <a:pt x="6178038" y="0"/>
                  </a:cubicBezTo>
                  <a:cubicBezTo>
                    <a:pt x="6686486" y="63691"/>
                    <a:pt x="6966963" y="375048"/>
                    <a:pt x="7025640" y="847602"/>
                  </a:cubicBezTo>
                  <a:cubicBezTo>
                    <a:pt x="7158878" y="2089278"/>
                    <a:pt x="7092809" y="3872714"/>
                    <a:pt x="7025640" y="4237909"/>
                  </a:cubicBezTo>
                  <a:cubicBezTo>
                    <a:pt x="7091631" y="4771983"/>
                    <a:pt x="6667410" y="5159146"/>
                    <a:pt x="6178038" y="5085511"/>
                  </a:cubicBezTo>
                  <a:cubicBezTo>
                    <a:pt x="5215522" y="5224746"/>
                    <a:pt x="1627627" y="5130212"/>
                    <a:pt x="847602" y="5085511"/>
                  </a:cubicBezTo>
                  <a:cubicBezTo>
                    <a:pt x="388572" y="5046725"/>
                    <a:pt x="16701" y="4682573"/>
                    <a:pt x="0" y="4237909"/>
                  </a:cubicBezTo>
                  <a:cubicBezTo>
                    <a:pt x="-146685" y="2929909"/>
                    <a:pt x="-143143" y="2060619"/>
                    <a:pt x="0" y="847602"/>
                  </a:cubicBezTo>
                  <a:close/>
                </a:path>
                <a:path w="7025640" h="5085511" stroke="0" extrusionOk="0">
                  <a:moveTo>
                    <a:pt x="0" y="847602"/>
                  </a:moveTo>
                  <a:cubicBezTo>
                    <a:pt x="16152" y="350573"/>
                    <a:pt x="292361" y="-10484"/>
                    <a:pt x="847602" y="0"/>
                  </a:cubicBezTo>
                  <a:cubicBezTo>
                    <a:pt x="3154785" y="88457"/>
                    <a:pt x="4539838" y="-4206"/>
                    <a:pt x="6178038" y="0"/>
                  </a:cubicBezTo>
                  <a:cubicBezTo>
                    <a:pt x="6600170" y="41759"/>
                    <a:pt x="6999794" y="354870"/>
                    <a:pt x="7025640" y="847602"/>
                  </a:cubicBezTo>
                  <a:cubicBezTo>
                    <a:pt x="7194834" y="1897214"/>
                    <a:pt x="6963873" y="3055753"/>
                    <a:pt x="7025640" y="4237909"/>
                  </a:cubicBezTo>
                  <a:cubicBezTo>
                    <a:pt x="7070216" y="4718773"/>
                    <a:pt x="6700125" y="5137008"/>
                    <a:pt x="6178038" y="5085511"/>
                  </a:cubicBezTo>
                  <a:cubicBezTo>
                    <a:pt x="3760094" y="5171922"/>
                    <a:pt x="3375799" y="5081430"/>
                    <a:pt x="847602" y="5085511"/>
                  </a:cubicBezTo>
                  <a:cubicBezTo>
                    <a:pt x="317853" y="5039967"/>
                    <a:pt x="-7643" y="4707112"/>
                    <a:pt x="0" y="4237909"/>
                  </a:cubicBezTo>
                  <a:cubicBezTo>
                    <a:pt x="166589" y="3507282"/>
                    <a:pt x="-105072" y="2007881"/>
                    <a:pt x="0" y="847602"/>
                  </a:cubicBezTo>
                  <a:close/>
                </a:path>
              </a:pathLst>
            </a:custGeom>
            <a:ln w="38100">
              <a:solidFill>
                <a:schemeClr val="bg1"/>
              </a:solidFill>
              <a:extLst>
                <a:ext uri="{C807C97D-BFC1-408E-A445-0C87EB9F89A2}">
                  <ask:lineSketchStyleProps xmlns="" xmlns:ask="http://schemas.microsoft.com/office/drawing/2018/sketchyshapes" sd="135688309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Rectangle: Rounded Corners 7">
              <a:extLst>
                <a:ext uri="{FF2B5EF4-FFF2-40B4-BE49-F238E27FC236}">
                  <a16:creationId xmlns:a16="http://schemas.microsoft.com/office/drawing/2014/main" id="{631F3431-24C0-4C93-8069-43B05186F733}"/>
                </a:ext>
              </a:extLst>
            </p:cNvPr>
            <p:cNvSpPr/>
            <p:nvPr/>
          </p:nvSpPr>
          <p:spPr>
            <a:xfrm>
              <a:off x="1031432" y="1166661"/>
              <a:ext cx="6665302" cy="4824678"/>
            </a:xfrm>
            <a:custGeom>
              <a:avLst/>
              <a:gdLst>
                <a:gd name="connsiteX0" fmla="*/ 0 w 6665302"/>
                <a:gd name="connsiteY0" fmla="*/ 804129 h 4824678"/>
                <a:gd name="connsiteX1" fmla="*/ 804129 w 6665302"/>
                <a:gd name="connsiteY1" fmla="*/ 0 h 4824678"/>
                <a:gd name="connsiteX2" fmla="*/ 5861173 w 6665302"/>
                <a:gd name="connsiteY2" fmla="*/ 0 h 4824678"/>
                <a:gd name="connsiteX3" fmla="*/ 6665302 w 6665302"/>
                <a:gd name="connsiteY3" fmla="*/ 804129 h 4824678"/>
                <a:gd name="connsiteX4" fmla="*/ 6665302 w 6665302"/>
                <a:gd name="connsiteY4" fmla="*/ 4020549 h 4824678"/>
                <a:gd name="connsiteX5" fmla="*/ 5861173 w 6665302"/>
                <a:gd name="connsiteY5" fmla="*/ 4824678 h 4824678"/>
                <a:gd name="connsiteX6" fmla="*/ 804129 w 6665302"/>
                <a:gd name="connsiteY6" fmla="*/ 4824678 h 4824678"/>
                <a:gd name="connsiteX7" fmla="*/ 0 w 6665302"/>
                <a:gd name="connsiteY7" fmla="*/ 4020549 h 4824678"/>
                <a:gd name="connsiteX8" fmla="*/ 0 w 6665302"/>
                <a:gd name="connsiteY8" fmla="*/ 804129 h 482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65302" h="4824678" fill="none" extrusionOk="0">
                  <a:moveTo>
                    <a:pt x="0" y="804129"/>
                  </a:moveTo>
                  <a:cubicBezTo>
                    <a:pt x="4687" y="381923"/>
                    <a:pt x="383657" y="51215"/>
                    <a:pt x="804129" y="0"/>
                  </a:cubicBezTo>
                  <a:cubicBezTo>
                    <a:pt x="2819461" y="99833"/>
                    <a:pt x="4521649" y="142688"/>
                    <a:pt x="5861173" y="0"/>
                  </a:cubicBezTo>
                  <a:cubicBezTo>
                    <a:pt x="6347994" y="67455"/>
                    <a:pt x="6582188" y="353738"/>
                    <a:pt x="6665302" y="804129"/>
                  </a:cubicBezTo>
                  <a:cubicBezTo>
                    <a:pt x="6798540" y="1526820"/>
                    <a:pt x="6732471" y="2870812"/>
                    <a:pt x="6665302" y="4020549"/>
                  </a:cubicBezTo>
                  <a:cubicBezTo>
                    <a:pt x="6695794" y="4495133"/>
                    <a:pt x="6323292" y="4887078"/>
                    <a:pt x="5861173" y="4824678"/>
                  </a:cubicBezTo>
                  <a:cubicBezTo>
                    <a:pt x="3996181" y="4963913"/>
                    <a:pt x="1424317" y="4869379"/>
                    <a:pt x="804129" y="4824678"/>
                  </a:cubicBezTo>
                  <a:cubicBezTo>
                    <a:pt x="363528" y="4809713"/>
                    <a:pt x="42566" y="4404879"/>
                    <a:pt x="0" y="4020549"/>
                  </a:cubicBezTo>
                  <a:cubicBezTo>
                    <a:pt x="-146685" y="3500793"/>
                    <a:pt x="-143143" y="2177254"/>
                    <a:pt x="0" y="804129"/>
                  </a:cubicBezTo>
                  <a:close/>
                </a:path>
                <a:path w="6665302" h="4824678" stroke="0" extrusionOk="0">
                  <a:moveTo>
                    <a:pt x="0" y="804129"/>
                  </a:moveTo>
                  <a:cubicBezTo>
                    <a:pt x="2882" y="354862"/>
                    <a:pt x="289098" y="-8534"/>
                    <a:pt x="804129" y="0"/>
                  </a:cubicBezTo>
                  <a:cubicBezTo>
                    <a:pt x="3311717" y="88457"/>
                    <a:pt x="5149436" y="-4206"/>
                    <a:pt x="5861173" y="0"/>
                  </a:cubicBezTo>
                  <a:cubicBezTo>
                    <a:pt x="6250620" y="49637"/>
                    <a:pt x="6658320" y="353372"/>
                    <a:pt x="6665302" y="804129"/>
                  </a:cubicBezTo>
                  <a:cubicBezTo>
                    <a:pt x="6834496" y="1316834"/>
                    <a:pt x="6603535" y="3187674"/>
                    <a:pt x="6665302" y="4020549"/>
                  </a:cubicBezTo>
                  <a:cubicBezTo>
                    <a:pt x="6721593" y="4480753"/>
                    <a:pt x="6330204" y="4848459"/>
                    <a:pt x="5861173" y="4824678"/>
                  </a:cubicBezTo>
                  <a:cubicBezTo>
                    <a:pt x="4556799" y="4911089"/>
                    <a:pt x="2682924" y="4820597"/>
                    <a:pt x="804129" y="4824678"/>
                  </a:cubicBezTo>
                  <a:cubicBezTo>
                    <a:pt x="329571" y="4802176"/>
                    <a:pt x="-47622" y="4471419"/>
                    <a:pt x="0" y="4020549"/>
                  </a:cubicBezTo>
                  <a:cubicBezTo>
                    <a:pt x="166589" y="2623359"/>
                    <a:pt x="-105072" y="2362010"/>
                    <a:pt x="0" y="804129"/>
                  </a:cubicBezTo>
                  <a:close/>
                </a:path>
              </a:pathLst>
            </a:custGeom>
            <a:ln w="38100">
              <a:solidFill>
                <a:schemeClr val="bg1"/>
              </a:solidFill>
              <a:prstDash val="dash"/>
              <a:extLst>
                <a:ext uri="{C807C97D-BFC1-408E-A445-0C87EB9F89A2}">
                  <ask:lineSketchStyleProps xmlns="" xmlns:ask="http://schemas.microsoft.com/office/drawing/2018/sketchyshapes" sd="135688309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9" name="Title 1">
            <a:extLst>
              <a:ext uri="{FF2B5EF4-FFF2-40B4-BE49-F238E27FC236}">
                <a16:creationId xmlns:a16="http://schemas.microsoft.com/office/drawing/2014/main" id="{C981B363-F385-4EF5-B36F-833424499C0F}"/>
              </a:ext>
            </a:extLst>
          </p:cNvPr>
          <p:cNvSpPr>
            <a:spLocks noGrp="1"/>
          </p:cNvSpPr>
          <p:nvPr>
            <p:ph type="title"/>
          </p:nvPr>
        </p:nvSpPr>
        <p:spPr>
          <a:xfrm>
            <a:off x="1603513" y="956143"/>
            <a:ext cx="9120016" cy="1006389"/>
          </a:xfrm>
        </p:spPr>
        <p:txBody>
          <a:bodyPr>
            <a:normAutofit/>
          </a:bodyPr>
          <a:lstStyle/>
          <a:p>
            <a:pPr algn="ctr"/>
            <a:r>
              <a:rPr lang="en-US" b="1" dirty="0" err="1">
                <a:solidFill>
                  <a:srgbClr val="EC623C"/>
                </a:solidFill>
                <a:latin typeface="Times New Roman" panose="02020603050405020304" pitchFamily="18" charset="0"/>
                <a:cs typeface="Times New Roman" panose="02020603050405020304" pitchFamily="18" charset="0"/>
              </a:rPr>
              <a:t>Nội</a:t>
            </a:r>
            <a:r>
              <a:rPr lang="en-US" b="1" dirty="0">
                <a:solidFill>
                  <a:srgbClr val="EC623C"/>
                </a:solidFill>
                <a:latin typeface="Times New Roman" panose="02020603050405020304" pitchFamily="18" charset="0"/>
                <a:cs typeface="Times New Roman" panose="02020603050405020304" pitchFamily="18" charset="0"/>
              </a:rPr>
              <a:t> dung </a:t>
            </a:r>
            <a:r>
              <a:rPr lang="en-US" b="1" dirty="0" err="1">
                <a:solidFill>
                  <a:srgbClr val="EC623C"/>
                </a:solidFill>
                <a:latin typeface="Times New Roman" panose="02020603050405020304" pitchFamily="18" charset="0"/>
                <a:cs typeface="Times New Roman" panose="02020603050405020304" pitchFamily="18" charset="0"/>
              </a:rPr>
              <a:t>chính</a:t>
            </a:r>
            <a:r>
              <a:rPr lang="en-US" b="1" dirty="0">
                <a:solidFill>
                  <a:srgbClr val="EC623C"/>
                </a:solidFill>
                <a:latin typeface="Times New Roman" panose="02020603050405020304" pitchFamily="18" charset="0"/>
                <a:cs typeface="Times New Roman" panose="02020603050405020304" pitchFamily="18" charset="0"/>
              </a:rPr>
              <a:t> </a:t>
            </a:r>
            <a:r>
              <a:rPr lang="en-US" b="1" dirty="0" err="1">
                <a:solidFill>
                  <a:srgbClr val="EC623C"/>
                </a:solidFill>
                <a:latin typeface="Times New Roman" panose="02020603050405020304" pitchFamily="18" charset="0"/>
                <a:cs typeface="Times New Roman" panose="02020603050405020304" pitchFamily="18" charset="0"/>
              </a:rPr>
              <a:t>của</a:t>
            </a:r>
            <a:r>
              <a:rPr lang="en-US" b="1" dirty="0">
                <a:solidFill>
                  <a:srgbClr val="EC623C"/>
                </a:solidFill>
                <a:latin typeface="Times New Roman" panose="02020603050405020304" pitchFamily="18" charset="0"/>
                <a:cs typeface="Times New Roman" panose="02020603050405020304" pitchFamily="18" charset="0"/>
              </a:rPr>
              <a:t> </a:t>
            </a:r>
            <a:r>
              <a:rPr lang="en-US" b="1" dirty="0" err="1">
                <a:solidFill>
                  <a:srgbClr val="EC623C"/>
                </a:solidFill>
                <a:latin typeface="Times New Roman" panose="02020603050405020304" pitchFamily="18" charset="0"/>
                <a:cs typeface="Times New Roman" panose="02020603050405020304" pitchFamily="18" charset="0"/>
              </a:rPr>
              <a:t>bài</a:t>
            </a:r>
            <a:r>
              <a:rPr lang="en-US" b="1" dirty="0">
                <a:solidFill>
                  <a:srgbClr val="EC623C"/>
                </a:solidFill>
                <a:latin typeface="Times New Roman" panose="02020603050405020304" pitchFamily="18" charset="0"/>
                <a:cs typeface="Times New Roman" panose="02020603050405020304" pitchFamily="18" charset="0"/>
              </a:rPr>
              <a:t> </a:t>
            </a:r>
            <a:r>
              <a:rPr lang="en-US" b="1" dirty="0" err="1">
                <a:solidFill>
                  <a:srgbClr val="EC623C"/>
                </a:solidFill>
                <a:latin typeface="Times New Roman" panose="02020603050405020304" pitchFamily="18" charset="0"/>
                <a:cs typeface="Times New Roman" panose="02020603050405020304" pitchFamily="18" charset="0"/>
              </a:rPr>
              <a:t>thơ</a:t>
            </a:r>
            <a:r>
              <a:rPr lang="en-US" b="1" dirty="0">
                <a:solidFill>
                  <a:srgbClr val="EC623C"/>
                </a:solidFill>
                <a:latin typeface="Times New Roman" panose="02020603050405020304" pitchFamily="18" charset="0"/>
                <a:cs typeface="Times New Roman" panose="02020603050405020304" pitchFamily="18" charset="0"/>
              </a:rPr>
              <a:t> là </a:t>
            </a:r>
            <a:r>
              <a:rPr lang="en-US" b="1" dirty="0" err="1">
                <a:solidFill>
                  <a:srgbClr val="EC623C"/>
                </a:solidFill>
                <a:latin typeface="Times New Roman" panose="02020603050405020304" pitchFamily="18" charset="0"/>
                <a:cs typeface="Times New Roman" panose="02020603050405020304" pitchFamily="18" charset="0"/>
              </a:rPr>
              <a:t>gì</a:t>
            </a:r>
            <a:r>
              <a:rPr lang="en-US" b="1" dirty="0">
                <a:solidFill>
                  <a:srgbClr val="EC623C"/>
                </a:solidFill>
                <a:latin typeface="Times New Roman" panose="02020603050405020304" pitchFamily="18" charset="0"/>
                <a:cs typeface="Times New Roman" panose="02020603050405020304" pitchFamily="18" charset="0"/>
              </a:rPr>
              <a:t>? </a:t>
            </a:r>
          </a:p>
        </p:txBody>
      </p:sp>
      <p:pic>
        <p:nvPicPr>
          <p:cNvPr id="10" name="Picture 9" descr="A picture containing text&#10;&#10;Description automatically generated">
            <a:extLst>
              <a:ext uri="{FF2B5EF4-FFF2-40B4-BE49-F238E27FC236}">
                <a16:creationId xmlns:a16="http://schemas.microsoft.com/office/drawing/2014/main" id="{5E59A036-AAA5-4A2B-A99E-6406D0CC774C}"/>
              </a:ext>
            </a:extLst>
          </p:cNvPr>
          <p:cNvPicPr>
            <a:picLocks noChangeAspect="1"/>
          </p:cNvPicPr>
          <p:nvPr/>
        </p:nvPicPr>
        <p:blipFill rotWithShape="1">
          <a:blip r:embed="rId3">
            <a:extLst>
              <a:ext uri="{28A0092B-C50C-407E-A947-70E740481C1C}">
                <a14:useLocalDpi xmlns:a14="http://schemas.microsoft.com/office/drawing/2010/main" val="0"/>
              </a:ext>
            </a:extLst>
          </a:blip>
          <a:srcRect l="32328" t="4352" r="21503" b="6908"/>
          <a:stretch/>
        </p:blipFill>
        <p:spPr>
          <a:xfrm rot="19566215">
            <a:off x="-8852" y="3638003"/>
            <a:ext cx="2888845" cy="3082834"/>
          </a:xfrm>
          <a:prstGeom prst="rect">
            <a:avLst/>
          </a:prstGeom>
        </p:spPr>
      </p:pic>
      <p:grpSp>
        <p:nvGrpSpPr>
          <p:cNvPr id="2" name="Group 1">
            <a:extLst>
              <a:ext uri="{FF2B5EF4-FFF2-40B4-BE49-F238E27FC236}">
                <a16:creationId xmlns:a16="http://schemas.microsoft.com/office/drawing/2014/main" id="{35406942-5659-44DD-AA6B-55F36E43D946}"/>
              </a:ext>
            </a:extLst>
          </p:cNvPr>
          <p:cNvGrpSpPr/>
          <p:nvPr/>
        </p:nvGrpSpPr>
        <p:grpSpPr>
          <a:xfrm>
            <a:off x="2692126" y="2573484"/>
            <a:ext cx="6807750" cy="2896939"/>
            <a:chOff x="2692126" y="2809461"/>
            <a:chExt cx="6807750" cy="2667328"/>
          </a:xfrm>
        </p:grpSpPr>
        <p:sp>
          <p:nvSpPr>
            <p:cNvPr id="15" name="Rectangle: Rounded Corners 14">
              <a:extLst>
                <a:ext uri="{FF2B5EF4-FFF2-40B4-BE49-F238E27FC236}">
                  <a16:creationId xmlns:a16="http://schemas.microsoft.com/office/drawing/2014/main" id="{3EE8310D-18D8-4D8E-9D22-A358E911F2D7}"/>
                </a:ext>
              </a:extLst>
            </p:cNvPr>
            <p:cNvSpPr/>
            <p:nvPr/>
          </p:nvSpPr>
          <p:spPr>
            <a:xfrm>
              <a:off x="2692126" y="2809461"/>
              <a:ext cx="6807750" cy="2657127"/>
            </a:xfrm>
            <a:prstGeom prst="roundRect">
              <a:avLst/>
            </a:prstGeom>
            <a:noFill/>
            <a:ln w="57150">
              <a:solidFill>
                <a:srgbClr val="3E3E3E"/>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CDDC3ACE-E3C3-4C80-B6BE-17FBE91C219F}"/>
                </a:ext>
              </a:extLst>
            </p:cNvPr>
            <p:cNvSpPr txBox="1"/>
            <p:nvPr/>
          </p:nvSpPr>
          <p:spPr>
            <a:xfrm>
              <a:off x="3030070" y="2841339"/>
              <a:ext cx="6207447" cy="26354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Bài</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thơ</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là</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lời</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của</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một</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người</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cháu</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bày</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tỏ</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tình</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cảm</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của</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mình</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đối</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với</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bà</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thể</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hiện</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niềm</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vui</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khi</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nghỉ</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hè</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được</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về</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thăm</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bà</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thăm</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vi-VN" sz="36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quê.</a:t>
              </a:r>
              <a:endParaRPr kumimoji="0" lang="en-US" sz="36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grpSp>
      <p:grpSp>
        <p:nvGrpSpPr>
          <p:cNvPr id="4" name="Group 3">
            <a:extLst>
              <a:ext uri="{FF2B5EF4-FFF2-40B4-BE49-F238E27FC236}">
                <a16:creationId xmlns:a16="http://schemas.microsoft.com/office/drawing/2014/main" id="{B3232987-673F-4D26-9122-CBEDB9443BA8}"/>
              </a:ext>
            </a:extLst>
          </p:cNvPr>
          <p:cNvGrpSpPr/>
          <p:nvPr/>
        </p:nvGrpSpPr>
        <p:grpSpPr>
          <a:xfrm>
            <a:off x="8089565" y="5114492"/>
            <a:ext cx="4117156" cy="1805947"/>
            <a:chOff x="7394713" y="4119427"/>
            <a:chExt cx="4797288" cy="2705329"/>
          </a:xfrm>
        </p:grpSpPr>
        <p:pic>
          <p:nvPicPr>
            <p:cNvPr id="12" name="Picture 11" descr="A picture containing text, cake, birthday, decorated&#10;&#10;Description automatically generated">
              <a:extLst>
                <a:ext uri="{FF2B5EF4-FFF2-40B4-BE49-F238E27FC236}">
                  <a16:creationId xmlns:a16="http://schemas.microsoft.com/office/drawing/2014/main" id="{3096AAA2-5760-40EB-9C6D-655EEB55BDD2}"/>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7394713" y="4119427"/>
              <a:ext cx="4797288" cy="2705329"/>
            </a:xfrm>
            <a:prstGeom prst="rect">
              <a:avLst/>
            </a:prstGeom>
          </p:spPr>
        </p:pic>
        <p:pic>
          <p:nvPicPr>
            <p:cNvPr id="3" name="Picture 2" descr="A toy figurine of a child&#10;&#10;Description automatically generated with low confidence">
              <a:extLst>
                <a:ext uri="{FF2B5EF4-FFF2-40B4-BE49-F238E27FC236}">
                  <a16:creationId xmlns:a16="http://schemas.microsoft.com/office/drawing/2014/main" id="{87F7DB74-2B0A-4D83-9F8C-CA152D56C773}"/>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0325194" y="5237713"/>
              <a:ext cx="942430" cy="1265913"/>
            </a:xfrm>
            <a:prstGeom prst="rect">
              <a:avLst/>
            </a:prstGeom>
          </p:spPr>
        </p:pic>
      </p:grpSp>
      <p:pic>
        <p:nvPicPr>
          <p:cNvPr id="14" name="Picture 13">
            <a:extLst>
              <a:ext uri="{FF2B5EF4-FFF2-40B4-BE49-F238E27FC236}">
                <a16:creationId xmlns:a16="http://schemas.microsoft.com/office/drawing/2014/main" id="{53C208BC-6E0A-4EF3-A2A2-D965BCA72EE4}"/>
              </a:ext>
            </a:extLst>
          </p:cNvPr>
          <p:cNvPicPr>
            <a:picLocks noChangeAspect="1"/>
          </p:cNvPicPr>
          <p:nvPr/>
        </p:nvPicPr>
        <p:blipFill>
          <a:blip r:embed="rId6">
            <a:extLst>
              <a:ext uri="{BEBA8EAE-BF5A-486C-A8C5-ECC9F3942E4B}">
                <a14:imgProps xmlns:a14="http://schemas.microsoft.com/office/drawing/2010/main">
                  <a14:imgLayer r:embed="rId7">
                    <a14:imgEffect>
                      <a14:artisticCrisscrossEtching/>
                    </a14:imgEffect>
                  </a14:imgLayer>
                </a14:imgProps>
              </a:ext>
            </a:extLst>
          </a:blip>
          <a:stretch>
            <a:fillRect/>
          </a:stretch>
        </p:blipFill>
        <p:spPr>
          <a:xfrm>
            <a:off x="1886351" y="2076461"/>
            <a:ext cx="1724728" cy="1233232"/>
          </a:xfrm>
          <a:prstGeom prst="rect">
            <a:avLst/>
          </a:prstGeom>
        </p:spPr>
      </p:pic>
    </p:spTree>
    <p:extLst>
      <p:ext uri="{BB962C8B-B14F-4D97-AF65-F5344CB8AC3E}">
        <p14:creationId xmlns:p14="http://schemas.microsoft.com/office/powerpoint/2010/main" val="1097914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type="lt">
                                    <p:tmAbs val="0"/>
                                  </p:iterate>
                                  <p:childTnLst>
                                    <p:set>
                                      <p:cBhvr>
                                        <p:cTn id="6" dur="1" fill="hold">
                                          <p:stCondLst>
                                            <p:cond delay="0"/>
                                          </p:stCondLst>
                                        </p:cTn>
                                        <p:tgtEl>
                                          <p:spTgt spid="9"/>
                                        </p:tgtEl>
                                        <p:attrNameLst>
                                          <p:attrName>style.visibility</p:attrName>
                                        </p:attrNameLst>
                                      </p:cBhvr>
                                      <p:to>
                                        <p:strVal val="visible"/>
                                      </p:to>
                                    </p:set>
                                  </p:childTnLst>
                                </p:cTn>
                              </p:par>
                            </p:childTnLst>
                          </p:cTn>
                        </p:par>
                        <p:par>
                          <p:cTn id="7" fill="hold">
                            <p:stCondLst>
                              <p:cond delay="0"/>
                            </p:stCondLst>
                            <p:childTnLst>
                              <p:par>
                                <p:cTn id="8" presetID="34" presetClass="emph" presetSubtype="0" fill="hold" grpId="1" nodeType="afterEffect">
                                  <p:stCondLst>
                                    <p:cond delay="0"/>
                                  </p:stCondLst>
                                  <p:iterate type="lt">
                                    <p:tmPct val="10000"/>
                                  </p:iterate>
                                  <p:childTnLst>
                                    <p:animMotion origin="layout" path="M 0.0 0.0 L 0.0 -0.07213" pathEditMode="relative" ptsTypes="">
                                      <p:cBhvr>
                                        <p:cTn id="9" dur="100" accel="50000" decel="50000" autoRev="1" fill="hold">
                                          <p:stCondLst>
                                            <p:cond delay="0"/>
                                          </p:stCondLst>
                                        </p:cTn>
                                        <p:tgtEl>
                                          <p:spTgt spid="9"/>
                                        </p:tgtEl>
                                        <p:attrNameLst>
                                          <p:attrName>ppt_x</p:attrName>
                                          <p:attrName>ppt_y</p:attrName>
                                        </p:attrNameLst>
                                      </p:cBhvr>
                                    </p:animMotion>
                                    <p:animRot by="1500000">
                                      <p:cBhvr>
                                        <p:cTn id="10" dur="50" fill="hold">
                                          <p:stCondLst>
                                            <p:cond delay="0"/>
                                          </p:stCondLst>
                                        </p:cTn>
                                        <p:tgtEl>
                                          <p:spTgt spid="9"/>
                                        </p:tgtEl>
                                        <p:attrNameLst>
                                          <p:attrName>r</p:attrName>
                                        </p:attrNameLst>
                                      </p:cBhvr>
                                    </p:animRot>
                                    <p:animRot by="-1500000">
                                      <p:cBhvr>
                                        <p:cTn id="11" dur="50" fill="hold">
                                          <p:stCondLst>
                                            <p:cond delay="50"/>
                                          </p:stCondLst>
                                        </p:cTn>
                                        <p:tgtEl>
                                          <p:spTgt spid="9"/>
                                        </p:tgtEl>
                                        <p:attrNameLst>
                                          <p:attrName>r</p:attrName>
                                        </p:attrNameLst>
                                      </p:cBhvr>
                                    </p:animRot>
                                    <p:animRot by="-1500000">
                                      <p:cBhvr>
                                        <p:cTn id="12" dur="50" fill="hold">
                                          <p:stCondLst>
                                            <p:cond delay="100"/>
                                          </p:stCondLst>
                                        </p:cTn>
                                        <p:tgtEl>
                                          <p:spTgt spid="9"/>
                                        </p:tgtEl>
                                        <p:attrNameLst>
                                          <p:attrName>r</p:attrName>
                                        </p:attrNameLst>
                                      </p:cBhvr>
                                    </p:animRot>
                                    <p:animRot by="1500000">
                                      <p:cBhvr>
                                        <p:cTn id="13" dur="50" fill="hold">
                                          <p:stCondLst>
                                            <p:cond delay="150"/>
                                          </p:stCondLst>
                                        </p:cTn>
                                        <p:tgtEl>
                                          <p:spTgt spid="9"/>
                                        </p:tgtEl>
                                        <p:attrNameLst>
                                          <p:attrName>r</p:attrName>
                                        </p:attrNameLst>
                                      </p:cBhvr>
                                    </p:animRo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14"/>
                                        </p:tgtEl>
                                        <p:attrNameLst>
                                          <p:attrName>style.visibility</p:attrName>
                                        </p:attrNameLst>
                                      </p:cBhvr>
                                      <p:to>
                                        <p:strVal val="visible"/>
                                      </p:to>
                                    </p:set>
                                  </p:childTnLst>
                                </p:cTn>
                              </p:par>
                            </p:childTnLst>
                          </p:cTn>
                        </p:par>
                        <p:par>
                          <p:cTn id="18" fill="hold">
                            <p:stCondLst>
                              <p:cond delay="0"/>
                            </p:stCondLst>
                            <p:childTnLst>
                              <p:par>
                                <p:cTn id="19" presetID="26" presetClass="emph" presetSubtype="0" fill="hold" nodeType="afterEffect">
                                  <p:stCondLst>
                                    <p:cond delay="0"/>
                                  </p:stCondLst>
                                  <p:childTnLst>
                                    <p:animEffect transition="out" filter="fade">
                                      <p:cBhvr>
                                        <p:cTn id="20" dur="500" tmFilter="0, 0; .2, .5; .8, .5; 1, 0"/>
                                        <p:tgtEl>
                                          <p:spTgt spid="14"/>
                                        </p:tgtEl>
                                      </p:cBhvr>
                                    </p:animEffect>
                                    <p:animScale>
                                      <p:cBhvr>
                                        <p:cTn id="21" dur="250" autoRev="1" fill="hold"/>
                                        <p:tgtEl>
                                          <p:spTgt spid="14"/>
                                        </p:tgtEl>
                                      </p:cBhvr>
                                      <p:by x="105000" y="105000"/>
                                    </p:animScale>
                                  </p:childTnLst>
                                </p:cTn>
                              </p:par>
                            </p:childTnLst>
                          </p:cTn>
                        </p:par>
                        <p:par>
                          <p:cTn id="22" fill="hold">
                            <p:stCondLst>
                              <p:cond delay="500"/>
                            </p:stCondLst>
                            <p:childTnLst>
                              <p:par>
                                <p:cTn id="23" presetID="6" presetClass="entr" presetSubtype="16" fill="hold" nodeType="after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circle(in)">
                                      <p:cBhvr>
                                        <p:cTn id="25"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7000" r="-3000" b="-32000"/>
          </a:stretch>
        </a:blipFill>
        <a:effectLst/>
      </p:bgPr>
    </p:bg>
    <p:spTree>
      <p:nvGrpSpPr>
        <p:cNvPr id="1" name=""/>
        <p:cNvGrpSpPr/>
        <p:nvPr/>
      </p:nvGrpSpPr>
      <p:grpSpPr>
        <a:xfrm>
          <a:off x="0" y="0"/>
          <a:ext cx="0" cy="0"/>
          <a:chOff x="0" y="0"/>
          <a:chExt cx="0" cy="0"/>
        </a:xfrm>
      </p:grpSpPr>
      <p:sp>
        <p:nvSpPr>
          <p:cNvPr id="82" name="Title 1">
            <a:extLst>
              <a:ext uri="{FF2B5EF4-FFF2-40B4-BE49-F238E27FC236}">
                <a16:creationId xmlns:a16="http://schemas.microsoft.com/office/drawing/2014/main" id="{0AAE834D-E18C-4C3B-898E-A45011B466C6}"/>
              </a:ext>
            </a:extLst>
          </p:cNvPr>
          <p:cNvSpPr>
            <a:spLocks noGrp="1"/>
          </p:cNvSpPr>
          <p:nvPr>
            <p:ph type="title"/>
          </p:nvPr>
        </p:nvSpPr>
        <p:spPr>
          <a:xfrm>
            <a:off x="3749003" y="829533"/>
            <a:ext cx="4693994" cy="1006389"/>
          </a:xfrm>
        </p:spPr>
        <p:txBody>
          <a:bodyPr>
            <a:normAutofit/>
          </a:bodyPr>
          <a:lstStyle/>
          <a:p>
            <a:pPr algn="ctr"/>
            <a:r>
              <a:rPr lang="en-US" b="1" dirty="0" err="1">
                <a:solidFill>
                  <a:srgbClr val="EC623C"/>
                </a:solidFill>
                <a:latin typeface="Patrick Hand" panose="00000500000000000000" pitchFamily="2" charset="0"/>
              </a:rPr>
              <a:t>Liên</a:t>
            </a:r>
            <a:r>
              <a:rPr lang="en-US" b="1" dirty="0">
                <a:solidFill>
                  <a:srgbClr val="EC623C"/>
                </a:solidFill>
                <a:latin typeface="Patrick Hand" panose="00000500000000000000" pitchFamily="2" charset="0"/>
              </a:rPr>
              <a:t> </a:t>
            </a:r>
            <a:r>
              <a:rPr lang="en-US" b="1" dirty="0" err="1">
                <a:solidFill>
                  <a:srgbClr val="EC623C"/>
                </a:solidFill>
                <a:latin typeface="Patrick Hand" panose="00000500000000000000" pitchFamily="2" charset="0"/>
              </a:rPr>
              <a:t>hệ</a:t>
            </a:r>
            <a:r>
              <a:rPr lang="en-US" b="1" dirty="0">
                <a:solidFill>
                  <a:srgbClr val="EC623C"/>
                </a:solidFill>
                <a:latin typeface="Patrick Hand" panose="00000500000000000000" pitchFamily="2" charset="0"/>
              </a:rPr>
              <a:t> </a:t>
            </a:r>
            <a:r>
              <a:rPr lang="en-US" b="1" dirty="0" err="1">
                <a:solidFill>
                  <a:srgbClr val="EC623C"/>
                </a:solidFill>
                <a:latin typeface="Patrick Hand" panose="00000500000000000000" pitchFamily="2" charset="0"/>
              </a:rPr>
              <a:t>bản</a:t>
            </a:r>
            <a:r>
              <a:rPr lang="en-US" b="1" dirty="0">
                <a:solidFill>
                  <a:srgbClr val="EC623C"/>
                </a:solidFill>
                <a:latin typeface="Patrick Hand" panose="00000500000000000000" pitchFamily="2" charset="0"/>
              </a:rPr>
              <a:t> thân</a:t>
            </a:r>
          </a:p>
        </p:txBody>
      </p:sp>
      <p:pic>
        <p:nvPicPr>
          <p:cNvPr id="83" name="Picture 82" descr="A picture containing text, envelope, businesscard&#10;&#10;Description automatically generated">
            <a:extLst>
              <a:ext uri="{FF2B5EF4-FFF2-40B4-BE49-F238E27FC236}">
                <a16:creationId xmlns:a16="http://schemas.microsoft.com/office/drawing/2014/main" id="{27022C0C-1846-44C3-A473-50EE8508EA0B}"/>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rot="20467373">
            <a:off x="8699100" y="767696"/>
            <a:ext cx="1521589" cy="844799"/>
          </a:xfrm>
          <a:prstGeom prst="rect">
            <a:avLst/>
          </a:prstGeom>
        </p:spPr>
      </p:pic>
      <p:grpSp>
        <p:nvGrpSpPr>
          <p:cNvPr id="2" name="Group 1">
            <a:extLst>
              <a:ext uri="{FF2B5EF4-FFF2-40B4-BE49-F238E27FC236}">
                <a16:creationId xmlns:a16="http://schemas.microsoft.com/office/drawing/2014/main" id="{70224922-3F44-45E2-B200-65D1037C3287}"/>
              </a:ext>
            </a:extLst>
          </p:cNvPr>
          <p:cNvGrpSpPr/>
          <p:nvPr/>
        </p:nvGrpSpPr>
        <p:grpSpPr>
          <a:xfrm>
            <a:off x="2468657" y="1920208"/>
            <a:ext cx="8838251" cy="1064989"/>
            <a:chOff x="2468657" y="1920208"/>
            <a:chExt cx="8838251" cy="1064989"/>
          </a:xfrm>
        </p:grpSpPr>
        <p:pic>
          <p:nvPicPr>
            <p:cNvPr id="84" name="Picture 83">
              <a:extLst>
                <a:ext uri="{FF2B5EF4-FFF2-40B4-BE49-F238E27FC236}">
                  <a16:creationId xmlns:a16="http://schemas.microsoft.com/office/drawing/2014/main" id="{142AD80E-615F-4F96-BC50-DCC39DDF46E8}"/>
                </a:ext>
              </a:extLst>
            </p:cNvPr>
            <p:cNvPicPr>
              <a:picLocks noChangeAspect="1"/>
            </p:cNvPicPr>
            <p:nvPr/>
          </p:nvPicPr>
          <p:blipFill>
            <a:blip r:embed="rId4"/>
            <a:stretch>
              <a:fillRect/>
            </a:stretch>
          </p:blipFill>
          <p:spPr>
            <a:xfrm>
              <a:off x="2468657" y="1920208"/>
              <a:ext cx="408954" cy="723204"/>
            </a:xfrm>
            <a:prstGeom prst="rect">
              <a:avLst/>
            </a:prstGeom>
          </p:spPr>
        </p:pic>
        <p:sp>
          <p:nvSpPr>
            <p:cNvPr id="87" name="TextBox 86">
              <a:extLst>
                <a:ext uri="{FF2B5EF4-FFF2-40B4-BE49-F238E27FC236}">
                  <a16:creationId xmlns:a16="http://schemas.microsoft.com/office/drawing/2014/main" id="{64CB1068-2F41-46AB-AA80-657E0AF28EBB}"/>
                </a:ext>
              </a:extLst>
            </p:cNvPr>
            <p:cNvSpPr txBox="1"/>
            <p:nvPr/>
          </p:nvSpPr>
          <p:spPr>
            <a:xfrm>
              <a:off x="3049171" y="1969534"/>
              <a:ext cx="8257737"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a:ln>
                    <a:noFill/>
                  </a:ln>
                  <a:solidFill>
                    <a:srgbClr val="5B9BD5">
                      <a:lumMod val="75000"/>
                    </a:srgbClr>
                  </a:solidFill>
                  <a:effectLst/>
                  <a:uLnTx/>
                  <a:uFillTx/>
                  <a:latin typeface="Calibri" panose="020F0502020204030204" pitchFamily="34" charset="0"/>
                  <a:ea typeface="Calibri" panose="020F0502020204030204" pitchFamily="34" charset="0"/>
                  <a:cs typeface="Calibri" panose="020F0502020204030204" pitchFamily="34" charset="0"/>
                </a:rPr>
                <a:t>Điều </a:t>
              </a:r>
              <a:r>
                <a:rPr kumimoji="0" lang="en-US" sz="3000" b="0" i="0" u="none" strike="noStrike" kern="1200" cap="none" spc="0" normalizeH="0" baseline="0" noProof="0" dirty="0" err="1">
                  <a:ln>
                    <a:noFill/>
                  </a:ln>
                  <a:solidFill>
                    <a:srgbClr val="5B9BD5">
                      <a:lumMod val="75000"/>
                    </a:srgbClr>
                  </a:solidFill>
                  <a:effectLst/>
                  <a:uLnTx/>
                  <a:uFillTx/>
                  <a:latin typeface="Calibri" panose="020F0502020204030204" pitchFamily="34" charset="0"/>
                  <a:ea typeface="Calibri" panose="020F0502020204030204" pitchFamily="34" charset="0"/>
                  <a:cs typeface="Calibri" panose="020F0502020204030204" pitchFamily="34" charset="0"/>
                </a:rPr>
                <a:t>gì</a:t>
              </a:r>
              <a:r>
                <a:rPr kumimoji="0" lang="en-US" sz="3000" b="0" i="0" u="none" strike="noStrike" kern="1200" cap="none" spc="0" normalizeH="0" baseline="0" noProof="0" dirty="0">
                  <a:ln>
                    <a:noFill/>
                  </a:ln>
                  <a:solidFill>
                    <a:srgbClr val="5B9BD5">
                      <a:lumMod val="75000"/>
                    </a:srgbClr>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000" b="0" i="0" u="none" strike="noStrike" kern="1200" cap="none" spc="0" normalizeH="0" baseline="0" noProof="0" dirty="0" err="1">
                  <a:ln>
                    <a:noFill/>
                  </a:ln>
                  <a:solidFill>
                    <a:srgbClr val="5B9BD5">
                      <a:lumMod val="75000"/>
                    </a:srgbClr>
                  </a:solidFill>
                  <a:effectLst/>
                  <a:uLnTx/>
                  <a:uFillTx/>
                  <a:latin typeface="Calibri" panose="020F0502020204030204" pitchFamily="34" charset="0"/>
                  <a:ea typeface="Calibri" panose="020F0502020204030204" pitchFamily="34" charset="0"/>
                  <a:cs typeface="Calibri" panose="020F0502020204030204" pitchFamily="34" charset="0"/>
                </a:rPr>
                <a:t>làm</a:t>
              </a:r>
              <a:r>
                <a:rPr kumimoji="0" lang="en-US" sz="3000" b="0" i="0" u="none" strike="noStrike" kern="1200" cap="none" spc="0" normalizeH="0" baseline="0" noProof="0" dirty="0">
                  <a:ln>
                    <a:noFill/>
                  </a:ln>
                  <a:solidFill>
                    <a:srgbClr val="5B9BD5">
                      <a:lumMod val="75000"/>
                    </a:srgbClr>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vi-VN" sz="3000" b="0" i="0" u="none" strike="noStrike" kern="1200" cap="none" spc="0" normalizeH="0" baseline="0" noProof="0" dirty="0">
                  <a:ln>
                    <a:noFill/>
                  </a:ln>
                  <a:solidFill>
                    <a:srgbClr val="5B9BD5">
                      <a:lumMod val="75000"/>
                    </a:srgbClr>
                  </a:solidFill>
                  <a:effectLst/>
                  <a:uLnTx/>
                  <a:uFillTx/>
                  <a:latin typeface="Calibri" panose="020F0502020204030204" pitchFamily="34" charset="0"/>
                  <a:ea typeface="Calibri" panose="020F0502020204030204" pitchFamily="34" charset="0"/>
                  <a:cs typeface="Calibri" panose="020F0502020204030204" pitchFamily="34" charset="0"/>
                </a:rPr>
                <a:t>em cảm thấy vui nhất khi </a:t>
              </a:r>
              <a:r>
                <a:rPr kumimoji="0" lang="en-US" sz="3000" b="0" i="0" u="none" strike="noStrike" kern="1200" cap="none" spc="0" normalizeH="0" baseline="0" noProof="0" dirty="0" err="1">
                  <a:ln>
                    <a:noFill/>
                  </a:ln>
                  <a:solidFill>
                    <a:srgbClr val="5B9BD5">
                      <a:lumMod val="75000"/>
                    </a:srgbClr>
                  </a:solidFill>
                  <a:effectLst/>
                  <a:uLnTx/>
                  <a:uFillTx/>
                  <a:latin typeface="Calibri" panose="020F0502020204030204" pitchFamily="34" charset="0"/>
                  <a:ea typeface="Calibri" panose="020F0502020204030204" pitchFamily="34" charset="0"/>
                  <a:cs typeface="Calibri" panose="020F0502020204030204" pitchFamily="34" charset="0"/>
                </a:rPr>
                <a:t>về</a:t>
              </a:r>
              <a:r>
                <a:rPr kumimoji="0" lang="en-US" sz="3000" b="0" i="0" u="none" strike="noStrike" kern="1200" cap="none" spc="0" normalizeH="0" baseline="0" noProof="0" dirty="0">
                  <a:ln>
                    <a:noFill/>
                  </a:ln>
                  <a:solidFill>
                    <a:srgbClr val="5B9BD5">
                      <a:lumMod val="75000"/>
                    </a:srgbClr>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000" b="0" i="0" u="none" strike="noStrike" kern="1200" cap="none" spc="0" normalizeH="0" baseline="0" noProof="0" dirty="0" err="1">
                  <a:ln>
                    <a:noFill/>
                  </a:ln>
                  <a:solidFill>
                    <a:srgbClr val="5B9BD5">
                      <a:lumMod val="75000"/>
                    </a:srgbClr>
                  </a:solidFill>
                  <a:effectLst/>
                  <a:uLnTx/>
                  <a:uFillTx/>
                  <a:latin typeface="Calibri" panose="020F0502020204030204" pitchFamily="34" charset="0"/>
                  <a:ea typeface="Calibri" panose="020F0502020204030204" pitchFamily="34" charset="0"/>
                  <a:cs typeface="Calibri" panose="020F0502020204030204" pitchFamily="34" charset="0"/>
                </a:rPr>
                <a:t>quê</a:t>
              </a:r>
              <a:r>
                <a:rPr kumimoji="0" lang="en-US" sz="3000" b="0" i="0" u="none" strike="noStrike" kern="1200" cap="none" spc="0" normalizeH="0" baseline="0" noProof="0" dirty="0">
                  <a:ln>
                    <a:noFill/>
                  </a:ln>
                  <a:solidFill>
                    <a:srgbClr val="5B9BD5">
                      <a:lumMod val="75000"/>
                    </a:srgbClr>
                  </a:solidFill>
                  <a:effectLst/>
                  <a:uLnTx/>
                  <a:uFillTx/>
                  <a:latin typeface="Calibri" panose="020F0502020204030204" pitchFamily="34" charset="0"/>
                  <a:ea typeface="Calibri" panose="020F0502020204030204" pitchFamily="34" charset="0"/>
                  <a:cs typeface="Calibri" panose="020F0502020204030204" pitchFamily="34" charset="0"/>
                </a:rPr>
                <a:t>?</a:t>
              </a:r>
              <a:endParaRPr kumimoji="0" lang="vi-VN" sz="3000" b="0" i="0" u="none" strike="noStrike" kern="1200" cap="none" spc="0" normalizeH="0" baseline="0" noProof="0" dirty="0">
                <a:ln>
                  <a:noFill/>
                </a:ln>
                <a:solidFill>
                  <a:srgbClr val="5B9BD5">
                    <a:lumMod val="75000"/>
                  </a:srgbClr>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000" b="0" i="0" u="none" strike="noStrike" kern="1200" cap="none" spc="0" normalizeH="0" baseline="0" noProof="0" dirty="0">
                <a:ln>
                  <a:noFill/>
                </a:ln>
                <a:solidFill>
                  <a:srgbClr val="5B9BD5">
                    <a:lumMod val="75000"/>
                  </a:srgbClr>
                </a:solidFill>
                <a:effectLst/>
                <a:uLnTx/>
                <a:uFillTx/>
                <a:latin typeface="Calibri" panose="020F0502020204030204" pitchFamily="34" charset="0"/>
                <a:ea typeface="+mn-ea"/>
                <a:cs typeface="Calibri" panose="020F0502020204030204" pitchFamily="34" charset="0"/>
              </a:endParaRPr>
            </a:p>
          </p:txBody>
        </p:sp>
      </p:grpSp>
      <p:grpSp>
        <p:nvGrpSpPr>
          <p:cNvPr id="3" name="Group 2">
            <a:extLst>
              <a:ext uri="{FF2B5EF4-FFF2-40B4-BE49-F238E27FC236}">
                <a16:creationId xmlns:a16="http://schemas.microsoft.com/office/drawing/2014/main" id="{802460E6-9233-40BA-896D-B6E8228CD145}"/>
              </a:ext>
            </a:extLst>
          </p:cNvPr>
          <p:cNvGrpSpPr/>
          <p:nvPr/>
        </p:nvGrpSpPr>
        <p:grpSpPr>
          <a:xfrm>
            <a:off x="2445703" y="2928949"/>
            <a:ext cx="7725239" cy="887490"/>
            <a:chOff x="2445703" y="2928949"/>
            <a:chExt cx="7725239" cy="887490"/>
          </a:xfrm>
        </p:grpSpPr>
        <p:pic>
          <p:nvPicPr>
            <p:cNvPr id="85" name="Picture 84">
              <a:extLst>
                <a:ext uri="{FF2B5EF4-FFF2-40B4-BE49-F238E27FC236}">
                  <a16:creationId xmlns:a16="http://schemas.microsoft.com/office/drawing/2014/main" id="{34F6B287-66FC-437C-9DCF-34A21BAAEE23}"/>
                </a:ext>
              </a:extLst>
            </p:cNvPr>
            <p:cNvPicPr>
              <a:picLocks noChangeAspect="1"/>
            </p:cNvPicPr>
            <p:nvPr/>
          </p:nvPicPr>
          <p:blipFill>
            <a:blip r:embed="rId5"/>
            <a:stretch>
              <a:fillRect/>
            </a:stretch>
          </p:blipFill>
          <p:spPr>
            <a:xfrm rot="1509629">
              <a:off x="2445703" y="3118022"/>
              <a:ext cx="562040" cy="698417"/>
            </a:xfrm>
            <a:prstGeom prst="rect">
              <a:avLst/>
            </a:prstGeom>
          </p:spPr>
        </p:pic>
        <p:sp>
          <p:nvSpPr>
            <p:cNvPr id="89" name="TextBox 88">
              <a:extLst>
                <a:ext uri="{FF2B5EF4-FFF2-40B4-BE49-F238E27FC236}">
                  <a16:creationId xmlns:a16="http://schemas.microsoft.com/office/drawing/2014/main" id="{79BBBD66-6107-4736-96E9-F89DA7A04F40}"/>
                </a:ext>
              </a:extLst>
            </p:cNvPr>
            <p:cNvSpPr txBox="1"/>
            <p:nvPr/>
          </p:nvSpPr>
          <p:spPr>
            <a:xfrm>
              <a:off x="3049171" y="2928949"/>
              <a:ext cx="7121771" cy="564385"/>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US" sz="3000" dirty="0" err="1">
                  <a:solidFill>
                    <a:srgbClr val="EF6856"/>
                  </a:solidFill>
                  <a:latin typeface="Calibri" panose="020F0502020204030204" pitchFamily="34" charset="0"/>
                  <a:cs typeface="Calibri" panose="020F0502020204030204" pitchFamily="34" charset="0"/>
                </a:rPr>
                <a:t>Quê</a:t>
              </a:r>
              <a:r>
                <a:rPr lang="en-US" sz="3000" dirty="0">
                  <a:solidFill>
                    <a:srgbClr val="EF6856"/>
                  </a:solidFill>
                  <a:latin typeface="Calibri" panose="020F0502020204030204" pitchFamily="34" charset="0"/>
                  <a:cs typeface="Calibri" panose="020F0502020204030204" pitchFamily="34" charset="0"/>
                </a:rPr>
                <a:t> </a:t>
              </a:r>
              <a:r>
                <a:rPr lang="en-US" sz="3000" dirty="0" err="1">
                  <a:solidFill>
                    <a:srgbClr val="EF6856"/>
                  </a:solidFill>
                  <a:latin typeface="Calibri" panose="020F0502020204030204" pitchFamily="34" charset="0"/>
                  <a:cs typeface="Calibri" panose="020F0502020204030204" pitchFamily="34" charset="0"/>
                </a:rPr>
                <a:t>em</a:t>
              </a:r>
              <a:r>
                <a:rPr lang="en-US" sz="3000" dirty="0">
                  <a:solidFill>
                    <a:srgbClr val="EF6856"/>
                  </a:solidFill>
                  <a:latin typeface="Calibri" panose="020F0502020204030204" pitchFamily="34" charset="0"/>
                  <a:cs typeface="Calibri" panose="020F0502020204030204" pitchFamily="34" charset="0"/>
                </a:rPr>
                <a:t> </a:t>
              </a:r>
              <a:r>
                <a:rPr lang="en-US" sz="3000" dirty="0" err="1">
                  <a:solidFill>
                    <a:srgbClr val="EF6856"/>
                  </a:solidFill>
                  <a:latin typeface="Calibri" panose="020F0502020204030204" pitchFamily="34" charset="0"/>
                  <a:cs typeface="Calibri" panose="020F0502020204030204" pitchFamily="34" charset="0"/>
                </a:rPr>
                <a:t>có</a:t>
              </a:r>
              <a:r>
                <a:rPr lang="en-US" sz="3000" dirty="0">
                  <a:solidFill>
                    <a:srgbClr val="EF6856"/>
                  </a:solidFill>
                  <a:latin typeface="Calibri" panose="020F0502020204030204" pitchFamily="34" charset="0"/>
                  <a:cs typeface="Calibri" panose="020F0502020204030204" pitchFamily="34" charset="0"/>
                </a:rPr>
                <a:t> </a:t>
              </a:r>
              <a:r>
                <a:rPr lang="en-US" sz="3000" dirty="0" err="1">
                  <a:solidFill>
                    <a:srgbClr val="EF6856"/>
                  </a:solidFill>
                  <a:latin typeface="Calibri" panose="020F0502020204030204" pitchFamily="34" charset="0"/>
                  <a:cs typeface="Calibri" panose="020F0502020204030204" pitchFamily="34" charset="0"/>
                </a:rPr>
                <a:t>gì</a:t>
              </a:r>
              <a:r>
                <a:rPr lang="en-US" sz="3000" dirty="0">
                  <a:solidFill>
                    <a:srgbClr val="EF6856"/>
                  </a:solidFill>
                  <a:latin typeface="Calibri" panose="020F0502020204030204" pitchFamily="34" charset="0"/>
                  <a:cs typeface="Calibri" panose="020F0502020204030204" pitchFamily="34" charset="0"/>
                </a:rPr>
                <a:t> </a:t>
              </a:r>
              <a:r>
                <a:rPr lang="en-US" sz="3000" dirty="0" err="1">
                  <a:solidFill>
                    <a:srgbClr val="EF6856"/>
                  </a:solidFill>
                  <a:latin typeface="Calibri" panose="020F0502020204030204" pitchFamily="34" charset="0"/>
                  <a:cs typeface="Calibri" panose="020F0502020204030204" pitchFamily="34" charset="0"/>
                </a:rPr>
                <a:t>thú</a:t>
              </a:r>
              <a:r>
                <a:rPr lang="en-US" sz="3000" dirty="0">
                  <a:solidFill>
                    <a:srgbClr val="EF6856"/>
                  </a:solidFill>
                  <a:latin typeface="Calibri" panose="020F0502020204030204" pitchFamily="34" charset="0"/>
                  <a:cs typeface="Calibri" panose="020F0502020204030204" pitchFamily="34" charset="0"/>
                </a:rPr>
                <a:t> </a:t>
              </a:r>
              <a:r>
                <a:rPr lang="en-US" sz="3000" dirty="0" err="1">
                  <a:solidFill>
                    <a:srgbClr val="EF6856"/>
                  </a:solidFill>
                  <a:latin typeface="Calibri" panose="020F0502020204030204" pitchFamily="34" charset="0"/>
                  <a:cs typeface="Calibri" panose="020F0502020204030204" pitchFamily="34" charset="0"/>
                </a:rPr>
                <a:t>vị</a:t>
              </a:r>
              <a:r>
                <a:rPr lang="en-US" sz="3000" dirty="0">
                  <a:solidFill>
                    <a:srgbClr val="EF6856"/>
                  </a:solidFill>
                  <a:latin typeface="Calibri" panose="020F0502020204030204" pitchFamily="34" charset="0"/>
                  <a:cs typeface="Calibri" panose="020F0502020204030204" pitchFamily="34" charset="0"/>
                </a:rPr>
                <a:t>?</a:t>
              </a:r>
              <a:endParaRPr kumimoji="0" lang="vi-VN" sz="3000" b="0" i="0" u="none" strike="noStrike" kern="1200" cap="none" spc="0" normalizeH="0" baseline="0" noProof="0" dirty="0">
                <a:ln>
                  <a:noFill/>
                </a:ln>
                <a:solidFill>
                  <a:srgbClr val="EF6856"/>
                </a:solidFill>
                <a:effectLst/>
                <a:uLnTx/>
                <a:uFillTx/>
                <a:latin typeface="Calibri" panose="020F0502020204030204" pitchFamily="34" charset="0"/>
                <a:ea typeface="+mn-ea"/>
                <a:cs typeface="Calibri" panose="020F0502020204030204" pitchFamily="34" charset="0"/>
              </a:endParaRPr>
            </a:p>
          </p:txBody>
        </p:sp>
      </p:grpSp>
    </p:spTree>
    <p:extLst>
      <p:ext uri="{BB962C8B-B14F-4D97-AF65-F5344CB8AC3E}">
        <p14:creationId xmlns:p14="http://schemas.microsoft.com/office/powerpoint/2010/main" val="17338126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3"/>
                                        </p:tgtEl>
                                        <p:attrNameLst>
                                          <p:attrName>style.visibility</p:attrName>
                                        </p:attrNameLst>
                                      </p:cBhvr>
                                      <p:to>
                                        <p:strVal val="visible"/>
                                      </p:to>
                                    </p:set>
                                    <p:animEffect transition="in" filter="fade">
                                      <p:cBhvr>
                                        <p:cTn id="7" dur="500"/>
                                        <p:tgtEl>
                                          <p:spTgt spid="83"/>
                                        </p:tgtEl>
                                      </p:cBhvr>
                                    </p:animEffect>
                                  </p:childTnLst>
                                </p:cTn>
                              </p:par>
                              <p:par>
                                <p:cTn id="8" presetID="59" presetClass="path" presetSubtype="0" accel="50000" decel="50000" fill="hold" nodeType="withEffect">
                                  <p:stCondLst>
                                    <p:cond delay="0"/>
                                  </p:stCondLst>
                                  <p:childTnLst>
                                    <p:animMotion origin="layout" path="M -0.42851 0.04954 C -0.42851 0.04028 -0.38893 0.03357 -0.34075 0.03357 C -0.29114 0.03357 -0.25156 0.04028 -0.25156 0.04954 C -0.25156 0.05857 -0.21198 0.06574 -0.16237 0.06574 C -0.11419 0.06574 -0.07448 0.05857 -0.07448 0.04954 " pathEditMode="relative" rAng="0" ptsTypes="AAAAA">
                                      <p:cBhvr>
                                        <p:cTn id="9" dur="2000" fill="hold"/>
                                        <p:tgtEl>
                                          <p:spTgt spid="83"/>
                                        </p:tgtEl>
                                        <p:attrNameLst>
                                          <p:attrName>ppt_x</p:attrName>
                                          <p:attrName>ppt_y</p:attrName>
                                        </p:attrNameLst>
                                      </p:cBhvr>
                                      <p:rCtr x="17695" y="0"/>
                                    </p:animMotion>
                                  </p:childTnLst>
                                </p:cTn>
                              </p:par>
                              <p:par>
                                <p:cTn id="10" presetID="22" presetClass="entr" presetSubtype="8" fill="hold" grpId="0" nodeType="withEffect">
                                  <p:stCondLst>
                                    <p:cond delay="0"/>
                                  </p:stCondLst>
                                  <p:childTnLst>
                                    <p:set>
                                      <p:cBhvr>
                                        <p:cTn id="11" dur="1" fill="hold">
                                          <p:stCondLst>
                                            <p:cond delay="0"/>
                                          </p:stCondLst>
                                        </p:cTn>
                                        <p:tgtEl>
                                          <p:spTgt spid="82"/>
                                        </p:tgtEl>
                                        <p:attrNameLst>
                                          <p:attrName>style.visibility</p:attrName>
                                        </p:attrNameLst>
                                      </p:cBhvr>
                                      <p:to>
                                        <p:strVal val="visible"/>
                                      </p:to>
                                    </p:set>
                                    <p:animEffect transition="in" filter="wipe(left)">
                                      <p:cBhvr>
                                        <p:cTn id="12" dur="2000"/>
                                        <p:tgtEl>
                                          <p:spTgt spid="8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3000" t="-64000" b="-64000"/>
          </a:stretch>
        </a:blip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E293CBC7-FC21-4E97-AAA3-386C86A18B98}"/>
              </a:ext>
            </a:extLst>
          </p:cNvPr>
          <p:cNvGrpSpPr/>
          <p:nvPr/>
        </p:nvGrpSpPr>
        <p:grpSpPr>
          <a:xfrm>
            <a:off x="352697" y="439856"/>
            <a:ext cx="10515600" cy="5673562"/>
            <a:chOff x="838200" y="1027906"/>
            <a:chExt cx="7025640" cy="5085511"/>
          </a:xfrm>
        </p:grpSpPr>
        <p:sp>
          <p:nvSpPr>
            <p:cNvPr id="6" name="Rectangle: Rounded Corners 5">
              <a:extLst>
                <a:ext uri="{FF2B5EF4-FFF2-40B4-BE49-F238E27FC236}">
                  <a16:creationId xmlns:a16="http://schemas.microsoft.com/office/drawing/2014/main" id="{C8168155-C258-45AB-9744-CEFE53757292}"/>
                </a:ext>
              </a:extLst>
            </p:cNvPr>
            <p:cNvSpPr/>
            <p:nvPr/>
          </p:nvSpPr>
          <p:spPr>
            <a:xfrm>
              <a:off x="838200" y="1027906"/>
              <a:ext cx="7025640" cy="5085511"/>
            </a:xfrm>
            <a:custGeom>
              <a:avLst/>
              <a:gdLst>
                <a:gd name="connsiteX0" fmla="*/ 0 w 7025640"/>
                <a:gd name="connsiteY0" fmla="*/ 847602 h 5085511"/>
                <a:gd name="connsiteX1" fmla="*/ 847602 w 7025640"/>
                <a:gd name="connsiteY1" fmla="*/ 0 h 5085511"/>
                <a:gd name="connsiteX2" fmla="*/ 6178038 w 7025640"/>
                <a:gd name="connsiteY2" fmla="*/ 0 h 5085511"/>
                <a:gd name="connsiteX3" fmla="*/ 7025640 w 7025640"/>
                <a:gd name="connsiteY3" fmla="*/ 847602 h 5085511"/>
                <a:gd name="connsiteX4" fmla="*/ 7025640 w 7025640"/>
                <a:gd name="connsiteY4" fmla="*/ 4237909 h 5085511"/>
                <a:gd name="connsiteX5" fmla="*/ 6178038 w 7025640"/>
                <a:gd name="connsiteY5" fmla="*/ 5085511 h 5085511"/>
                <a:gd name="connsiteX6" fmla="*/ 847602 w 7025640"/>
                <a:gd name="connsiteY6" fmla="*/ 5085511 h 5085511"/>
                <a:gd name="connsiteX7" fmla="*/ 0 w 7025640"/>
                <a:gd name="connsiteY7" fmla="*/ 4237909 h 5085511"/>
                <a:gd name="connsiteX8" fmla="*/ 0 w 7025640"/>
                <a:gd name="connsiteY8" fmla="*/ 847602 h 5085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25640" h="5085511" fill="none" extrusionOk="0">
                  <a:moveTo>
                    <a:pt x="0" y="847602"/>
                  </a:moveTo>
                  <a:cubicBezTo>
                    <a:pt x="4454" y="400297"/>
                    <a:pt x="410631" y="67491"/>
                    <a:pt x="847602" y="0"/>
                  </a:cubicBezTo>
                  <a:cubicBezTo>
                    <a:pt x="2389984" y="99833"/>
                    <a:pt x="5233363" y="142688"/>
                    <a:pt x="6178038" y="0"/>
                  </a:cubicBezTo>
                  <a:cubicBezTo>
                    <a:pt x="6686486" y="63691"/>
                    <a:pt x="6966963" y="375048"/>
                    <a:pt x="7025640" y="847602"/>
                  </a:cubicBezTo>
                  <a:cubicBezTo>
                    <a:pt x="7158878" y="2089278"/>
                    <a:pt x="7092809" y="3872714"/>
                    <a:pt x="7025640" y="4237909"/>
                  </a:cubicBezTo>
                  <a:cubicBezTo>
                    <a:pt x="7091631" y="4771983"/>
                    <a:pt x="6667410" y="5159146"/>
                    <a:pt x="6178038" y="5085511"/>
                  </a:cubicBezTo>
                  <a:cubicBezTo>
                    <a:pt x="5215522" y="5224746"/>
                    <a:pt x="1627627" y="5130212"/>
                    <a:pt x="847602" y="5085511"/>
                  </a:cubicBezTo>
                  <a:cubicBezTo>
                    <a:pt x="388572" y="5046725"/>
                    <a:pt x="16701" y="4682573"/>
                    <a:pt x="0" y="4237909"/>
                  </a:cubicBezTo>
                  <a:cubicBezTo>
                    <a:pt x="-146685" y="2929909"/>
                    <a:pt x="-143143" y="2060619"/>
                    <a:pt x="0" y="847602"/>
                  </a:cubicBezTo>
                  <a:close/>
                </a:path>
                <a:path w="7025640" h="5085511" stroke="0" extrusionOk="0">
                  <a:moveTo>
                    <a:pt x="0" y="847602"/>
                  </a:moveTo>
                  <a:cubicBezTo>
                    <a:pt x="16152" y="350573"/>
                    <a:pt x="292361" y="-10484"/>
                    <a:pt x="847602" y="0"/>
                  </a:cubicBezTo>
                  <a:cubicBezTo>
                    <a:pt x="3154785" y="88457"/>
                    <a:pt x="4539838" y="-4206"/>
                    <a:pt x="6178038" y="0"/>
                  </a:cubicBezTo>
                  <a:cubicBezTo>
                    <a:pt x="6600170" y="41759"/>
                    <a:pt x="6999794" y="354870"/>
                    <a:pt x="7025640" y="847602"/>
                  </a:cubicBezTo>
                  <a:cubicBezTo>
                    <a:pt x="7194834" y="1897214"/>
                    <a:pt x="6963873" y="3055753"/>
                    <a:pt x="7025640" y="4237909"/>
                  </a:cubicBezTo>
                  <a:cubicBezTo>
                    <a:pt x="7070216" y="4718773"/>
                    <a:pt x="6700125" y="5137008"/>
                    <a:pt x="6178038" y="5085511"/>
                  </a:cubicBezTo>
                  <a:cubicBezTo>
                    <a:pt x="3760094" y="5171922"/>
                    <a:pt x="3375799" y="5081430"/>
                    <a:pt x="847602" y="5085511"/>
                  </a:cubicBezTo>
                  <a:cubicBezTo>
                    <a:pt x="317853" y="5039967"/>
                    <a:pt x="-7643" y="4707112"/>
                    <a:pt x="0" y="4237909"/>
                  </a:cubicBezTo>
                  <a:cubicBezTo>
                    <a:pt x="166589" y="3507282"/>
                    <a:pt x="-105072" y="2007881"/>
                    <a:pt x="0" y="847602"/>
                  </a:cubicBezTo>
                  <a:close/>
                </a:path>
              </a:pathLst>
            </a:custGeom>
            <a:ln w="38100">
              <a:solidFill>
                <a:srgbClr val="F9CB72"/>
              </a:solidFill>
              <a:extLst>
                <a:ext uri="{C807C97D-BFC1-408E-A445-0C87EB9F89A2}">
                  <ask:lineSketchStyleProps xmlns="" xmlns:ask="http://schemas.microsoft.com/office/drawing/2018/sketchyshapes" sd="135688309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Rectangle: Rounded Corners 6">
              <a:extLst>
                <a:ext uri="{FF2B5EF4-FFF2-40B4-BE49-F238E27FC236}">
                  <a16:creationId xmlns:a16="http://schemas.microsoft.com/office/drawing/2014/main" id="{9C2E595A-D014-4974-A02F-F1064B8B6B18}"/>
                </a:ext>
              </a:extLst>
            </p:cNvPr>
            <p:cNvSpPr/>
            <p:nvPr/>
          </p:nvSpPr>
          <p:spPr>
            <a:xfrm>
              <a:off x="1031432" y="1166661"/>
              <a:ext cx="6665302" cy="4824678"/>
            </a:xfrm>
            <a:custGeom>
              <a:avLst/>
              <a:gdLst>
                <a:gd name="connsiteX0" fmla="*/ 0 w 6665302"/>
                <a:gd name="connsiteY0" fmla="*/ 804129 h 4824678"/>
                <a:gd name="connsiteX1" fmla="*/ 804129 w 6665302"/>
                <a:gd name="connsiteY1" fmla="*/ 0 h 4824678"/>
                <a:gd name="connsiteX2" fmla="*/ 5861173 w 6665302"/>
                <a:gd name="connsiteY2" fmla="*/ 0 h 4824678"/>
                <a:gd name="connsiteX3" fmla="*/ 6665302 w 6665302"/>
                <a:gd name="connsiteY3" fmla="*/ 804129 h 4824678"/>
                <a:gd name="connsiteX4" fmla="*/ 6665302 w 6665302"/>
                <a:gd name="connsiteY4" fmla="*/ 4020549 h 4824678"/>
                <a:gd name="connsiteX5" fmla="*/ 5861173 w 6665302"/>
                <a:gd name="connsiteY5" fmla="*/ 4824678 h 4824678"/>
                <a:gd name="connsiteX6" fmla="*/ 804129 w 6665302"/>
                <a:gd name="connsiteY6" fmla="*/ 4824678 h 4824678"/>
                <a:gd name="connsiteX7" fmla="*/ 0 w 6665302"/>
                <a:gd name="connsiteY7" fmla="*/ 4020549 h 4824678"/>
                <a:gd name="connsiteX8" fmla="*/ 0 w 6665302"/>
                <a:gd name="connsiteY8" fmla="*/ 804129 h 482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65302" h="4824678" fill="none" extrusionOk="0">
                  <a:moveTo>
                    <a:pt x="0" y="804129"/>
                  </a:moveTo>
                  <a:cubicBezTo>
                    <a:pt x="4687" y="381923"/>
                    <a:pt x="383657" y="51215"/>
                    <a:pt x="804129" y="0"/>
                  </a:cubicBezTo>
                  <a:cubicBezTo>
                    <a:pt x="2819461" y="99833"/>
                    <a:pt x="4521649" y="142688"/>
                    <a:pt x="5861173" y="0"/>
                  </a:cubicBezTo>
                  <a:cubicBezTo>
                    <a:pt x="6347994" y="67455"/>
                    <a:pt x="6582188" y="353738"/>
                    <a:pt x="6665302" y="804129"/>
                  </a:cubicBezTo>
                  <a:cubicBezTo>
                    <a:pt x="6798540" y="1526820"/>
                    <a:pt x="6732471" y="2870812"/>
                    <a:pt x="6665302" y="4020549"/>
                  </a:cubicBezTo>
                  <a:cubicBezTo>
                    <a:pt x="6695794" y="4495133"/>
                    <a:pt x="6323292" y="4887078"/>
                    <a:pt x="5861173" y="4824678"/>
                  </a:cubicBezTo>
                  <a:cubicBezTo>
                    <a:pt x="3996181" y="4963913"/>
                    <a:pt x="1424317" y="4869379"/>
                    <a:pt x="804129" y="4824678"/>
                  </a:cubicBezTo>
                  <a:cubicBezTo>
                    <a:pt x="363528" y="4809713"/>
                    <a:pt x="42566" y="4404879"/>
                    <a:pt x="0" y="4020549"/>
                  </a:cubicBezTo>
                  <a:cubicBezTo>
                    <a:pt x="-146685" y="3500793"/>
                    <a:pt x="-143143" y="2177254"/>
                    <a:pt x="0" y="804129"/>
                  </a:cubicBezTo>
                  <a:close/>
                </a:path>
                <a:path w="6665302" h="4824678" stroke="0" extrusionOk="0">
                  <a:moveTo>
                    <a:pt x="0" y="804129"/>
                  </a:moveTo>
                  <a:cubicBezTo>
                    <a:pt x="2882" y="354862"/>
                    <a:pt x="289098" y="-8534"/>
                    <a:pt x="804129" y="0"/>
                  </a:cubicBezTo>
                  <a:cubicBezTo>
                    <a:pt x="3311717" y="88457"/>
                    <a:pt x="5149436" y="-4206"/>
                    <a:pt x="5861173" y="0"/>
                  </a:cubicBezTo>
                  <a:cubicBezTo>
                    <a:pt x="6250620" y="49637"/>
                    <a:pt x="6658320" y="353372"/>
                    <a:pt x="6665302" y="804129"/>
                  </a:cubicBezTo>
                  <a:cubicBezTo>
                    <a:pt x="6834496" y="1316834"/>
                    <a:pt x="6603535" y="3187674"/>
                    <a:pt x="6665302" y="4020549"/>
                  </a:cubicBezTo>
                  <a:cubicBezTo>
                    <a:pt x="6721593" y="4480753"/>
                    <a:pt x="6330204" y="4848459"/>
                    <a:pt x="5861173" y="4824678"/>
                  </a:cubicBezTo>
                  <a:cubicBezTo>
                    <a:pt x="4556799" y="4911089"/>
                    <a:pt x="2682924" y="4820597"/>
                    <a:pt x="804129" y="4824678"/>
                  </a:cubicBezTo>
                  <a:cubicBezTo>
                    <a:pt x="329571" y="4802176"/>
                    <a:pt x="-47622" y="4471419"/>
                    <a:pt x="0" y="4020549"/>
                  </a:cubicBezTo>
                  <a:cubicBezTo>
                    <a:pt x="166589" y="2623359"/>
                    <a:pt x="-105072" y="2362010"/>
                    <a:pt x="0" y="804129"/>
                  </a:cubicBezTo>
                  <a:close/>
                </a:path>
              </a:pathLst>
            </a:custGeom>
            <a:ln w="38100">
              <a:solidFill>
                <a:srgbClr val="F9CB72"/>
              </a:solidFill>
              <a:prstDash val="dash"/>
              <a:extLst>
                <a:ext uri="{C807C97D-BFC1-408E-A445-0C87EB9F89A2}">
                  <ask:lineSketchStyleProps xmlns="" xmlns:ask="http://schemas.microsoft.com/office/drawing/2018/sketchyshapes" sd="135688309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9" name="Picture 8">
            <a:extLst>
              <a:ext uri="{FF2B5EF4-FFF2-40B4-BE49-F238E27FC236}">
                <a16:creationId xmlns:a16="http://schemas.microsoft.com/office/drawing/2014/main" id="{D9EB0FF1-495E-4407-A04F-BBBB17A4164D}"/>
              </a:ext>
            </a:extLst>
          </p:cNvPr>
          <p:cNvPicPr>
            <a:picLocks noChangeAspect="1"/>
          </p:cNvPicPr>
          <p:nvPr/>
        </p:nvPicPr>
        <p:blipFill rotWithShape="1">
          <a:blip r:embed="rId3">
            <a:extLst>
              <a:ext uri="{28A0092B-C50C-407E-A947-70E740481C1C}">
                <a14:useLocalDpi xmlns:a14="http://schemas.microsoft.com/office/drawing/2010/main" val="0"/>
              </a:ext>
            </a:extLst>
          </a:blip>
          <a:srcRect t="20790" r="42014"/>
          <a:stretch/>
        </p:blipFill>
        <p:spPr>
          <a:xfrm rot="5400000">
            <a:off x="7589978" y="1970451"/>
            <a:ext cx="5436692" cy="5249306"/>
          </a:xfrm>
          <a:prstGeom prst="rect">
            <a:avLst/>
          </a:prstGeom>
        </p:spPr>
      </p:pic>
      <p:pic>
        <p:nvPicPr>
          <p:cNvPr id="10" name="Picture 9" descr="A picture containing outdoor object, flag&#10;&#10;Description automatically generated">
            <a:extLst>
              <a:ext uri="{FF2B5EF4-FFF2-40B4-BE49-F238E27FC236}">
                <a16:creationId xmlns:a16="http://schemas.microsoft.com/office/drawing/2014/main" id="{8BA394CB-FD6F-46AF-BD73-E2B11A2E5B1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9146337" flipH="1" flipV="1">
            <a:off x="10147835" y="-2334"/>
            <a:ext cx="2192354" cy="3100039"/>
          </a:xfrm>
          <a:prstGeom prst="rect">
            <a:avLst/>
          </a:prstGeom>
        </p:spPr>
      </p:pic>
      <p:pic>
        <p:nvPicPr>
          <p:cNvPr id="11" name="Picture 10" descr="Icon&#10;&#10;Description automatically generated">
            <a:extLst>
              <a:ext uri="{FF2B5EF4-FFF2-40B4-BE49-F238E27FC236}">
                <a16:creationId xmlns:a16="http://schemas.microsoft.com/office/drawing/2014/main" id="{3F2FD4D3-1E6E-485A-B55B-8026F7C718A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6125652">
            <a:off x="6316488" y="4865551"/>
            <a:ext cx="1679550" cy="1936823"/>
          </a:xfrm>
          <a:prstGeom prst="rect">
            <a:avLst/>
          </a:prstGeom>
        </p:spPr>
      </p:pic>
      <p:pic>
        <p:nvPicPr>
          <p:cNvPr id="12" name="Picture 11" descr="Icon&#10;&#10;Description automatically generated">
            <a:extLst>
              <a:ext uri="{FF2B5EF4-FFF2-40B4-BE49-F238E27FC236}">
                <a16:creationId xmlns:a16="http://schemas.microsoft.com/office/drawing/2014/main" id="{14A63438-2659-4555-9668-2FC46BA4BEE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5474348" flipH="1">
            <a:off x="1077286" y="4936765"/>
            <a:ext cx="1679550" cy="1936823"/>
          </a:xfrm>
          <a:prstGeom prst="rect">
            <a:avLst/>
          </a:prstGeom>
        </p:spPr>
      </p:pic>
      <p:pic>
        <p:nvPicPr>
          <p:cNvPr id="8" name="Picture 7">
            <a:extLst>
              <a:ext uri="{FF2B5EF4-FFF2-40B4-BE49-F238E27FC236}">
                <a16:creationId xmlns:a16="http://schemas.microsoft.com/office/drawing/2014/main" id="{87B36AE3-5D81-471F-8212-CE48C2436F6E}"/>
              </a:ext>
            </a:extLst>
          </p:cNvPr>
          <p:cNvPicPr>
            <a:picLocks noChangeAspect="1"/>
          </p:cNvPicPr>
          <p:nvPr/>
        </p:nvPicPr>
        <p:blipFill>
          <a:blip r:embed="rId6"/>
          <a:stretch>
            <a:fillRect/>
          </a:stretch>
        </p:blipFill>
        <p:spPr>
          <a:xfrm>
            <a:off x="794194" y="2407525"/>
            <a:ext cx="7498730" cy="1871634"/>
          </a:xfrm>
          <a:prstGeom prst="rect">
            <a:avLst/>
          </a:prstGeom>
        </p:spPr>
      </p:pic>
    </p:spTree>
    <p:extLst>
      <p:ext uri="{BB962C8B-B14F-4D97-AF65-F5344CB8AC3E}">
        <p14:creationId xmlns:p14="http://schemas.microsoft.com/office/powerpoint/2010/main" val="2624793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withEffect">
                                  <p:stCondLst>
                                    <p:cond delay="0"/>
                                  </p:stCondLst>
                                  <p:childTnLst>
                                    <p:animEffect transition="out" filter="fade">
                                      <p:cBhvr>
                                        <p:cTn id="6" dur="500" tmFilter="0, 0; .2, .5; .8, .5; 1, 0"/>
                                        <p:tgtEl>
                                          <p:spTgt spid="10"/>
                                        </p:tgtEl>
                                      </p:cBhvr>
                                    </p:animEffect>
                                    <p:animScale>
                                      <p:cBhvr>
                                        <p:cTn id="7" dur="250" autoRev="1" fill="hold"/>
                                        <p:tgtEl>
                                          <p:spTgt spid="10"/>
                                        </p:tgtEl>
                                      </p:cBhvr>
                                      <p:by x="105000" y="105000"/>
                                    </p:animScale>
                                  </p:childTnLst>
                                </p:cTn>
                              </p:par>
                              <p:par>
                                <p:cTn id="8" presetID="26" presetClass="emph" presetSubtype="0" repeatCount="indefinite" fill="hold" nodeType="withEffect">
                                  <p:stCondLst>
                                    <p:cond delay="0"/>
                                  </p:stCondLst>
                                  <p:childTnLst>
                                    <p:animEffect transition="out" filter="fade">
                                      <p:cBhvr>
                                        <p:cTn id="9" dur="500" tmFilter="0, 0; .2, .5; .8, .5; 1, 0"/>
                                        <p:tgtEl>
                                          <p:spTgt spid="11"/>
                                        </p:tgtEl>
                                      </p:cBhvr>
                                    </p:animEffect>
                                    <p:animScale>
                                      <p:cBhvr>
                                        <p:cTn id="10" dur="250" autoRev="1" fill="hold"/>
                                        <p:tgtEl>
                                          <p:spTgt spid="11"/>
                                        </p:tgtEl>
                                      </p:cBhvr>
                                      <p:by x="105000" y="105000"/>
                                    </p:animScale>
                                  </p:childTnLst>
                                </p:cTn>
                              </p:par>
                              <p:par>
                                <p:cTn id="11" presetID="26" presetClass="emph" presetSubtype="0" repeatCount="indefinite" fill="hold" nodeType="withEffect">
                                  <p:stCondLst>
                                    <p:cond delay="0"/>
                                  </p:stCondLst>
                                  <p:childTnLst>
                                    <p:animEffect transition="out" filter="fade">
                                      <p:cBhvr>
                                        <p:cTn id="12" dur="500" tmFilter="0, 0; .2, .5; .8, .5; 1, 0"/>
                                        <p:tgtEl>
                                          <p:spTgt spid="12"/>
                                        </p:tgtEl>
                                      </p:cBhvr>
                                    </p:animEffect>
                                    <p:animScale>
                                      <p:cBhvr>
                                        <p:cTn id="13" dur="250" autoRev="1" fill="hold"/>
                                        <p:tgtEl>
                                          <p:spTgt spid="12"/>
                                        </p:tgtEl>
                                      </p:cBhvr>
                                      <p:by x="105000" y="105000"/>
                                    </p:animScale>
                                  </p:childTnLst>
                                </p:cTn>
                              </p:par>
                              <p:par>
                                <p:cTn id="14" presetID="31" presetClass="entr" presetSubtype="0"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p:cTn id="16" dur="1000" fill="hold"/>
                                        <p:tgtEl>
                                          <p:spTgt spid="8"/>
                                        </p:tgtEl>
                                        <p:attrNameLst>
                                          <p:attrName>ppt_w</p:attrName>
                                        </p:attrNameLst>
                                      </p:cBhvr>
                                      <p:tavLst>
                                        <p:tav tm="0">
                                          <p:val>
                                            <p:fltVal val="0"/>
                                          </p:val>
                                        </p:tav>
                                        <p:tav tm="100000">
                                          <p:val>
                                            <p:strVal val="#ppt_w"/>
                                          </p:val>
                                        </p:tav>
                                      </p:tavLst>
                                    </p:anim>
                                    <p:anim calcmode="lin" valueType="num">
                                      <p:cBhvr>
                                        <p:cTn id="17" dur="1000" fill="hold"/>
                                        <p:tgtEl>
                                          <p:spTgt spid="8"/>
                                        </p:tgtEl>
                                        <p:attrNameLst>
                                          <p:attrName>ppt_h</p:attrName>
                                        </p:attrNameLst>
                                      </p:cBhvr>
                                      <p:tavLst>
                                        <p:tav tm="0">
                                          <p:val>
                                            <p:fltVal val="0"/>
                                          </p:val>
                                        </p:tav>
                                        <p:tav tm="100000">
                                          <p:val>
                                            <p:strVal val="#ppt_h"/>
                                          </p:val>
                                        </p:tav>
                                      </p:tavLst>
                                    </p:anim>
                                    <p:anim calcmode="lin" valueType="num">
                                      <p:cBhvr>
                                        <p:cTn id="18" dur="1000" fill="hold"/>
                                        <p:tgtEl>
                                          <p:spTgt spid="8"/>
                                        </p:tgtEl>
                                        <p:attrNameLst>
                                          <p:attrName>style.rotation</p:attrName>
                                        </p:attrNameLst>
                                      </p:cBhvr>
                                      <p:tavLst>
                                        <p:tav tm="0">
                                          <p:val>
                                            <p:fltVal val="90"/>
                                          </p:val>
                                        </p:tav>
                                        <p:tav tm="100000">
                                          <p:val>
                                            <p:fltVal val="0"/>
                                          </p:val>
                                        </p:tav>
                                      </p:tavLst>
                                    </p:anim>
                                    <p:animEffect transition="in" filter="fade">
                                      <p:cBhvr>
                                        <p:cTn id="19"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3000" b="-32000"/>
          </a:stretch>
        </a:blipFill>
        <a:effectLst/>
      </p:bgPr>
    </p:bg>
    <p:spTree>
      <p:nvGrpSpPr>
        <p:cNvPr id="1" name=""/>
        <p:cNvGrpSpPr/>
        <p:nvPr/>
      </p:nvGrpSpPr>
      <p:grpSpPr>
        <a:xfrm>
          <a:off x="0" y="0"/>
          <a:ext cx="0" cy="0"/>
          <a:chOff x="0" y="0"/>
          <a:chExt cx="0" cy="0"/>
        </a:xfrm>
      </p:grpSpPr>
      <p:pic>
        <p:nvPicPr>
          <p:cNvPr id="12" name="Picture 11" descr="Shape, rectangle&#10;&#10;Description automatically generated">
            <a:extLst>
              <a:ext uri="{FF2B5EF4-FFF2-40B4-BE49-F238E27FC236}">
                <a16:creationId xmlns:a16="http://schemas.microsoft.com/office/drawing/2014/main" id="{932DF742-7E44-4EDA-9A33-CD36735A8A62}"/>
              </a:ext>
            </a:extLst>
          </p:cNvPr>
          <p:cNvPicPr>
            <a:picLocks noChangeAspect="1"/>
          </p:cNvPicPr>
          <p:nvPr/>
        </p:nvPicPr>
        <p:blipFill>
          <a:blip r:embed="rId3">
            <a:duotone>
              <a:prstClr val="black"/>
              <a:schemeClr val="accent6">
                <a:tint val="45000"/>
                <a:satMod val="400000"/>
              </a:schemeClr>
            </a:duotone>
            <a:extLst>
              <a:ext uri="{BEBA8EAE-BF5A-486C-A8C5-ECC9F3942E4B}">
                <a14:imgProps xmlns:a14="http://schemas.microsoft.com/office/drawing/2010/main">
                  <a14:imgLayer r:embed="rId4">
                    <a14:imgEffect>
                      <a14:artisticLineDrawing/>
                    </a14:imgEffect>
                  </a14:imgLayer>
                </a14:imgProps>
              </a:ext>
              <a:ext uri="{28A0092B-C50C-407E-A947-70E740481C1C}">
                <a14:useLocalDpi xmlns:a14="http://schemas.microsoft.com/office/drawing/2010/main" val="0"/>
              </a:ext>
            </a:extLst>
          </a:blip>
          <a:stretch>
            <a:fillRect/>
          </a:stretch>
        </p:blipFill>
        <p:spPr>
          <a:xfrm>
            <a:off x="3531712" y="514672"/>
            <a:ext cx="5448608" cy="1099718"/>
          </a:xfrm>
          <a:prstGeom prst="rect">
            <a:avLst/>
          </a:prstGeom>
        </p:spPr>
      </p:pic>
      <p:sp>
        <p:nvSpPr>
          <p:cNvPr id="13" name="TextBox 12">
            <a:extLst>
              <a:ext uri="{FF2B5EF4-FFF2-40B4-BE49-F238E27FC236}">
                <a16:creationId xmlns:a16="http://schemas.microsoft.com/office/drawing/2014/main" id="{DCDFED1F-44A0-40BE-B624-73CD8B9D8896}"/>
              </a:ext>
            </a:extLst>
          </p:cNvPr>
          <p:cNvSpPr txBox="1"/>
          <p:nvPr/>
        </p:nvSpPr>
        <p:spPr>
          <a:xfrm>
            <a:off x="3657449" y="723209"/>
            <a:ext cx="532287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Luyện</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đọc</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trong</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nhóm</a:t>
            </a:r>
            <a:r>
              <a:rPr kumimoji="0" lang="vi-VN" sz="3600" b="0" i="0" u="none" strike="noStrike" kern="1200" cap="none" spc="0" normalizeH="0" baseline="0" noProof="0" dirty="0">
                <a:ln>
                  <a:noFill/>
                </a:ln>
                <a:solidFill>
                  <a:prstClr val="black"/>
                </a:solidFill>
                <a:effectLst/>
                <a:uLnTx/>
                <a:uFillTx/>
                <a:latin typeface="Calibri" panose="020F0502020204030204"/>
                <a:ea typeface="+mn-ea"/>
                <a:cs typeface="+mn-cs"/>
              </a:rPr>
              <a:t> 4</a:t>
            </a:r>
            <a:endPar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4" name="Picture 13" descr="A picture containing text, envelope, businesscard&#10;&#10;Description automatically generated">
            <a:extLst>
              <a:ext uri="{FF2B5EF4-FFF2-40B4-BE49-F238E27FC236}">
                <a16:creationId xmlns:a16="http://schemas.microsoft.com/office/drawing/2014/main" id="{F36D7FAC-A65A-4A2D-9AB1-337A9E31DDFE}"/>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rot="20467373">
            <a:off x="8345262" y="546163"/>
            <a:ext cx="1521589" cy="844799"/>
          </a:xfrm>
          <a:prstGeom prst="rect">
            <a:avLst/>
          </a:prstGeom>
        </p:spPr>
      </p:pic>
      <p:pic>
        <p:nvPicPr>
          <p:cNvPr id="3" name="Picture 2">
            <a:extLst>
              <a:ext uri="{FF2B5EF4-FFF2-40B4-BE49-F238E27FC236}">
                <a16:creationId xmlns:a16="http://schemas.microsoft.com/office/drawing/2014/main" id="{A87987A4-3A01-06CF-0C57-A6CFD270AEB2}"/>
              </a:ext>
            </a:extLst>
          </p:cNvPr>
          <p:cNvPicPr>
            <a:picLocks noChangeAspect="1"/>
          </p:cNvPicPr>
          <p:nvPr/>
        </p:nvPicPr>
        <p:blipFill>
          <a:blip r:embed="rId6"/>
          <a:stretch>
            <a:fillRect/>
          </a:stretch>
        </p:blipFill>
        <p:spPr>
          <a:xfrm>
            <a:off x="2743871" y="1854501"/>
            <a:ext cx="7790364" cy="3148997"/>
          </a:xfrm>
          <a:prstGeom prst="rect">
            <a:avLst/>
          </a:prstGeom>
        </p:spPr>
      </p:pic>
    </p:spTree>
    <p:extLst>
      <p:ext uri="{BB962C8B-B14F-4D97-AF65-F5344CB8AC3E}">
        <p14:creationId xmlns:p14="http://schemas.microsoft.com/office/powerpoint/2010/main" val="3523771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50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1500"/>
                                        <p:tgtEl>
                                          <p:spTgt spid="13"/>
                                        </p:tgtEl>
                                      </p:cBhvr>
                                    </p:animEffect>
                                  </p:childTnLst>
                                </p:cTn>
                              </p:par>
                              <p:par>
                                <p:cTn id="8" presetID="10" presetClass="entr" presetSubtype="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59" presetClass="path" presetSubtype="0" accel="50000" decel="50000" fill="hold" nodeType="withEffect">
                                  <p:stCondLst>
                                    <p:cond delay="0"/>
                                  </p:stCondLst>
                                  <p:childTnLst>
                                    <p:animMotion origin="layout" path="M -0.3504 0.03056 C -0.3504 0.0213 -0.31081 0.01459 -0.26264 0.01459 C -0.21303 0.01459 -0.17344 0.0213 -0.17344 0.03056 C -0.17344 0.03959 -0.13386 0.04676 -0.08424 0.04676 C -0.03606 0.04676 0.00365 0.03959 0.00365 0.03056 " pathEditMode="relative" rAng="0" ptsTypes="AAAAA">
                                      <p:cBhvr>
                                        <p:cTn id="12" dur="2000" fill="hold"/>
                                        <p:tgtEl>
                                          <p:spTgt spid="14"/>
                                        </p:tgtEl>
                                        <p:attrNameLst>
                                          <p:attrName>ppt_x</p:attrName>
                                          <p:attrName>ppt_y</p:attrName>
                                        </p:attrNameLst>
                                      </p:cBhvr>
                                      <p:rCtr x="17695" y="0"/>
                                    </p:animMotion>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up)">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grpSp>
        <p:nvGrpSpPr>
          <p:cNvPr id="31" name="Group 30">
            <a:extLst>
              <a:ext uri="{FF2B5EF4-FFF2-40B4-BE49-F238E27FC236}">
                <a16:creationId xmlns:a16="http://schemas.microsoft.com/office/drawing/2014/main" id="{08B08890-FBCD-438D-8B99-3C34FD02B79F}"/>
              </a:ext>
            </a:extLst>
          </p:cNvPr>
          <p:cNvGrpSpPr/>
          <p:nvPr/>
        </p:nvGrpSpPr>
        <p:grpSpPr>
          <a:xfrm>
            <a:off x="2661159" y="1211177"/>
            <a:ext cx="7090944" cy="5123375"/>
            <a:chOff x="838200" y="1027906"/>
            <a:chExt cx="7025640" cy="5085511"/>
          </a:xfrm>
        </p:grpSpPr>
        <p:sp>
          <p:nvSpPr>
            <p:cNvPr id="34" name="Rectangle: Rounded Corners 6">
              <a:extLst>
                <a:ext uri="{FF2B5EF4-FFF2-40B4-BE49-F238E27FC236}">
                  <a16:creationId xmlns:a16="http://schemas.microsoft.com/office/drawing/2014/main" id="{FEEBD803-3D29-4289-BEFA-FFC8A8A4B5E8}"/>
                </a:ext>
              </a:extLst>
            </p:cNvPr>
            <p:cNvSpPr/>
            <p:nvPr/>
          </p:nvSpPr>
          <p:spPr>
            <a:xfrm>
              <a:off x="838200" y="1027906"/>
              <a:ext cx="7025640" cy="5085511"/>
            </a:xfrm>
            <a:custGeom>
              <a:avLst/>
              <a:gdLst>
                <a:gd name="connsiteX0" fmla="*/ 0 w 7025640"/>
                <a:gd name="connsiteY0" fmla="*/ 847602 h 5085511"/>
                <a:gd name="connsiteX1" fmla="*/ 847602 w 7025640"/>
                <a:gd name="connsiteY1" fmla="*/ 0 h 5085511"/>
                <a:gd name="connsiteX2" fmla="*/ 6178038 w 7025640"/>
                <a:gd name="connsiteY2" fmla="*/ 0 h 5085511"/>
                <a:gd name="connsiteX3" fmla="*/ 7025640 w 7025640"/>
                <a:gd name="connsiteY3" fmla="*/ 847602 h 5085511"/>
                <a:gd name="connsiteX4" fmla="*/ 7025640 w 7025640"/>
                <a:gd name="connsiteY4" fmla="*/ 4237909 h 5085511"/>
                <a:gd name="connsiteX5" fmla="*/ 6178038 w 7025640"/>
                <a:gd name="connsiteY5" fmla="*/ 5085511 h 5085511"/>
                <a:gd name="connsiteX6" fmla="*/ 847602 w 7025640"/>
                <a:gd name="connsiteY6" fmla="*/ 5085511 h 5085511"/>
                <a:gd name="connsiteX7" fmla="*/ 0 w 7025640"/>
                <a:gd name="connsiteY7" fmla="*/ 4237909 h 5085511"/>
                <a:gd name="connsiteX8" fmla="*/ 0 w 7025640"/>
                <a:gd name="connsiteY8" fmla="*/ 847602 h 5085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25640" h="5085511" fill="none" extrusionOk="0">
                  <a:moveTo>
                    <a:pt x="0" y="847602"/>
                  </a:moveTo>
                  <a:cubicBezTo>
                    <a:pt x="4454" y="400297"/>
                    <a:pt x="410631" y="67491"/>
                    <a:pt x="847602" y="0"/>
                  </a:cubicBezTo>
                  <a:cubicBezTo>
                    <a:pt x="2389984" y="99833"/>
                    <a:pt x="5233363" y="142688"/>
                    <a:pt x="6178038" y="0"/>
                  </a:cubicBezTo>
                  <a:cubicBezTo>
                    <a:pt x="6686486" y="63691"/>
                    <a:pt x="6966963" y="375048"/>
                    <a:pt x="7025640" y="847602"/>
                  </a:cubicBezTo>
                  <a:cubicBezTo>
                    <a:pt x="7158878" y="2089278"/>
                    <a:pt x="7092809" y="3872714"/>
                    <a:pt x="7025640" y="4237909"/>
                  </a:cubicBezTo>
                  <a:cubicBezTo>
                    <a:pt x="7091631" y="4771983"/>
                    <a:pt x="6667410" y="5159146"/>
                    <a:pt x="6178038" y="5085511"/>
                  </a:cubicBezTo>
                  <a:cubicBezTo>
                    <a:pt x="5215522" y="5224746"/>
                    <a:pt x="1627627" y="5130212"/>
                    <a:pt x="847602" y="5085511"/>
                  </a:cubicBezTo>
                  <a:cubicBezTo>
                    <a:pt x="388572" y="5046725"/>
                    <a:pt x="16701" y="4682573"/>
                    <a:pt x="0" y="4237909"/>
                  </a:cubicBezTo>
                  <a:cubicBezTo>
                    <a:pt x="-146685" y="2929909"/>
                    <a:pt x="-143143" y="2060619"/>
                    <a:pt x="0" y="847602"/>
                  </a:cubicBezTo>
                  <a:close/>
                </a:path>
                <a:path w="7025640" h="5085511" stroke="0" extrusionOk="0">
                  <a:moveTo>
                    <a:pt x="0" y="847602"/>
                  </a:moveTo>
                  <a:cubicBezTo>
                    <a:pt x="16152" y="350573"/>
                    <a:pt x="292361" y="-10484"/>
                    <a:pt x="847602" y="0"/>
                  </a:cubicBezTo>
                  <a:cubicBezTo>
                    <a:pt x="3154785" y="88457"/>
                    <a:pt x="4539838" y="-4206"/>
                    <a:pt x="6178038" y="0"/>
                  </a:cubicBezTo>
                  <a:cubicBezTo>
                    <a:pt x="6600170" y="41759"/>
                    <a:pt x="6999794" y="354870"/>
                    <a:pt x="7025640" y="847602"/>
                  </a:cubicBezTo>
                  <a:cubicBezTo>
                    <a:pt x="7194834" y="1897214"/>
                    <a:pt x="6963873" y="3055753"/>
                    <a:pt x="7025640" y="4237909"/>
                  </a:cubicBezTo>
                  <a:cubicBezTo>
                    <a:pt x="7070216" y="4718773"/>
                    <a:pt x="6700125" y="5137008"/>
                    <a:pt x="6178038" y="5085511"/>
                  </a:cubicBezTo>
                  <a:cubicBezTo>
                    <a:pt x="3760094" y="5171922"/>
                    <a:pt x="3375799" y="5081430"/>
                    <a:pt x="847602" y="5085511"/>
                  </a:cubicBezTo>
                  <a:cubicBezTo>
                    <a:pt x="317853" y="5039967"/>
                    <a:pt x="-7643" y="4707112"/>
                    <a:pt x="0" y="4237909"/>
                  </a:cubicBezTo>
                  <a:cubicBezTo>
                    <a:pt x="166589" y="3507282"/>
                    <a:pt x="-105072" y="2007881"/>
                    <a:pt x="0" y="847602"/>
                  </a:cubicBezTo>
                  <a:close/>
                </a:path>
              </a:pathLst>
            </a:custGeom>
            <a:ln w="38100">
              <a:solidFill>
                <a:srgbClr val="F9CB72"/>
              </a:solidFill>
              <a:extLst>
                <a:ext uri="{C807C97D-BFC1-408E-A445-0C87EB9F89A2}">
                  <ask:lineSketchStyleProps xmlns="" xmlns:ask="http://schemas.microsoft.com/office/drawing/2018/sketchyshapes" sd="135688309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Rectangle: Rounded Corners 7">
              <a:extLst>
                <a:ext uri="{FF2B5EF4-FFF2-40B4-BE49-F238E27FC236}">
                  <a16:creationId xmlns:a16="http://schemas.microsoft.com/office/drawing/2014/main" id="{DB205114-E527-4E61-AA95-EBED7AA81BAA}"/>
                </a:ext>
              </a:extLst>
            </p:cNvPr>
            <p:cNvSpPr/>
            <p:nvPr/>
          </p:nvSpPr>
          <p:spPr>
            <a:xfrm>
              <a:off x="1031432" y="1166661"/>
              <a:ext cx="6665302" cy="4824678"/>
            </a:xfrm>
            <a:custGeom>
              <a:avLst/>
              <a:gdLst>
                <a:gd name="connsiteX0" fmla="*/ 0 w 6665302"/>
                <a:gd name="connsiteY0" fmla="*/ 804129 h 4824678"/>
                <a:gd name="connsiteX1" fmla="*/ 804129 w 6665302"/>
                <a:gd name="connsiteY1" fmla="*/ 0 h 4824678"/>
                <a:gd name="connsiteX2" fmla="*/ 5861173 w 6665302"/>
                <a:gd name="connsiteY2" fmla="*/ 0 h 4824678"/>
                <a:gd name="connsiteX3" fmla="*/ 6665302 w 6665302"/>
                <a:gd name="connsiteY3" fmla="*/ 804129 h 4824678"/>
                <a:gd name="connsiteX4" fmla="*/ 6665302 w 6665302"/>
                <a:gd name="connsiteY4" fmla="*/ 4020549 h 4824678"/>
                <a:gd name="connsiteX5" fmla="*/ 5861173 w 6665302"/>
                <a:gd name="connsiteY5" fmla="*/ 4824678 h 4824678"/>
                <a:gd name="connsiteX6" fmla="*/ 804129 w 6665302"/>
                <a:gd name="connsiteY6" fmla="*/ 4824678 h 4824678"/>
                <a:gd name="connsiteX7" fmla="*/ 0 w 6665302"/>
                <a:gd name="connsiteY7" fmla="*/ 4020549 h 4824678"/>
                <a:gd name="connsiteX8" fmla="*/ 0 w 6665302"/>
                <a:gd name="connsiteY8" fmla="*/ 804129 h 482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65302" h="4824678" fill="none" extrusionOk="0">
                  <a:moveTo>
                    <a:pt x="0" y="804129"/>
                  </a:moveTo>
                  <a:cubicBezTo>
                    <a:pt x="4687" y="381923"/>
                    <a:pt x="383657" y="51215"/>
                    <a:pt x="804129" y="0"/>
                  </a:cubicBezTo>
                  <a:cubicBezTo>
                    <a:pt x="2819461" y="99833"/>
                    <a:pt x="4521649" y="142688"/>
                    <a:pt x="5861173" y="0"/>
                  </a:cubicBezTo>
                  <a:cubicBezTo>
                    <a:pt x="6347994" y="67455"/>
                    <a:pt x="6582188" y="353738"/>
                    <a:pt x="6665302" y="804129"/>
                  </a:cubicBezTo>
                  <a:cubicBezTo>
                    <a:pt x="6798540" y="1526820"/>
                    <a:pt x="6732471" y="2870812"/>
                    <a:pt x="6665302" y="4020549"/>
                  </a:cubicBezTo>
                  <a:cubicBezTo>
                    <a:pt x="6695794" y="4495133"/>
                    <a:pt x="6323292" y="4887078"/>
                    <a:pt x="5861173" y="4824678"/>
                  </a:cubicBezTo>
                  <a:cubicBezTo>
                    <a:pt x="3996181" y="4963913"/>
                    <a:pt x="1424317" y="4869379"/>
                    <a:pt x="804129" y="4824678"/>
                  </a:cubicBezTo>
                  <a:cubicBezTo>
                    <a:pt x="363528" y="4809713"/>
                    <a:pt x="42566" y="4404879"/>
                    <a:pt x="0" y="4020549"/>
                  </a:cubicBezTo>
                  <a:cubicBezTo>
                    <a:pt x="-146685" y="3500793"/>
                    <a:pt x="-143143" y="2177254"/>
                    <a:pt x="0" y="804129"/>
                  </a:cubicBezTo>
                  <a:close/>
                </a:path>
                <a:path w="6665302" h="4824678" stroke="0" extrusionOk="0">
                  <a:moveTo>
                    <a:pt x="0" y="804129"/>
                  </a:moveTo>
                  <a:cubicBezTo>
                    <a:pt x="2882" y="354862"/>
                    <a:pt x="289098" y="-8534"/>
                    <a:pt x="804129" y="0"/>
                  </a:cubicBezTo>
                  <a:cubicBezTo>
                    <a:pt x="3311717" y="88457"/>
                    <a:pt x="5149436" y="-4206"/>
                    <a:pt x="5861173" y="0"/>
                  </a:cubicBezTo>
                  <a:cubicBezTo>
                    <a:pt x="6250620" y="49637"/>
                    <a:pt x="6658320" y="353372"/>
                    <a:pt x="6665302" y="804129"/>
                  </a:cubicBezTo>
                  <a:cubicBezTo>
                    <a:pt x="6834496" y="1316834"/>
                    <a:pt x="6603535" y="3187674"/>
                    <a:pt x="6665302" y="4020549"/>
                  </a:cubicBezTo>
                  <a:cubicBezTo>
                    <a:pt x="6721593" y="4480753"/>
                    <a:pt x="6330204" y="4848459"/>
                    <a:pt x="5861173" y="4824678"/>
                  </a:cubicBezTo>
                  <a:cubicBezTo>
                    <a:pt x="4556799" y="4911089"/>
                    <a:pt x="2682924" y="4820597"/>
                    <a:pt x="804129" y="4824678"/>
                  </a:cubicBezTo>
                  <a:cubicBezTo>
                    <a:pt x="329571" y="4802176"/>
                    <a:pt x="-47622" y="4471419"/>
                    <a:pt x="0" y="4020549"/>
                  </a:cubicBezTo>
                  <a:cubicBezTo>
                    <a:pt x="166589" y="2623359"/>
                    <a:pt x="-105072" y="2362010"/>
                    <a:pt x="0" y="804129"/>
                  </a:cubicBezTo>
                  <a:close/>
                </a:path>
              </a:pathLst>
            </a:custGeom>
            <a:ln w="38100">
              <a:solidFill>
                <a:srgbClr val="F9CB72"/>
              </a:solidFill>
              <a:prstDash val="dash"/>
              <a:extLst>
                <a:ext uri="{C807C97D-BFC1-408E-A445-0C87EB9F89A2}">
                  <ask:lineSketchStyleProps xmlns="" xmlns:ask="http://schemas.microsoft.com/office/drawing/2018/sketchyshapes" sd="135688309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37" name="TextBox 36">
            <a:extLst>
              <a:ext uri="{FF2B5EF4-FFF2-40B4-BE49-F238E27FC236}">
                <a16:creationId xmlns:a16="http://schemas.microsoft.com/office/drawing/2014/main" id="{F0EB7CC7-93CD-486E-8A00-10B0F2F4AE32}"/>
              </a:ext>
            </a:extLst>
          </p:cNvPr>
          <p:cNvSpPr txBox="1"/>
          <p:nvPr/>
        </p:nvSpPr>
        <p:spPr>
          <a:xfrm>
            <a:off x="3674593" y="2398577"/>
            <a:ext cx="5304350" cy="3785652"/>
          </a:xfrm>
          <a:prstGeom prst="rect">
            <a:avLst/>
          </a:prstGeom>
          <a:noFill/>
          <a:ln>
            <a:solidFill>
              <a:schemeClr val="bg1"/>
            </a:solidFill>
          </a:ln>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Vườn bà có nhiều quả</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Chẳng mấy lúc bà ăn</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Bà bảo thích để dành</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Cho cháu về ra hái.</a:t>
            </a:r>
          </a:p>
        </p:txBody>
      </p:sp>
      <p:pic>
        <p:nvPicPr>
          <p:cNvPr id="13" name="Picture 12" descr="Shape, rectangle&#10;&#10;Description automatically generated">
            <a:extLst>
              <a:ext uri="{FF2B5EF4-FFF2-40B4-BE49-F238E27FC236}">
                <a16:creationId xmlns:a16="http://schemas.microsoft.com/office/drawing/2014/main" id="{ACBD9CF5-7AE2-45AD-A89E-2234BDF5103D}"/>
              </a:ext>
            </a:extLst>
          </p:cNvPr>
          <p:cNvPicPr>
            <a:picLocks noChangeAspect="1"/>
          </p:cNvPicPr>
          <p:nvPr/>
        </p:nvPicPr>
        <p:blipFill>
          <a:blip r:embed="rId5">
            <a:grayscl/>
            <a:extLst>
              <a:ext uri="{BEBA8EAE-BF5A-486C-A8C5-ECC9F3942E4B}">
                <a14:imgProps xmlns:a14="http://schemas.microsoft.com/office/drawing/2010/main">
                  <a14:imgLayer r:embed="rId6">
                    <a14:imgEffect>
                      <a14:artisticFilmGrain/>
                    </a14:imgEffect>
                    <a14:imgEffect>
                      <a14:brightnessContrast bright="40000"/>
                    </a14:imgEffect>
                  </a14:imgLayer>
                </a14:imgProps>
              </a:ext>
              <a:ext uri="{28A0092B-C50C-407E-A947-70E740481C1C}">
                <a14:useLocalDpi xmlns:a14="http://schemas.microsoft.com/office/drawing/2010/main" val="0"/>
              </a:ext>
            </a:extLst>
          </a:blip>
          <a:stretch>
            <a:fillRect/>
          </a:stretch>
        </p:blipFill>
        <p:spPr>
          <a:xfrm>
            <a:off x="2977075" y="276137"/>
            <a:ext cx="6683234" cy="983034"/>
          </a:xfrm>
          <a:prstGeom prst="rect">
            <a:avLst/>
          </a:prstGeom>
        </p:spPr>
      </p:pic>
      <p:sp>
        <p:nvSpPr>
          <p:cNvPr id="2" name="Title 1">
            <a:extLst>
              <a:ext uri="{FF2B5EF4-FFF2-40B4-BE49-F238E27FC236}">
                <a16:creationId xmlns:a16="http://schemas.microsoft.com/office/drawing/2014/main" id="{7614721B-ACD1-465B-9BB8-74A1CF1CF43D}"/>
              </a:ext>
            </a:extLst>
          </p:cNvPr>
          <p:cNvSpPr>
            <a:spLocks noGrp="1"/>
          </p:cNvSpPr>
          <p:nvPr>
            <p:ph type="title"/>
          </p:nvPr>
        </p:nvSpPr>
        <p:spPr>
          <a:xfrm>
            <a:off x="3154110" y="185949"/>
            <a:ext cx="5759548" cy="1325563"/>
          </a:xfrm>
        </p:spPr>
        <p:txBody>
          <a:bodyPr>
            <a:normAutofit fontScale="90000"/>
          </a:bodyPr>
          <a:lstStyle/>
          <a:p>
            <a:pPr algn="ctr"/>
            <a:r>
              <a:rPr lang="en-US" sz="7000" b="1" dirty="0" err="1">
                <a:solidFill>
                  <a:srgbClr val="FF0000"/>
                </a:solidFill>
                <a:latin typeface="UVN Banh Mi" pitchFamily="2" charset="0"/>
              </a:rPr>
              <a:t>Trò</a:t>
            </a:r>
            <a:r>
              <a:rPr lang="en-US" sz="7000" b="1" dirty="0">
                <a:solidFill>
                  <a:srgbClr val="FF0000"/>
                </a:solidFill>
                <a:latin typeface="UVN Banh Mi" pitchFamily="2" charset="0"/>
              </a:rPr>
              <a:t> </a:t>
            </a:r>
            <a:r>
              <a:rPr lang="en-US" sz="7000" b="1" dirty="0" err="1">
                <a:solidFill>
                  <a:srgbClr val="FF0000"/>
                </a:solidFill>
                <a:latin typeface="UVN Banh Mi" pitchFamily="2" charset="0"/>
              </a:rPr>
              <a:t>chơi</a:t>
            </a:r>
            <a:r>
              <a:rPr lang="en-US" sz="7000" b="1" dirty="0">
                <a:solidFill>
                  <a:srgbClr val="FF0000"/>
                </a:solidFill>
                <a:latin typeface="UVN Banh Mi" pitchFamily="2" charset="0"/>
              </a:rPr>
              <a:t> </a:t>
            </a:r>
            <a:r>
              <a:rPr lang="en-US" sz="7000" b="1" dirty="0" err="1">
                <a:solidFill>
                  <a:srgbClr val="FF0000"/>
                </a:solidFill>
                <a:latin typeface="UVN Banh Mi" pitchFamily="2" charset="0"/>
              </a:rPr>
              <a:t>Đặt</a:t>
            </a:r>
            <a:r>
              <a:rPr lang="en-US" sz="7000" b="1" dirty="0">
                <a:solidFill>
                  <a:srgbClr val="FF0000"/>
                </a:solidFill>
                <a:latin typeface="UVN Banh Mi" pitchFamily="2" charset="0"/>
              </a:rPr>
              <a:t> Sao</a:t>
            </a:r>
          </a:p>
        </p:txBody>
      </p:sp>
      <p:pic>
        <p:nvPicPr>
          <p:cNvPr id="7" name="Picture 6" descr="A picture containing vector graphics&#10;&#10;Description automatically generated">
            <a:extLst>
              <a:ext uri="{FF2B5EF4-FFF2-40B4-BE49-F238E27FC236}">
                <a16:creationId xmlns:a16="http://schemas.microsoft.com/office/drawing/2014/main" id="{AE7748FF-8AA5-4E1F-929F-2CA628D2369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8089106" y="2648688"/>
            <a:ext cx="4413388" cy="4413388"/>
          </a:xfrm>
          <a:prstGeom prst="rect">
            <a:avLst/>
          </a:prstGeom>
        </p:spPr>
      </p:pic>
      <p:pic>
        <p:nvPicPr>
          <p:cNvPr id="30" name="Picture 29">
            <a:extLst>
              <a:ext uri="{FF2B5EF4-FFF2-40B4-BE49-F238E27FC236}">
                <a16:creationId xmlns:a16="http://schemas.microsoft.com/office/drawing/2014/main" id="{8C3DAC03-8CAE-4E95-8A9F-63914B6A2D16}"/>
              </a:ext>
            </a:extLst>
          </p:cNvPr>
          <p:cNvPicPr>
            <a:picLocks noChangeAspect="1"/>
          </p:cNvPicPr>
          <p:nvPr/>
        </p:nvPicPr>
        <p:blipFill>
          <a:blip r:embed="rId8">
            <a:grayscl/>
            <a:extLst>
              <a:ext uri="{BEBA8EAE-BF5A-486C-A8C5-ECC9F3942E4B}">
                <a14:imgProps xmlns:a14="http://schemas.microsoft.com/office/drawing/2010/main">
                  <a14:imgLayer r:embed="rId9">
                    <a14:imgEffect>
                      <a14:artisticFilmGrain/>
                    </a14:imgEffect>
                    <a14:imgEffect>
                      <a14:colorTemperature colorTemp="11200"/>
                    </a14:imgEffect>
                  </a14:imgLayer>
                </a14:imgProps>
              </a:ext>
            </a:extLst>
          </a:blip>
          <a:stretch>
            <a:fillRect/>
          </a:stretch>
        </p:blipFill>
        <p:spPr>
          <a:xfrm flipH="1">
            <a:off x="5718729" y="4156872"/>
            <a:ext cx="3290220" cy="1230517"/>
          </a:xfrm>
          <a:prstGeom prst="rect">
            <a:avLst/>
          </a:prstGeom>
        </p:spPr>
      </p:pic>
      <p:pic>
        <p:nvPicPr>
          <p:cNvPr id="32" name="Picture 31">
            <a:extLst>
              <a:ext uri="{FF2B5EF4-FFF2-40B4-BE49-F238E27FC236}">
                <a16:creationId xmlns:a16="http://schemas.microsoft.com/office/drawing/2014/main" id="{F202B4F1-CDC4-4EC3-8CB7-A5EF10A2F717}"/>
              </a:ext>
            </a:extLst>
          </p:cNvPr>
          <p:cNvPicPr>
            <a:picLocks noChangeAspect="1"/>
          </p:cNvPicPr>
          <p:nvPr/>
        </p:nvPicPr>
        <p:blipFill>
          <a:blip r:embed="rId8">
            <a:grayscl/>
            <a:extLst>
              <a:ext uri="{BEBA8EAE-BF5A-486C-A8C5-ECC9F3942E4B}">
                <a14:imgProps xmlns:a14="http://schemas.microsoft.com/office/drawing/2010/main">
                  <a14:imgLayer r:embed="rId9">
                    <a14:imgEffect>
                      <a14:artisticFilmGrain/>
                    </a14:imgEffect>
                    <a14:imgEffect>
                      <a14:colorTemperature colorTemp="11200"/>
                    </a14:imgEffect>
                  </a14:imgLayer>
                </a14:imgProps>
              </a:ext>
            </a:extLst>
          </a:blip>
          <a:stretch>
            <a:fillRect/>
          </a:stretch>
        </p:blipFill>
        <p:spPr>
          <a:xfrm flipH="1">
            <a:off x="5718727" y="2213535"/>
            <a:ext cx="3432193" cy="1487274"/>
          </a:xfrm>
          <a:prstGeom prst="rect">
            <a:avLst/>
          </a:prstGeom>
        </p:spPr>
      </p:pic>
      <p:pic>
        <p:nvPicPr>
          <p:cNvPr id="35" name="Picture 34" descr="A picture containing chip, tree, plant, snack food&#10;&#10;Description automatically generated">
            <a:extLst>
              <a:ext uri="{FF2B5EF4-FFF2-40B4-BE49-F238E27FC236}">
                <a16:creationId xmlns:a16="http://schemas.microsoft.com/office/drawing/2014/main" id="{6A1A4BEA-B957-4D03-AD03-9CCD055614A3}"/>
              </a:ext>
            </a:extLst>
          </p:cNvPr>
          <p:cNvPicPr>
            <a:picLocks noChangeAspect="1"/>
          </p:cNvPicPr>
          <p:nvPr/>
        </p:nvPicPr>
        <p:blipFill>
          <a:blip r:embed="rId10">
            <a:grayscl/>
            <a:extLst>
              <a:ext uri="{BEBA8EAE-BF5A-486C-A8C5-ECC9F3942E4B}">
                <a14:imgProps xmlns:a14="http://schemas.microsoft.com/office/drawing/2010/main">
                  <a14:imgLayer r:embed="rId11">
                    <a14:imgEffect>
                      <a14:artisticFilmGrain/>
                    </a14:imgEffect>
                  </a14:imgLayer>
                </a14:imgProps>
              </a:ext>
              <a:ext uri="{28A0092B-C50C-407E-A947-70E740481C1C}">
                <a14:useLocalDpi xmlns:a14="http://schemas.microsoft.com/office/drawing/2010/main" val="0"/>
              </a:ext>
            </a:extLst>
          </a:blip>
          <a:stretch>
            <a:fillRect/>
          </a:stretch>
        </p:blipFill>
        <p:spPr>
          <a:xfrm rot="19951647">
            <a:off x="690529" y="3545675"/>
            <a:ext cx="1508923" cy="1654226"/>
          </a:xfrm>
          <a:prstGeom prst="rect">
            <a:avLst/>
          </a:prstGeom>
        </p:spPr>
      </p:pic>
      <p:pic>
        <p:nvPicPr>
          <p:cNvPr id="133" name="Picture 132" descr="A picture containing chip, tree, plant, snack food&#10;&#10;Description automatically generated">
            <a:extLst>
              <a:ext uri="{FF2B5EF4-FFF2-40B4-BE49-F238E27FC236}">
                <a16:creationId xmlns:a16="http://schemas.microsoft.com/office/drawing/2014/main" id="{76C6182C-2E95-4CC5-B6EF-2B501FD721B6}"/>
              </a:ext>
            </a:extLst>
          </p:cNvPr>
          <p:cNvPicPr>
            <a:picLocks noChangeAspect="1"/>
          </p:cNvPicPr>
          <p:nvPr/>
        </p:nvPicPr>
        <p:blipFill>
          <a:blip r:embed="rId10">
            <a:extLst>
              <a:ext uri="{BEBA8EAE-BF5A-486C-A8C5-ECC9F3942E4B}">
                <a14:imgProps xmlns:a14="http://schemas.microsoft.com/office/drawing/2010/main">
                  <a14:imgLayer r:embed="rId11">
                    <a14:imgEffect>
                      <a14:artisticFilmGrain/>
                    </a14:imgEffect>
                  </a14:imgLayer>
                </a14:imgProps>
              </a:ext>
              <a:ext uri="{28A0092B-C50C-407E-A947-70E740481C1C}">
                <a14:useLocalDpi xmlns:a14="http://schemas.microsoft.com/office/drawing/2010/main" val="0"/>
              </a:ext>
            </a:extLst>
          </a:blip>
          <a:stretch>
            <a:fillRect/>
          </a:stretch>
        </p:blipFill>
        <p:spPr>
          <a:xfrm rot="19951647">
            <a:off x="992544" y="4047550"/>
            <a:ext cx="1938856" cy="2125560"/>
          </a:xfrm>
          <a:prstGeom prst="rect">
            <a:avLst/>
          </a:prstGeom>
        </p:spPr>
      </p:pic>
      <p:pic>
        <p:nvPicPr>
          <p:cNvPr id="33" name="Picture 32">
            <a:extLst>
              <a:ext uri="{FF2B5EF4-FFF2-40B4-BE49-F238E27FC236}">
                <a16:creationId xmlns:a16="http://schemas.microsoft.com/office/drawing/2014/main" id="{0D903671-2B29-478D-92CD-1EF062720B3D}"/>
              </a:ext>
            </a:extLst>
          </p:cNvPr>
          <p:cNvPicPr>
            <a:picLocks noChangeAspect="1"/>
          </p:cNvPicPr>
          <p:nvPr/>
        </p:nvPicPr>
        <p:blipFill>
          <a:blip r:embed="rId8">
            <a:grayscl/>
            <a:extLst>
              <a:ext uri="{BEBA8EAE-BF5A-486C-A8C5-ECC9F3942E4B}">
                <a14:imgProps xmlns:a14="http://schemas.microsoft.com/office/drawing/2010/main">
                  <a14:imgLayer r:embed="rId9">
                    <a14:imgEffect>
                      <a14:artisticFilmGrain/>
                    </a14:imgEffect>
                    <a14:imgEffect>
                      <a14:colorTemperature colorTemp="11200"/>
                    </a14:imgEffect>
                  </a14:imgLayer>
                </a14:imgProps>
              </a:ext>
            </a:extLst>
          </a:blip>
          <a:stretch>
            <a:fillRect/>
          </a:stretch>
        </p:blipFill>
        <p:spPr>
          <a:xfrm flipH="1">
            <a:off x="3529902" y="5124044"/>
            <a:ext cx="2635423" cy="1200609"/>
          </a:xfrm>
          <a:prstGeom prst="rect">
            <a:avLst/>
          </a:prstGeom>
        </p:spPr>
      </p:pic>
      <p:pic>
        <p:nvPicPr>
          <p:cNvPr id="134" name="Picture 133" descr="A picture containing chip, tree, plant, snack food&#10;&#10;Description automatically generated">
            <a:extLst>
              <a:ext uri="{FF2B5EF4-FFF2-40B4-BE49-F238E27FC236}">
                <a16:creationId xmlns:a16="http://schemas.microsoft.com/office/drawing/2014/main" id="{E662F975-B213-45D4-846D-11C1C4EBC0C4}"/>
              </a:ext>
            </a:extLst>
          </p:cNvPr>
          <p:cNvPicPr>
            <a:picLocks noChangeAspect="1"/>
          </p:cNvPicPr>
          <p:nvPr/>
        </p:nvPicPr>
        <p:blipFill>
          <a:blip r:embed="rId10">
            <a:duotone>
              <a:prstClr val="black"/>
              <a:schemeClr val="accent6">
                <a:tint val="45000"/>
                <a:satMod val="400000"/>
              </a:schemeClr>
            </a:duotone>
            <a:extLst>
              <a:ext uri="{BEBA8EAE-BF5A-486C-A8C5-ECC9F3942E4B}">
                <a14:imgProps xmlns:a14="http://schemas.microsoft.com/office/drawing/2010/main">
                  <a14:imgLayer r:embed="rId11">
                    <a14:imgEffect>
                      <a14:artisticFilmGrain/>
                    </a14:imgEffect>
                  </a14:imgLayer>
                </a14:imgProps>
              </a:ext>
              <a:ext uri="{28A0092B-C50C-407E-A947-70E740481C1C}">
                <a14:useLocalDpi xmlns:a14="http://schemas.microsoft.com/office/drawing/2010/main" val="0"/>
              </a:ext>
            </a:extLst>
          </a:blip>
          <a:stretch>
            <a:fillRect/>
          </a:stretch>
        </p:blipFill>
        <p:spPr>
          <a:xfrm rot="19951647">
            <a:off x="-73803" y="4047991"/>
            <a:ext cx="1807353" cy="1981392"/>
          </a:xfrm>
          <a:prstGeom prst="rect">
            <a:avLst/>
          </a:prstGeom>
        </p:spPr>
      </p:pic>
      <p:pic>
        <p:nvPicPr>
          <p:cNvPr id="137" name="Picture 136">
            <a:extLst>
              <a:ext uri="{FF2B5EF4-FFF2-40B4-BE49-F238E27FC236}">
                <a16:creationId xmlns:a16="http://schemas.microsoft.com/office/drawing/2014/main" id="{7099041A-96F4-4A3C-801E-1A116DE09221}"/>
              </a:ext>
            </a:extLst>
          </p:cNvPr>
          <p:cNvPicPr>
            <a:picLocks noChangeAspect="1"/>
          </p:cNvPicPr>
          <p:nvPr/>
        </p:nvPicPr>
        <p:blipFill>
          <a:blip r:embed="rId8">
            <a:duotone>
              <a:prstClr val="black"/>
              <a:schemeClr val="accent6">
                <a:tint val="45000"/>
                <a:satMod val="400000"/>
              </a:schemeClr>
            </a:duotone>
            <a:extLst>
              <a:ext uri="{BEBA8EAE-BF5A-486C-A8C5-ECC9F3942E4B}">
                <a14:imgProps xmlns:a14="http://schemas.microsoft.com/office/drawing/2010/main">
                  <a14:imgLayer r:embed="rId9">
                    <a14:imgEffect>
                      <a14:artisticFilmGrain/>
                    </a14:imgEffect>
                    <a14:imgEffect>
                      <a14:colorTemperature colorTemp="11200"/>
                    </a14:imgEffect>
                  </a14:imgLayer>
                </a14:imgProps>
              </a:ext>
            </a:extLst>
          </a:blip>
          <a:stretch>
            <a:fillRect/>
          </a:stretch>
        </p:blipFill>
        <p:spPr>
          <a:xfrm flipH="1">
            <a:off x="3511510" y="4269960"/>
            <a:ext cx="2405838" cy="1184720"/>
          </a:xfrm>
          <a:prstGeom prst="rect">
            <a:avLst/>
          </a:prstGeom>
        </p:spPr>
      </p:pic>
      <p:pic>
        <p:nvPicPr>
          <p:cNvPr id="138" name="Picture 137">
            <a:extLst>
              <a:ext uri="{FF2B5EF4-FFF2-40B4-BE49-F238E27FC236}">
                <a16:creationId xmlns:a16="http://schemas.microsoft.com/office/drawing/2014/main" id="{AA4BB7A9-7AB7-41AE-8E26-A598B61791FA}"/>
              </a:ext>
            </a:extLst>
          </p:cNvPr>
          <p:cNvPicPr>
            <a:picLocks noChangeAspect="1"/>
          </p:cNvPicPr>
          <p:nvPr/>
        </p:nvPicPr>
        <p:blipFill>
          <a:blip r:embed="rId8">
            <a:duotone>
              <a:prstClr val="black"/>
              <a:schemeClr val="accent6">
                <a:tint val="45000"/>
                <a:satMod val="400000"/>
              </a:schemeClr>
            </a:duotone>
            <a:extLst>
              <a:ext uri="{BEBA8EAE-BF5A-486C-A8C5-ECC9F3942E4B}">
                <a14:imgProps xmlns:a14="http://schemas.microsoft.com/office/drawing/2010/main">
                  <a14:imgLayer r:embed="rId9">
                    <a14:imgEffect>
                      <a14:artisticFilmGrain/>
                    </a14:imgEffect>
                    <a14:imgEffect>
                      <a14:colorTemperature colorTemp="11200"/>
                    </a14:imgEffect>
                  </a14:imgLayer>
                </a14:imgProps>
              </a:ext>
            </a:extLst>
          </a:blip>
          <a:stretch>
            <a:fillRect/>
          </a:stretch>
        </p:blipFill>
        <p:spPr>
          <a:xfrm flipH="1">
            <a:off x="5975397" y="5138319"/>
            <a:ext cx="2560304" cy="1073246"/>
          </a:xfrm>
          <a:prstGeom prst="rect">
            <a:avLst/>
          </a:prstGeom>
        </p:spPr>
      </p:pic>
      <p:pic>
        <p:nvPicPr>
          <p:cNvPr id="155" name="Picture 154">
            <a:extLst>
              <a:ext uri="{FF2B5EF4-FFF2-40B4-BE49-F238E27FC236}">
                <a16:creationId xmlns:a16="http://schemas.microsoft.com/office/drawing/2014/main" id="{997AFB50-D774-413A-9844-7FAED817674F}"/>
              </a:ext>
            </a:extLst>
          </p:cNvPr>
          <p:cNvPicPr>
            <a:picLocks noChangeAspect="1"/>
          </p:cNvPicPr>
          <p:nvPr/>
        </p:nvPicPr>
        <p:blipFill>
          <a:blip r:embed="rId12">
            <a:duotone>
              <a:prstClr val="black"/>
              <a:schemeClr val="accent6">
                <a:tint val="45000"/>
                <a:satMod val="400000"/>
              </a:schemeClr>
            </a:duotone>
            <a:extLst>
              <a:ext uri="{BEBA8EAE-BF5A-486C-A8C5-ECC9F3942E4B}">
                <a14:imgProps xmlns:a14="http://schemas.microsoft.com/office/drawing/2010/main">
                  <a14:imgLayer r:embed="rId13">
                    <a14:imgEffect>
                      <a14:artisticFilmGrain/>
                    </a14:imgEffect>
                    <a14:imgEffect>
                      <a14:colorTemperature colorTemp="11200"/>
                    </a14:imgEffect>
                  </a14:imgLayer>
                </a14:imgProps>
              </a:ext>
            </a:extLst>
          </a:blip>
          <a:stretch>
            <a:fillRect/>
          </a:stretch>
        </p:blipFill>
        <p:spPr>
          <a:xfrm rot="21160941" flipH="1">
            <a:off x="5136487" y="3022556"/>
            <a:ext cx="3642653" cy="1580573"/>
          </a:xfrm>
          <a:prstGeom prst="rect">
            <a:avLst/>
          </a:prstGeom>
        </p:spPr>
      </p:pic>
      <p:sp>
        <p:nvSpPr>
          <p:cNvPr id="162" name="Rectangle: Rounded Corners 161">
            <a:extLst>
              <a:ext uri="{FF2B5EF4-FFF2-40B4-BE49-F238E27FC236}">
                <a16:creationId xmlns:a16="http://schemas.microsoft.com/office/drawing/2014/main" id="{EBD2FE44-6611-459B-A9B6-CA8B88A5AD2A}"/>
              </a:ext>
            </a:extLst>
          </p:cNvPr>
          <p:cNvSpPr/>
          <p:nvPr/>
        </p:nvSpPr>
        <p:spPr>
          <a:xfrm>
            <a:off x="-428928" y="141227"/>
            <a:ext cx="2167788" cy="2787536"/>
          </a:xfrm>
          <a:custGeom>
            <a:avLst/>
            <a:gdLst>
              <a:gd name="connsiteX0" fmla="*/ 0 w 2167788"/>
              <a:gd name="connsiteY0" fmla="*/ 361305 h 2787536"/>
              <a:gd name="connsiteX1" fmla="*/ 361305 w 2167788"/>
              <a:gd name="connsiteY1" fmla="*/ 0 h 2787536"/>
              <a:gd name="connsiteX2" fmla="*/ 1806483 w 2167788"/>
              <a:gd name="connsiteY2" fmla="*/ 0 h 2787536"/>
              <a:gd name="connsiteX3" fmla="*/ 2167788 w 2167788"/>
              <a:gd name="connsiteY3" fmla="*/ 361305 h 2787536"/>
              <a:gd name="connsiteX4" fmla="*/ 2167788 w 2167788"/>
              <a:gd name="connsiteY4" fmla="*/ 2426231 h 2787536"/>
              <a:gd name="connsiteX5" fmla="*/ 1806483 w 2167788"/>
              <a:gd name="connsiteY5" fmla="*/ 2787536 h 2787536"/>
              <a:gd name="connsiteX6" fmla="*/ 361305 w 2167788"/>
              <a:gd name="connsiteY6" fmla="*/ 2787536 h 2787536"/>
              <a:gd name="connsiteX7" fmla="*/ 0 w 2167788"/>
              <a:gd name="connsiteY7" fmla="*/ 2426231 h 2787536"/>
              <a:gd name="connsiteX8" fmla="*/ 0 w 2167788"/>
              <a:gd name="connsiteY8" fmla="*/ 361305 h 2787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67788" h="2787536" fill="none" extrusionOk="0">
                <a:moveTo>
                  <a:pt x="0" y="361305"/>
                </a:moveTo>
                <a:cubicBezTo>
                  <a:pt x="-23598" y="185773"/>
                  <a:pt x="160998" y="-17161"/>
                  <a:pt x="361305" y="0"/>
                </a:cubicBezTo>
                <a:cubicBezTo>
                  <a:pt x="1045607" y="-41500"/>
                  <a:pt x="1200306" y="23626"/>
                  <a:pt x="1806483" y="0"/>
                </a:cubicBezTo>
                <a:cubicBezTo>
                  <a:pt x="2011682" y="-5723"/>
                  <a:pt x="2184911" y="162411"/>
                  <a:pt x="2167788" y="361305"/>
                </a:cubicBezTo>
                <a:cubicBezTo>
                  <a:pt x="2059364" y="1142596"/>
                  <a:pt x="2089863" y="1983176"/>
                  <a:pt x="2167788" y="2426231"/>
                </a:cubicBezTo>
                <a:cubicBezTo>
                  <a:pt x="2156291" y="2618396"/>
                  <a:pt x="2037649" y="2808202"/>
                  <a:pt x="1806483" y="2787536"/>
                </a:cubicBezTo>
                <a:cubicBezTo>
                  <a:pt x="1620785" y="2864289"/>
                  <a:pt x="713235" y="2834822"/>
                  <a:pt x="361305" y="2787536"/>
                </a:cubicBezTo>
                <a:cubicBezTo>
                  <a:pt x="150332" y="2818919"/>
                  <a:pt x="12107" y="2589170"/>
                  <a:pt x="0" y="2426231"/>
                </a:cubicBezTo>
                <a:cubicBezTo>
                  <a:pt x="21481" y="1764636"/>
                  <a:pt x="-68710" y="797679"/>
                  <a:pt x="0" y="361305"/>
                </a:cubicBezTo>
                <a:close/>
              </a:path>
              <a:path w="2167788" h="2787536" stroke="0" extrusionOk="0">
                <a:moveTo>
                  <a:pt x="0" y="361305"/>
                </a:moveTo>
                <a:cubicBezTo>
                  <a:pt x="-24001" y="153164"/>
                  <a:pt x="145244" y="7814"/>
                  <a:pt x="361305" y="0"/>
                </a:cubicBezTo>
                <a:cubicBezTo>
                  <a:pt x="839769" y="-30503"/>
                  <a:pt x="1372060" y="58574"/>
                  <a:pt x="1806483" y="0"/>
                </a:cubicBezTo>
                <a:cubicBezTo>
                  <a:pt x="2017441" y="20967"/>
                  <a:pt x="2170076" y="167100"/>
                  <a:pt x="2167788" y="361305"/>
                </a:cubicBezTo>
                <a:cubicBezTo>
                  <a:pt x="2267938" y="646321"/>
                  <a:pt x="2273330" y="2104096"/>
                  <a:pt x="2167788" y="2426231"/>
                </a:cubicBezTo>
                <a:cubicBezTo>
                  <a:pt x="2132476" y="2633312"/>
                  <a:pt x="2011226" y="2757237"/>
                  <a:pt x="1806483" y="2787536"/>
                </a:cubicBezTo>
                <a:cubicBezTo>
                  <a:pt x="1361814" y="2688225"/>
                  <a:pt x="542997" y="2887124"/>
                  <a:pt x="361305" y="2787536"/>
                </a:cubicBezTo>
                <a:cubicBezTo>
                  <a:pt x="185084" y="2813722"/>
                  <a:pt x="-40" y="2632511"/>
                  <a:pt x="0" y="2426231"/>
                </a:cubicBezTo>
                <a:cubicBezTo>
                  <a:pt x="-148204" y="1910409"/>
                  <a:pt x="153979" y="1075067"/>
                  <a:pt x="0" y="361305"/>
                </a:cubicBezTo>
                <a:close/>
              </a:path>
            </a:pathLst>
          </a:custGeom>
          <a:solidFill>
            <a:schemeClr val="bg1"/>
          </a:solidFill>
          <a:ln w="28575">
            <a:solidFill>
              <a:srgbClr val="FFC000"/>
            </a:solidFill>
            <a:extLst>
              <a:ext uri="{C807C97D-BFC1-408E-A445-0C87EB9F89A2}">
                <ask:lineSketchStyleProps xmlns="" xmlns:ask="http://schemas.microsoft.com/office/drawing/2018/sketchyshapes" sd="278982170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56" name="Picture 155">
            <a:extLst>
              <a:ext uri="{FF2B5EF4-FFF2-40B4-BE49-F238E27FC236}">
                <a16:creationId xmlns:a16="http://schemas.microsoft.com/office/drawing/2014/main" id="{6DD2158E-B6B9-4C59-80D3-A3387DF5EFA9}"/>
              </a:ext>
            </a:extLst>
          </p:cNvPr>
          <p:cNvPicPr>
            <a:picLocks noChangeAspect="1"/>
          </p:cNvPicPr>
          <p:nvPr/>
        </p:nvPicPr>
        <p:blipFill>
          <a:blip r:embed="rId8">
            <a:extLst>
              <a:ext uri="{BEBA8EAE-BF5A-486C-A8C5-ECC9F3942E4B}">
                <a14:imgProps xmlns:a14="http://schemas.microsoft.com/office/drawing/2010/main">
                  <a14:imgLayer r:embed="rId9">
                    <a14:imgEffect>
                      <a14:artisticFilmGrain/>
                    </a14:imgEffect>
                    <a14:imgEffect>
                      <a14:colorTemperature colorTemp="11200"/>
                    </a14:imgEffect>
                  </a14:imgLayer>
                </a14:imgProps>
              </a:ext>
            </a:extLst>
          </a:blip>
          <a:stretch>
            <a:fillRect/>
          </a:stretch>
        </p:blipFill>
        <p:spPr>
          <a:xfrm flipH="1">
            <a:off x="3464765" y="2501641"/>
            <a:ext cx="2452584" cy="993193"/>
          </a:xfrm>
          <a:prstGeom prst="rect">
            <a:avLst/>
          </a:prstGeom>
        </p:spPr>
      </p:pic>
      <p:pic>
        <p:nvPicPr>
          <p:cNvPr id="157" name="Picture 156">
            <a:extLst>
              <a:ext uri="{FF2B5EF4-FFF2-40B4-BE49-F238E27FC236}">
                <a16:creationId xmlns:a16="http://schemas.microsoft.com/office/drawing/2014/main" id="{B8C469F9-6D70-4005-A812-0D0F259AD43F}"/>
              </a:ext>
            </a:extLst>
          </p:cNvPr>
          <p:cNvPicPr>
            <a:picLocks noChangeAspect="1"/>
          </p:cNvPicPr>
          <p:nvPr/>
        </p:nvPicPr>
        <p:blipFill>
          <a:blip r:embed="rId8">
            <a:extLst>
              <a:ext uri="{BEBA8EAE-BF5A-486C-A8C5-ECC9F3942E4B}">
                <a14:imgProps xmlns:a14="http://schemas.microsoft.com/office/drawing/2010/main">
                  <a14:imgLayer r:embed="rId9">
                    <a14:imgEffect>
                      <a14:artisticFilmGrain/>
                    </a14:imgEffect>
                    <a14:imgEffect>
                      <a14:colorTemperature colorTemp="11200"/>
                    </a14:imgEffect>
                  </a14:imgLayer>
                </a14:imgProps>
              </a:ext>
            </a:extLst>
          </a:blip>
          <a:stretch>
            <a:fillRect/>
          </a:stretch>
        </p:blipFill>
        <p:spPr>
          <a:xfrm flipH="1">
            <a:off x="3154110" y="3356349"/>
            <a:ext cx="2266696" cy="1000207"/>
          </a:xfrm>
          <a:prstGeom prst="rect">
            <a:avLst/>
          </a:prstGeom>
        </p:spPr>
      </p:pic>
      <p:pic>
        <p:nvPicPr>
          <p:cNvPr id="132" name="Picture 131">
            <a:extLst>
              <a:ext uri="{FF2B5EF4-FFF2-40B4-BE49-F238E27FC236}">
                <a16:creationId xmlns:a16="http://schemas.microsoft.com/office/drawing/2014/main" id="{1DF918EF-5B3F-4BB6-8BFD-D7F56C730BC2}"/>
              </a:ext>
            </a:extLst>
          </p:cNvPr>
          <p:cNvPicPr>
            <a:picLocks noChangeAspect="1"/>
          </p:cNvPicPr>
          <p:nvPr/>
        </p:nvPicPr>
        <p:blipFill>
          <a:blip r:embed="rId14">
            <a:extLst>
              <a:ext uri="{BEBA8EAE-BF5A-486C-A8C5-ECC9F3942E4B}">
                <a14:imgProps xmlns:a14="http://schemas.microsoft.com/office/drawing/2010/main">
                  <a14:imgLayer r:embed="rId15">
                    <a14:imgEffect>
                      <a14:artisticFilmGrain/>
                    </a14:imgEffect>
                  </a14:imgLayer>
                </a14:imgProps>
              </a:ext>
            </a:extLst>
          </a:blip>
          <a:stretch>
            <a:fillRect/>
          </a:stretch>
        </p:blipFill>
        <p:spPr>
          <a:xfrm>
            <a:off x="-358714" y="5176360"/>
            <a:ext cx="3173102" cy="2324330"/>
          </a:xfrm>
          <a:prstGeom prst="rect">
            <a:avLst/>
          </a:prstGeom>
        </p:spPr>
      </p:pic>
      <p:pic>
        <p:nvPicPr>
          <p:cNvPr id="159" name="Picture 158" descr="A picture containing chip, tree, plant, snack food&#10;&#10;Description automatically generated">
            <a:extLst>
              <a:ext uri="{FF2B5EF4-FFF2-40B4-BE49-F238E27FC236}">
                <a16:creationId xmlns:a16="http://schemas.microsoft.com/office/drawing/2014/main" id="{658A165D-7AD1-49AD-AE18-D5CED5E962AE}"/>
              </a:ext>
            </a:extLst>
          </p:cNvPr>
          <p:cNvPicPr>
            <a:picLocks noChangeAspect="1"/>
          </p:cNvPicPr>
          <p:nvPr/>
        </p:nvPicPr>
        <p:blipFill>
          <a:blip r:embed="rId10">
            <a:extLst>
              <a:ext uri="{BEBA8EAE-BF5A-486C-A8C5-ECC9F3942E4B}">
                <a14:imgProps xmlns:a14="http://schemas.microsoft.com/office/drawing/2010/main">
                  <a14:imgLayer r:embed="rId11">
                    <a14:imgEffect>
                      <a14:artisticFilmGrain/>
                    </a14:imgEffect>
                  </a14:imgLayer>
                </a14:imgProps>
              </a:ext>
              <a:ext uri="{28A0092B-C50C-407E-A947-70E740481C1C}">
                <a14:useLocalDpi xmlns:a14="http://schemas.microsoft.com/office/drawing/2010/main" val="0"/>
              </a:ext>
            </a:extLst>
          </a:blip>
          <a:stretch>
            <a:fillRect/>
          </a:stretch>
        </p:blipFill>
        <p:spPr>
          <a:xfrm rot="19951647">
            <a:off x="317476" y="2013206"/>
            <a:ext cx="632616" cy="693534"/>
          </a:xfrm>
          <a:prstGeom prst="rect">
            <a:avLst/>
          </a:prstGeom>
        </p:spPr>
      </p:pic>
      <p:pic>
        <p:nvPicPr>
          <p:cNvPr id="160" name="Picture 159" descr="A picture containing chip, tree, plant, snack food&#10;&#10;Description automatically generated">
            <a:extLst>
              <a:ext uri="{FF2B5EF4-FFF2-40B4-BE49-F238E27FC236}">
                <a16:creationId xmlns:a16="http://schemas.microsoft.com/office/drawing/2014/main" id="{61774ED3-7830-4FA3-9EDD-3EBC62C89880}"/>
              </a:ext>
            </a:extLst>
          </p:cNvPr>
          <p:cNvPicPr>
            <a:picLocks noChangeAspect="1"/>
          </p:cNvPicPr>
          <p:nvPr/>
        </p:nvPicPr>
        <p:blipFill>
          <a:blip r:embed="rId10">
            <a:grayscl/>
            <a:extLst>
              <a:ext uri="{BEBA8EAE-BF5A-486C-A8C5-ECC9F3942E4B}">
                <a14:imgProps xmlns:a14="http://schemas.microsoft.com/office/drawing/2010/main">
                  <a14:imgLayer r:embed="rId11">
                    <a14:imgEffect>
                      <a14:artisticFilmGrain/>
                    </a14:imgEffect>
                  </a14:imgLayer>
                </a14:imgProps>
              </a:ext>
              <a:ext uri="{28A0092B-C50C-407E-A947-70E740481C1C}">
                <a14:useLocalDpi xmlns:a14="http://schemas.microsoft.com/office/drawing/2010/main" val="0"/>
              </a:ext>
            </a:extLst>
          </a:blip>
          <a:stretch>
            <a:fillRect/>
          </a:stretch>
        </p:blipFill>
        <p:spPr>
          <a:xfrm rot="19951647">
            <a:off x="365702" y="314685"/>
            <a:ext cx="568504" cy="623249"/>
          </a:xfrm>
          <a:prstGeom prst="rect">
            <a:avLst/>
          </a:prstGeom>
        </p:spPr>
      </p:pic>
      <p:pic>
        <p:nvPicPr>
          <p:cNvPr id="161" name="Picture 160" descr="A picture containing chip, tree, plant, snack food&#10;&#10;Description automatically generated">
            <a:extLst>
              <a:ext uri="{FF2B5EF4-FFF2-40B4-BE49-F238E27FC236}">
                <a16:creationId xmlns:a16="http://schemas.microsoft.com/office/drawing/2014/main" id="{E460BC6F-31BB-497C-B1F9-E7DB35B97FC5}"/>
              </a:ext>
            </a:extLst>
          </p:cNvPr>
          <p:cNvPicPr>
            <a:picLocks noChangeAspect="1"/>
          </p:cNvPicPr>
          <p:nvPr/>
        </p:nvPicPr>
        <p:blipFill>
          <a:blip r:embed="rId10">
            <a:duotone>
              <a:prstClr val="black"/>
              <a:schemeClr val="accent6">
                <a:tint val="45000"/>
                <a:satMod val="400000"/>
              </a:schemeClr>
            </a:duotone>
            <a:extLst>
              <a:ext uri="{BEBA8EAE-BF5A-486C-A8C5-ECC9F3942E4B}">
                <a14:imgProps xmlns:a14="http://schemas.microsoft.com/office/drawing/2010/main">
                  <a14:imgLayer r:embed="rId11">
                    <a14:imgEffect>
                      <a14:artisticFilmGrain/>
                    </a14:imgEffect>
                  </a14:imgLayer>
                </a14:imgProps>
              </a:ext>
              <a:ext uri="{28A0092B-C50C-407E-A947-70E740481C1C}">
                <a14:useLocalDpi xmlns:a14="http://schemas.microsoft.com/office/drawing/2010/main" val="0"/>
              </a:ext>
            </a:extLst>
          </a:blip>
          <a:stretch>
            <a:fillRect/>
          </a:stretch>
        </p:blipFill>
        <p:spPr>
          <a:xfrm rot="19951647">
            <a:off x="272657" y="1166074"/>
            <a:ext cx="655494" cy="718615"/>
          </a:xfrm>
          <a:prstGeom prst="rect">
            <a:avLst/>
          </a:prstGeom>
        </p:spPr>
      </p:pic>
      <p:pic>
        <p:nvPicPr>
          <p:cNvPr id="5122" name="Picture 2" descr="Tick icons with smiley stock vector. Illustration of correct - 101202980">
            <a:extLst>
              <a:ext uri="{FF2B5EF4-FFF2-40B4-BE49-F238E27FC236}">
                <a16:creationId xmlns:a16="http://schemas.microsoft.com/office/drawing/2014/main" id="{1A7197AB-EED6-4004-B245-E9EBA026AC73}"/>
              </a:ext>
            </a:extLst>
          </p:cNvPr>
          <p:cNvPicPr>
            <a:picLocks noChangeAspect="1" noChangeArrowheads="1"/>
          </p:cNvPicPr>
          <p:nvPr/>
        </p:nvPicPr>
        <p:blipFill rotWithShape="1">
          <a:blip r:embed="rId16" cstate="hqprint">
            <a:extLst>
              <a:ext uri="{BEBA8EAE-BF5A-486C-A8C5-ECC9F3942E4B}">
                <a14:imgProps xmlns:a14="http://schemas.microsoft.com/office/drawing/2010/main">
                  <a14:imgLayer r:embed="rId17">
                    <a14:imgEffect>
                      <a14:backgroundRemoval t="29073" b="70447" l="5500" r="54000">
                        <a14:foregroundMark x1="42250" y1="42812" x2="54000" y2="36741"/>
                      </a14:backgroundRemoval>
                    </a14:imgEffect>
                    <a14:imgEffect>
                      <a14:artisticFilmGrain/>
                    </a14:imgEffect>
                  </a14:imgLayer>
                </a14:imgProps>
              </a:ext>
              <a:ext uri="{28A0092B-C50C-407E-A947-70E740481C1C}">
                <a14:useLocalDpi xmlns:a14="http://schemas.microsoft.com/office/drawing/2010/main" val="0"/>
              </a:ext>
            </a:extLst>
          </a:blip>
          <a:srcRect t="24043" r="44214" b="24263"/>
          <a:stretch/>
        </p:blipFill>
        <p:spPr bwMode="auto">
          <a:xfrm>
            <a:off x="1004332" y="512847"/>
            <a:ext cx="561461" cy="407117"/>
          </a:xfrm>
          <a:prstGeom prst="rect">
            <a:avLst/>
          </a:prstGeom>
          <a:noFill/>
          <a:extLst>
            <a:ext uri="{909E8E84-426E-40DD-AFC4-6F175D3DCCD1}">
              <a14:hiddenFill xmlns:a14="http://schemas.microsoft.com/office/drawing/2010/main">
                <a:solidFill>
                  <a:srgbClr val="FFFFFF"/>
                </a:solidFill>
              </a14:hiddenFill>
            </a:ext>
          </a:extLst>
        </p:spPr>
      </p:pic>
      <p:pic>
        <p:nvPicPr>
          <p:cNvPr id="165" name="Picture 2" descr="Tick icons with smiley stock vector. Illustration of correct - 101202980">
            <a:extLst>
              <a:ext uri="{FF2B5EF4-FFF2-40B4-BE49-F238E27FC236}">
                <a16:creationId xmlns:a16="http://schemas.microsoft.com/office/drawing/2014/main" id="{0E993320-31C5-43A5-AFCC-D56A3ACB84CC}"/>
              </a:ext>
            </a:extLst>
          </p:cNvPr>
          <p:cNvPicPr>
            <a:picLocks noChangeAspect="1" noChangeArrowheads="1"/>
          </p:cNvPicPr>
          <p:nvPr/>
        </p:nvPicPr>
        <p:blipFill rotWithShape="1">
          <a:blip r:embed="rId16" cstate="hqprint">
            <a:extLst>
              <a:ext uri="{BEBA8EAE-BF5A-486C-A8C5-ECC9F3942E4B}">
                <a14:imgProps xmlns:a14="http://schemas.microsoft.com/office/drawing/2010/main">
                  <a14:imgLayer r:embed="rId17">
                    <a14:imgEffect>
                      <a14:backgroundRemoval t="29073" b="70447" l="5500" r="54000">
                        <a14:foregroundMark x1="42250" y1="42812" x2="54000" y2="36741"/>
                      </a14:backgroundRemoval>
                    </a14:imgEffect>
                    <a14:imgEffect>
                      <a14:artisticFilmGrain/>
                    </a14:imgEffect>
                  </a14:imgLayer>
                </a14:imgProps>
              </a:ext>
              <a:ext uri="{28A0092B-C50C-407E-A947-70E740481C1C}">
                <a14:useLocalDpi xmlns:a14="http://schemas.microsoft.com/office/drawing/2010/main" val="0"/>
              </a:ext>
            </a:extLst>
          </a:blip>
          <a:srcRect t="24043" r="44214" b="24263"/>
          <a:stretch/>
        </p:blipFill>
        <p:spPr bwMode="auto">
          <a:xfrm>
            <a:off x="974364" y="1323844"/>
            <a:ext cx="561461" cy="407117"/>
          </a:xfrm>
          <a:prstGeom prst="rect">
            <a:avLst/>
          </a:prstGeom>
          <a:noFill/>
          <a:extLst>
            <a:ext uri="{909E8E84-426E-40DD-AFC4-6F175D3DCCD1}">
              <a14:hiddenFill xmlns:a14="http://schemas.microsoft.com/office/drawing/2010/main">
                <a:solidFill>
                  <a:srgbClr val="FFFFFF"/>
                </a:solidFill>
              </a14:hiddenFill>
            </a:ext>
          </a:extLst>
        </p:spPr>
      </p:pic>
      <p:pic>
        <p:nvPicPr>
          <p:cNvPr id="166" name="Picture 2" descr="Tick icons with smiley stock vector. Illustration of correct - 101202980">
            <a:extLst>
              <a:ext uri="{FF2B5EF4-FFF2-40B4-BE49-F238E27FC236}">
                <a16:creationId xmlns:a16="http://schemas.microsoft.com/office/drawing/2014/main" id="{08A8A682-FC8D-48CD-BC43-E7E3C84978BD}"/>
              </a:ext>
            </a:extLst>
          </p:cNvPr>
          <p:cNvPicPr>
            <a:picLocks noChangeAspect="1" noChangeArrowheads="1"/>
          </p:cNvPicPr>
          <p:nvPr/>
        </p:nvPicPr>
        <p:blipFill rotWithShape="1">
          <a:blip r:embed="rId16" cstate="hqprint">
            <a:extLst>
              <a:ext uri="{BEBA8EAE-BF5A-486C-A8C5-ECC9F3942E4B}">
                <a14:imgProps xmlns:a14="http://schemas.microsoft.com/office/drawing/2010/main">
                  <a14:imgLayer r:embed="rId17">
                    <a14:imgEffect>
                      <a14:backgroundRemoval t="29073" b="70447" l="5500" r="54000">
                        <a14:foregroundMark x1="42250" y1="42812" x2="54000" y2="36741"/>
                      </a14:backgroundRemoval>
                    </a14:imgEffect>
                    <a14:imgEffect>
                      <a14:artisticFilmGrain/>
                    </a14:imgEffect>
                  </a14:imgLayer>
                </a14:imgProps>
              </a:ext>
              <a:ext uri="{28A0092B-C50C-407E-A947-70E740481C1C}">
                <a14:useLocalDpi xmlns:a14="http://schemas.microsoft.com/office/drawing/2010/main" val="0"/>
              </a:ext>
            </a:extLst>
          </a:blip>
          <a:srcRect t="24043" r="44214" b="24263"/>
          <a:stretch/>
        </p:blipFill>
        <p:spPr bwMode="auto">
          <a:xfrm>
            <a:off x="988566" y="2213534"/>
            <a:ext cx="561461" cy="407117"/>
          </a:xfrm>
          <a:prstGeom prst="rect">
            <a:avLst/>
          </a:prstGeom>
          <a:noFill/>
          <a:extLst>
            <a:ext uri="{909E8E84-426E-40DD-AFC4-6F175D3DCCD1}">
              <a14:hiddenFill xmlns:a14="http://schemas.microsoft.com/office/drawing/2010/main">
                <a:solidFill>
                  <a:srgbClr val="FFFFFF"/>
                </a:solidFill>
              </a14:hiddenFill>
            </a:ext>
          </a:extLst>
        </p:spPr>
      </p:pic>
      <p:pic>
        <p:nvPicPr>
          <p:cNvPr id="3" name="Am-thanh-lam-phep-bang-cay-dua-than-www_tiengdong_com">
            <a:hlinkClick r:id="" action="ppaction://media"/>
            <a:extLst>
              <a:ext uri="{FF2B5EF4-FFF2-40B4-BE49-F238E27FC236}">
                <a16:creationId xmlns:a16="http://schemas.microsoft.com/office/drawing/2014/main" id="{FD57D4F6-A58E-4188-AE77-B3A370365436}"/>
              </a:ext>
            </a:extLst>
          </p:cNvPr>
          <p:cNvPicPr>
            <a:picLocks noChangeAspect="1"/>
          </p:cNvPicPr>
          <p:nvPr>
            <a:audioFile r:link="rId2"/>
            <p:extLst>
              <p:ext uri="{DAA4B4D4-6D71-4841-9C94-3DE7FCFB9230}">
                <p14:media xmlns:p14="http://schemas.microsoft.com/office/powerpoint/2010/main" r:embed="rId1"/>
              </p:ext>
            </p:extLst>
          </p:nvPr>
        </p:nvPicPr>
        <p:blipFill>
          <a:blip r:embed="rId18"/>
          <a:stretch>
            <a:fillRect/>
          </a:stretch>
        </p:blipFill>
        <p:spPr>
          <a:xfrm>
            <a:off x="2702765" y="7039130"/>
            <a:ext cx="609600" cy="609600"/>
          </a:xfrm>
          <a:prstGeom prst="rect">
            <a:avLst/>
          </a:prstGeom>
        </p:spPr>
      </p:pic>
      <p:pic>
        <p:nvPicPr>
          <p:cNvPr id="40" name="Am-thanh-lam-phep-bang-cay-dua-than-www_tiengdong_com">
            <a:hlinkClick r:id="" action="ppaction://media"/>
            <a:extLst>
              <a:ext uri="{FF2B5EF4-FFF2-40B4-BE49-F238E27FC236}">
                <a16:creationId xmlns:a16="http://schemas.microsoft.com/office/drawing/2014/main" id="{F1E74B46-C5C3-4A88-8538-34A8693139EF}"/>
              </a:ext>
            </a:extLst>
          </p:cNvPr>
          <p:cNvPicPr>
            <a:picLocks noChangeAspect="1"/>
          </p:cNvPicPr>
          <p:nvPr>
            <a:audioFile r:link="rId2"/>
            <p:extLst>
              <p:ext uri="{DAA4B4D4-6D71-4841-9C94-3DE7FCFB9230}">
                <p14:media xmlns:p14="http://schemas.microsoft.com/office/powerpoint/2010/main" r:embed="rId1"/>
              </p:ext>
            </p:extLst>
          </p:nvPr>
        </p:nvPicPr>
        <p:blipFill>
          <a:blip r:embed="rId18"/>
          <a:stretch>
            <a:fillRect/>
          </a:stretch>
        </p:blipFill>
        <p:spPr>
          <a:xfrm>
            <a:off x="2855165" y="7191530"/>
            <a:ext cx="609600" cy="609600"/>
          </a:xfrm>
          <a:prstGeom prst="rect">
            <a:avLst/>
          </a:prstGeom>
        </p:spPr>
      </p:pic>
      <p:pic>
        <p:nvPicPr>
          <p:cNvPr id="41" name="Am-thanh-lam-phep-bang-cay-dua-than-www_tiengdong_com">
            <a:hlinkClick r:id="" action="ppaction://media"/>
            <a:extLst>
              <a:ext uri="{FF2B5EF4-FFF2-40B4-BE49-F238E27FC236}">
                <a16:creationId xmlns:a16="http://schemas.microsoft.com/office/drawing/2014/main" id="{E4F28579-BFFC-4CA0-B86C-F0E239B9A9D5}"/>
              </a:ext>
            </a:extLst>
          </p:cNvPr>
          <p:cNvPicPr>
            <a:picLocks noChangeAspect="1"/>
          </p:cNvPicPr>
          <p:nvPr>
            <a:audioFile r:link="rId2"/>
            <p:extLst>
              <p:ext uri="{DAA4B4D4-6D71-4841-9C94-3DE7FCFB9230}">
                <p14:media xmlns:p14="http://schemas.microsoft.com/office/powerpoint/2010/main" r:embed="rId1"/>
              </p:ext>
            </p:extLst>
          </p:nvPr>
        </p:nvPicPr>
        <p:blipFill>
          <a:blip r:embed="rId18"/>
          <a:stretch>
            <a:fillRect/>
          </a:stretch>
        </p:blipFill>
        <p:spPr>
          <a:xfrm>
            <a:off x="3007565" y="7343930"/>
            <a:ext cx="609600" cy="609600"/>
          </a:xfrm>
          <a:prstGeom prst="rect">
            <a:avLst/>
          </a:prstGeom>
        </p:spPr>
      </p:pic>
    </p:spTree>
    <p:extLst>
      <p:ext uri="{BB962C8B-B14F-4D97-AF65-F5344CB8AC3E}">
        <p14:creationId xmlns:p14="http://schemas.microsoft.com/office/powerpoint/2010/main" val="157482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35"/>
                                        </p:tgtEl>
                                      </p:cBhvr>
                                    </p:animEffect>
                                    <p:animScale>
                                      <p:cBhvr>
                                        <p:cTn id="7" dur="250" autoRev="1" fill="hold"/>
                                        <p:tgtEl>
                                          <p:spTgt spid="35"/>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2" presetClass="entr" presetSubtype="12" fill="hold" nodeType="clickEffect">
                                  <p:stCondLst>
                                    <p:cond delay="0"/>
                                  </p:stCondLst>
                                  <p:childTnLst>
                                    <p:set>
                                      <p:cBhvr>
                                        <p:cTn id="11" dur="1" fill="hold">
                                          <p:stCondLst>
                                            <p:cond delay="0"/>
                                          </p:stCondLst>
                                        </p:cTn>
                                        <p:tgtEl>
                                          <p:spTgt spid="32"/>
                                        </p:tgtEl>
                                        <p:attrNameLst>
                                          <p:attrName>style.visibility</p:attrName>
                                        </p:attrNameLst>
                                      </p:cBhvr>
                                      <p:to>
                                        <p:strVal val="visible"/>
                                      </p:to>
                                    </p:set>
                                    <p:anim calcmode="lin" valueType="num">
                                      <p:cBhvr additive="base">
                                        <p:cTn id="12" dur="500" fill="hold"/>
                                        <p:tgtEl>
                                          <p:spTgt spid="32"/>
                                        </p:tgtEl>
                                        <p:attrNameLst>
                                          <p:attrName>ppt_x</p:attrName>
                                        </p:attrNameLst>
                                      </p:cBhvr>
                                      <p:tavLst>
                                        <p:tav tm="0">
                                          <p:val>
                                            <p:strVal val="0-#ppt_w/2"/>
                                          </p:val>
                                        </p:tav>
                                        <p:tav tm="100000">
                                          <p:val>
                                            <p:strVal val="#ppt_x"/>
                                          </p:val>
                                        </p:tav>
                                      </p:tavLst>
                                    </p:anim>
                                    <p:anim calcmode="lin" valueType="num">
                                      <p:cBhvr additive="base">
                                        <p:cTn id="13"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12" fill="hold" nodeType="clickEffect">
                                  <p:stCondLst>
                                    <p:cond delay="0"/>
                                  </p:stCondLst>
                                  <p:childTnLst>
                                    <p:set>
                                      <p:cBhvr>
                                        <p:cTn id="17" dur="1" fill="hold">
                                          <p:stCondLst>
                                            <p:cond delay="0"/>
                                          </p:stCondLst>
                                        </p:cTn>
                                        <p:tgtEl>
                                          <p:spTgt spid="30"/>
                                        </p:tgtEl>
                                        <p:attrNameLst>
                                          <p:attrName>style.visibility</p:attrName>
                                        </p:attrNameLst>
                                      </p:cBhvr>
                                      <p:to>
                                        <p:strVal val="visible"/>
                                      </p:to>
                                    </p:set>
                                    <p:anim calcmode="lin" valueType="num">
                                      <p:cBhvr additive="base">
                                        <p:cTn id="18" dur="500" fill="hold"/>
                                        <p:tgtEl>
                                          <p:spTgt spid="30"/>
                                        </p:tgtEl>
                                        <p:attrNameLst>
                                          <p:attrName>ppt_x</p:attrName>
                                        </p:attrNameLst>
                                      </p:cBhvr>
                                      <p:tavLst>
                                        <p:tav tm="0">
                                          <p:val>
                                            <p:strVal val="0-#ppt_w/2"/>
                                          </p:val>
                                        </p:tav>
                                        <p:tav tm="100000">
                                          <p:val>
                                            <p:strVal val="#ppt_x"/>
                                          </p:val>
                                        </p:tav>
                                      </p:tavLst>
                                    </p:anim>
                                    <p:anim calcmode="lin" valueType="num">
                                      <p:cBhvr additive="base">
                                        <p:cTn id="19"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12" fill="hold" nodeType="clickEffect">
                                  <p:stCondLst>
                                    <p:cond delay="0"/>
                                  </p:stCondLst>
                                  <p:childTnLst>
                                    <p:set>
                                      <p:cBhvr>
                                        <p:cTn id="23" dur="1" fill="hold">
                                          <p:stCondLst>
                                            <p:cond delay="0"/>
                                          </p:stCondLst>
                                        </p:cTn>
                                        <p:tgtEl>
                                          <p:spTgt spid="33"/>
                                        </p:tgtEl>
                                        <p:attrNameLst>
                                          <p:attrName>style.visibility</p:attrName>
                                        </p:attrNameLst>
                                      </p:cBhvr>
                                      <p:to>
                                        <p:strVal val="visible"/>
                                      </p:to>
                                    </p:set>
                                    <p:anim calcmode="lin" valueType="num">
                                      <p:cBhvr additive="base">
                                        <p:cTn id="24" dur="500" fill="hold"/>
                                        <p:tgtEl>
                                          <p:spTgt spid="33"/>
                                        </p:tgtEl>
                                        <p:attrNameLst>
                                          <p:attrName>ppt_x</p:attrName>
                                        </p:attrNameLst>
                                      </p:cBhvr>
                                      <p:tavLst>
                                        <p:tav tm="0">
                                          <p:val>
                                            <p:strVal val="0-#ppt_w/2"/>
                                          </p:val>
                                        </p:tav>
                                        <p:tav tm="100000">
                                          <p:val>
                                            <p:strVal val="#ppt_x"/>
                                          </p:val>
                                        </p:tav>
                                      </p:tavLst>
                                    </p:anim>
                                    <p:anim calcmode="lin" valueType="num">
                                      <p:cBhvr additive="base">
                                        <p:cTn id="25" dur="500" fill="hold"/>
                                        <p:tgtEl>
                                          <p:spTgt spid="33"/>
                                        </p:tgtEl>
                                        <p:attrNameLst>
                                          <p:attrName>ppt_y</p:attrName>
                                        </p:attrNameLst>
                                      </p:cBhvr>
                                      <p:tavLst>
                                        <p:tav tm="0">
                                          <p:val>
                                            <p:strVal val="1+#ppt_h/2"/>
                                          </p:val>
                                        </p:tav>
                                        <p:tav tm="100000">
                                          <p:val>
                                            <p:strVal val="#ppt_y"/>
                                          </p:val>
                                        </p:tav>
                                      </p:tavLst>
                                    </p:anim>
                                  </p:childTnLst>
                                </p:cTn>
                              </p:par>
                            </p:childTnLst>
                          </p:cTn>
                        </p:par>
                        <p:par>
                          <p:cTn id="26" fill="hold">
                            <p:stCondLst>
                              <p:cond delay="500"/>
                            </p:stCondLst>
                            <p:childTnLst>
                              <p:par>
                                <p:cTn id="27" presetID="26" presetClass="emph" presetSubtype="0" fill="hold" nodeType="afterEffect">
                                  <p:stCondLst>
                                    <p:cond delay="0"/>
                                  </p:stCondLst>
                                  <p:childTnLst>
                                    <p:animEffect transition="out" filter="fade">
                                      <p:cBhvr>
                                        <p:cTn id="28" dur="500" tmFilter="0, 0; .2, .5; .8, .5; 1, 0"/>
                                        <p:tgtEl>
                                          <p:spTgt spid="35"/>
                                        </p:tgtEl>
                                      </p:cBhvr>
                                    </p:animEffect>
                                    <p:animScale>
                                      <p:cBhvr>
                                        <p:cTn id="29" dur="250" autoRev="1" fill="hold"/>
                                        <p:tgtEl>
                                          <p:spTgt spid="35"/>
                                        </p:tgtEl>
                                      </p:cBhvr>
                                      <p:by x="105000" y="105000"/>
                                    </p:animScale>
                                  </p:childTnLst>
                                </p:cTn>
                              </p:par>
                            </p:childTnLst>
                          </p:cTn>
                        </p:par>
                        <p:par>
                          <p:cTn id="30" fill="hold">
                            <p:stCondLst>
                              <p:cond delay="1000"/>
                            </p:stCondLst>
                            <p:childTnLst>
                              <p:par>
                                <p:cTn id="31" presetID="10" presetClass="exit" presetSubtype="0" fill="hold" nodeType="afterEffect">
                                  <p:stCondLst>
                                    <p:cond delay="0"/>
                                  </p:stCondLst>
                                  <p:childTnLst>
                                    <p:animEffect transition="out" filter="fade">
                                      <p:cBhvr>
                                        <p:cTn id="32" dur="500"/>
                                        <p:tgtEl>
                                          <p:spTgt spid="35"/>
                                        </p:tgtEl>
                                      </p:cBhvr>
                                    </p:animEffect>
                                    <p:set>
                                      <p:cBhvr>
                                        <p:cTn id="33" dur="1" fill="hold">
                                          <p:stCondLst>
                                            <p:cond delay="499"/>
                                          </p:stCondLst>
                                        </p:cTn>
                                        <p:tgtEl>
                                          <p:spTgt spid="35"/>
                                        </p:tgtEl>
                                        <p:attrNameLst>
                                          <p:attrName>style.visibility</p:attrName>
                                        </p:attrNameLst>
                                      </p:cBhvr>
                                      <p:to>
                                        <p:strVal val="hidden"/>
                                      </p:to>
                                    </p:set>
                                  </p:childTnLst>
                                </p:cTn>
                              </p:par>
                              <p:par>
                                <p:cTn id="34" presetID="1" presetClass="mediacall" presetSubtype="0" fill="hold" nodeType="withEffect">
                                  <p:stCondLst>
                                    <p:cond delay="0"/>
                                  </p:stCondLst>
                                  <p:childTnLst>
                                    <p:cmd type="call" cmd="playFrom(0.0)">
                                      <p:cBhvr>
                                        <p:cTn id="35" dur="1645" fill="hold"/>
                                        <p:tgtEl>
                                          <p:spTgt spid="41"/>
                                        </p:tgtEl>
                                      </p:cBhvr>
                                    </p:cmd>
                                  </p:childTnLst>
                                </p:cTn>
                              </p:par>
                              <p:par>
                                <p:cTn id="36" presetID="22" presetClass="entr" presetSubtype="4" fill="hold" nodeType="withEffect">
                                  <p:stCondLst>
                                    <p:cond delay="0"/>
                                  </p:stCondLst>
                                  <p:childTnLst>
                                    <p:set>
                                      <p:cBhvr>
                                        <p:cTn id="37" dur="1" fill="hold">
                                          <p:stCondLst>
                                            <p:cond delay="0"/>
                                          </p:stCondLst>
                                        </p:cTn>
                                        <p:tgtEl>
                                          <p:spTgt spid="5122"/>
                                        </p:tgtEl>
                                        <p:attrNameLst>
                                          <p:attrName>style.visibility</p:attrName>
                                        </p:attrNameLst>
                                      </p:cBhvr>
                                      <p:to>
                                        <p:strVal val="visible"/>
                                      </p:to>
                                    </p:set>
                                    <p:animEffect transition="in" filter="wipe(down)">
                                      <p:cBhvr>
                                        <p:cTn id="38" dur="500"/>
                                        <p:tgtEl>
                                          <p:spTgt spid="5122"/>
                                        </p:tgtEl>
                                      </p:cBhvr>
                                    </p:animEffect>
                                  </p:childTnLst>
                                </p:cTn>
                              </p:par>
                            </p:childTnLst>
                          </p:cTn>
                        </p:par>
                      </p:childTnLst>
                    </p:cTn>
                  </p:par>
                  <p:par>
                    <p:cTn id="39" fill="hold">
                      <p:stCondLst>
                        <p:cond delay="indefinite"/>
                      </p:stCondLst>
                      <p:childTnLst>
                        <p:par>
                          <p:cTn id="40" fill="hold">
                            <p:stCondLst>
                              <p:cond delay="0"/>
                            </p:stCondLst>
                            <p:childTnLst>
                              <p:par>
                                <p:cTn id="41" presetID="32" presetClass="emph" presetSubtype="0" fill="hold" nodeType="clickEffect">
                                  <p:stCondLst>
                                    <p:cond delay="0"/>
                                  </p:stCondLst>
                                  <p:childTnLst>
                                    <p:animRot by="120000">
                                      <p:cBhvr>
                                        <p:cTn id="42" dur="100" fill="hold">
                                          <p:stCondLst>
                                            <p:cond delay="0"/>
                                          </p:stCondLst>
                                        </p:cTn>
                                        <p:tgtEl>
                                          <p:spTgt spid="134"/>
                                        </p:tgtEl>
                                        <p:attrNameLst>
                                          <p:attrName>r</p:attrName>
                                        </p:attrNameLst>
                                      </p:cBhvr>
                                    </p:animRot>
                                    <p:animRot by="-240000">
                                      <p:cBhvr>
                                        <p:cTn id="43" dur="200" fill="hold">
                                          <p:stCondLst>
                                            <p:cond delay="200"/>
                                          </p:stCondLst>
                                        </p:cTn>
                                        <p:tgtEl>
                                          <p:spTgt spid="134"/>
                                        </p:tgtEl>
                                        <p:attrNameLst>
                                          <p:attrName>r</p:attrName>
                                        </p:attrNameLst>
                                      </p:cBhvr>
                                    </p:animRot>
                                    <p:animRot by="240000">
                                      <p:cBhvr>
                                        <p:cTn id="44" dur="200" fill="hold">
                                          <p:stCondLst>
                                            <p:cond delay="400"/>
                                          </p:stCondLst>
                                        </p:cTn>
                                        <p:tgtEl>
                                          <p:spTgt spid="134"/>
                                        </p:tgtEl>
                                        <p:attrNameLst>
                                          <p:attrName>r</p:attrName>
                                        </p:attrNameLst>
                                      </p:cBhvr>
                                    </p:animRot>
                                    <p:animRot by="-240000">
                                      <p:cBhvr>
                                        <p:cTn id="45" dur="200" fill="hold">
                                          <p:stCondLst>
                                            <p:cond delay="600"/>
                                          </p:stCondLst>
                                        </p:cTn>
                                        <p:tgtEl>
                                          <p:spTgt spid="134"/>
                                        </p:tgtEl>
                                        <p:attrNameLst>
                                          <p:attrName>r</p:attrName>
                                        </p:attrNameLst>
                                      </p:cBhvr>
                                    </p:animRot>
                                    <p:animRot by="120000">
                                      <p:cBhvr>
                                        <p:cTn id="46" dur="200" fill="hold">
                                          <p:stCondLst>
                                            <p:cond delay="800"/>
                                          </p:stCondLst>
                                        </p:cTn>
                                        <p:tgtEl>
                                          <p:spTgt spid="134"/>
                                        </p:tgtEl>
                                        <p:attrNameLst>
                                          <p:attrName>r</p:attrName>
                                        </p:attrNameLst>
                                      </p:cBhvr>
                                    </p:animRot>
                                  </p:childTnLst>
                                </p:cTn>
                              </p:par>
                            </p:childTnLst>
                          </p:cTn>
                        </p:par>
                      </p:childTnLst>
                    </p:cTn>
                  </p:par>
                  <p:par>
                    <p:cTn id="47" fill="hold">
                      <p:stCondLst>
                        <p:cond delay="indefinite"/>
                      </p:stCondLst>
                      <p:childTnLst>
                        <p:par>
                          <p:cTn id="48" fill="hold">
                            <p:stCondLst>
                              <p:cond delay="0"/>
                            </p:stCondLst>
                            <p:childTnLst>
                              <p:par>
                                <p:cTn id="49" presetID="2" presetClass="entr" presetSubtype="12" fill="hold" nodeType="clickEffect">
                                  <p:stCondLst>
                                    <p:cond delay="0"/>
                                  </p:stCondLst>
                                  <p:childTnLst>
                                    <p:set>
                                      <p:cBhvr>
                                        <p:cTn id="50" dur="1" fill="hold">
                                          <p:stCondLst>
                                            <p:cond delay="0"/>
                                          </p:stCondLst>
                                        </p:cTn>
                                        <p:tgtEl>
                                          <p:spTgt spid="155"/>
                                        </p:tgtEl>
                                        <p:attrNameLst>
                                          <p:attrName>style.visibility</p:attrName>
                                        </p:attrNameLst>
                                      </p:cBhvr>
                                      <p:to>
                                        <p:strVal val="visible"/>
                                      </p:to>
                                    </p:set>
                                    <p:anim calcmode="lin" valueType="num">
                                      <p:cBhvr additive="base">
                                        <p:cTn id="51" dur="500" fill="hold"/>
                                        <p:tgtEl>
                                          <p:spTgt spid="155"/>
                                        </p:tgtEl>
                                        <p:attrNameLst>
                                          <p:attrName>ppt_x</p:attrName>
                                        </p:attrNameLst>
                                      </p:cBhvr>
                                      <p:tavLst>
                                        <p:tav tm="0">
                                          <p:val>
                                            <p:strVal val="0-#ppt_w/2"/>
                                          </p:val>
                                        </p:tav>
                                        <p:tav tm="100000">
                                          <p:val>
                                            <p:strVal val="#ppt_x"/>
                                          </p:val>
                                        </p:tav>
                                      </p:tavLst>
                                    </p:anim>
                                    <p:anim calcmode="lin" valueType="num">
                                      <p:cBhvr additive="base">
                                        <p:cTn id="52" dur="500" fill="hold"/>
                                        <p:tgtEl>
                                          <p:spTgt spid="155"/>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12" fill="hold" nodeType="clickEffect">
                                  <p:stCondLst>
                                    <p:cond delay="0"/>
                                  </p:stCondLst>
                                  <p:childTnLst>
                                    <p:set>
                                      <p:cBhvr>
                                        <p:cTn id="56" dur="1" fill="hold">
                                          <p:stCondLst>
                                            <p:cond delay="0"/>
                                          </p:stCondLst>
                                        </p:cTn>
                                        <p:tgtEl>
                                          <p:spTgt spid="137"/>
                                        </p:tgtEl>
                                        <p:attrNameLst>
                                          <p:attrName>style.visibility</p:attrName>
                                        </p:attrNameLst>
                                      </p:cBhvr>
                                      <p:to>
                                        <p:strVal val="visible"/>
                                      </p:to>
                                    </p:set>
                                    <p:anim calcmode="lin" valueType="num">
                                      <p:cBhvr additive="base">
                                        <p:cTn id="57" dur="500" fill="hold"/>
                                        <p:tgtEl>
                                          <p:spTgt spid="137"/>
                                        </p:tgtEl>
                                        <p:attrNameLst>
                                          <p:attrName>ppt_x</p:attrName>
                                        </p:attrNameLst>
                                      </p:cBhvr>
                                      <p:tavLst>
                                        <p:tav tm="0">
                                          <p:val>
                                            <p:strVal val="0-#ppt_w/2"/>
                                          </p:val>
                                        </p:tav>
                                        <p:tav tm="100000">
                                          <p:val>
                                            <p:strVal val="#ppt_x"/>
                                          </p:val>
                                        </p:tav>
                                      </p:tavLst>
                                    </p:anim>
                                    <p:anim calcmode="lin" valueType="num">
                                      <p:cBhvr additive="base">
                                        <p:cTn id="58" dur="500" fill="hold"/>
                                        <p:tgtEl>
                                          <p:spTgt spid="137"/>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12" fill="hold" nodeType="clickEffect">
                                  <p:stCondLst>
                                    <p:cond delay="0"/>
                                  </p:stCondLst>
                                  <p:childTnLst>
                                    <p:set>
                                      <p:cBhvr>
                                        <p:cTn id="62" dur="1" fill="hold">
                                          <p:stCondLst>
                                            <p:cond delay="0"/>
                                          </p:stCondLst>
                                        </p:cTn>
                                        <p:tgtEl>
                                          <p:spTgt spid="138"/>
                                        </p:tgtEl>
                                        <p:attrNameLst>
                                          <p:attrName>style.visibility</p:attrName>
                                        </p:attrNameLst>
                                      </p:cBhvr>
                                      <p:to>
                                        <p:strVal val="visible"/>
                                      </p:to>
                                    </p:set>
                                    <p:anim calcmode="lin" valueType="num">
                                      <p:cBhvr additive="base">
                                        <p:cTn id="63" dur="500" fill="hold"/>
                                        <p:tgtEl>
                                          <p:spTgt spid="138"/>
                                        </p:tgtEl>
                                        <p:attrNameLst>
                                          <p:attrName>ppt_x</p:attrName>
                                        </p:attrNameLst>
                                      </p:cBhvr>
                                      <p:tavLst>
                                        <p:tav tm="0">
                                          <p:val>
                                            <p:strVal val="0-#ppt_w/2"/>
                                          </p:val>
                                        </p:tav>
                                        <p:tav tm="100000">
                                          <p:val>
                                            <p:strVal val="#ppt_x"/>
                                          </p:val>
                                        </p:tav>
                                      </p:tavLst>
                                    </p:anim>
                                    <p:anim calcmode="lin" valueType="num">
                                      <p:cBhvr additive="base">
                                        <p:cTn id="64" dur="500" fill="hold"/>
                                        <p:tgtEl>
                                          <p:spTgt spid="138"/>
                                        </p:tgtEl>
                                        <p:attrNameLst>
                                          <p:attrName>ppt_y</p:attrName>
                                        </p:attrNameLst>
                                      </p:cBhvr>
                                      <p:tavLst>
                                        <p:tav tm="0">
                                          <p:val>
                                            <p:strVal val="1+#ppt_h/2"/>
                                          </p:val>
                                        </p:tav>
                                        <p:tav tm="100000">
                                          <p:val>
                                            <p:strVal val="#ppt_y"/>
                                          </p:val>
                                        </p:tav>
                                      </p:tavLst>
                                    </p:anim>
                                  </p:childTnLst>
                                </p:cTn>
                              </p:par>
                            </p:childTnLst>
                          </p:cTn>
                        </p:par>
                        <p:par>
                          <p:cTn id="65" fill="hold">
                            <p:stCondLst>
                              <p:cond delay="500"/>
                            </p:stCondLst>
                            <p:childTnLst>
                              <p:par>
                                <p:cTn id="66" presetID="26" presetClass="emph" presetSubtype="0" fill="hold" nodeType="afterEffect">
                                  <p:stCondLst>
                                    <p:cond delay="0"/>
                                  </p:stCondLst>
                                  <p:childTnLst>
                                    <p:animEffect transition="out" filter="fade">
                                      <p:cBhvr>
                                        <p:cTn id="67" dur="500" tmFilter="0, 0; .2, .5; .8, .5; 1, 0"/>
                                        <p:tgtEl>
                                          <p:spTgt spid="134"/>
                                        </p:tgtEl>
                                      </p:cBhvr>
                                    </p:animEffect>
                                    <p:animScale>
                                      <p:cBhvr>
                                        <p:cTn id="68" dur="250" autoRev="1" fill="hold"/>
                                        <p:tgtEl>
                                          <p:spTgt spid="134"/>
                                        </p:tgtEl>
                                      </p:cBhvr>
                                      <p:by x="105000" y="105000"/>
                                    </p:animScale>
                                  </p:childTnLst>
                                </p:cTn>
                              </p:par>
                            </p:childTnLst>
                          </p:cTn>
                        </p:par>
                        <p:par>
                          <p:cTn id="69" fill="hold">
                            <p:stCondLst>
                              <p:cond delay="1000"/>
                            </p:stCondLst>
                            <p:childTnLst>
                              <p:par>
                                <p:cTn id="70" presetID="10" presetClass="exit" presetSubtype="0" fill="hold" nodeType="afterEffect">
                                  <p:stCondLst>
                                    <p:cond delay="0"/>
                                  </p:stCondLst>
                                  <p:childTnLst>
                                    <p:animEffect transition="out" filter="fade">
                                      <p:cBhvr>
                                        <p:cTn id="71" dur="500"/>
                                        <p:tgtEl>
                                          <p:spTgt spid="134"/>
                                        </p:tgtEl>
                                      </p:cBhvr>
                                    </p:animEffect>
                                    <p:set>
                                      <p:cBhvr>
                                        <p:cTn id="72" dur="1" fill="hold">
                                          <p:stCondLst>
                                            <p:cond delay="499"/>
                                          </p:stCondLst>
                                        </p:cTn>
                                        <p:tgtEl>
                                          <p:spTgt spid="134"/>
                                        </p:tgtEl>
                                        <p:attrNameLst>
                                          <p:attrName>style.visibility</p:attrName>
                                        </p:attrNameLst>
                                      </p:cBhvr>
                                      <p:to>
                                        <p:strVal val="hidden"/>
                                      </p:to>
                                    </p:set>
                                  </p:childTnLst>
                                </p:cTn>
                              </p:par>
                              <p:par>
                                <p:cTn id="73" presetID="1" presetClass="mediacall" presetSubtype="0" fill="hold" nodeType="withEffect">
                                  <p:stCondLst>
                                    <p:cond delay="0"/>
                                  </p:stCondLst>
                                  <p:childTnLst>
                                    <p:cmd type="call" cmd="playFrom(0.0)">
                                      <p:cBhvr>
                                        <p:cTn id="74" dur="1645" fill="hold"/>
                                        <p:tgtEl>
                                          <p:spTgt spid="40"/>
                                        </p:tgtEl>
                                      </p:cBhvr>
                                    </p:cmd>
                                  </p:childTnLst>
                                </p:cTn>
                              </p:par>
                              <p:par>
                                <p:cTn id="75" presetID="22" presetClass="entr" presetSubtype="4" fill="hold" nodeType="withEffect">
                                  <p:stCondLst>
                                    <p:cond delay="0"/>
                                  </p:stCondLst>
                                  <p:childTnLst>
                                    <p:set>
                                      <p:cBhvr>
                                        <p:cTn id="76" dur="1" fill="hold">
                                          <p:stCondLst>
                                            <p:cond delay="0"/>
                                          </p:stCondLst>
                                        </p:cTn>
                                        <p:tgtEl>
                                          <p:spTgt spid="165"/>
                                        </p:tgtEl>
                                        <p:attrNameLst>
                                          <p:attrName>style.visibility</p:attrName>
                                        </p:attrNameLst>
                                      </p:cBhvr>
                                      <p:to>
                                        <p:strVal val="visible"/>
                                      </p:to>
                                    </p:set>
                                    <p:animEffect transition="in" filter="wipe(down)">
                                      <p:cBhvr>
                                        <p:cTn id="77" dur="500"/>
                                        <p:tgtEl>
                                          <p:spTgt spid="165"/>
                                        </p:tgtEl>
                                      </p:cBhvr>
                                    </p:animEffect>
                                  </p:childTnLst>
                                </p:cTn>
                              </p:par>
                            </p:childTnLst>
                          </p:cTn>
                        </p:par>
                      </p:childTnLst>
                    </p:cTn>
                  </p:par>
                  <p:par>
                    <p:cTn id="78" fill="hold">
                      <p:stCondLst>
                        <p:cond delay="indefinite"/>
                      </p:stCondLst>
                      <p:childTnLst>
                        <p:par>
                          <p:cTn id="79" fill="hold">
                            <p:stCondLst>
                              <p:cond delay="0"/>
                            </p:stCondLst>
                            <p:childTnLst>
                              <p:par>
                                <p:cTn id="80" presetID="26" presetClass="emph" presetSubtype="0" fill="hold" nodeType="clickEffect">
                                  <p:stCondLst>
                                    <p:cond delay="0"/>
                                  </p:stCondLst>
                                  <p:childTnLst>
                                    <p:animEffect transition="out" filter="fade">
                                      <p:cBhvr>
                                        <p:cTn id="81" dur="500" tmFilter="0, 0; .2, .5; .8, .5; 1, 0"/>
                                        <p:tgtEl>
                                          <p:spTgt spid="133"/>
                                        </p:tgtEl>
                                      </p:cBhvr>
                                    </p:animEffect>
                                    <p:animScale>
                                      <p:cBhvr>
                                        <p:cTn id="82" dur="250" autoRev="1" fill="hold"/>
                                        <p:tgtEl>
                                          <p:spTgt spid="133"/>
                                        </p:tgtEl>
                                      </p:cBhvr>
                                      <p:by x="105000" y="105000"/>
                                    </p:animScale>
                                  </p:childTnLst>
                                </p:cTn>
                              </p:par>
                            </p:childTnLst>
                          </p:cTn>
                        </p:par>
                      </p:childTnLst>
                    </p:cTn>
                  </p:par>
                  <p:par>
                    <p:cTn id="83" fill="hold">
                      <p:stCondLst>
                        <p:cond delay="indefinite"/>
                      </p:stCondLst>
                      <p:childTnLst>
                        <p:par>
                          <p:cTn id="84" fill="hold">
                            <p:stCondLst>
                              <p:cond delay="0"/>
                            </p:stCondLst>
                            <p:childTnLst>
                              <p:par>
                                <p:cTn id="85" presetID="2" presetClass="entr" presetSubtype="12" fill="hold" nodeType="clickEffect">
                                  <p:stCondLst>
                                    <p:cond delay="0"/>
                                  </p:stCondLst>
                                  <p:childTnLst>
                                    <p:set>
                                      <p:cBhvr>
                                        <p:cTn id="86" dur="1" fill="hold">
                                          <p:stCondLst>
                                            <p:cond delay="0"/>
                                          </p:stCondLst>
                                        </p:cTn>
                                        <p:tgtEl>
                                          <p:spTgt spid="156"/>
                                        </p:tgtEl>
                                        <p:attrNameLst>
                                          <p:attrName>style.visibility</p:attrName>
                                        </p:attrNameLst>
                                      </p:cBhvr>
                                      <p:to>
                                        <p:strVal val="visible"/>
                                      </p:to>
                                    </p:set>
                                    <p:anim calcmode="lin" valueType="num">
                                      <p:cBhvr additive="base">
                                        <p:cTn id="87" dur="500" fill="hold"/>
                                        <p:tgtEl>
                                          <p:spTgt spid="156"/>
                                        </p:tgtEl>
                                        <p:attrNameLst>
                                          <p:attrName>ppt_x</p:attrName>
                                        </p:attrNameLst>
                                      </p:cBhvr>
                                      <p:tavLst>
                                        <p:tav tm="0">
                                          <p:val>
                                            <p:strVal val="0-#ppt_w/2"/>
                                          </p:val>
                                        </p:tav>
                                        <p:tav tm="100000">
                                          <p:val>
                                            <p:strVal val="#ppt_x"/>
                                          </p:val>
                                        </p:tav>
                                      </p:tavLst>
                                    </p:anim>
                                    <p:anim calcmode="lin" valueType="num">
                                      <p:cBhvr additive="base">
                                        <p:cTn id="88" dur="500" fill="hold"/>
                                        <p:tgtEl>
                                          <p:spTgt spid="156"/>
                                        </p:tgtEl>
                                        <p:attrNameLst>
                                          <p:attrName>ppt_y</p:attrName>
                                        </p:attrNameLst>
                                      </p:cBhvr>
                                      <p:tavLst>
                                        <p:tav tm="0">
                                          <p:val>
                                            <p:strVal val="1+#ppt_h/2"/>
                                          </p:val>
                                        </p:tav>
                                        <p:tav tm="100000">
                                          <p:val>
                                            <p:strVal val="#ppt_y"/>
                                          </p:val>
                                        </p:tav>
                                      </p:tavLst>
                                    </p:anim>
                                  </p:childTnLst>
                                </p:cTn>
                              </p:par>
                            </p:childTnLst>
                          </p:cTn>
                        </p:par>
                      </p:childTnLst>
                    </p:cTn>
                  </p:par>
                  <p:par>
                    <p:cTn id="89" fill="hold">
                      <p:stCondLst>
                        <p:cond delay="indefinite"/>
                      </p:stCondLst>
                      <p:childTnLst>
                        <p:par>
                          <p:cTn id="90" fill="hold">
                            <p:stCondLst>
                              <p:cond delay="0"/>
                            </p:stCondLst>
                            <p:childTnLst>
                              <p:par>
                                <p:cTn id="91" presetID="2" presetClass="entr" presetSubtype="12" fill="hold" nodeType="clickEffect">
                                  <p:stCondLst>
                                    <p:cond delay="0"/>
                                  </p:stCondLst>
                                  <p:childTnLst>
                                    <p:set>
                                      <p:cBhvr>
                                        <p:cTn id="92" dur="1" fill="hold">
                                          <p:stCondLst>
                                            <p:cond delay="0"/>
                                          </p:stCondLst>
                                        </p:cTn>
                                        <p:tgtEl>
                                          <p:spTgt spid="157"/>
                                        </p:tgtEl>
                                        <p:attrNameLst>
                                          <p:attrName>style.visibility</p:attrName>
                                        </p:attrNameLst>
                                      </p:cBhvr>
                                      <p:to>
                                        <p:strVal val="visible"/>
                                      </p:to>
                                    </p:set>
                                    <p:anim calcmode="lin" valueType="num">
                                      <p:cBhvr additive="base">
                                        <p:cTn id="93" dur="500" fill="hold"/>
                                        <p:tgtEl>
                                          <p:spTgt spid="157"/>
                                        </p:tgtEl>
                                        <p:attrNameLst>
                                          <p:attrName>ppt_x</p:attrName>
                                        </p:attrNameLst>
                                      </p:cBhvr>
                                      <p:tavLst>
                                        <p:tav tm="0">
                                          <p:val>
                                            <p:strVal val="0-#ppt_w/2"/>
                                          </p:val>
                                        </p:tav>
                                        <p:tav tm="100000">
                                          <p:val>
                                            <p:strVal val="#ppt_x"/>
                                          </p:val>
                                        </p:tav>
                                      </p:tavLst>
                                    </p:anim>
                                    <p:anim calcmode="lin" valueType="num">
                                      <p:cBhvr additive="base">
                                        <p:cTn id="94" dur="500" fill="hold"/>
                                        <p:tgtEl>
                                          <p:spTgt spid="157"/>
                                        </p:tgtEl>
                                        <p:attrNameLst>
                                          <p:attrName>ppt_y</p:attrName>
                                        </p:attrNameLst>
                                      </p:cBhvr>
                                      <p:tavLst>
                                        <p:tav tm="0">
                                          <p:val>
                                            <p:strVal val="1+#ppt_h/2"/>
                                          </p:val>
                                        </p:tav>
                                        <p:tav tm="100000">
                                          <p:val>
                                            <p:strVal val="#ppt_y"/>
                                          </p:val>
                                        </p:tav>
                                      </p:tavLst>
                                    </p:anim>
                                  </p:childTnLst>
                                </p:cTn>
                              </p:par>
                            </p:childTnLst>
                          </p:cTn>
                        </p:par>
                        <p:par>
                          <p:cTn id="95" fill="hold">
                            <p:stCondLst>
                              <p:cond delay="500"/>
                            </p:stCondLst>
                            <p:childTnLst>
                              <p:par>
                                <p:cTn id="96" presetID="26" presetClass="emph" presetSubtype="0" fill="hold" nodeType="afterEffect">
                                  <p:stCondLst>
                                    <p:cond delay="0"/>
                                  </p:stCondLst>
                                  <p:childTnLst>
                                    <p:animEffect transition="out" filter="fade">
                                      <p:cBhvr>
                                        <p:cTn id="97" dur="500" tmFilter="0, 0; .2, .5; .8, .5; 1, 0"/>
                                        <p:tgtEl>
                                          <p:spTgt spid="133"/>
                                        </p:tgtEl>
                                      </p:cBhvr>
                                    </p:animEffect>
                                    <p:animScale>
                                      <p:cBhvr>
                                        <p:cTn id="98" dur="250" autoRev="1" fill="hold"/>
                                        <p:tgtEl>
                                          <p:spTgt spid="133"/>
                                        </p:tgtEl>
                                      </p:cBhvr>
                                      <p:by x="105000" y="105000"/>
                                    </p:animScale>
                                  </p:childTnLst>
                                </p:cTn>
                              </p:par>
                            </p:childTnLst>
                          </p:cTn>
                        </p:par>
                        <p:par>
                          <p:cTn id="99" fill="hold">
                            <p:stCondLst>
                              <p:cond delay="1000"/>
                            </p:stCondLst>
                            <p:childTnLst>
                              <p:par>
                                <p:cTn id="100" presetID="10" presetClass="exit" presetSubtype="0" fill="hold" nodeType="afterEffect">
                                  <p:stCondLst>
                                    <p:cond delay="0"/>
                                  </p:stCondLst>
                                  <p:childTnLst>
                                    <p:animEffect transition="out" filter="fade">
                                      <p:cBhvr>
                                        <p:cTn id="101" dur="500"/>
                                        <p:tgtEl>
                                          <p:spTgt spid="133"/>
                                        </p:tgtEl>
                                      </p:cBhvr>
                                    </p:animEffect>
                                    <p:set>
                                      <p:cBhvr>
                                        <p:cTn id="102" dur="1" fill="hold">
                                          <p:stCondLst>
                                            <p:cond delay="499"/>
                                          </p:stCondLst>
                                        </p:cTn>
                                        <p:tgtEl>
                                          <p:spTgt spid="133"/>
                                        </p:tgtEl>
                                        <p:attrNameLst>
                                          <p:attrName>style.visibility</p:attrName>
                                        </p:attrNameLst>
                                      </p:cBhvr>
                                      <p:to>
                                        <p:strVal val="hidden"/>
                                      </p:to>
                                    </p:set>
                                  </p:childTnLst>
                                </p:cTn>
                              </p:par>
                              <p:par>
                                <p:cTn id="103" presetID="1" presetClass="mediacall" presetSubtype="0" fill="hold" nodeType="withEffect">
                                  <p:stCondLst>
                                    <p:cond delay="0"/>
                                  </p:stCondLst>
                                  <p:childTnLst>
                                    <p:cmd type="call" cmd="playFrom(0.0)">
                                      <p:cBhvr>
                                        <p:cTn id="104" dur="1645" fill="hold"/>
                                        <p:tgtEl>
                                          <p:spTgt spid="3"/>
                                        </p:tgtEl>
                                      </p:cBhvr>
                                    </p:cmd>
                                  </p:childTnLst>
                                </p:cTn>
                              </p:par>
                              <p:par>
                                <p:cTn id="105" presetID="22" presetClass="entr" presetSubtype="4" fill="hold" nodeType="withEffect">
                                  <p:stCondLst>
                                    <p:cond delay="0"/>
                                  </p:stCondLst>
                                  <p:childTnLst>
                                    <p:set>
                                      <p:cBhvr>
                                        <p:cTn id="106" dur="1" fill="hold">
                                          <p:stCondLst>
                                            <p:cond delay="0"/>
                                          </p:stCondLst>
                                        </p:cTn>
                                        <p:tgtEl>
                                          <p:spTgt spid="166"/>
                                        </p:tgtEl>
                                        <p:attrNameLst>
                                          <p:attrName>style.visibility</p:attrName>
                                        </p:attrNameLst>
                                      </p:cBhvr>
                                      <p:to>
                                        <p:strVal val="visible"/>
                                      </p:to>
                                    </p:set>
                                    <p:animEffect transition="in" filter="wipe(down)">
                                      <p:cBhvr>
                                        <p:cTn id="107" dur="500"/>
                                        <p:tgtEl>
                                          <p:spTgt spid="16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8" fill="hold" display="0">
                  <p:stCondLst>
                    <p:cond delay="indefinite"/>
                  </p:stCondLst>
                  <p:endCondLst>
                    <p:cond evt="onStopAudio" delay="0">
                      <p:tgtEl>
                        <p:sldTgt/>
                      </p:tgtEl>
                    </p:cond>
                  </p:endCondLst>
                </p:cTn>
                <p:tgtEl>
                  <p:spTgt spid="3"/>
                </p:tgtEl>
              </p:cMediaNode>
            </p:audio>
            <p:audio>
              <p:cMediaNode vol="80000">
                <p:cTn id="109" fill="hold" display="0">
                  <p:stCondLst>
                    <p:cond delay="indefinite"/>
                  </p:stCondLst>
                  <p:endCondLst>
                    <p:cond evt="onStopAudio" delay="0">
                      <p:tgtEl>
                        <p:sldTgt/>
                      </p:tgtEl>
                    </p:cond>
                  </p:endCondLst>
                </p:cTn>
                <p:tgtEl>
                  <p:spTgt spid="40"/>
                </p:tgtEl>
              </p:cMediaNode>
            </p:audio>
            <p:audio>
              <p:cMediaNode vol="80000">
                <p:cTn id="110" fill="hold" display="0">
                  <p:stCondLst>
                    <p:cond delay="indefinite"/>
                  </p:stCondLst>
                  <p:endCondLst>
                    <p:cond evt="onStopAudio" delay="0">
                      <p:tgtEl>
                        <p:sldTgt/>
                      </p:tgtEl>
                    </p:cond>
                  </p:endCondLst>
                </p:cTn>
                <p:tgtEl>
                  <p:spTgt spid="41"/>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descr="A picture containing vector graphics&#10;&#10;Description automatically generated">
            <a:extLst>
              <a:ext uri="{FF2B5EF4-FFF2-40B4-BE49-F238E27FC236}">
                <a16:creationId xmlns:a16="http://schemas.microsoft.com/office/drawing/2014/main" id="{8F92D3F5-E6D5-46A1-B9D6-2E80A41FE31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8110384" y="2651252"/>
            <a:ext cx="4413388" cy="4413388"/>
          </a:xfrm>
          <a:prstGeom prst="rect">
            <a:avLst/>
          </a:prstGeom>
        </p:spPr>
      </p:pic>
      <p:grpSp>
        <p:nvGrpSpPr>
          <p:cNvPr id="5" name="Group 4">
            <a:extLst>
              <a:ext uri="{FF2B5EF4-FFF2-40B4-BE49-F238E27FC236}">
                <a16:creationId xmlns:a16="http://schemas.microsoft.com/office/drawing/2014/main" id="{F9A25FE6-3ADA-442E-A85C-E4129499837E}"/>
              </a:ext>
            </a:extLst>
          </p:cNvPr>
          <p:cNvGrpSpPr/>
          <p:nvPr/>
        </p:nvGrpSpPr>
        <p:grpSpPr>
          <a:xfrm>
            <a:off x="2911646" y="1795222"/>
            <a:ext cx="6520722" cy="2685201"/>
            <a:chOff x="3432747" y="2090060"/>
            <a:chExt cx="5141627" cy="3690241"/>
          </a:xfrm>
        </p:grpSpPr>
        <p:sp>
          <p:nvSpPr>
            <p:cNvPr id="6" name="Rectangle: Rounded Corners 5">
              <a:extLst>
                <a:ext uri="{FF2B5EF4-FFF2-40B4-BE49-F238E27FC236}">
                  <a16:creationId xmlns:a16="http://schemas.microsoft.com/office/drawing/2014/main" id="{2BA1B3E9-2045-4EB9-A2E4-E521E205ACB4}"/>
                </a:ext>
              </a:extLst>
            </p:cNvPr>
            <p:cNvSpPr/>
            <p:nvPr/>
          </p:nvSpPr>
          <p:spPr>
            <a:xfrm>
              <a:off x="3432747" y="2090060"/>
              <a:ext cx="5141627" cy="3690241"/>
            </a:xfrm>
            <a:custGeom>
              <a:avLst/>
              <a:gdLst>
                <a:gd name="connsiteX0" fmla="*/ 0 w 5141627"/>
                <a:gd name="connsiteY0" fmla="*/ 615052 h 3690241"/>
                <a:gd name="connsiteX1" fmla="*/ 615052 w 5141627"/>
                <a:gd name="connsiteY1" fmla="*/ 0 h 3690241"/>
                <a:gd name="connsiteX2" fmla="*/ 4526575 w 5141627"/>
                <a:gd name="connsiteY2" fmla="*/ 0 h 3690241"/>
                <a:gd name="connsiteX3" fmla="*/ 5141627 w 5141627"/>
                <a:gd name="connsiteY3" fmla="*/ 615052 h 3690241"/>
                <a:gd name="connsiteX4" fmla="*/ 5141627 w 5141627"/>
                <a:gd name="connsiteY4" fmla="*/ 3075189 h 3690241"/>
                <a:gd name="connsiteX5" fmla="*/ 4526575 w 5141627"/>
                <a:gd name="connsiteY5" fmla="*/ 3690241 h 3690241"/>
                <a:gd name="connsiteX6" fmla="*/ 615052 w 5141627"/>
                <a:gd name="connsiteY6" fmla="*/ 3690241 h 3690241"/>
                <a:gd name="connsiteX7" fmla="*/ 0 w 5141627"/>
                <a:gd name="connsiteY7" fmla="*/ 3075189 h 3690241"/>
                <a:gd name="connsiteX8" fmla="*/ 0 w 5141627"/>
                <a:gd name="connsiteY8" fmla="*/ 615052 h 3690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41627" h="3690241" fill="none" extrusionOk="0">
                  <a:moveTo>
                    <a:pt x="0" y="615052"/>
                  </a:moveTo>
                  <a:cubicBezTo>
                    <a:pt x="-4072" y="275148"/>
                    <a:pt x="290142" y="36052"/>
                    <a:pt x="615052" y="0"/>
                  </a:cubicBezTo>
                  <a:cubicBezTo>
                    <a:pt x="1175262" y="74095"/>
                    <a:pt x="2604160" y="54240"/>
                    <a:pt x="4526575" y="0"/>
                  </a:cubicBezTo>
                  <a:cubicBezTo>
                    <a:pt x="4835735" y="56429"/>
                    <a:pt x="5133781" y="290213"/>
                    <a:pt x="5141627" y="615052"/>
                  </a:cubicBezTo>
                  <a:cubicBezTo>
                    <a:pt x="5071167" y="1227980"/>
                    <a:pt x="5105747" y="2146916"/>
                    <a:pt x="5141627" y="3075189"/>
                  </a:cubicBezTo>
                  <a:cubicBezTo>
                    <a:pt x="5155810" y="3401731"/>
                    <a:pt x="4810221" y="3713951"/>
                    <a:pt x="4526575" y="3690241"/>
                  </a:cubicBezTo>
                  <a:cubicBezTo>
                    <a:pt x="2880218" y="3522736"/>
                    <a:pt x="1500144" y="3780992"/>
                    <a:pt x="615052" y="3690241"/>
                  </a:cubicBezTo>
                  <a:cubicBezTo>
                    <a:pt x="267961" y="3669065"/>
                    <a:pt x="48270" y="3435230"/>
                    <a:pt x="0" y="3075189"/>
                  </a:cubicBezTo>
                  <a:cubicBezTo>
                    <a:pt x="135421" y="2439990"/>
                    <a:pt x="-123058" y="1303833"/>
                    <a:pt x="0" y="615052"/>
                  </a:cubicBezTo>
                  <a:close/>
                </a:path>
                <a:path w="5141627" h="3690241" stroke="0" extrusionOk="0">
                  <a:moveTo>
                    <a:pt x="0" y="615052"/>
                  </a:moveTo>
                  <a:cubicBezTo>
                    <a:pt x="9142" y="272571"/>
                    <a:pt x="286930" y="18926"/>
                    <a:pt x="615052" y="0"/>
                  </a:cubicBezTo>
                  <a:cubicBezTo>
                    <a:pt x="1299274" y="100433"/>
                    <a:pt x="3426099" y="96564"/>
                    <a:pt x="4526575" y="0"/>
                  </a:cubicBezTo>
                  <a:cubicBezTo>
                    <a:pt x="4858077" y="8779"/>
                    <a:pt x="5124557" y="280129"/>
                    <a:pt x="5141627" y="615052"/>
                  </a:cubicBezTo>
                  <a:cubicBezTo>
                    <a:pt x="5059271" y="865942"/>
                    <a:pt x="5114270" y="1865714"/>
                    <a:pt x="5141627" y="3075189"/>
                  </a:cubicBezTo>
                  <a:cubicBezTo>
                    <a:pt x="5136489" y="3408424"/>
                    <a:pt x="4830375" y="3683256"/>
                    <a:pt x="4526575" y="3690241"/>
                  </a:cubicBezTo>
                  <a:cubicBezTo>
                    <a:pt x="2819830" y="3670662"/>
                    <a:pt x="2320509" y="3526450"/>
                    <a:pt x="615052" y="3690241"/>
                  </a:cubicBezTo>
                  <a:cubicBezTo>
                    <a:pt x="249647" y="3643222"/>
                    <a:pt x="2022" y="3386599"/>
                    <a:pt x="0" y="3075189"/>
                  </a:cubicBezTo>
                  <a:cubicBezTo>
                    <a:pt x="107801" y="2195946"/>
                    <a:pt x="-92908" y="922901"/>
                    <a:pt x="0" y="615052"/>
                  </a:cubicBezTo>
                  <a:close/>
                </a:path>
              </a:pathLst>
            </a:custGeom>
            <a:solidFill>
              <a:schemeClr val="bg1"/>
            </a:solidFill>
            <a:ln>
              <a:solidFill>
                <a:srgbClr val="7C96F5"/>
              </a:solidFill>
              <a:extLst>
                <a:ext uri="{C807C97D-BFC1-408E-A445-0C87EB9F89A2}">
                  <ask:lineSketchStyleProps xmlns="" xmlns:ask="http://schemas.microsoft.com/office/drawing/2018/sketchyshapes" sd="4128302143">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5CF79395-BBBC-49B0-B012-36D99CE81020}"/>
                </a:ext>
              </a:extLst>
            </p:cNvPr>
            <p:cNvSpPr txBox="1"/>
            <p:nvPr/>
          </p:nvSpPr>
          <p:spPr>
            <a:xfrm>
              <a:off x="3768870" y="2808504"/>
              <a:ext cx="4676933" cy="2533614"/>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Hãy</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chọn</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và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học</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thuộc</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lòng</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3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khổ</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thơ</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em</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thích</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grpSp>
      <p:pic>
        <p:nvPicPr>
          <p:cNvPr id="8" name="Picture 7" descr="A picture containing chip, tree, plant, snack food&#10;&#10;Description automatically generated">
            <a:extLst>
              <a:ext uri="{FF2B5EF4-FFF2-40B4-BE49-F238E27FC236}">
                <a16:creationId xmlns:a16="http://schemas.microsoft.com/office/drawing/2014/main" id="{B2C40B40-9BEF-445A-ADCF-771A1E362859}"/>
              </a:ext>
            </a:extLst>
          </p:cNvPr>
          <p:cNvPicPr>
            <a:picLocks noChangeAspect="1"/>
          </p:cNvPicPr>
          <p:nvPr/>
        </p:nvPicPr>
        <p:blipFill>
          <a:blip r:embed="rId4">
            <a:grayscl/>
            <a:extLst>
              <a:ext uri="{BEBA8EAE-BF5A-486C-A8C5-ECC9F3942E4B}">
                <a14:imgProps xmlns:a14="http://schemas.microsoft.com/office/drawing/2010/main">
                  <a14:imgLayer r:embed="rId5">
                    <a14:imgEffect>
                      <a14:artisticFilmGrain/>
                    </a14:imgEffect>
                  </a14:imgLayer>
                </a14:imgProps>
              </a:ext>
              <a:ext uri="{28A0092B-C50C-407E-A947-70E740481C1C}">
                <a14:useLocalDpi xmlns:a14="http://schemas.microsoft.com/office/drawing/2010/main" val="0"/>
              </a:ext>
            </a:extLst>
          </a:blip>
          <a:stretch>
            <a:fillRect/>
          </a:stretch>
        </p:blipFill>
        <p:spPr>
          <a:xfrm rot="19951647">
            <a:off x="690529" y="3545675"/>
            <a:ext cx="1508923" cy="1654226"/>
          </a:xfrm>
          <a:prstGeom prst="rect">
            <a:avLst/>
          </a:prstGeom>
        </p:spPr>
      </p:pic>
      <p:pic>
        <p:nvPicPr>
          <p:cNvPr id="9" name="Picture 8" descr="A picture containing chip, tree, plant, snack food&#10;&#10;Description automatically generated">
            <a:extLst>
              <a:ext uri="{FF2B5EF4-FFF2-40B4-BE49-F238E27FC236}">
                <a16:creationId xmlns:a16="http://schemas.microsoft.com/office/drawing/2014/main" id="{54A7A742-FA57-4A50-942E-7584BFA10C19}"/>
              </a:ext>
            </a:extLst>
          </p:cNvPr>
          <p:cNvPicPr>
            <a:picLocks noChangeAspect="1"/>
          </p:cNvPicPr>
          <p:nvPr/>
        </p:nvPicPr>
        <p:blipFill>
          <a:blip r:embed="rId4">
            <a:extLst>
              <a:ext uri="{BEBA8EAE-BF5A-486C-A8C5-ECC9F3942E4B}">
                <a14:imgProps xmlns:a14="http://schemas.microsoft.com/office/drawing/2010/main">
                  <a14:imgLayer r:embed="rId5">
                    <a14:imgEffect>
                      <a14:artisticFilmGrain/>
                    </a14:imgEffect>
                  </a14:imgLayer>
                </a14:imgProps>
              </a:ext>
              <a:ext uri="{28A0092B-C50C-407E-A947-70E740481C1C}">
                <a14:useLocalDpi xmlns:a14="http://schemas.microsoft.com/office/drawing/2010/main" val="0"/>
              </a:ext>
            </a:extLst>
          </a:blip>
          <a:stretch>
            <a:fillRect/>
          </a:stretch>
        </p:blipFill>
        <p:spPr>
          <a:xfrm rot="19951647">
            <a:off x="992544" y="4047550"/>
            <a:ext cx="1938856" cy="2125560"/>
          </a:xfrm>
          <a:prstGeom prst="rect">
            <a:avLst/>
          </a:prstGeom>
        </p:spPr>
      </p:pic>
      <p:pic>
        <p:nvPicPr>
          <p:cNvPr id="10" name="Picture 9" descr="A picture containing chip, tree, plant, snack food&#10;&#10;Description automatically generated">
            <a:extLst>
              <a:ext uri="{FF2B5EF4-FFF2-40B4-BE49-F238E27FC236}">
                <a16:creationId xmlns:a16="http://schemas.microsoft.com/office/drawing/2014/main" id="{6B0268CF-7D26-4345-ACAC-EEA5E3595788}"/>
              </a:ext>
            </a:extLst>
          </p:cNvPr>
          <p:cNvPicPr>
            <a:picLocks noChangeAspect="1"/>
          </p:cNvPicPr>
          <p:nvPr/>
        </p:nvPicPr>
        <p:blipFill>
          <a:blip r:embed="rId4">
            <a:duotone>
              <a:prstClr val="black"/>
              <a:schemeClr val="accent6">
                <a:tint val="45000"/>
                <a:satMod val="400000"/>
              </a:schemeClr>
            </a:duotone>
            <a:extLst>
              <a:ext uri="{BEBA8EAE-BF5A-486C-A8C5-ECC9F3942E4B}">
                <a14:imgProps xmlns:a14="http://schemas.microsoft.com/office/drawing/2010/main">
                  <a14:imgLayer r:embed="rId5">
                    <a14:imgEffect>
                      <a14:artisticFilmGrain/>
                    </a14:imgEffect>
                  </a14:imgLayer>
                </a14:imgProps>
              </a:ext>
              <a:ext uri="{28A0092B-C50C-407E-A947-70E740481C1C}">
                <a14:useLocalDpi xmlns:a14="http://schemas.microsoft.com/office/drawing/2010/main" val="0"/>
              </a:ext>
            </a:extLst>
          </a:blip>
          <a:stretch>
            <a:fillRect/>
          </a:stretch>
        </p:blipFill>
        <p:spPr>
          <a:xfrm rot="19951647">
            <a:off x="-73803" y="4047991"/>
            <a:ext cx="1807353" cy="1981392"/>
          </a:xfrm>
          <a:prstGeom prst="rect">
            <a:avLst/>
          </a:prstGeom>
        </p:spPr>
      </p:pic>
      <p:pic>
        <p:nvPicPr>
          <p:cNvPr id="11" name="Picture 10">
            <a:extLst>
              <a:ext uri="{FF2B5EF4-FFF2-40B4-BE49-F238E27FC236}">
                <a16:creationId xmlns:a16="http://schemas.microsoft.com/office/drawing/2014/main" id="{A54CBEA3-E1E7-4331-BD54-A850F93EF5A0}"/>
              </a:ext>
            </a:extLst>
          </p:cNvPr>
          <p:cNvPicPr>
            <a:picLocks noChangeAspect="1"/>
          </p:cNvPicPr>
          <p:nvPr/>
        </p:nvPicPr>
        <p:blipFill>
          <a:blip r:embed="rId6">
            <a:extLst>
              <a:ext uri="{BEBA8EAE-BF5A-486C-A8C5-ECC9F3942E4B}">
                <a14:imgProps xmlns:a14="http://schemas.microsoft.com/office/drawing/2010/main">
                  <a14:imgLayer r:embed="rId7">
                    <a14:imgEffect>
                      <a14:artisticFilmGrain/>
                    </a14:imgEffect>
                  </a14:imgLayer>
                </a14:imgProps>
              </a:ext>
            </a:extLst>
          </a:blip>
          <a:stretch>
            <a:fillRect/>
          </a:stretch>
        </p:blipFill>
        <p:spPr>
          <a:xfrm>
            <a:off x="-358714" y="5176360"/>
            <a:ext cx="3173102" cy="2324330"/>
          </a:xfrm>
          <a:prstGeom prst="rect">
            <a:avLst/>
          </a:prstGeom>
        </p:spPr>
      </p:pic>
      <p:pic>
        <p:nvPicPr>
          <p:cNvPr id="12" name="Picture 11">
            <a:extLst>
              <a:ext uri="{FF2B5EF4-FFF2-40B4-BE49-F238E27FC236}">
                <a16:creationId xmlns:a16="http://schemas.microsoft.com/office/drawing/2014/main" id="{476172BB-4EAC-4ED4-A1AE-5E4492C11C12}"/>
              </a:ext>
            </a:extLst>
          </p:cNvPr>
          <p:cNvPicPr>
            <a:picLocks noChangeAspect="1"/>
          </p:cNvPicPr>
          <p:nvPr/>
        </p:nvPicPr>
        <p:blipFill>
          <a:blip r:embed="rId8">
            <a:extLst>
              <a:ext uri="{BEBA8EAE-BF5A-486C-A8C5-ECC9F3942E4B}">
                <a14:imgProps xmlns:a14="http://schemas.microsoft.com/office/drawing/2010/main">
                  <a14:imgLayer r:embed="rId9">
                    <a14:imgEffect>
                      <a14:artisticFilmGrain/>
                    </a14:imgEffect>
                    <a14:imgEffect>
                      <a14:colorTemperature colorTemp="11200"/>
                    </a14:imgEffect>
                  </a14:imgLayer>
                </a14:imgProps>
              </a:ext>
            </a:extLst>
          </a:blip>
          <a:stretch>
            <a:fillRect/>
          </a:stretch>
        </p:blipFill>
        <p:spPr>
          <a:xfrm rot="787732" flipH="1">
            <a:off x="7635814" y="1422643"/>
            <a:ext cx="2187142" cy="993193"/>
          </a:xfrm>
          <a:prstGeom prst="rect">
            <a:avLst/>
          </a:prstGeom>
        </p:spPr>
      </p:pic>
    </p:spTree>
    <p:extLst>
      <p:ext uri="{BB962C8B-B14F-4D97-AF65-F5344CB8AC3E}">
        <p14:creationId xmlns:p14="http://schemas.microsoft.com/office/powerpoint/2010/main" val="3899580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up)">
                                      <p:cBhvr>
                                        <p:cTn id="7" dur="500"/>
                                        <p:tgtEl>
                                          <p:spTgt spid="12"/>
                                        </p:tgtEl>
                                      </p:cBhvr>
                                    </p:animEffect>
                                  </p:childTnLst>
                                </p:cTn>
                              </p:par>
                            </p:childTnLst>
                          </p:cTn>
                        </p:par>
                        <p:par>
                          <p:cTn id="8" fill="hold">
                            <p:stCondLst>
                              <p:cond delay="500"/>
                            </p:stCondLst>
                            <p:childTnLst>
                              <p:par>
                                <p:cTn id="9" presetID="32" presetClass="emph" presetSubtype="0" fill="hold" nodeType="afterEffect">
                                  <p:stCondLst>
                                    <p:cond delay="0"/>
                                  </p:stCondLst>
                                  <p:childTnLst>
                                    <p:animRot by="120000">
                                      <p:cBhvr>
                                        <p:cTn id="10" dur="100" fill="hold">
                                          <p:stCondLst>
                                            <p:cond delay="0"/>
                                          </p:stCondLst>
                                        </p:cTn>
                                        <p:tgtEl>
                                          <p:spTgt spid="5"/>
                                        </p:tgtEl>
                                        <p:attrNameLst>
                                          <p:attrName>r</p:attrName>
                                        </p:attrNameLst>
                                      </p:cBhvr>
                                    </p:animRot>
                                    <p:animRot by="-240000">
                                      <p:cBhvr>
                                        <p:cTn id="11" dur="200" fill="hold">
                                          <p:stCondLst>
                                            <p:cond delay="200"/>
                                          </p:stCondLst>
                                        </p:cTn>
                                        <p:tgtEl>
                                          <p:spTgt spid="5"/>
                                        </p:tgtEl>
                                        <p:attrNameLst>
                                          <p:attrName>r</p:attrName>
                                        </p:attrNameLst>
                                      </p:cBhvr>
                                    </p:animRot>
                                    <p:animRot by="240000">
                                      <p:cBhvr>
                                        <p:cTn id="12" dur="200" fill="hold">
                                          <p:stCondLst>
                                            <p:cond delay="400"/>
                                          </p:stCondLst>
                                        </p:cTn>
                                        <p:tgtEl>
                                          <p:spTgt spid="5"/>
                                        </p:tgtEl>
                                        <p:attrNameLst>
                                          <p:attrName>r</p:attrName>
                                        </p:attrNameLst>
                                      </p:cBhvr>
                                    </p:animRot>
                                    <p:animRot by="-240000">
                                      <p:cBhvr>
                                        <p:cTn id="13" dur="200" fill="hold">
                                          <p:stCondLst>
                                            <p:cond delay="600"/>
                                          </p:stCondLst>
                                        </p:cTn>
                                        <p:tgtEl>
                                          <p:spTgt spid="5"/>
                                        </p:tgtEl>
                                        <p:attrNameLst>
                                          <p:attrName>r</p:attrName>
                                        </p:attrNameLst>
                                      </p:cBhvr>
                                    </p:animRot>
                                    <p:animRot by="120000">
                                      <p:cBhvr>
                                        <p:cTn id="14" dur="200" fill="hold">
                                          <p:stCondLst>
                                            <p:cond delay="800"/>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grass, field, outdoor, mammal&#10;&#10;Description automatically generated">
            <a:extLst>
              <a:ext uri="{FF2B5EF4-FFF2-40B4-BE49-F238E27FC236}">
                <a16:creationId xmlns:a16="http://schemas.microsoft.com/office/drawing/2014/main" id="{7CF90201-8F6B-FE66-CC20-3E8465E03D2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0946" y="140903"/>
            <a:ext cx="4905302" cy="3264256"/>
          </a:xfrm>
          <a:prstGeom prst="rect">
            <a:avLst/>
          </a:prstGeom>
        </p:spPr>
      </p:pic>
      <p:pic>
        <p:nvPicPr>
          <p:cNvPr id="7" name="Picture 6" descr="A picture containing grass, tree, outdoor, field&#10;&#10;Description automatically generated">
            <a:extLst>
              <a:ext uri="{FF2B5EF4-FFF2-40B4-BE49-F238E27FC236}">
                <a16:creationId xmlns:a16="http://schemas.microsoft.com/office/drawing/2014/main" id="{CFE0C1B9-AEEA-7E46-C81D-BF515AAD900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22918" y="164744"/>
            <a:ext cx="4869476" cy="3240415"/>
          </a:xfrm>
          <a:prstGeom prst="rect">
            <a:avLst/>
          </a:prstGeom>
        </p:spPr>
      </p:pic>
      <p:pic>
        <p:nvPicPr>
          <p:cNvPr id="9" name="Picture 8" descr="A picture containing resort&#10;&#10;Description automatically generated">
            <a:extLst>
              <a:ext uri="{FF2B5EF4-FFF2-40B4-BE49-F238E27FC236}">
                <a16:creationId xmlns:a16="http://schemas.microsoft.com/office/drawing/2014/main" id="{79343B4F-9EE0-0057-F0FA-54B4A2EA87C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7446" y="3599825"/>
            <a:ext cx="5235828" cy="3117272"/>
          </a:xfrm>
          <a:prstGeom prst="rect">
            <a:avLst/>
          </a:prstGeom>
        </p:spPr>
      </p:pic>
      <p:pic>
        <p:nvPicPr>
          <p:cNvPr id="11" name="Picture 10" descr="A picture containing purple, colorful&#10;&#10;Description automatically generated">
            <a:extLst>
              <a:ext uri="{FF2B5EF4-FFF2-40B4-BE49-F238E27FC236}">
                <a16:creationId xmlns:a16="http://schemas.microsoft.com/office/drawing/2014/main" id="{4843A3F2-4CC1-DF34-E360-636CE6BB7EA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22918" y="3452842"/>
            <a:ext cx="5054426" cy="3240414"/>
          </a:xfrm>
          <a:prstGeom prst="rect">
            <a:avLst/>
          </a:prstGeom>
        </p:spPr>
      </p:pic>
    </p:spTree>
    <p:extLst>
      <p:ext uri="{BB962C8B-B14F-4D97-AF65-F5344CB8AC3E}">
        <p14:creationId xmlns:p14="http://schemas.microsoft.com/office/powerpoint/2010/main" val="4130038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randombar(horizont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randombar(horizontal)">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9CC7F24C-9365-4352-A5C9-AE39248E415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556" r="5556"/>
          <a:stretch/>
        </p:blipFill>
        <p:spPr>
          <a:xfrm>
            <a:off x="0" y="0"/>
            <a:ext cx="12192000" cy="6858000"/>
          </a:xfrm>
          <a:prstGeom prst="rect">
            <a:avLst/>
          </a:prstGeom>
        </p:spPr>
      </p:pic>
      <p:sp>
        <p:nvSpPr>
          <p:cNvPr id="3" name="思想气泡: 云 2">
            <a:extLst>
              <a:ext uri="{FF2B5EF4-FFF2-40B4-BE49-F238E27FC236}">
                <a16:creationId xmlns:a16="http://schemas.microsoft.com/office/drawing/2014/main" id="{3D47A29A-702C-4DCE-A39E-C03F82B68443}"/>
              </a:ext>
            </a:extLst>
          </p:cNvPr>
          <p:cNvSpPr/>
          <p:nvPr/>
        </p:nvSpPr>
        <p:spPr>
          <a:xfrm>
            <a:off x="4315326" y="89745"/>
            <a:ext cx="7694831" cy="4464303"/>
          </a:xfrm>
          <a:prstGeom prst="cloudCallout">
            <a:avLst>
              <a:gd name="adj1" fmla="val -61868"/>
              <a:gd name="adj2" fmla="val 51987"/>
            </a:avLst>
          </a:prstGeom>
          <a:solidFill>
            <a:schemeClr val="bg1"/>
          </a:solidFill>
          <a:ln w="63500">
            <a:solidFill>
              <a:srgbClr val="F5B552"/>
            </a:solid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pic>
        <p:nvPicPr>
          <p:cNvPr id="11" name="图片 10">
            <a:extLst>
              <a:ext uri="{FF2B5EF4-FFF2-40B4-BE49-F238E27FC236}">
                <a16:creationId xmlns:a16="http://schemas.microsoft.com/office/drawing/2014/main" id="{2A6CCC16-19CD-4DCE-8CD7-9A04C8A33DB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070" y="2321897"/>
            <a:ext cx="4814351" cy="4814351"/>
          </a:xfrm>
          <a:prstGeom prst="rect">
            <a:avLst/>
          </a:prstGeom>
        </p:spPr>
      </p:pic>
      <p:pic>
        <p:nvPicPr>
          <p:cNvPr id="12" name="Picture 11"/>
          <p:cNvPicPr>
            <a:picLocks noChangeAspect="1"/>
          </p:cNvPicPr>
          <p:nvPr/>
        </p:nvPicPr>
        <p:blipFill>
          <a:blip r:embed="rId5"/>
          <a:stretch>
            <a:fillRect/>
          </a:stretch>
        </p:blipFill>
        <p:spPr>
          <a:xfrm>
            <a:off x="4611621" y="1028700"/>
            <a:ext cx="6764552" cy="2895229"/>
          </a:xfrm>
          <a:prstGeom prst="rect">
            <a:avLst/>
          </a:prstGeom>
        </p:spPr>
      </p:pic>
    </p:spTree>
    <p:custDataLst>
      <p:tags r:id="rId1"/>
    </p:custDataLst>
    <p:extLst>
      <p:ext uri="{BB962C8B-B14F-4D97-AF65-F5344CB8AC3E}">
        <p14:creationId xmlns:p14="http://schemas.microsoft.com/office/powerpoint/2010/main" val="21267514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par>
                                <p:cTn id="10" presetID="53" presetClass="entr" presetSubtype="16"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500" fill="hold"/>
                                        <p:tgtEl>
                                          <p:spTgt spid="12"/>
                                        </p:tgtEl>
                                        <p:attrNameLst>
                                          <p:attrName>ppt_w</p:attrName>
                                        </p:attrNameLst>
                                      </p:cBhvr>
                                      <p:tavLst>
                                        <p:tav tm="0">
                                          <p:val>
                                            <p:fltVal val="0"/>
                                          </p:val>
                                        </p:tav>
                                        <p:tav tm="100000">
                                          <p:val>
                                            <p:strVal val="#ppt_w"/>
                                          </p:val>
                                        </p:tav>
                                      </p:tavLst>
                                    </p:anim>
                                    <p:anim calcmode="lin" valueType="num">
                                      <p:cBhvr>
                                        <p:cTn id="13" dur="500" fill="hold"/>
                                        <p:tgtEl>
                                          <p:spTgt spid="12"/>
                                        </p:tgtEl>
                                        <p:attrNameLst>
                                          <p:attrName>ppt_h</p:attrName>
                                        </p:attrNameLst>
                                      </p:cBhvr>
                                      <p:tavLst>
                                        <p:tav tm="0">
                                          <p:val>
                                            <p:fltVal val="0"/>
                                          </p:val>
                                        </p:tav>
                                        <p:tav tm="100000">
                                          <p:val>
                                            <p:strVal val="#ppt_h"/>
                                          </p:val>
                                        </p:tav>
                                      </p:tavLst>
                                    </p:anim>
                                    <p:animEffect transition="in" filter="fade">
                                      <p:cBhvr>
                                        <p:cTn id="14" dur="500"/>
                                        <p:tgtEl>
                                          <p:spTgt spid="12"/>
                                        </p:tgtEl>
                                      </p:cBhvr>
                                    </p:animEffect>
                                  </p:childTnLst>
                                </p:cTn>
                              </p:par>
                            </p:childTnLst>
                          </p:cTn>
                        </p:par>
                        <p:par>
                          <p:cTn id="15" fill="hold">
                            <p:stCondLst>
                              <p:cond delay="500"/>
                            </p:stCondLst>
                            <p:childTnLst>
                              <p:par>
                                <p:cTn id="16" presetID="32" presetClass="emph" presetSubtype="0" fill="hold" nodeType="afterEffect">
                                  <p:stCondLst>
                                    <p:cond delay="0"/>
                                  </p:stCondLst>
                                  <p:childTnLst>
                                    <p:animRot by="120000">
                                      <p:cBhvr>
                                        <p:cTn id="17" dur="100" fill="hold">
                                          <p:stCondLst>
                                            <p:cond delay="0"/>
                                          </p:stCondLst>
                                        </p:cTn>
                                        <p:tgtEl>
                                          <p:spTgt spid="12"/>
                                        </p:tgtEl>
                                        <p:attrNameLst>
                                          <p:attrName>r</p:attrName>
                                        </p:attrNameLst>
                                      </p:cBhvr>
                                    </p:animRot>
                                    <p:animRot by="-240000">
                                      <p:cBhvr>
                                        <p:cTn id="18" dur="200" fill="hold">
                                          <p:stCondLst>
                                            <p:cond delay="200"/>
                                          </p:stCondLst>
                                        </p:cTn>
                                        <p:tgtEl>
                                          <p:spTgt spid="12"/>
                                        </p:tgtEl>
                                        <p:attrNameLst>
                                          <p:attrName>r</p:attrName>
                                        </p:attrNameLst>
                                      </p:cBhvr>
                                    </p:animRot>
                                    <p:animRot by="240000">
                                      <p:cBhvr>
                                        <p:cTn id="19" dur="200" fill="hold">
                                          <p:stCondLst>
                                            <p:cond delay="400"/>
                                          </p:stCondLst>
                                        </p:cTn>
                                        <p:tgtEl>
                                          <p:spTgt spid="12"/>
                                        </p:tgtEl>
                                        <p:attrNameLst>
                                          <p:attrName>r</p:attrName>
                                        </p:attrNameLst>
                                      </p:cBhvr>
                                    </p:animRot>
                                    <p:animRot by="-240000">
                                      <p:cBhvr>
                                        <p:cTn id="20" dur="200" fill="hold">
                                          <p:stCondLst>
                                            <p:cond delay="600"/>
                                          </p:stCondLst>
                                        </p:cTn>
                                        <p:tgtEl>
                                          <p:spTgt spid="12"/>
                                        </p:tgtEl>
                                        <p:attrNameLst>
                                          <p:attrName>r</p:attrName>
                                        </p:attrNameLst>
                                      </p:cBhvr>
                                    </p:animRot>
                                    <p:animRot by="120000">
                                      <p:cBhvr>
                                        <p:cTn id="21" dur="200" fill="hold">
                                          <p:stCondLst>
                                            <p:cond delay="800"/>
                                          </p:stCondLst>
                                        </p:cTn>
                                        <p:tgtEl>
                                          <p:spTgt spid="1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587CA95-09C7-41F5-AB95-9F3E571F2F41}"/>
              </a:ext>
            </a:extLst>
          </p:cNvPr>
          <p:cNvPicPr>
            <a:picLocks noChangeAspect="1"/>
          </p:cNvPicPr>
          <p:nvPr/>
        </p:nvPicPr>
        <p:blipFill rotWithShape="1">
          <a:blip r:embed="rId5"/>
          <a:srcRect l="2798" t="7997" r="16015" b="3682"/>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id="{A7C0AB05-0241-4E27-A3ED-A5ACCB68CDE5}"/>
              </a:ext>
            </a:extLst>
          </p:cNvPr>
          <p:cNvSpPr/>
          <p:nvPr/>
        </p:nvSpPr>
        <p:spPr>
          <a:xfrm>
            <a:off x="1099410" y="121597"/>
            <a:ext cx="10500851" cy="2882357"/>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sp>
        <p:nvSpPr>
          <p:cNvPr id="7" name="06 NK PowerSkills">
            <a:extLst>
              <a:ext uri="{FF2B5EF4-FFF2-40B4-BE49-F238E27FC236}">
                <a16:creationId xmlns:a16="http://schemas.microsoft.com/office/drawing/2014/main" id="{C02DE192-802F-4BEA-AAC1-CA7FC7B2EA24}"/>
              </a:ext>
            </a:extLst>
          </p:cNvPr>
          <p:cNvSpPr txBox="1"/>
          <p:nvPr/>
        </p:nvSpPr>
        <p:spPr>
          <a:xfrm>
            <a:off x="1285413" y="332295"/>
            <a:ext cx="10176387" cy="1938992"/>
          </a:xfrm>
          <a:prstGeom prst="rect">
            <a:avLst/>
          </a:prstGeom>
          <a:noFill/>
        </p:spPr>
        <p:txBody>
          <a:bodyPr wrap="square" rtlCol="0">
            <a:spAutoFit/>
          </a:bodyPr>
          <a:lstStyle/>
          <a:p>
            <a:pPr lvl="0">
              <a:defRPr/>
            </a:pPr>
            <a:r>
              <a:rPr kumimoji="0" lang="en-US" sz="36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Câu</a:t>
            </a:r>
            <a:r>
              <a:rPr kumimoji="0" lang="en-US" sz="36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hỏi</a:t>
            </a:r>
            <a:r>
              <a:rPr kumimoji="0" lang="en-US" sz="36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1: </a:t>
            </a:r>
            <a:r>
              <a:rPr lang="nl-NL" sz="4000" b="1" dirty="0">
                <a:latin typeface="Times New Roman" panose="02020603050405020304" pitchFamily="18" charset="0"/>
                <a:cs typeface="Times New Roman" panose="02020603050405020304" pitchFamily="18" charset="0"/>
              </a:rPr>
              <a:t>Đọc đoạn 1 bài “Ngày gặp lại” và trả lời câu hỏi : </a:t>
            </a:r>
            <a:r>
              <a:rPr lang="en-US" sz="4000" b="1" dirty="0" err="1">
                <a:latin typeface="Times New Roman" panose="02020603050405020304" pitchFamily="18" charset="0"/>
                <a:cs typeface="Times New Roman" panose="02020603050405020304" pitchFamily="18" charset="0"/>
              </a:rPr>
              <a:t>Tìm</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những</a:t>
            </a:r>
            <a:r>
              <a:rPr lang="en-US" sz="4000" b="1" dirty="0">
                <a:latin typeface="Times New Roman" panose="02020603050405020304" pitchFamily="18" charset="0"/>
                <a:cs typeface="Times New Roman" panose="02020603050405020304" pitchFamily="18" charset="0"/>
              </a:rPr>
              <a:t> chi </a:t>
            </a:r>
            <a:r>
              <a:rPr lang="en-US" sz="4000" b="1" dirty="0" err="1">
                <a:latin typeface="Times New Roman" panose="02020603050405020304" pitchFamily="18" charset="0"/>
                <a:cs typeface="Times New Roman" panose="02020603050405020304" pitchFamily="18" charset="0"/>
              </a:rPr>
              <a:t>tiết</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thể</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hiện</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niềm</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vui</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khi</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gặp</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lại</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nhau</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của</a:t>
            </a:r>
            <a:r>
              <a:rPr lang="en-US" sz="4000" b="1" dirty="0">
                <a:latin typeface="Times New Roman" panose="02020603050405020304" pitchFamily="18" charset="0"/>
                <a:cs typeface="Times New Roman" panose="02020603050405020304" pitchFamily="18" charset="0"/>
              </a:rPr>
              <a:t> Chi </a:t>
            </a:r>
            <a:r>
              <a:rPr lang="en-US" sz="4000" b="1" dirty="0" err="1">
                <a:latin typeface="Times New Roman" panose="02020603050405020304" pitchFamily="18" charset="0"/>
                <a:cs typeface="Times New Roman" panose="02020603050405020304" pitchFamily="18" charset="0"/>
              </a:rPr>
              <a:t>và</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Sơn</a:t>
            </a:r>
            <a:r>
              <a:rPr lang="en-US" sz="4000" b="1" dirty="0">
                <a:latin typeface="Times New Roman" panose="02020603050405020304" pitchFamily="18" charset="0"/>
                <a:cs typeface="Times New Roman" panose="02020603050405020304" pitchFamily="18" charset="0"/>
              </a:rPr>
              <a:t>?</a:t>
            </a:r>
            <a:endPar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endParaRPr>
          </a:p>
        </p:txBody>
      </p:sp>
      <p:sp>
        <p:nvSpPr>
          <p:cNvPr id="8" name="Đ Ghé thăm Fb.com/nkpowerskills">
            <a:extLst>
              <a:ext uri="{FF2B5EF4-FFF2-40B4-BE49-F238E27FC236}">
                <a16:creationId xmlns:a16="http://schemas.microsoft.com/office/drawing/2014/main" id="{AD6C1F15-1B86-43FC-BED5-FCDE4F3C2F35}"/>
              </a:ext>
            </a:extLst>
          </p:cNvPr>
          <p:cNvSpPr/>
          <p:nvPr/>
        </p:nvSpPr>
        <p:spPr>
          <a:xfrm>
            <a:off x="1099410" y="3113668"/>
            <a:ext cx="4826432" cy="1295814"/>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lvl="0">
              <a:defRPr/>
            </a:pPr>
            <a:r>
              <a:rPr lang="en-US" sz="20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A. </a:t>
            </a:r>
            <a:r>
              <a:rPr lang="nl-NL" sz="2000" b="1" dirty="0">
                <a:latin typeface="Times New Roman" panose="02020603050405020304" pitchFamily="18" charset="0"/>
                <a:cs typeface="Times New Roman" panose="02020603050405020304" pitchFamily="18" charset="0"/>
              </a:rPr>
              <a:t>Sơn vẫy rối rít; Sơn cho Chi một chiếc diều rất xinh; Chi mừng rỡ chạy ra; Hai bạn có bao nhiêu chuyện kể với nhau</a:t>
            </a:r>
            <a:endParaRPr kumimoji="0" lang="en-US" sz="3600" b="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endParaRPr>
          </a:p>
        </p:txBody>
      </p:sp>
      <p:sp>
        <p:nvSpPr>
          <p:cNvPr id="9" name="Ghé thăm Fb.com/nkpowerskills">
            <a:extLst>
              <a:ext uri="{FF2B5EF4-FFF2-40B4-BE49-F238E27FC236}">
                <a16:creationId xmlns:a16="http://schemas.microsoft.com/office/drawing/2014/main" id="{00A0A32D-57B4-42BD-AAD5-1F9BC3B70EAF}"/>
              </a:ext>
            </a:extLst>
          </p:cNvPr>
          <p:cNvSpPr/>
          <p:nvPr/>
        </p:nvSpPr>
        <p:spPr>
          <a:xfrm>
            <a:off x="6454908" y="4514900"/>
            <a:ext cx="4826432" cy="1295814"/>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lvl="0">
              <a:defRPr/>
            </a:pPr>
            <a:r>
              <a:rPr lang="nl-NL" sz="2000" b="1" dirty="0">
                <a:latin typeface="Times New Roman" panose="02020603050405020304" pitchFamily="18" charset="0"/>
                <a:cs typeface="Times New Roman" panose="02020603050405020304" pitchFamily="18" charset="0"/>
              </a:rPr>
              <a:t>D. Hai bạn có bao nhiêu chuyện kể với nhau</a:t>
            </a:r>
            <a:endParaRPr kumimoji="0" lang="en-US" sz="2000" b="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endParaRPr>
          </a:p>
        </p:txBody>
      </p:sp>
      <p:sp>
        <p:nvSpPr>
          <p:cNvPr id="10" name="Ghé thăm Fb.com/nkpowerskills">
            <a:extLst>
              <a:ext uri="{FF2B5EF4-FFF2-40B4-BE49-F238E27FC236}">
                <a16:creationId xmlns:a16="http://schemas.microsoft.com/office/drawing/2014/main" id="{975BE347-2939-4E3A-B1E5-8116477211C7}"/>
              </a:ext>
            </a:extLst>
          </p:cNvPr>
          <p:cNvSpPr/>
          <p:nvPr/>
        </p:nvSpPr>
        <p:spPr>
          <a:xfrm>
            <a:off x="1090263" y="4514900"/>
            <a:ext cx="4826432" cy="1295814"/>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lvl="0">
              <a:defRPr/>
            </a:pPr>
            <a:endParaRPr lang="vi-VN" sz="20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endParaRPr>
          </a:p>
          <a:p>
            <a:pPr lvl="0">
              <a:defRPr/>
            </a:pPr>
            <a:r>
              <a:rPr lang="vi-VN" sz="20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20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C. </a:t>
            </a:r>
            <a:r>
              <a:rPr lang="nl-NL" sz="2000" b="1" dirty="0">
                <a:latin typeface="Times New Roman" panose="02020603050405020304" pitchFamily="18" charset="0"/>
                <a:cs typeface="Times New Roman" panose="02020603050405020304" pitchFamily="18" charset="0"/>
              </a:rPr>
              <a:t>Sơn vẫy rối rít</a:t>
            </a:r>
            <a:endParaRPr lang="en-US" sz="20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endParaRPr>
          </a:p>
        </p:txBody>
      </p:sp>
      <p:sp>
        <p:nvSpPr>
          <p:cNvPr id="11" name="Ghé thăm Fb.com/nkpowerskills">
            <a:extLst>
              <a:ext uri="{FF2B5EF4-FFF2-40B4-BE49-F238E27FC236}">
                <a16:creationId xmlns:a16="http://schemas.microsoft.com/office/drawing/2014/main" id="{BF982FF0-87C7-441C-8AF6-856B29D6DAAB}"/>
              </a:ext>
            </a:extLst>
          </p:cNvPr>
          <p:cNvSpPr/>
          <p:nvPr/>
        </p:nvSpPr>
        <p:spPr>
          <a:xfrm>
            <a:off x="6454908" y="3125551"/>
            <a:ext cx="4826432" cy="1295814"/>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lvl="0">
              <a:defRPr/>
            </a:pPr>
            <a:endParaRPr kumimoji="0" lang="vi-VN" sz="2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endParaRPr>
          </a:p>
          <a:p>
            <a:pPr lvl="0">
              <a:defRPr/>
            </a:pPr>
            <a:r>
              <a:rPr kumimoji="0" lang="en-US" sz="2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rPr>
              <a:t>B. </a:t>
            </a:r>
            <a:r>
              <a:rPr lang="nl-NL" sz="2000" b="1" dirty="0">
                <a:latin typeface="Times New Roman" panose="02020603050405020304" pitchFamily="18" charset="0"/>
                <a:cs typeface="Times New Roman" panose="02020603050405020304" pitchFamily="18" charset="0"/>
              </a:rPr>
              <a:t>Sơn cho Chi một chiếc diều rất xinh</a:t>
            </a:r>
            <a:endParaRPr kumimoji="0" lang="en-US" sz="2000" b="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endParaRPr>
          </a:p>
        </p:txBody>
      </p:sp>
      <p:pic>
        <p:nvPicPr>
          <p:cNvPr id="12" name="Picture 11">
            <a:hlinkClick r:id="rId6" action="ppaction://hlinksldjump"/>
            <a:extLst>
              <a:ext uri="{FF2B5EF4-FFF2-40B4-BE49-F238E27FC236}">
                <a16:creationId xmlns:a16="http://schemas.microsoft.com/office/drawing/2014/main" id="{1A7A3344-F67A-42C1-88A7-40E6C89EB190}"/>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120192" y="5745480"/>
            <a:ext cx="970071" cy="970071"/>
          </a:xfrm>
          <a:prstGeom prst="rect">
            <a:avLst/>
          </a:prstGeom>
          <a:effectLst>
            <a:glow rad="101600">
              <a:schemeClr val="bg1">
                <a:alpha val="60000"/>
              </a:schemeClr>
            </a:glow>
          </a:effectLst>
        </p:spPr>
      </p:pic>
      <p:pic>
        <p:nvPicPr>
          <p:cNvPr id="13" name="Picture 4" descr="Káº¿t quáº£ hÃ¬nh áº£nh cho right icon">
            <a:extLst>
              <a:ext uri="{FF2B5EF4-FFF2-40B4-BE49-F238E27FC236}">
                <a16:creationId xmlns:a16="http://schemas.microsoft.com/office/drawing/2014/main" id="{ED8D8A99-B679-4F14-AF3E-03F515656128}"/>
              </a:ext>
            </a:extLst>
          </p:cNvPr>
          <p:cNvPicPr>
            <a:picLocks noChangeAspect="1" noChangeArrowheads="1"/>
          </p:cNvPicPr>
          <p:nvPr/>
        </p:nvPicPr>
        <p:blipFill>
          <a:blip r:embed="rId8" cstate="hqprint">
            <a:extLst>
              <a:ext uri="{28A0092B-C50C-407E-A947-70E740481C1C}">
                <a14:useLocalDpi xmlns:a14="http://schemas.microsoft.com/office/drawing/2010/main" val="0"/>
              </a:ext>
            </a:extLst>
          </a:blip>
          <a:srcRect/>
          <a:stretch>
            <a:fillRect/>
          </a:stretch>
        </p:blipFill>
        <p:spPr bwMode="auto">
          <a:xfrm>
            <a:off x="5420695" y="3554711"/>
            <a:ext cx="952912" cy="952912"/>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Káº¿t quáº£ hÃ¬nh áº£nh cho wrong icon">
            <a:extLst>
              <a:ext uri="{FF2B5EF4-FFF2-40B4-BE49-F238E27FC236}">
                <a16:creationId xmlns:a16="http://schemas.microsoft.com/office/drawing/2014/main" id="{71882CBD-14BF-4D29-9477-2861FD64F18F}"/>
              </a:ext>
            </a:extLst>
          </p:cNvPr>
          <p:cNvPicPr>
            <a:picLocks noChangeAspect="1" noChangeArrowheads="1"/>
          </p:cNvPicPr>
          <p:nvPr/>
        </p:nvPicPr>
        <p:blipFill>
          <a:blip r:embed="rId9" cstate="hqprint">
            <a:extLst>
              <a:ext uri="{28A0092B-C50C-407E-A947-70E740481C1C}">
                <a14:useLocalDpi xmlns:a14="http://schemas.microsoft.com/office/drawing/2010/main" val="0"/>
              </a:ext>
            </a:extLst>
          </a:blip>
          <a:srcRect/>
          <a:stretch>
            <a:fillRect/>
          </a:stretch>
        </p:blipFill>
        <p:spPr bwMode="auto">
          <a:xfrm>
            <a:off x="10778598" y="4920502"/>
            <a:ext cx="952912" cy="952912"/>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Káº¿t quáº£ hÃ¬nh áº£nh cho wrong icon">
            <a:extLst>
              <a:ext uri="{FF2B5EF4-FFF2-40B4-BE49-F238E27FC236}">
                <a16:creationId xmlns:a16="http://schemas.microsoft.com/office/drawing/2014/main" id="{0CE4D518-DC8A-4CF8-A527-B3F5B8241113}"/>
              </a:ext>
            </a:extLst>
          </p:cNvPr>
          <p:cNvPicPr>
            <a:picLocks noChangeAspect="1" noChangeArrowheads="1"/>
          </p:cNvPicPr>
          <p:nvPr/>
        </p:nvPicPr>
        <p:blipFill>
          <a:blip r:embed="rId9" cstate="hqprint">
            <a:extLst>
              <a:ext uri="{28A0092B-C50C-407E-A947-70E740481C1C}">
                <a14:useLocalDpi xmlns:a14="http://schemas.microsoft.com/office/drawing/2010/main" val="0"/>
              </a:ext>
            </a:extLst>
          </a:blip>
          <a:srcRect/>
          <a:stretch>
            <a:fillRect/>
          </a:stretch>
        </p:blipFill>
        <p:spPr bwMode="auto">
          <a:xfrm>
            <a:off x="10782574" y="3540534"/>
            <a:ext cx="952912" cy="952912"/>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6" descr="Káº¿t quáº£ hÃ¬nh áº£nh cho wrong icon">
            <a:extLst>
              <a:ext uri="{FF2B5EF4-FFF2-40B4-BE49-F238E27FC236}">
                <a16:creationId xmlns:a16="http://schemas.microsoft.com/office/drawing/2014/main" id="{E1BD0C67-3D9B-4F54-A285-D4CC6FC57A0F}"/>
              </a:ext>
            </a:extLst>
          </p:cNvPr>
          <p:cNvPicPr>
            <a:picLocks noChangeAspect="1" noChangeArrowheads="1"/>
          </p:cNvPicPr>
          <p:nvPr/>
        </p:nvPicPr>
        <p:blipFill>
          <a:blip r:embed="rId9" cstate="hqprint">
            <a:extLst>
              <a:ext uri="{28A0092B-C50C-407E-A947-70E740481C1C}">
                <a14:useLocalDpi xmlns:a14="http://schemas.microsoft.com/office/drawing/2010/main" val="0"/>
              </a:ext>
            </a:extLst>
          </a:blip>
          <a:srcRect/>
          <a:stretch>
            <a:fillRect/>
          </a:stretch>
        </p:blipFill>
        <p:spPr bwMode="auto">
          <a:xfrm>
            <a:off x="5420727" y="4904989"/>
            <a:ext cx="952912" cy="952912"/>
          </a:xfrm>
          <a:prstGeom prst="rect">
            <a:avLst/>
          </a:prstGeom>
          <a:noFill/>
          <a:extLst>
            <a:ext uri="{909E8E84-426E-40DD-AFC4-6F175D3DCCD1}">
              <a14:hiddenFill xmlns:a14="http://schemas.microsoft.com/office/drawing/2010/main">
                <a:solidFill>
                  <a:srgbClr val="FFFFFF"/>
                </a:solidFill>
              </a14:hiddenFill>
            </a:ext>
          </a:extLst>
        </p:spPr>
      </p:pic>
      <p:pic>
        <p:nvPicPr>
          <p:cNvPr id="17" name="01 NK PowerSkills">
            <a:extLst>
              <a:ext uri="{FF2B5EF4-FFF2-40B4-BE49-F238E27FC236}">
                <a16:creationId xmlns:a16="http://schemas.microsoft.com/office/drawing/2014/main" id="{425C19A1-1ABF-415D-8758-3AC221DE87B4}"/>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p:blipFill>
        <p:spPr bwMode="auto">
          <a:xfrm>
            <a:off x="4505889" y="2145016"/>
            <a:ext cx="3180221" cy="32231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0662778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1" presetClass="emph" presetSubtype="2" repeatCount="4000" fill="hold" nodeType="clickEffect">
                                  <p:stCondLst>
                                    <p:cond delay="0"/>
                                  </p:stCondLst>
                                  <p:childTnLst>
                                    <p:animClr clrSpc="rgb" dir="cw">
                                      <p:cBhvr>
                                        <p:cTn id="6" dur="200" fill="hold"/>
                                        <p:tgtEl>
                                          <p:spTgt spid="10"/>
                                        </p:tgtEl>
                                        <p:attrNameLst>
                                          <p:attrName>fillcolor</p:attrName>
                                        </p:attrNameLst>
                                      </p:cBhvr>
                                      <p:to>
                                        <a:srgbClr val="FF7C80"/>
                                      </p:to>
                                    </p:animClr>
                                    <p:set>
                                      <p:cBhvr>
                                        <p:cTn id="7" dur="200" fill="hold"/>
                                        <p:tgtEl>
                                          <p:spTgt spid="10"/>
                                        </p:tgtEl>
                                        <p:attrNameLst>
                                          <p:attrName>fill.type</p:attrName>
                                        </p:attrNameLst>
                                      </p:cBhvr>
                                      <p:to>
                                        <p:strVal val="solid"/>
                                      </p:to>
                                    </p:set>
                                    <p:set>
                                      <p:cBhvr>
                                        <p:cTn id="8" dur="200" fill="hold"/>
                                        <p:tgtEl>
                                          <p:spTgt spid="10"/>
                                        </p:tgtEl>
                                        <p:attrNameLst>
                                          <p:attrName>fill.on</p:attrName>
                                        </p:attrNameLst>
                                      </p:cBhvr>
                                      <p:to>
                                        <p:strVal val="true"/>
                                      </p:to>
                                    </p:set>
                                  </p:childTnLst>
                                  <p:subTnLst>
                                    <p:audio>
                                      <p:cMediaNode>
                                        <p:cTn display="0" masterRel="sameClick">
                                          <p:stCondLst>
                                            <p:cond evt="begin" delay="0">
                                              <p:tn val="5"/>
                                            </p:cond>
                                          </p:stCondLst>
                                          <p:endCondLst>
                                            <p:cond evt="onStopAudio" delay="0">
                                              <p:tgtEl>
                                                <p:sldTgt/>
                                              </p:tgtEl>
                                            </p:cond>
                                          </p:endCondLst>
                                        </p:cTn>
                                        <p:tgtEl>
                                          <p:sndTgt r:embed="rId3" name="Am-thanh-tra-loi-sai-www_nhacchuongvui_com.wav"/>
                                        </p:tgtEl>
                                      </p:cMediaNode>
                                    </p:audio>
                                  </p:subTnLst>
                                </p:cTn>
                              </p:par>
                            </p:childTnLst>
                          </p:cTn>
                        </p:par>
                        <p:par>
                          <p:cTn id="9" fill="hold">
                            <p:stCondLst>
                              <p:cond delay="800"/>
                            </p:stCondLst>
                            <p:childTnLst>
                              <p:par>
                                <p:cTn id="10" presetID="10" presetClass="entr" presetSubtype="0" fill="hold" nodeType="after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par>
                                <p:cTn id="13" presetID="1" presetClass="entr" presetSubtype="0"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3" name="Am-thanh-tra-loi-sai-www_nhacchuongvui_com.wav"/>
                                        </p:tgtEl>
                                      </p:cMediaNode>
                                    </p:audio>
                                  </p:subTnLst>
                                </p:cTn>
                              </p:par>
                            </p:childTnLst>
                          </p:cTn>
                        </p:par>
                        <p:par>
                          <p:cTn id="15" fill="hold">
                            <p:stCondLst>
                              <p:cond delay="1300"/>
                            </p:stCondLst>
                            <p:childTnLst>
                              <p:par>
                                <p:cTn id="16" presetID="10" presetClass="exit" presetSubtype="0" fill="hold" nodeType="afterEffect">
                                  <p:stCondLst>
                                    <p:cond delay="1500"/>
                                  </p:stCondLst>
                                  <p:childTnLst>
                                    <p:animEffect transition="out" filter="fade">
                                      <p:cBhvr>
                                        <p:cTn id="17" dur="500"/>
                                        <p:tgtEl>
                                          <p:spTgt spid="17"/>
                                        </p:tgtEl>
                                      </p:cBhvr>
                                    </p:animEffect>
                                    <p:set>
                                      <p:cBhvr>
                                        <p:cTn id="18"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19" restart="whenNotActive" fill="hold" evtFilter="cancelBubble" nodeType="interactiveSeq">
                <p:stCondLst>
                  <p:cond evt="onClick" delay="0">
                    <p:tgtEl>
                      <p:spTgt spid="8"/>
                    </p:tgtEl>
                  </p:cond>
                </p:stCondLst>
                <p:endSync evt="end" delay="0">
                  <p:rtn val="all"/>
                </p:endSync>
                <p:childTnLst>
                  <p:par>
                    <p:cTn id="20" fill="hold">
                      <p:stCondLst>
                        <p:cond delay="0"/>
                      </p:stCondLst>
                      <p:childTnLst>
                        <p:par>
                          <p:cTn id="21" fill="hold">
                            <p:stCondLst>
                              <p:cond delay="0"/>
                            </p:stCondLst>
                            <p:childTnLst>
                              <p:par>
                                <p:cTn id="22" presetID="1" presetClass="emph" presetSubtype="2" repeatCount="4000" fill="hold" nodeType="clickEffect">
                                  <p:stCondLst>
                                    <p:cond delay="0"/>
                                  </p:stCondLst>
                                  <p:childTnLst>
                                    <p:animClr clrSpc="rgb" dir="cw">
                                      <p:cBhvr>
                                        <p:cTn id="23" dur="200" fill="hold"/>
                                        <p:tgtEl>
                                          <p:spTgt spid="8"/>
                                        </p:tgtEl>
                                        <p:attrNameLst>
                                          <p:attrName>fillcolor</p:attrName>
                                        </p:attrNameLst>
                                      </p:cBhvr>
                                      <p:to>
                                        <a:srgbClr val="00FF00"/>
                                      </p:to>
                                    </p:animClr>
                                    <p:set>
                                      <p:cBhvr>
                                        <p:cTn id="24" dur="200" fill="hold"/>
                                        <p:tgtEl>
                                          <p:spTgt spid="8"/>
                                        </p:tgtEl>
                                        <p:attrNameLst>
                                          <p:attrName>fill.type</p:attrName>
                                        </p:attrNameLst>
                                      </p:cBhvr>
                                      <p:to>
                                        <p:strVal val="solid"/>
                                      </p:to>
                                    </p:set>
                                    <p:set>
                                      <p:cBhvr>
                                        <p:cTn id="25" dur="200" fill="hold"/>
                                        <p:tgtEl>
                                          <p:spTgt spid="8"/>
                                        </p:tgtEl>
                                        <p:attrNameLst>
                                          <p:attrName>fill.on</p:attrName>
                                        </p:attrNameLst>
                                      </p:cBhvr>
                                      <p:to>
                                        <p:strVal val="true"/>
                                      </p:to>
                                    </p:set>
                                  </p:childTnLst>
                                  <p:subTnLst>
                                    <p:audio>
                                      <p:cMediaNode>
                                        <p:cTn display="0" masterRel="sameClick">
                                          <p:stCondLst>
                                            <p:cond evt="begin" delay="0">
                                              <p:tn val="22"/>
                                            </p:cond>
                                          </p:stCondLst>
                                          <p:endCondLst>
                                            <p:cond evt="onStopAudio" delay="0">
                                              <p:tgtEl>
                                                <p:sldTgt/>
                                              </p:tgtEl>
                                            </p:cond>
                                          </p:endCondLst>
                                        </p:cTn>
                                        <p:tgtEl>
                                          <p:sndTgt r:embed="rId4" name="Am-thanh-tra-loi-dung-www_nhacchuongvui_com.wav"/>
                                        </p:tgtEl>
                                      </p:cMediaNode>
                                    </p:audio>
                                  </p:subTnLst>
                                </p:cTn>
                              </p:par>
                              <p:par>
                                <p:cTn id="26" presetID="1" presetClass="entr" presetSubtype="0" fill="hold" nodeType="withEffect">
                                  <p:stCondLst>
                                    <p:cond delay="0"/>
                                  </p:stCondLst>
                                  <p:childTnLst>
                                    <p:set>
                                      <p:cBhvr>
                                        <p:cTn id="27"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26"/>
                                            </p:cond>
                                          </p:stCondLst>
                                          <p:endCondLst>
                                            <p:cond evt="onStopAudio" delay="0">
                                              <p:tgtEl>
                                                <p:sldTgt/>
                                              </p:tgtEl>
                                            </p:cond>
                                          </p:endCondLst>
                                        </p:cTn>
                                        <p:tgtEl>
                                          <p:sndTgt r:embed="rId4" name="Am-thanh-tra-loi-dung-www_nhacchuongvui_com.wav"/>
                                        </p:tgtEl>
                                      </p:cMediaNode>
                                    </p:audio>
                                  </p:subTnLst>
                                </p:cTn>
                              </p:par>
                              <p:par>
                                <p:cTn id="28" presetID="26" presetClass="emph" presetSubtype="0" repeatCount="indefinite" fill="hold" nodeType="withEffect">
                                  <p:stCondLst>
                                    <p:cond delay="0"/>
                                  </p:stCondLst>
                                  <p:childTnLst>
                                    <p:animEffect transition="out" filter="fade">
                                      <p:cBhvr>
                                        <p:cTn id="29" dur="500" tmFilter="0, 0; .2, .5; .8, .5; 1, 0"/>
                                        <p:tgtEl>
                                          <p:spTgt spid="12"/>
                                        </p:tgtEl>
                                      </p:cBhvr>
                                    </p:animEffect>
                                    <p:animScale>
                                      <p:cBhvr>
                                        <p:cTn id="30" dur="250" autoRev="1" fill="hold"/>
                                        <p:tgtEl>
                                          <p:spTgt spid="12"/>
                                        </p:tgtEl>
                                      </p:cBhvr>
                                      <p:by x="105000" y="105000"/>
                                    </p:animScale>
                                  </p:childTnLst>
                                </p:cTn>
                              </p:par>
                            </p:childTnLst>
                          </p:cTn>
                        </p:par>
                      </p:childTnLst>
                    </p:cTn>
                  </p:par>
                </p:childTnLst>
              </p:cTn>
              <p:nextCondLst>
                <p:cond evt="onClick" delay="0">
                  <p:tgtEl>
                    <p:spTgt spid="8"/>
                  </p:tgtEl>
                </p:cond>
              </p:nextCondLst>
            </p:seq>
            <p:seq concurrent="1" nextAc="seek">
              <p:cTn id="31" restart="whenNotActive" fill="hold" evtFilter="cancelBubble" nodeType="interactiveSeq">
                <p:stCondLst>
                  <p:cond evt="onClick" delay="0">
                    <p:tgtEl>
                      <p:spTgt spid="11"/>
                    </p:tgtEl>
                  </p:cond>
                </p:stCondLst>
                <p:endSync evt="end" delay="0">
                  <p:rtn val="all"/>
                </p:endSync>
                <p:childTnLst>
                  <p:par>
                    <p:cTn id="32" fill="hold">
                      <p:stCondLst>
                        <p:cond delay="0"/>
                      </p:stCondLst>
                      <p:childTnLst>
                        <p:par>
                          <p:cTn id="33" fill="hold">
                            <p:stCondLst>
                              <p:cond delay="0"/>
                            </p:stCondLst>
                            <p:childTnLst>
                              <p:par>
                                <p:cTn id="34" presetID="1" presetClass="emph" presetSubtype="2" repeatCount="4000" fill="hold" nodeType="clickEffect">
                                  <p:stCondLst>
                                    <p:cond delay="0"/>
                                  </p:stCondLst>
                                  <p:childTnLst>
                                    <p:animClr clrSpc="rgb" dir="cw">
                                      <p:cBhvr>
                                        <p:cTn id="35" dur="200" fill="hold"/>
                                        <p:tgtEl>
                                          <p:spTgt spid="11"/>
                                        </p:tgtEl>
                                        <p:attrNameLst>
                                          <p:attrName>fillcolor</p:attrName>
                                        </p:attrNameLst>
                                      </p:cBhvr>
                                      <p:to>
                                        <a:srgbClr val="FF7C80"/>
                                      </p:to>
                                    </p:animClr>
                                    <p:set>
                                      <p:cBhvr>
                                        <p:cTn id="36" dur="200" fill="hold"/>
                                        <p:tgtEl>
                                          <p:spTgt spid="11"/>
                                        </p:tgtEl>
                                        <p:attrNameLst>
                                          <p:attrName>fill.type</p:attrName>
                                        </p:attrNameLst>
                                      </p:cBhvr>
                                      <p:to>
                                        <p:strVal val="solid"/>
                                      </p:to>
                                    </p:set>
                                    <p:set>
                                      <p:cBhvr>
                                        <p:cTn id="37" dur="200" fill="hold"/>
                                        <p:tgtEl>
                                          <p:spTgt spid="11"/>
                                        </p:tgtEl>
                                        <p:attrNameLst>
                                          <p:attrName>fill.on</p:attrName>
                                        </p:attrNameLst>
                                      </p:cBhvr>
                                      <p:to>
                                        <p:strVal val="true"/>
                                      </p:to>
                                    </p:set>
                                  </p:childTnLst>
                                  <p:subTnLst>
                                    <p:audio>
                                      <p:cMediaNode>
                                        <p:cTn display="0" masterRel="sameClick">
                                          <p:stCondLst>
                                            <p:cond evt="begin" delay="0">
                                              <p:tn val="34"/>
                                            </p:cond>
                                          </p:stCondLst>
                                          <p:endCondLst>
                                            <p:cond evt="onStopAudio" delay="0">
                                              <p:tgtEl>
                                                <p:sldTgt/>
                                              </p:tgtEl>
                                            </p:cond>
                                          </p:endCondLst>
                                        </p:cTn>
                                        <p:tgtEl>
                                          <p:sndTgt r:embed="rId3" name="Am-thanh-tra-loi-sai-www_nhacchuongvui_com.wav"/>
                                        </p:tgtEl>
                                      </p:cMediaNode>
                                    </p:audio>
                                  </p:subTnLst>
                                </p:cTn>
                              </p:par>
                            </p:childTnLst>
                          </p:cTn>
                        </p:par>
                        <p:par>
                          <p:cTn id="38" fill="hold">
                            <p:stCondLst>
                              <p:cond delay="800"/>
                            </p:stCondLst>
                            <p:childTnLst>
                              <p:par>
                                <p:cTn id="39" presetID="10" presetClass="entr" presetSubtype="0" fill="hold" nodeType="afterEffect">
                                  <p:stCondLst>
                                    <p:cond delay="0"/>
                                  </p:stCondLst>
                                  <p:childTnLst>
                                    <p:set>
                                      <p:cBhvr>
                                        <p:cTn id="40" dur="1" fill="hold">
                                          <p:stCondLst>
                                            <p:cond delay="0"/>
                                          </p:stCondLst>
                                        </p:cTn>
                                        <p:tgtEl>
                                          <p:spTgt spid="17"/>
                                        </p:tgtEl>
                                        <p:attrNameLst>
                                          <p:attrName>style.visibility</p:attrName>
                                        </p:attrNameLst>
                                      </p:cBhvr>
                                      <p:to>
                                        <p:strVal val="visible"/>
                                      </p:to>
                                    </p:set>
                                    <p:animEffect transition="in" filter="fade">
                                      <p:cBhvr>
                                        <p:cTn id="41" dur="500"/>
                                        <p:tgtEl>
                                          <p:spTgt spid="17"/>
                                        </p:tgtEl>
                                      </p:cBhvr>
                                    </p:animEffect>
                                  </p:childTnLst>
                                </p:cTn>
                              </p:par>
                              <p:par>
                                <p:cTn id="42" presetID="1" presetClass="entr" presetSubtype="0" fill="hold" nodeType="withEffect">
                                  <p:stCondLst>
                                    <p:cond delay="0"/>
                                  </p:stCondLst>
                                  <p:childTnLst>
                                    <p:set>
                                      <p:cBhvr>
                                        <p:cTn id="43"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42"/>
                                            </p:cond>
                                          </p:stCondLst>
                                          <p:endCondLst>
                                            <p:cond evt="onStopAudio" delay="0">
                                              <p:tgtEl>
                                                <p:sldTgt/>
                                              </p:tgtEl>
                                            </p:cond>
                                          </p:endCondLst>
                                        </p:cTn>
                                        <p:tgtEl>
                                          <p:sndTgt r:embed="rId3" name="Am-thanh-tra-loi-sai-www_nhacchuongvui_com.wav"/>
                                        </p:tgtEl>
                                      </p:cMediaNode>
                                    </p:audio>
                                  </p:subTnLst>
                                </p:cTn>
                              </p:par>
                            </p:childTnLst>
                          </p:cTn>
                        </p:par>
                        <p:par>
                          <p:cTn id="44" fill="hold">
                            <p:stCondLst>
                              <p:cond delay="1300"/>
                            </p:stCondLst>
                            <p:childTnLst>
                              <p:par>
                                <p:cTn id="45" presetID="10" presetClass="exit" presetSubtype="0" fill="hold" nodeType="afterEffect">
                                  <p:stCondLst>
                                    <p:cond delay="1500"/>
                                  </p:stCondLst>
                                  <p:childTnLst>
                                    <p:animEffect transition="out" filter="fade">
                                      <p:cBhvr>
                                        <p:cTn id="46" dur="500"/>
                                        <p:tgtEl>
                                          <p:spTgt spid="17"/>
                                        </p:tgtEl>
                                      </p:cBhvr>
                                    </p:animEffect>
                                    <p:set>
                                      <p:cBhvr>
                                        <p:cTn id="47"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48" restart="whenNotActive" fill="hold" evtFilter="cancelBubble" nodeType="interactiveSeq">
                <p:stCondLst>
                  <p:cond evt="onClick" delay="0">
                    <p:tgtEl>
                      <p:spTgt spid="9"/>
                    </p:tgtEl>
                  </p:cond>
                </p:stCondLst>
                <p:endSync evt="end" delay="0">
                  <p:rtn val="all"/>
                </p:endSync>
                <p:childTnLst>
                  <p:par>
                    <p:cTn id="49" fill="hold">
                      <p:stCondLst>
                        <p:cond delay="0"/>
                      </p:stCondLst>
                      <p:childTnLst>
                        <p:par>
                          <p:cTn id="50" fill="hold">
                            <p:stCondLst>
                              <p:cond delay="0"/>
                            </p:stCondLst>
                            <p:childTnLst>
                              <p:par>
                                <p:cTn id="51" presetID="1" presetClass="emph" presetSubtype="2" repeatCount="4000" fill="hold" nodeType="clickEffect">
                                  <p:stCondLst>
                                    <p:cond delay="0"/>
                                  </p:stCondLst>
                                  <p:childTnLst>
                                    <p:animClr clrSpc="rgb" dir="cw">
                                      <p:cBhvr>
                                        <p:cTn id="52" dur="200" fill="hold"/>
                                        <p:tgtEl>
                                          <p:spTgt spid="9"/>
                                        </p:tgtEl>
                                        <p:attrNameLst>
                                          <p:attrName>fillcolor</p:attrName>
                                        </p:attrNameLst>
                                      </p:cBhvr>
                                      <p:to>
                                        <a:srgbClr val="FF7C80"/>
                                      </p:to>
                                    </p:animClr>
                                    <p:set>
                                      <p:cBhvr>
                                        <p:cTn id="53" dur="200" fill="hold"/>
                                        <p:tgtEl>
                                          <p:spTgt spid="9"/>
                                        </p:tgtEl>
                                        <p:attrNameLst>
                                          <p:attrName>fill.type</p:attrName>
                                        </p:attrNameLst>
                                      </p:cBhvr>
                                      <p:to>
                                        <p:strVal val="solid"/>
                                      </p:to>
                                    </p:set>
                                    <p:set>
                                      <p:cBhvr>
                                        <p:cTn id="54" dur="200" fill="hold"/>
                                        <p:tgtEl>
                                          <p:spTgt spid="9"/>
                                        </p:tgtEl>
                                        <p:attrNameLst>
                                          <p:attrName>fill.on</p:attrName>
                                        </p:attrNameLst>
                                      </p:cBhvr>
                                      <p:to>
                                        <p:strVal val="true"/>
                                      </p:to>
                                    </p:set>
                                  </p:childTnLst>
                                  <p:subTnLst>
                                    <p:audio>
                                      <p:cMediaNode>
                                        <p:cTn display="0" masterRel="sameClick">
                                          <p:stCondLst>
                                            <p:cond evt="begin" delay="0">
                                              <p:tn val="51"/>
                                            </p:cond>
                                          </p:stCondLst>
                                          <p:endCondLst>
                                            <p:cond evt="onStopAudio" delay="0">
                                              <p:tgtEl>
                                                <p:sldTgt/>
                                              </p:tgtEl>
                                            </p:cond>
                                          </p:endCondLst>
                                        </p:cTn>
                                        <p:tgtEl>
                                          <p:sndTgt r:embed="rId3" name="Am-thanh-tra-loi-sai-www_nhacchuongvui_com.wav"/>
                                        </p:tgtEl>
                                      </p:cMediaNode>
                                    </p:audio>
                                  </p:subTnLst>
                                </p:cTn>
                              </p:par>
                            </p:childTnLst>
                          </p:cTn>
                        </p:par>
                        <p:par>
                          <p:cTn id="55" fill="hold">
                            <p:stCondLst>
                              <p:cond delay="800"/>
                            </p:stCondLst>
                            <p:childTnLst>
                              <p:par>
                                <p:cTn id="56" presetID="10" presetClass="entr" presetSubtype="0" fill="hold" nodeType="afterEffect">
                                  <p:stCondLst>
                                    <p:cond delay="0"/>
                                  </p:stCondLst>
                                  <p:childTnLst>
                                    <p:set>
                                      <p:cBhvr>
                                        <p:cTn id="57" dur="1" fill="hold">
                                          <p:stCondLst>
                                            <p:cond delay="0"/>
                                          </p:stCondLst>
                                        </p:cTn>
                                        <p:tgtEl>
                                          <p:spTgt spid="17"/>
                                        </p:tgtEl>
                                        <p:attrNameLst>
                                          <p:attrName>style.visibility</p:attrName>
                                        </p:attrNameLst>
                                      </p:cBhvr>
                                      <p:to>
                                        <p:strVal val="visible"/>
                                      </p:to>
                                    </p:set>
                                    <p:animEffect transition="in" filter="fade">
                                      <p:cBhvr>
                                        <p:cTn id="58" dur="500"/>
                                        <p:tgtEl>
                                          <p:spTgt spid="17"/>
                                        </p:tgtEl>
                                      </p:cBhvr>
                                    </p:animEffect>
                                  </p:childTnLst>
                                </p:cTn>
                              </p:par>
                              <p:par>
                                <p:cTn id="59" presetID="1" presetClass="entr" presetSubtype="0" fill="hold" nodeType="withEffect">
                                  <p:stCondLst>
                                    <p:cond delay="0"/>
                                  </p:stCondLst>
                                  <p:childTnLst>
                                    <p:set>
                                      <p:cBhvr>
                                        <p:cTn id="60" dur="1" fill="hold">
                                          <p:stCondLst>
                                            <p:cond delay="0"/>
                                          </p:stCondLst>
                                        </p:cTn>
                                        <p:tgtEl>
                                          <p:spTgt spid="14"/>
                                        </p:tgtEl>
                                        <p:attrNameLst>
                                          <p:attrName>style.visibility</p:attrName>
                                        </p:attrNameLst>
                                      </p:cBhvr>
                                      <p:to>
                                        <p:strVal val="visible"/>
                                      </p:to>
                                    </p:set>
                                  </p:childTnLst>
                                  <p:subTnLst>
                                    <p:audio>
                                      <p:cMediaNode>
                                        <p:cTn display="0" masterRel="sameClick">
                                          <p:stCondLst>
                                            <p:cond evt="begin" delay="0">
                                              <p:tn val="59"/>
                                            </p:cond>
                                          </p:stCondLst>
                                          <p:endCondLst>
                                            <p:cond evt="onStopAudio" delay="0">
                                              <p:tgtEl>
                                                <p:sldTgt/>
                                              </p:tgtEl>
                                            </p:cond>
                                          </p:endCondLst>
                                        </p:cTn>
                                        <p:tgtEl>
                                          <p:sndTgt r:embed="rId3" name="Am-thanh-tra-loi-sai-www_nhacchuongvui_com.wav"/>
                                        </p:tgtEl>
                                      </p:cMediaNode>
                                    </p:audio>
                                  </p:subTnLst>
                                </p:cTn>
                              </p:par>
                            </p:childTnLst>
                          </p:cTn>
                        </p:par>
                        <p:par>
                          <p:cTn id="61" fill="hold">
                            <p:stCondLst>
                              <p:cond delay="1300"/>
                            </p:stCondLst>
                            <p:childTnLst>
                              <p:par>
                                <p:cTn id="62" presetID="10" presetClass="exit" presetSubtype="0" fill="hold" nodeType="afterEffect">
                                  <p:stCondLst>
                                    <p:cond delay="1500"/>
                                  </p:stCondLst>
                                  <p:childTnLst>
                                    <p:animEffect transition="out" filter="fade">
                                      <p:cBhvr>
                                        <p:cTn id="63" dur="500"/>
                                        <p:tgtEl>
                                          <p:spTgt spid="17"/>
                                        </p:tgtEl>
                                      </p:cBhvr>
                                    </p:animEffect>
                                    <p:set>
                                      <p:cBhvr>
                                        <p:cTn id="64"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9"/>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587CA95-09C7-41F5-AB95-9F3E571F2F41}"/>
              </a:ext>
            </a:extLst>
          </p:cNvPr>
          <p:cNvPicPr>
            <a:picLocks noChangeAspect="1"/>
          </p:cNvPicPr>
          <p:nvPr/>
        </p:nvPicPr>
        <p:blipFill rotWithShape="1">
          <a:blip r:embed="rId4"/>
          <a:srcRect l="2798" t="7997" r="16015" b="3682"/>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id="{A7C0AB05-0241-4E27-A3ED-A5ACCB68CDE5}"/>
              </a:ext>
            </a:extLst>
          </p:cNvPr>
          <p:cNvSpPr/>
          <p:nvPr/>
        </p:nvSpPr>
        <p:spPr>
          <a:xfrm>
            <a:off x="1099410" y="121597"/>
            <a:ext cx="10500851" cy="2882357"/>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sp>
        <p:nvSpPr>
          <p:cNvPr id="7" name="06 NK PowerSkills">
            <a:extLst>
              <a:ext uri="{FF2B5EF4-FFF2-40B4-BE49-F238E27FC236}">
                <a16:creationId xmlns:a16="http://schemas.microsoft.com/office/drawing/2014/main" id="{C02DE192-802F-4BEA-AAC1-CA7FC7B2EA24}"/>
              </a:ext>
            </a:extLst>
          </p:cNvPr>
          <p:cNvSpPr txBox="1"/>
          <p:nvPr/>
        </p:nvSpPr>
        <p:spPr>
          <a:xfrm>
            <a:off x="1495115" y="396059"/>
            <a:ext cx="10176387" cy="1754326"/>
          </a:xfrm>
          <a:prstGeom prst="rect">
            <a:avLst/>
          </a:prstGeom>
          <a:noFill/>
        </p:spPr>
        <p:txBody>
          <a:bodyPr wrap="square" rtlCol="0">
            <a:spAutoFit/>
          </a:bodyPr>
          <a:lstStyle/>
          <a:p>
            <a:pPr>
              <a:defRPr/>
            </a:pPr>
            <a:r>
              <a:rPr kumimoji="0" lang="en-US" sz="36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rPr>
              <a:t>Câu</a:t>
            </a:r>
            <a:r>
              <a:rPr kumimoji="0" lang="en-US" sz="36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rPr>
              <a:t>hỏi</a:t>
            </a:r>
            <a:r>
              <a:rPr kumimoji="0" lang="en-US" sz="36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rPr>
              <a:t> 2: </a:t>
            </a:r>
            <a:r>
              <a:rPr lang="nl-NL" sz="3600" b="1" dirty="0">
                <a:latin typeface="Times New Roman" panose="02020603050405020304" pitchFamily="18" charset="0"/>
                <a:cs typeface="Times New Roman" panose="02020603050405020304" pitchFamily="18" charset="0"/>
              </a:rPr>
              <a:t>Đọc đoạn </a:t>
            </a:r>
            <a:r>
              <a:rPr lang="vi-VN" sz="3600" b="1" dirty="0">
                <a:latin typeface="Times New Roman" panose="02020603050405020304" pitchFamily="18" charset="0"/>
                <a:cs typeface="Times New Roman" panose="02020603050405020304" pitchFamily="18" charset="0"/>
              </a:rPr>
              <a:t>3</a:t>
            </a:r>
            <a:r>
              <a:rPr lang="nl-NL" sz="3600" b="1" dirty="0">
                <a:latin typeface="Times New Roman" panose="02020603050405020304" pitchFamily="18" charset="0"/>
                <a:cs typeface="Times New Roman" panose="02020603050405020304" pitchFamily="18" charset="0"/>
              </a:rPr>
              <a:t> bài “Ngày gặp lại” và nêu nội dung bài.</a:t>
            </a:r>
            <a:endParaRPr lang="en-US" sz="3600" b="1" dirty="0">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endParaRPr>
          </a:p>
        </p:txBody>
      </p:sp>
      <p:sp>
        <p:nvSpPr>
          <p:cNvPr id="8" name="Đ Ghé thăm Fb.com/nkpowerskills">
            <a:extLst>
              <a:ext uri="{FF2B5EF4-FFF2-40B4-BE49-F238E27FC236}">
                <a16:creationId xmlns:a16="http://schemas.microsoft.com/office/drawing/2014/main" id="{AD6C1F15-1B86-43FC-BED5-FCDE4F3C2F35}"/>
              </a:ext>
            </a:extLst>
          </p:cNvPr>
          <p:cNvSpPr/>
          <p:nvPr/>
        </p:nvSpPr>
        <p:spPr>
          <a:xfrm>
            <a:off x="1210455" y="4647142"/>
            <a:ext cx="4826432" cy="1295814"/>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a:defRPr/>
            </a:pPr>
            <a:r>
              <a:rPr kumimoji="0" lang="en-US" sz="2000" b="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rPr>
              <a:t>C. </a:t>
            </a:r>
            <a:r>
              <a:rPr lang="en-US" sz="2000" b="1" dirty="0" err="1">
                <a:latin typeface="Times New Roman" panose="02020603050405020304" pitchFamily="18" charset="0"/>
                <a:cs typeface="Times New Roman" panose="02020603050405020304" pitchFamily="18" charset="0"/>
              </a:rPr>
              <a:t>Bài</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văn</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cho</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biết</a:t>
            </a:r>
            <a:r>
              <a:rPr lang="en-US" sz="2000" b="1" dirty="0">
                <a:latin typeface="Times New Roman" panose="02020603050405020304" pitchFamily="18" charset="0"/>
                <a:cs typeface="Times New Roman" panose="02020603050405020304" pitchFamily="18" charset="0"/>
              </a:rPr>
              <a:t> t</a:t>
            </a:r>
            <a:r>
              <a:rPr lang="nl-NL" sz="2000" b="1" dirty="0">
                <a:latin typeface="Times New Roman" panose="02020603050405020304" pitchFamily="18" charset="0"/>
                <a:cs typeface="Times New Roman" panose="02020603050405020304" pitchFamily="18" charset="0"/>
              </a:rPr>
              <a:t>rải nghiệm mùa hè của các bạn nhỏ rất thú vị và đáng nhớ, dù ở nhà hoặc được đi đến những nơi xa, dù ở thành phố hay nông thôn.</a:t>
            </a:r>
            <a:endParaRPr lang="en-US" sz="2000" b="1" dirty="0">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sp>
        <p:nvSpPr>
          <p:cNvPr id="9" name="Ghé thăm Fb.com/nkpowerskills">
            <a:extLst>
              <a:ext uri="{FF2B5EF4-FFF2-40B4-BE49-F238E27FC236}">
                <a16:creationId xmlns:a16="http://schemas.microsoft.com/office/drawing/2014/main" id="{00A0A32D-57B4-42BD-AAD5-1F9BC3B70EAF}"/>
              </a:ext>
            </a:extLst>
          </p:cNvPr>
          <p:cNvSpPr/>
          <p:nvPr/>
        </p:nvSpPr>
        <p:spPr>
          <a:xfrm>
            <a:off x="6583309" y="3156633"/>
            <a:ext cx="4826432" cy="1295814"/>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lvl="0">
              <a:defRPr/>
            </a:pPr>
            <a:r>
              <a:rPr kumimoji="0" lang="en-US" sz="2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rPr>
              <a:t>B. </a:t>
            </a:r>
            <a:r>
              <a:rPr lang="en-US" sz="2000" b="1" dirty="0" err="1">
                <a:latin typeface="Times New Roman" panose="02020603050405020304" pitchFamily="18" charset="0"/>
                <a:cs typeface="Times New Roman" panose="02020603050405020304" pitchFamily="18" charset="0"/>
              </a:rPr>
              <a:t>Bài</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văn</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cho</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biết</a:t>
            </a:r>
            <a:r>
              <a:rPr lang="en-US" sz="2000" b="1" dirty="0">
                <a:latin typeface="Times New Roman" panose="02020603050405020304" pitchFamily="18" charset="0"/>
                <a:cs typeface="Times New Roman" panose="02020603050405020304" pitchFamily="18" charset="0"/>
              </a:rPr>
              <a:t> t</a:t>
            </a:r>
            <a:r>
              <a:rPr lang="nl-NL" sz="2000" b="1" dirty="0">
                <a:latin typeface="Times New Roman" panose="02020603050405020304" pitchFamily="18" charset="0"/>
                <a:cs typeface="Times New Roman" panose="02020603050405020304" pitchFamily="18" charset="0"/>
              </a:rPr>
              <a:t>rải nghiệm mùa hè của các bạn nhỏ rất thú vị và đáng nhớ</a:t>
            </a:r>
            <a:endParaRPr kumimoji="0" lang="en-US" sz="2000" b="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endParaRPr>
          </a:p>
        </p:txBody>
      </p:sp>
      <p:sp>
        <p:nvSpPr>
          <p:cNvPr id="10" name="Ghé thăm Fb.com/nkpowerskills">
            <a:extLst>
              <a:ext uri="{FF2B5EF4-FFF2-40B4-BE49-F238E27FC236}">
                <a16:creationId xmlns:a16="http://schemas.microsoft.com/office/drawing/2014/main" id="{975BE347-2939-4E3A-B1E5-8116477211C7}"/>
              </a:ext>
            </a:extLst>
          </p:cNvPr>
          <p:cNvSpPr/>
          <p:nvPr/>
        </p:nvSpPr>
        <p:spPr>
          <a:xfrm>
            <a:off x="1218664" y="3156633"/>
            <a:ext cx="4826432" cy="1295814"/>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lvl="0">
              <a:defRPr/>
            </a:pPr>
            <a:endParaRPr kumimoji="0" lang="vi-VN" sz="2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endParaRPr>
          </a:p>
          <a:p>
            <a:pPr lvl="0">
              <a:defRPr/>
            </a:pPr>
            <a:r>
              <a:rPr kumimoji="0" lang="en-US" sz="2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rPr>
              <a:t>A. </a:t>
            </a:r>
            <a:r>
              <a:rPr lang="en-US" sz="2000" b="1" dirty="0" err="1">
                <a:latin typeface="Times New Roman" panose="02020603050405020304" pitchFamily="18" charset="0"/>
                <a:cs typeface="Times New Roman" panose="02020603050405020304" pitchFamily="18" charset="0"/>
              </a:rPr>
              <a:t>Bài</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văn</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cho</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biết</a:t>
            </a:r>
            <a:r>
              <a:rPr lang="en-US" sz="2000" b="1" dirty="0">
                <a:latin typeface="Times New Roman" panose="02020603050405020304" pitchFamily="18" charset="0"/>
                <a:cs typeface="Times New Roman" panose="02020603050405020304" pitchFamily="18" charset="0"/>
              </a:rPr>
              <a:t> t</a:t>
            </a:r>
            <a:r>
              <a:rPr lang="nl-NL" sz="2000" b="1" dirty="0">
                <a:latin typeface="Times New Roman" panose="02020603050405020304" pitchFamily="18" charset="0"/>
                <a:cs typeface="Times New Roman" panose="02020603050405020304" pitchFamily="18" charset="0"/>
              </a:rPr>
              <a:t>rải nghiệm mùa hè của các bạn nhỏ</a:t>
            </a:r>
            <a:endParaRPr kumimoji="0" lang="en-US" sz="2000" b="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endParaRPr>
          </a:p>
        </p:txBody>
      </p:sp>
      <p:sp>
        <p:nvSpPr>
          <p:cNvPr id="11" name="Ghé thăm Fb.com/nkpowerskills">
            <a:extLst>
              <a:ext uri="{FF2B5EF4-FFF2-40B4-BE49-F238E27FC236}">
                <a16:creationId xmlns:a16="http://schemas.microsoft.com/office/drawing/2014/main" id="{BF982FF0-87C7-441C-8AF6-856B29D6DAAB}"/>
              </a:ext>
            </a:extLst>
          </p:cNvPr>
          <p:cNvSpPr/>
          <p:nvPr/>
        </p:nvSpPr>
        <p:spPr>
          <a:xfrm>
            <a:off x="6565953" y="4659025"/>
            <a:ext cx="4826432" cy="1295814"/>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D. </a:t>
            </a:r>
            <a:r>
              <a:rPr kumimoji="0" lang="en-US" sz="2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Bài</a:t>
            </a:r>
            <a:r>
              <a:rPr kumimoji="0" lang="en-US" sz="20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văn</a:t>
            </a:r>
            <a:r>
              <a:rPr kumimoji="0" lang="en-US" sz="20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cho</a:t>
            </a:r>
            <a:r>
              <a:rPr kumimoji="0" lang="en-US" sz="20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biết</a:t>
            </a:r>
            <a:r>
              <a:rPr kumimoji="0" lang="en-US" sz="20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về</a:t>
            </a:r>
            <a:r>
              <a:rPr kumimoji="0" lang="en-US" sz="20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mùa</a:t>
            </a:r>
            <a:r>
              <a:rPr kumimoji="0" lang="en-US" sz="20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hè</a:t>
            </a:r>
            <a:r>
              <a:rPr kumimoji="0" lang="en-US" sz="20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cảu</a:t>
            </a:r>
            <a:r>
              <a:rPr kumimoji="0" lang="en-US" sz="20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bạn</a:t>
            </a:r>
            <a:r>
              <a:rPr kumimoji="0" lang="en-US" sz="20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nhỏ</a:t>
            </a:r>
            <a:endParaRPr kumimoji="0" lang="en-US" sz="2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pic>
        <p:nvPicPr>
          <p:cNvPr id="12" name="Picture 11">
            <a:hlinkClick r:id="rId5" action="ppaction://hlinksldjump"/>
            <a:extLst>
              <a:ext uri="{FF2B5EF4-FFF2-40B4-BE49-F238E27FC236}">
                <a16:creationId xmlns:a16="http://schemas.microsoft.com/office/drawing/2014/main" id="{1A7A3344-F67A-42C1-88A7-40E6C89EB190}"/>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120192" y="5745480"/>
            <a:ext cx="970071" cy="970071"/>
          </a:xfrm>
          <a:prstGeom prst="rect">
            <a:avLst/>
          </a:prstGeom>
          <a:effectLst>
            <a:glow rad="101600">
              <a:schemeClr val="bg1">
                <a:alpha val="60000"/>
              </a:schemeClr>
            </a:glow>
          </a:effectLst>
        </p:spPr>
      </p:pic>
      <p:pic>
        <p:nvPicPr>
          <p:cNvPr id="13" name="Picture 4" descr="Káº¿t quáº£ hÃ¬nh áº£nh cho right icon">
            <a:extLst>
              <a:ext uri="{FF2B5EF4-FFF2-40B4-BE49-F238E27FC236}">
                <a16:creationId xmlns:a16="http://schemas.microsoft.com/office/drawing/2014/main" id="{ED8D8A99-B679-4F14-AF3E-03F515656128}"/>
              </a:ext>
            </a:extLst>
          </p:cNvPr>
          <p:cNvPicPr>
            <a:picLocks noChangeAspect="1" noChangeArrowheads="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5531740" y="5088185"/>
            <a:ext cx="952912" cy="952912"/>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Káº¿t quáº£ hÃ¬nh áº£nh cho wrong icon">
            <a:extLst>
              <a:ext uri="{FF2B5EF4-FFF2-40B4-BE49-F238E27FC236}">
                <a16:creationId xmlns:a16="http://schemas.microsoft.com/office/drawing/2014/main" id="{71882CBD-14BF-4D29-9477-2861FD64F18F}"/>
              </a:ext>
            </a:extLst>
          </p:cNvPr>
          <p:cNvPicPr>
            <a:picLocks noChangeAspect="1" noChangeArrowheads="1"/>
          </p:cNvPicPr>
          <p:nvPr/>
        </p:nvPicPr>
        <p:blipFill>
          <a:blip r:embed="rId8" cstate="hqprint">
            <a:extLst>
              <a:ext uri="{28A0092B-C50C-407E-A947-70E740481C1C}">
                <a14:useLocalDpi xmlns:a14="http://schemas.microsoft.com/office/drawing/2010/main" val="0"/>
              </a:ext>
            </a:extLst>
          </a:blip>
          <a:srcRect/>
          <a:stretch>
            <a:fillRect/>
          </a:stretch>
        </p:blipFill>
        <p:spPr bwMode="auto">
          <a:xfrm>
            <a:off x="10906999" y="3562235"/>
            <a:ext cx="952912" cy="952912"/>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Káº¿t quáº£ hÃ¬nh áº£nh cho wrong icon">
            <a:extLst>
              <a:ext uri="{FF2B5EF4-FFF2-40B4-BE49-F238E27FC236}">
                <a16:creationId xmlns:a16="http://schemas.microsoft.com/office/drawing/2014/main" id="{0CE4D518-DC8A-4CF8-A527-B3F5B8241113}"/>
              </a:ext>
            </a:extLst>
          </p:cNvPr>
          <p:cNvPicPr>
            <a:picLocks noChangeAspect="1" noChangeArrowheads="1"/>
          </p:cNvPicPr>
          <p:nvPr/>
        </p:nvPicPr>
        <p:blipFill>
          <a:blip r:embed="rId8" cstate="hqprint">
            <a:extLst>
              <a:ext uri="{28A0092B-C50C-407E-A947-70E740481C1C}">
                <a14:useLocalDpi xmlns:a14="http://schemas.microsoft.com/office/drawing/2010/main" val="0"/>
              </a:ext>
            </a:extLst>
          </a:blip>
          <a:srcRect/>
          <a:stretch>
            <a:fillRect/>
          </a:stretch>
        </p:blipFill>
        <p:spPr bwMode="auto">
          <a:xfrm>
            <a:off x="10893619" y="5074008"/>
            <a:ext cx="952912" cy="952912"/>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6" descr="Káº¿t quáº£ hÃ¬nh áº£nh cho wrong icon">
            <a:extLst>
              <a:ext uri="{FF2B5EF4-FFF2-40B4-BE49-F238E27FC236}">
                <a16:creationId xmlns:a16="http://schemas.microsoft.com/office/drawing/2014/main" id="{E1BD0C67-3D9B-4F54-A285-D4CC6FC57A0F}"/>
              </a:ext>
            </a:extLst>
          </p:cNvPr>
          <p:cNvPicPr>
            <a:picLocks noChangeAspect="1" noChangeArrowheads="1"/>
          </p:cNvPicPr>
          <p:nvPr/>
        </p:nvPicPr>
        <p:blipFill>
          <a:blip r:embed="rId8" cstate="hqprint">
            <a:extLst>
              <a:ext uri="{28A0092B-C50C-407E-A947-70E740481C1C}">
                <a14:useLocalDpi xmlns:a14="http://schemas.microsoft.com/office/drawing/2010/main" val="0"/>
              </a:ext>
            </a:extLst>
          </a:blip>
          <a:srcRect/>
          <a:stretch>
            <a:fillRect/>
          </a:stretch>
        </p:blipFill>
        <p:spPr bwMode="auto">
          <a:xfrm>
            <a:off x="5549128" y="3546722"/>
            <a:ext cx="952912" cy="952912"/>
          </a:xfrm>
          <a:prstGeom prst="rect">
            <a:avLst/>
          </a:prstGeom>
          <a:noFill/>
          <a:extLst>
            <a:ext uri="{909E8E84-426E-40DD-AFC4-6F175D3DCCD1}">
              <a14:hiddenFill xmlns:a14="http://schemas.microsoft.com/office/drawing/2010/main">
                <a:solidFill>
                  <a:srgbClr val="FFFFFF"/>
                </a:solidFill>
              </a14:hiddenFill>
            </a:ext>
          </a:extLst>
        </p:spPr>
      </p:pic>
      <p:pic>
        <p:nvPicPr>
          <p:cNvPr id="17" name="01 NK PowerSkills">
            <a:extLst>
              <a:ext uri="{FF2B5EF4-FFF2-40B4-BE49-F238E27FC236}">
                <a16:creationId xmlns:a16="http://schemas.microsoft.com/office/drawing/2014/main" id="{425C19A1-1ABF-415D-8758-3AC221DE87B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p:blipFill>
        <p:spPr bwMode="auto">
          <a:xfrm>
            <a:off x="4401459" y="1107588"/>
            <a:ext cx="3180221" cy="32231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9772992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1" presetClass="emph" presetSubtype="2" repeatCount="4000" fill="hold" nodeType="clickEffect">
                                  <p:stCondLst>
                                    <p:cond delay="0"/>
                                  </p:stCondLst>
                                  <p:childTnLst>
                                    <p:animClr clrSpc="rgb" dir="cw">
                                      <p:cBhvr>
                                        <p:cTn id="6" dur="200" fill="hold"/>
                                        <p:tgtEl>
                                          <p:spTgt spid="10"/>
                                        </p:tgtEl>
                                        <p:attrNameLst>
                                          <p:attrName>fillcolor</p:attrName>
                                        </p:attrNameLst>
                                      </p:cBhvr>
                                      <p:to>
                                        <a:srgbClr val="FF7C80"/>
                                      </p:to>
                                    </p:animClr>
                                    <p:set>
                                      <p:cBhvr>
                                        <p:cTn id="7" dur="200" fill="hold"/>
                                        <p:tgtEl>
                                          <p:spTgt spid="10"/>
                                        </p:tgtEl>
                                        <p:attrNameLst>
                                          <p:attrName>fill.type</p:attrName>
                                        </p:attrNameLst>
                                      </p:cBhvr>
                                      <p:to>
                                        <p:strVal val="solid"/>
                                      </p:to>
                                    </p:set>
                                    <p:set>
                                      <p:cBhvr>
                                        <p:cTn id="8" dur="200" fill="hold"/>
                                        <p:tgtEl>
                                          <p:spTgt spid="10"/>
                                        </p:tgtEl>
                                        <p:attrNameLst>
                                          <p:attrName>fill.on</p:attrName>
                                        </p:attrNameLst>
                                      </p:cBhvr>
                                      <p:to>
                                        <p:strVal val="tru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childTnLst>
                          </p:cTn>
                        </p:par>
                        <p:par>
                          <p:cTn id="9" fill="hold">
                            <p:stCondLst>
                              <p:cond delay="800"/>
                            </p:stCondLst>
                            <p:childTnLst>
                              <p:par>
                                <p:cTn id="10" presetID="10" presetClass="entr" presetSubtype="0" fill="hold" nodeType="after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par>
                                <p:cTn id="13" presetID="1" presetClass="entr" presetSubtype="0"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2" name="Am-thanh-tra-loi-sai-www_nhacchuongvui_com.wav"/>
                                        </p:tgtEl>
                                      </p:cMediaNode>
                                    </p:audio>
                                  </p:subTnLst>
                                </p:cTn>
                              </p:par>
                            </p:childTnLst>
                          </p:cTn>
                        </p:par>
                        <p:par>
                          <p:cTn id="15" fill="hold">
                            <p:stCondLst>
                              <p:cond delay="1300"/>
                            </p:stCondLst>
                            <p:childTnLst>
                              <p:par>
                                <p:cTn id="16" presetID="10" presetClass="exit" presetSubtype="0" fill="hold" nodeType="afterEffect">
                                  <p:stCondLst>
                                    <p:cond delay="1500"/>
                                  </p:stCondLst>
                                  <p:childTnLst>
                                    <p:animEffect transition="out" filter="fade">
                                      <p:cBhvr>
                                        <p:cTn id="17" dur="500"/>
                                        <p:tgtEl>
                                          <p:spTgt spid="17"/>
                                        </p:tgtEl>
                                      </p:cBhvr>
                                    </p:animEffect>
                                    <p:set>
                                      <p:cBhvr>
                                        <p:cTn id="18"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19" restart="whenNotActive" fill="hold" evtFilter="cancelBubble" nodeType="interactiveSeq">
                <p:stCondLst>
                  <p:cond evt="onClick" delay="0">
                    <p:tgtEl>
                      <p:spTgt spid="8"/>
                    </p:tgtEl>
                  </p:cond>
                </p:stCondLst>
                <p:endSync evt="end" delay="0">
                  <p:rtn val="all"/>
                </p:endSync>
                <p:childTnLst>
                  <p:par>
                    <p:cTn id="20" fill="hold">
                      <p:stCondLst>
                        <p:cond delay="0"/>
                      </p:stCondLst>
                      <p:childTnLst>
                        <p:par>
                          <p:cTn id="21" fill="hold">
                            <p:stCondLst>
                              <p:cond delay="0"/>
                            </p:stCondLst>
                            <p:childTnLst>
                              <p:par>
                                <p:cTn id="22" presetID="1" presetClass="emph" presetSubtype="2" repeatCount="4000" fill="hold" nodeType="clickEffect">
                                  <p:stCondLst>
                                    <p:cond delay="0"/>
                                  </p:stCondLst>
                                  <p:childTnLst>
                                    <p:animClr clrSpc="rgb" dir="cw">
                                      <p:cBhvr>
                                        <p:cTn id="23" dur="200" fill="hold"/>
                                        <p:tgtEl>
                                          <p:spTgt spid="8"/>
                                        </p:tgtEl>
                                        <p:attrNameLst>
                                          <p:attrName>fillcolor</p:attrName>
                                        </p:attrNameLst>
                                      </p:cBhvr>
                                      <p:to>
                                        <a:srgbClr val="00FF00"/>
                                      </p:to>
                                    </p:animClr>
                                    <p:set>
                                      <p:cBhvr>
                                        <p:cTn id="24" dur="200" fill="hold"/>
                                        <p:tgtEl>
                                          <p:spTgt spid="8"/>
                                        </p:tgtEl>
                                        <p:attrNameLst>
                                          <p:attrName>fill.type</p:attrName>
                                        </p:attrNameLst>
                                      </p:cBhvr>
                                      <p:to>
                                        <p:strVal val="solid"/>
                                      </p:to>
                                    </p:set>
                                    <p:set>
                                      <p:cBhvr>
                                        <p:cTn id="25" dur="200" fill="hold"/>
                                        <p:tgtEl>
                                          <p:spTgt spid="8"/>
                                        </p:tgtEl>
                                        <p:attrNameLst>
                                          <p:attrName>fill.on</p:attrName>
                                        </p:attrNameLst>
                                      </p:cBhvr>
                                      <p:to>
                                        <p:strVal val="true"/>
                                      </p:to>
                                    </p:set>
                                  </p:childTnLst>
                                  <p:subTnLst>
                                    <p:audio>
                                      <p:cMediaNode>
                                        <p:cTn display="0" masterRel="sameClick">
                                          <p:stCondLst>
                                            <p:cond evt="begin" delay="0">
                                              <p:tn val="22"/>
                                            </p:cond>
                                          </p:stCondLst>
                                          <p:endCondLst>
                                            <p:cond evt="onStopAudio" delay="0">
                                              <p:tgtEl>
                                                <p:sldTgt/>
                                              </p:tgtEl>
                                            </p:cond>
                                          </p:endCondLst>
                                        </p:cTn>
                                        <p:tgtEl>
                                          <p:sndTgt r:embed="rId3" name="Am-thanh-tra-loi-dung-www_nhacchuongvui_com.wav"/>
                                        </p:tgtEl>
                                      </p:cMediaNode>
                                    </p:audio>
                                  </p:subTnLst>
                                </p:cTn>
                              </p:par>
                              <p:par>
                                <p:cTn id="26" presetID="1" presetClass="entr" presetSubtype="0" fill="hold" nodeType="withEffect">
                                  <p:stCondLst>
                                    <p:cond delay="0"/>
                                  </p:stCondLst>
                                  <p:childTnLst>
                                    <p:set>
                                      <p:cBhvr>
                                        <p:cTn id="27"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26"/>
                                            </p:cond>
                                          </p:stCondLst>
                                          <p:endCondLst>
                                            <p:cond evt="onStopAudio" delay="0">
                                              <p:tgtEl>
                                                <p:sldTgt/>
                                              </p:tgtEl>
                                            </p:cond>
                                          </p:endCondLst>
                                        </p:cTn>
                                        <p:tgtEl>
                                          <p:sndTgt r:embed="rId3" name="Am-thanh-tra-loi-dung-www_nhacchuongvui_com.wav"/>
                                        </p:tgtEl>
                                      </p:cMediaNode>
                                    </p:audio>
                                  </p:subTnLst>
                                </p:cTn>
                              </p:par>
                              <p:par>
                                <p:cTn id="28" presetID="26" presetClass="emph" presetSubtype="0" repeatCount="indefinite" fill="hold" nodeType="withEffect">
                                  <p:stCondLst>
                                    <p:cond delay="0"/>
                                  </p:stCondLst>
                                  <p:childTnLst>
                                    <p:animEffect transition="out" filter="fade">
                                      <p:cBhvr>
                                        <p:cTn id="29" dur="500" tmFilter="0, 0; .2, .5; .8, .5; 1, 0"/>
                                        <p:tgtEl>
                                          <p:spTgt spid="12"/>
                                        </p:tgtEl>
                                      </p:cBhvr>
                                    </p:animEffect>
                                    <p:animScale>
                                      <p:cBhvr>
                                        <p:cTn id="30" dur="250" autoRev="1" fill="hold"/>
                                        <p:tgtEl>
                                          <p:spTgt spid="12"/>
                                        </p:tgtEl>
                                      </p:cBhvr>
                                      <p:by x="105000" y="105000"/>
                                    </p:animScale>
                                  </p:childTnLst>
                                </p:cTn>
                              </p:par>
                            </p:childTnLst>
                          </p:cTn>
                        </p:par>
                      </p:childTnLst>
                    </p:cTn>
                  </p:par>
                </p:childTnLst>
              </p:cTn>
              <p:nextCondLst>
                <p:cond evt="onClick" delay="0">
                  <p:tgtEl>
                    <p:spTgt spid="8"/>
                  </p:tgtEl>
                </p:cond>
              </p:nextCondLst>
            </p:seq>
            <p:seq concurrent="1" nextAc="seek">
              <p:cTn id="31" restart="whenNotActive" fill="hold" evtFilter="cancelBubble" nodeType="interactiveSeq">
                <p:stCondLst>
                  <p:cond evt="onClick" delay="0">
                    <p:tgtEl>
                      <p:spTgt spid="11"/>
                    </p:tgtEl>
                  </p:cond>
                </p:stCondLst>
                <p:endSync evt="end" delay="0">
                  <p:rtn val="all"/>
                </p:endSync>
                <p:childTnLst>
                  <p:par>
                    <p:cTn id="32" fill="hold">
                      <p:stCondLst>
                        <p:cond delay="0"/>
                      </p:stCondLst>
                      <p:childTnLst>
                        <p:par>
                          <p:cTn id="33" fill="hold">
                            <p:stCondLst>
                              <p:cond delay="0"/>
                            </p:stCondLst>
                            <p:childTnLst>
                              <p:par>
                                <p:cTn id="34" presetID="1" presetClass="emph" presetSubtype="2" repeatCount="4000" fill="hold" nodeType="clickEffect">
                                  <p:stCondLst>
                                    <p:cond delay="0"/>
                                  </p:stCondLst>
                                  <p:childTnLst>
                                    <p:animClr clrSpc="rgb" dir="cw">
                                      <p:cBhvr>
                                        <p:cTn id="35" dur="200" fill="hold"/>
                                        <p:tgtEl>
                                          <p:spTgt spid="11"/>
                                        </p:tgtEl>
                                        <p:attrNameLst>
                                          <p:attrName>fillcolor</p:attrName>
                                        </p:attrNameLst>
                                      </p:cBhvr>
                                      <p:to>
                                        <a:srgbClr val="FF7C80"/>
                                      </p:to>
                                    </p:animClr>
                                    <p:set>
                                      <p:cBhvr>
                                        <p:cTn id="36" dur="200" fill="hold"/>
                                        <p:tgtEl>
                                          <p:spTgt spid="11"/>
                                        </p:tgtEl>
                                        <p:attrNameLst>
                                          <p:attrName>fill.type</p:attrName>
                                        </p:attrNameLst>
                                      </p:cBhvr>
                                      <p:to>
                                        <p:strVal val="solid"/>
                                      </p:to>
                                    </p:set>
                                    <p:set>
                                      <p:cBhvr>
                                        <p:cTn id="37" dur="200" fill="hold"/>
                                        <p:tgtEl>
                                          <p:spTgt spid="11"/>
                                        </p:tgtEl>
                                        <p:attrNameLst>
                                          <p:attrName>fill.on</p:attrName>
                                        </p:attrNameLst>
                                      </p:cBhvr>
                                      <p:to>
                                        <p:strVal val="true"/>
                                      </p:to>
                                    </p:set>
                                  </p:childTnLst>
                                  <p:subTnLst>
                                    <p:audio>
                                      <p:cMediaNode>
                                        <p:cTn display="0" masterRel="sameClick">
                                          <p:stCondLst>
                                            <p:cond evt="begin" delay="0">
                                              <p:tn val="34"/>
                                            </p:cond>
                                          </p:stCondLst>
                                          <p:endCondLst>
                                            <p:cond evt="onStopAudio" delay="0">
                                              <p:tgtEl>
                                                <p:sldTgt/>
                                              </p:tgtEl>
                                            </p:cond>
                                          </p:endCondLst>
                                        </p:cTn>
                                        <p:tgtEl>
                                          <p:sndTgt r:embed="rId2" name="Am-thanh-tra-loi-sai-www_nhacchuongvui_com.wav"/>
                                        </p:tgtEl>
                                      </p:cMediaNode>
                                    </p:audio>
                                  </p:subTnLst>
                                </p:cTn>
                              </p:par>
                            </p:childTnLst>
                          </p:cTn>
                        </p:par>
                        <p:par>
                          <p:cTn id="38" fill="hold">
                            <p:stCondLst>
                              <p:cond delay="800"/>
                            </p:stCondLst>
                            <p:childTnLst>
                              <p:par>
                                <p:cTn id="39" presetID="10" presetClass="entr" presetSubtype="0" fill="hold" nodeType="afterEffect">
                                  <p:stCondLst>
                                    <p:cond delay="0"/>
                                  </p:stCondLst>
                                  <p:childTnLst>
                                    <p:set>
                                      <p:cBhvr>
                                        <p:cTn id="40" dur="1" fill="hold">
                                          <p:stCondLst>
                                            <p:cond delay="0"/>
                                          </p:stCondLst>
                                        </p:cTn>
                                        <p:tgtEl>
                                          <p:spTgt spid="17"/>
                                        </p:tgtEl>
                                        <p:attrNameLst>
                                          <p:attrName>style.visibility</p:attrName>
                                        </p:attrNameLst>
                                      </p:cBhvr>
                                      <p:to>
                                        <p:strVal val="visible"/>
                                      </p:to>
                                    </p:set>
                                    <p:animEffect transition="in" filter="fade">
                                      <p:cBhvr>
                                        <p:cTn id="41" dur="500"/>
                                        <p:tgtEl>
                                          <p:spTgt spid="17"/>
                                        </p:tgtEl>
                                      </p:cBhvr>
                                    </p:animEffect>
                                  </p:childTnLst>
                                </p:cTn>
                              </p:par>
                              <p:par>
                                <p:cTn id="42" presetID="1" presetClass="entr" presetSubtype="0" fill="hold" nodeType="withEffect">
                                  <p:stCondLst>
                                    <p:cond delay="0"/>
                                  </p:stCondLst>
                                  <p:childTnLst>
                                    <p:set>
                                      <p:cBhvr>
                                        <p:cTn id="43"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42"/>
                                            </p:cond>
                                          </p:stCondLst>
                                          <p:endCondLst>
                                            <p:cond evt="onStopAudio" delay="0">
                                              <p:tgtEl>
                                                <p:sldTgt/>
                                              </p:tgtEl>
                                            </p:cond>
                                          </p:endCondLst>
                                        </p:cTn>
                                        <p:tgtEl>
                                          <p:sndTgt r:embed="rId2" name="Am-thanh-tra-loi-sai-www_nhacchuongvui_com.wav"/>
                                        </p:tgtEl>
                                      </p:cMediaNode>
                                    </p:audio>
                                  </p:subTnLst>
                                </p:cTn>
                              </p:par>
                            </p:childTnLst>
                          </p:cTn>
                        </p:par>
                        <p:par>
                          <p:cTn id="44" fill="hold">
                            <p:stCondLst>
                              <p:cond delay="1300"/>
                            </p:stCondLst>
                            <p:childTnLst>
                              <p:par>
                                <p:cTn id="45" presetID="10" presetClass="exit" presetSubtype="0" fill="hold" nodeType="afterEffect">
                                  <p:stCondLst>
                                    <p:cond delay="1500"/>
                                  </p:stCondLst>
                                  <p:childTnLst>
                                    <p:animEffect transition="out" filter="fade">
                                      <p:cBhvr>
                                        <p:cTn id="46" dur="500"/>
                                        <p:tgtEl>
                                          <p:spTgt spid="17"/>
                                        </p:tgtEl>
                                      </p:cBhvr>
                                    </p:animEffect>
                                    <p:set>
                                      <p:cBhvr>
                                        <p:cTn id="47"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48" restart="whenNotActive" fill="hold" evtFilter="cancelBubble" nodeType="interactiveSeq">
                <p:stCondLst>
                  <p:cond evt="onClick" delay="0">
                    <p:tgtEl>
                      <p:spTgt spid="9"/>
                    </p:tgtEl>
                  </p:cond>
                </p:stCondLst>
                <p:endSync evt="end" delay="0">
                  <p:rtn val="all"/>
                </p:endSync>
                <p:childTnLst>
                  <p:par>
                    <p:cTn id="49" fill="hold">
                      <p:stCondLst>
                        <p:cond delay="0"/>
                      </p:stCondLst>
                      <p:childTnLst>
                        <p:par>
                          <p:cTn id="50" fill="hold">
                            <p:stCondLst>
                              <p:cond delay="0"/>
                            </p:stCondLst>
                            <p:childTnLst>
                              <p:par>
                                <p:cTn id="51" presetID="1" presetClass="emph" presetSubtype="2" repeatCount="4000" fill="hold" nodeType="clickEffect">
                                  <p:stCondLst>
                                    <p:cond delay="0"/>
                                  </p:stCondLst>
                                  <p:childTnLst>
                                    <p:animClr clrSpc="rgb" dir="cw">
                                      <p:cBhvr>
                                        <p:cTn id="52" dur="200" fill="hold"/>
                                        <p:tgtEl>
                                          <p:spTgt spid="9"/>
                                        </p:tgtEl>
                                        <p:attrNameLst>
                                          <p:attrName>fillcolor</p:attrName>
                                        </p:attrNameLst>
                                      </p:cBhvr>
                                      <p:to>
                                        <a:srgbClr val="FF7C80"/>
                                      </p:to>
                                    </p:animClr>
                                    <p:set>
                                      <p:cBhvr>
                                        <p:cTn id="53" dur="200" fill="hold"/>
                                        <p:tgtEl>
                                          <p:spTgt spid="9"/>
                                        </p:tgtEl>
                                        <p:attrNameLst>
                                          <p:attrName>fill.type</p:attrName>
                                        </p:attrNameLst>
                                      </p:cBhvr>
                                      <p:to>
                                        <p:strVal val="solid"/>
                                      </p:to>
                                    </p:set>
                                    <p:set>
                                      <p:cBhvr>
                                        <p:cTn id="54" dur="200" fill="hold"/>
                                        <p:tgtEl>
                                          <p:spTgt spid="9"/>
                                        </p:tgtEl>
                                        <p:attrNameLst>
                                          <p:attrName>fill.on</p:attrName>
                                        </p:attrNameLst>
                                      </p:cBhvr>
                                      <p:to>
                                        <p:strVal val="true"/>
                                      </p:to>
                                    </p:set>
                                  </p:childTnLst>
                                  <p:subTnLst>
                                    <p:audio>
                                      <p:cMediaNode>
                                        <p:cTn display="0" masterRel="sameClick">
                                          <p:stCondLst>
                                            <p:cond evt="begin" delay="0">
                                              <p:tn val="51"/>
                                            </p:cond>
                                          </p:stCondLst>
                                          <p:endCondLst>
                                            <p:cond evt="onStopAudio" delay="0">
                                              <p:tgtEl>
                                                <p:sldTgt/>
                                              </p:tgtEl>
                                            </p:cond>
                                          </p:endCondLst>
                                        </p:cTn>
                                        <p:tgtEl>
                                          <p:sndTgt r:embed="rId2" name="Am-thanh-tra-loi-sai-www_nhacchuongvui_com.wav"/>
                                        </p:tgtEl>
                                      </p:cMediaNode>
                                    </p:audio>
                                  </p:subTnLst>
                                </p:cTn>
                              </p:par>
                            </p:childTnLst>
                          </p:cTn>
                        </p:par>
                        <p:par>
                          <p:cTn id="55" fill="hold">
                            <p:stCondLst>
                              <p:cond delay="800"/>
                            </p:stCondLst>
                            <p:childTnLst>
                              <p:par>
                                <p:cTn id="56" presetID="10" presetClass="entr" presetSubtype="0" fill="hold" nodeType="afterEffect">
                                  <p:stCondLst>
                                    <p:cond delay="0"/>
                                  </p:stCondLst>
                                  <p:childTnLst>
                                    <p:set>
                                      <p:cBhvr>
                                        <p:cTn id="57" dur="1" fill="hold">
                                          <p:stCondLst>
                                            <p:cond delay="0"/>
                                          </p:stCondLst>
                                        </p:cTn>
                                        <p:tgtEl>
                                          <p:spTgt spid="17"/>
                                        </p:tgtEl>
                                        <p:attrNameLst>
                                          <p:attrName>style.visibility</p:attrName>
                                        </p:attrNameLst>
                                      </p:cBhvr>
                                      <p:to>
                                        <p:strVal val="visible"/>
                                      </p:to>
                                    </p:set>
                                    <p:animEffect transition="in" filter="fade">
                                      <p:cBhvr>
                                        <p:cTn id="58" dur="500"/>
                                        <p:tgtEl>
                                          <p:spTgt spid="17"/>
                                        </p:tgtEl>
                                      </p:cBhvr>
                                    </p:animEffect>
                                  </p:childTnLst>
                                </p:cTn>
                              </p:par>
                              <p:par>
                                <p:cTn id="59" presetID="1" presetClass="entr" presetSubtype="0" fill="hold" nodeType="withEffect">
                                  <p:stCondLst>
                                    <p:cond delay="0"/>
                                  </p:stCondLst>
                                  <p:childTnLst>
                                    <p:set>
                                      <p:cBhvr>
                                        <p:cTn id="60" dur="1" fill="hold">
                                          <p:stCondLst>
                                            <p:cond delay="0"/>
                                          </p:stCondLst>
                                        </p:cTn>
                                        <p:tgtEl>
                                          <p:spTgt spid="14"/>
                                        </p:tgtEl>
                                        <p:attrNameLst>
                                          <p:attrName>style.visibility</p:attrName>
                                        </p:attrNameLst>
                                      </p:cBhvr>
                                      <p:to>
                                        <p:strVal val="visible"/>
                                      </p:to>
                                    </p:set>
                                  </p:childTnLst>
                                  <p:subTnLst>
                                    <p:audio>
                                      <p:cMediaNode>
                                        <p:cTn display="0" masterRel="sameClick">
                                          <p:stCondLst>
                                            <p:cond evt="begin" delay="0">
                                              <p:tn val="59"/>
                                            </p:cond>
                                          </p:stCondLst>
                                          <p:endCondLst>
                                            <p:cond evt="onStopAudio" delay="0">
                                              <p:tgtEl>
                                                <p:sldTgt/>
                                              </p:tgtEl>
                                            </p:cond>
                                          </p:endCondLst>
                                        </p:cTn>
                                        <p:tgtEl>
                                          <p:sndTgt r:embed="rId2" name="Am-thanh-tra-loi-sai-www_nhacchuongvui_com.wav"/>
                                        </p:tgtEl>
                                      </p:cMediaNode>
                                    </p:audio>
                                  </p:subTnLst>
                                </p:cTn>
                              </p:par>
                            </p:childTnLst>
                          </p:cTn>
                        </p:par>
                        <p:par>
                          <p:cTn id="61" fill="hold">
                            <p:stCondLst>
                              <p:cond delay="1300"/>
                            </p:stCondLst>
                            <p:childTnLst>
                              <p:par>
                                <p:cTn id="62" presetID="10" presetClass="exit" presetSubtype="0" fill="hold" nodeType="afterEffect">
                                  <p:stCondLst>
                                    <p:cond delay="1500"/>
                                  </p:stCondLst>
                                  <p:childTnLst>
                                    <p:animEffect transition="out" filter="fade">
                                      <p:cBhvr>
                                        <p:cTn id="63" dur="500"/>
                                        <p:tgtEl>
                                          <p:spTgt spid="17"/>
                                        </p:tgtEl>
                                      </p:cBhvr>
                                    </p:animEffect>
                                    <p:set>
                                      <p:cBhvr>
                                        <p:cTn id="64"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9"/>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2000" r="-23000" b="-30000"/>
          </a:stretch>
        </a:blipFill>
        <a:effectLst/>
      </p:bgPr>
    </p:bg>
    <p:spTree>
      <p:nvGrpSpPr>
        <p:cNvPr id="1" name=""/>
        <p:cNvGrpSpPr/>
        <p:nvPr/>
      </p:nvGrpSpPr>
      <p:grpSpPr>
        <a:xfrm>
          <a:off x="0" y="0"/>
          <a:ext cx="0" cy="0"/>
          <a:chOff x="0" y="0"/>
          <a:chExt cx="0" cy="0"/>
        </a:xfrm>
      </p:grpSpPr>
      <p:pic>
        <p:nvPicPr>
          <p:cNvPr id="16" name="Picture 15" descr="A picture containing text, night sky&#10;&#10;Description automatically generated">
            <a:extLst>
              <a:ext uri="{FF2B5EF4-FFF2-40B4-BE49-F238E27FC236}">
                <a16:creationId xmlns:a16="http://schemas.microsoft.com/office/drawing/2014/main" id="{3F2B5F98-DFFE-4F91-975E-E072BCCF47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8178" y="222673"/>
            <a:ext cx="1760933" cy="477541"/>
          </a:xfrm>
          <a:prstGeom prst="rect">
            <a:avLst/>
          </a:prstGeom>
        </p:spPr>
      </p:pic>
      <p:sp>
        <p:nvSpPr>
          <p:cNvPr id="8" name="Rectangle: Rounded Corners 7">
            <a:extLst>
              <a:ext uri="{FF2B5EF4-FFF2-40B4-BE49-F238E27FC236}">
                <a16:creationId xmlns:a16="http://schemas.microsoft.com/office/drawing/2014/main" id="{82A570B6-4A28-46E6-94E0-D12311CD9A6E}"/>
              </a:ext>
            </a:extLst>
          </p:cNvPr>
          <p:cNvSpPr/>
          <p:nvPr/>
        </p:nvSpPr>
        <p:spPr>
          <a:xfrm>
            <a:off x="1103142" y="222673"/>
            <a:ext cx="9985716" cy="6453961"/>
          </a:xfrm>
          <a:custGeom>
            <a:avLst/>
            <a:gdLst>
              <a:gd name="connsiteX0" fmla="*/ 0 w 9985716"/>
              <a:gd name="connsiteY0" fmla="*/ 1075682 h 6453961"/>
              <a:gd name="connsiteX1" fmla="*/ 1075682 w 9985716"/>
              <a:gd name="connsiteY1" fmla="*/ 0 h 6453961"/>
              <a:gd name="connsiteX2" fmla="*/ 1571858 w 9985716"/>
              <a:gd name="connsiteY2" fmla="*/ 0 h 6453961"/>
              <a:gd name="connsiteX3" fmla="*/ 2068033 w 9985716"/>
              <a:gd name="connsiteY3" fmla="*/ 0 h 6453961"/>
              <a:gd name="connsiteX4" fmla="*/ 2564209 w 9985716"/>
              <a:gd name="connsiteY4" fmla="*/ 0 h 6453961"/>
              <a:gd name="connsiteX5" fmla="*/ 3373759 w 9985716"/>
              <a:gd name="connsiteY5" fmla="*/ 0 h 6453961"/>
              <a:gd name="connsiteX6" fmla="*/ 3869934 w 9985716"/>
              <a:gd name="connsiteY6" fmla="*/ 0 h 6453961"/>
              <a:gd name="connsiteX7" fmla="*/ 4679484 w 9985716"/>
              <a:gd name="connsiteY7" fmla="*/ 0 h 6453961"/>
              <a:gd name="connsiteX8" fmla="*/ 5097316 w 9985716"/>
              <a:gd name="connsiteY8" fmla="*/ 0 h 6453961"/>
              <a:gd name="connsiteX9" fmla="*/ 5671835 w 9985716"/>
              <a:gd name="connsiteY9" fmla="*/ 0 h 6453961"/>
              <a:gd name="connsiteX10" fmla="*/ 6246354 w 9985716"/>
              <a:gd name="connsiteY10" fmla="*/ 0 h 6453961"/>
              <a:gd name="connsiteX11" fmla="*/ 7055904 w 9985716"/>
              <a:gd name="connsiteY11" fmla="*/ 0 h 6453961"/>
              <a:gd name="connsiteX12" fmla="*/ 7708767 w 9985716"/>
              <a:gd name="connsiteY12" fmla="*/ 0 h 6453961"/>
              <a:gd name="connsiteX13" fmla="*/ 8910034 w 9985716"/>
              <a:gd name="connsiteY13" fmla="*/ 0 h 6453961"/>
              <a:gd name="connsiteX14" fmla="*/ 9985716 w 9985716"/>
              <a:gd name="connsiteY14" fmla="*/ 1075682 h 6453961"/>
              <a:gd name="connsiteX15" fmla="*/ 9985716 w 9985716"/>
              <a:gd name="connsiteY15" fmla="*/ 1647313 h 6453961"/>
              <a:gd name="connsiteX16" fmla="*/ 9985716 w 9985716"/>
              <a:gd name="connsiteY16" fmla="*/ 2132892 h 6453961"/>
              <a:gd name="connsiteX17" fmla="*/ 9985716 w 9985716"/>
              <a:gd name="connsiteY17" fmla="*/ 2704522 h 6453961"/>
              <a:gd name="connsiteX18" fmla="*/ 9985716 w 9985716"/>
              <a:gd name="connsiteY18" fmla="*/ 3233127 h 6453961"/>
              <a:gd name="connsiteX19" fmla="*/ 9985716 w 9985716"/>
              <a:gd name="connsiteY19" fmla="*/ 3847784 h 6453961"/>
              <a:gd name="connsiteX20" fmla="*/ 9985716 w 9985716"/>
              <a:gd name="connsiteY20" fmla="*/ 4505466 h 6453961"/>
              <a:gd name="connsiteX21" fmla="*/ 9985716 w 9985716"/>
              <a:gd name="connsiteY21" fmla="*/ 5378279 h 6453961"/>
              <a:gd name="connsiteX22" fmla="*/ 8910034 w 9985716"/>
              <a:gd name="connsiteY22" fmla="*/ 6453961 h 6453961"/>
              <a:gd name="connsiteX23" fmla="*/ 8413858 w 9985716"/>
              <a:gd name="connsiteY23" fmla="*/ 6453961 h 6453961"/>
              <a:gd name="connsiteX24" fmla="*/ 7682652 w 9985716"/>
              <a:gd name="connsiteY24" fmla="*/ 6453961 h 6453961"/>
              <a:gd name="connsiteX25" fmla="*/ 7186477 w 9985716"/>
              <a:gd name="connsiteY25" fmla="*/ 6453961 h 6453961"/>
              <a:gd name="connsiteX26" fmla="*/ 6768644 w 9985716"/>
              <a:gd name="connsiteY26" fmla="*/ 6453961 h 6453961"/>
              <a:gd name="connsiteX27" fmla="*/ 6350812 w 9985716"/>
              <a:gd name="connsiteY27" fmla="*/ 6453961 h 6453961"/>
              <a:gd name="connsiteX28" fmla="*/ 5932980 w 9985716"/>
              <a:gd name="connsiteY28" fmla="*/ 6453961 h 6453961"/>
              <a:gd name="connsiteX29" fmla="*/ 5123431 w 9985716"/>
              <a:gd name="connsiteY29" fmla="*/ 6453961 h 6453961"/>
              <a:gd name="connsiteX30" fmla="*/ 4548911 w 9985716"/>
              <a:gd name="connsiteY30" fmla="*/ 6453961 h 6453961"/>
              <a:gd name="connsiteX31" fmla="*/ 3974392 w 9985716"/>
              <a:gd name="connsiteY31" fmla="*/ 6453961 h 6453961"/>
              <a:gd name="connsiteX32" fmla="*/ 3321530 w 9985716"/>
              <a:gd name="connsiteY32" fmla="*/ 6453961 h 6453961"/>
              <a:gd name="connsiteX33" fmla="*/ 2903697 w 9985716"/>
              <a:gd name="connsiteY33" fmla="*/ 6453961 h 6453961"/>
              <a:gd name="connsiteX34" fmla="*/ 2172491 w 9985716"/>
              <a:gd name="connsiteY34" fmla="*/ 6453961 h 6453961"/>
              <a:gd name="connsiteX35" fmla="*/ 1075682 w 9985716"/>
              <a:gd name="connsiteY35" fmla="*/ 6453961 h 6453961"/>
              <a:gd name="connsiteX36" fmla="*/ 0 w 9985716"/>
              <a:gd name="connsiteY36" fmla="*/ 5378279 h 6453961"/>
              <a:gd name="connsiteX37" fmla="*/ 0 w 9985716"/>
              <a:gd name="connsiteY37" fmla="*/ 4806648 h 6453961"/>
              <a:gd name="connsiteX38" fmla="*/ 0 w 9985716"/>
              <a:gd name="connsiteY38" fmla="*/ 4105940 h 6453961"/>
              <a:gd name="connsiteX39" fmla="*/ 0 w 9985716"/>
              <a:gd name="connsiteY39" fmla="*/ 3620361 h 6453961"/>
              <a:gd name="connsiteX40" fmla="*/ 0 w 9985716"/>
              <a:gd name="connsiteY40" fmla="*/ 3005704 h 6453961"/>
              <a:gd name="connsiteX41" fmla="*/ 0 w 9985716"/>
              <a:gd name="connsiteY41" fmla="*/ 2348021 h 6453961"/>
              <a:gd name="connsiteX42" fmla="*/ 0 w 9985716"/>
              <a:gd name="connsiteY42" fmla="*/ 1862443 h 6453961"/>
              <a:gd name="connsiteX43" fmla="*/ 0 w 9985716"/>
              <a:gd name="connsiteY43" fmla="*/ 1075682 h 6453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9985716" h="6453961" fill="none" extrusionOk="0">
                <a:moveTo>
                  <a:pt x="0" y="1075682"/>
                </a:moveTo>
                <a:cubicBezTo>
                  <a:pt x="-12410" y="487175"/>
                  <a:pt x="516682" y="-35565"/>
                  <a:pt x="1075682" y="0"/>
                </a:cubicBezTo>
                <a:cubicBezTo>
                  <a:pt x="1285130" y="-19873"/>
                  <a:pt x="1349738" y="21883"/>
                  <a:pt x="1571858" y="0"/>
                </a:cubicBezTo>
                <a:cubicBezTo>
                  <a:pt x="1793978" y="-21883"/>
                  <a:pt x="1877791" y="22187"/>
                  <a:pt x="2068033" y="0"/>
                </a:cubicBezTo>
                <a:cubicBezTo>
                  <a:pt x="2258276" y="-22187"/>
                  <a:pt x="2350148" y="12394"/>
                  <a:pt x="2564209" y="0"/>
                </a:cubicBezTo>
                <a:cubicBezTo>
                  <a:pt x="2778270" y="-12394"/>
                  <a:pt x="3135412" y="-31195"/>
                  <a:pt x="3373759" y="0"/>
                </a:cubicBezTo>
                <a:cubicBezTo>
                  <a:pt x="3612106" y="31195"/>
                  <a:pt x="3758403" y="-19473"/>
                  <a:pt x="3869934" y="0"/>
                </a:cubicBezTo>
                <a:cubicBezTo>
                  <a:pt x="3981466" y="19473"/>
                  <a:pt x="4467561" y="-5085"/>
                  <a:pt x="4679484" y="0"/>
                </a:cubicBezTo>
                <a:cubicBezTo>
                  <a:pt x="4891407" y="5085"/>
                  <a:pt x="4917810" y="19232"/>
                  <a:pt x="5097316" y="0"/>
                </a:cubicBezTo>
                <a:cubicBezTo>
                  <a:pt x="5276822" y="-19232"/>
                  <a:pt x="5426434" y="-11826"/>
                  <a:pt x="5671835" y="0"/>
                </a:cubicBezTo>
                <a:cubicBezTo>
                  <a:pt x="5917236" y="11826"/>
                  <a:pt x="5965872" y="-1147"/>
                  <a:pt x="6246354" y="0"/>
                </a:cubicBezTo>
                <a:cubicBezTo>
                  <a:pt x="6526836" y="1147"/>
                  <a:pt x="6788654" y="-1726"/>
                  <a:pt x="7055904" y="0"/>
                </a:cubicBezTo>
                <a:cubicBezTo>
                  <a:pt x="7323154" y="1726"/>
                  <a:pt x="7563492" y="-13354"/>
                  <a:pt x="7708767" y="0"/>
                </a:cubicBezTo>
                <a:cubicBezTo>
                  <a:pt x="7854042" y="13354"/>
                  <a:pt x="8427150" y="-50752"/>
                  <a:pt x="8910034" y="0"/>
                </a:cubicBezTo>
                <a:cubicBezTo>
                  <a:pt x="9460657" y="-3786"/>
                  <a:pt x="9924818" y="509146"/>
                  <a:pt x="9985716" y="1075682"/>
                </a:cubicBezTo>
                <a:cubicBezTo>
                  <a:pt x="10005685" y="1329422"/>
                  <a:pt x="9971818" y="1372355"/>
                  <a:pt x="9985716" y="1647313"/>
                </a:cubicBezTo>
                <a:cubicBezTo>
                  <a:pt x="9999614" y="1922271"/>
                  <a:pt x="9972383" y="1997591"/>
                  <a:pt x="9985716" y="2132892"/>
                </a:cubicBezTo>
                <a:cubicBezTo>
                  <a:pt x="9999049" y="2268193"/>
                  <a:pt x="9961798" y="2496942"/>
                  <a:pt x="9985716" y="2704522"/>
                </a:cubicBezTo>
                <a:cubicBezTo>
                  <a:pt x="10009635" y="2912102"/>
                  <a:pt x="9995164" y="3058931"/>
                  <a:pt x="9985716" y="3233127"/>
                </a:cubicBezTo>
                <a:cubicBezTo>
                  <a:pt x="9976268" y="3407323"/>
                  <a:pt x="9955750" y="3636937"/>
                  <a:pt x="9985716" y="3847784"/>
                </a:cubicBezTo>
                <a:cubicBezTo>
                  <a:pt x="10015682" y="4058631"/>
                  <a:pt x="10001155" y="4349372"/>
                  <a:pt x="9985716" y="4505466"/>
                </a:cubicBezTo>
                <a:cubicBezTo>
                  <a:pt x="9970277" y="4661560"/>
                  <a:pt x="9952012" y="5183368"/>
                  <a:pt x="9985716" y="5378279"/>
                </a:cubicBezTo>
                <a:cubicBezTo>
                  <a:pt x="10053889" y="6034701"/>
                  <a:pt x="9543942" y="6470743"/>
                  <a:pt x="8910034" y="6453961"/>
                </a:cubicBezTo>
                <a:cubicBezTo>
                  <a:pt x="8808640" y="6445720"/>
                  <a:pt x="8574643" y="6458689"/>
                  <a:pt x="8413858" y="6453961"/>
                </a:cubicBezTo>
                <a:cubicBezTo>
                  <a:pt x="8253073" y="6449233"/>
                  <a:pt x="7937063" y="6463464"/>
                  <a:pt x="7682652" y="6453961"/>
                </a:cubicBezTo>
                <a:cubicBezTo>
                  <a:pt x="7428241" y="6444458"/>
                  <a:pt x="7377920" y="6440580"/>
                  <a:pt x="7186477" y="6453961"/>
                </a:cubicBezTo>
                <a:cubicBezTo>
                  <a:pt x="6995035" y="6467342"/>
                  <a:pt x="6922500" y="6465885"/>
                  <a:pt x="6768644" y="6453961"/>
                </a:cubicBezTo>
                <a:cubicBezTo>
                  <a:pt x="6614788" y="6442037"/>
                  <a:pt x="6548064" y="6445839"/>
                  <a:pt x="6350812" y="6453961"/>
                </a:cubicBezTo>
                <a:cubicBezTo>
                  <a:pt x="6153560" y="6462083"/>
                  <a:pt x="6090014" y="6454379"/>
                  <a:pt x="5932980" y="6453961"/>
                </a:cubicBezTo>
                <a:cubicBezTo>
                  <a:pt x="5775946" y="6453543"/>
                  <a:pt x="5295786" y="6414467"/>
                  <a:pt x="5123431" y="6453961"/>
                </a:cubicBezTo>
                <a:cubicBezTo>
                  <a:pt x="4951076" y="6493455"/>
                  <a:pt x="4829843" y="6472202"/>
                  <a:pt x="4548911" y="6453961"/>
                </a:cubicBezTo>
                <a:cubicBezTo>
                  <a:pt x="4267979" y="6435720"/>
                  <a:pt x="4128603" y="6435639"/>
                  <a:pt x="3974392" y="6453961"/>
                </a:cubicBezTo>
                <a:cubicBezTo>
                  <a:pt x="3820181" y="6472283"/>
                  <a:pt x="3512708" y="6450685"/>
                  <a:pt x="3321530" y="6453961"/>
                </a:cubicBezTo>
                <a:cubicBezTo>
                  <a:pt x="3130352" y="6457237"/>
                  <a:pt x="3069090" y="6436278"/>
                  <a:pt x="2903697" y="6453961"/>
                </a:cubicBezTo>
                <a:cubicBezTo>
                  <a:pt x="2738304" y="6471644"/>
                  <a:pt x="2362620" y="6471677"/>
                  <a:pt x="2172491" y="6453961"/>
                </a:cubicBezTo>
                <a:cubicBezTo>
                  <a:pt x="1982362" y="6436245"/>
                  <a:pt x="1569653" y="6425435"/>
                  <a:pt x="1075682" y="6453961"/>
                </a:cubicBezTo>
                <a:cubicBezTo>
                  <a:pt x="523979" y="6421826"/>
                  <a:pt x="-5660" y="5950240"/>
                  <a:pt x="0" y="5378279"/>
                </a:cubicBezTo>
                <a:cubicBezTo>
                  <a:pt x="-9964" y="5235490"/>
                  <a:pt x="23329" y="4947546"/>
                  <a:pt x="0" y="4806648"/>
                </a:cubicBezTo>
                <a:cubicBezTo>
                  <a:pt x="-23329" y="4665750"/>
                  <a:pt x="34065" y="4396569"/>
                  <a:pt x="0" y="4105940"/>
                </a:cubicBezTo>
                <a:cubicBezTo>
                  <a:pt x="-34065" y="3815311"/>
                  <a:pt x="-8154" y="3838266"/>
                  <a:pt x="0" y="3620361"/>
                </a:cubicBezTo>
                <a:cubicBezTo>
                  <a:pt x="8154" y="3402456"/>
                  <a:pt x="-16107" y="3294494"/>
                  <a:pt x="0" y="3005704"/>
                </a:cubicBezTo>
                <a:cubicBezTo>
                  <a:pt x="16107" y="2716914"/>
                  <a:pt x="-1711" y="2492280"/>
                  <a:pt x="0" y="2348021"/>
                </a:cubicBezTo>
                <a:cubicBezTo>
                  <a:pt x="1711" y="2203762"/>
                  <a:pt x="-1722" y="2054767"/>
                  <a:pt x="0" y="1862443"/>
                </a:cubicBezTo>
                <a:cubicBezTo>
                  <a:pt x="1722" y="1670119"/>
                  <a:pt x="2623" y="1421921"/>
                  <a:pt x="0" y="1075682"/>
                </a:cubicBezTo>
                <a:close/>
              </a:path>
              <a:path w="9985716" h="6453961" stroke="0" extrusionOk="0">
                <a:moveTo>
                  <a:pt x="0" y="1075682"/>
                </a:moveTo>
                <a:cubicBezTo>
                  <a:pt x="-12066" y="409960"/>
                  <a:pt x="454793" y="14687"/>
                  <a:pt x="1075682" y="0"/>
                </a:cubicBezTo>
                <a:cubicBezTo>
                  <a:pt x="1262156" y="-28869"/>
                  <a:pt x="1478164" y="31211"/>
                  <a:pt x="1728545" y="0"/>
                </a:cubicBezTo>
                <a:cubicBezTo>
                  <a:pt x="1978926" y="-31211"/>
                  <a:pt x="2020042" y="1066"/>
                  <a:pt x="2224720" y="0"/>
                </a:cubicBezTo>
                <a:cubicBezTo>
                  <a:pt x="2429399" y="-1066"/>
                  <a:pt x="2548099" y="-11067"/>
                  <a:pt x="2642552" y="0"/>
                </a:cubicBezTo>
                <a:cubicBezTo>
                  <a:pt x="2737005" y="11067"/>
                  <a:pt x="3034938" y="-2361"/>
                  <a:pt x="3373759" y="0"/>
                </a:cubicBezTo>
                <a:cubicBezTo>
                  <a:pt x="3712580" y="2361"/>
                  <a:pt x="3742779" y="7942"/>
                  <a:pt x="4104965" y="0"/>
                </a:cubicBezTo>
                <a:cubicBezTo>
                  <a:pt x="4467151" y="-7942"/>
                  <a:pt x="4492784" y="25901"/>
                  <a:pt x="4757827" y="0"/>
                </a:cubicBezTo>
                <a:cubicBezTo>
                  <a:pt x="5022870" y="-25901"/>
                  <a:pt x="5194949" y="23538"/>
                  <a:pt x="5332347" y="0"/>
                </a:cubicBezTo>
                <a:cubicBezTo>
                  <a:pt x="5469745" y="-23538"/>
                  <a:pt x="5643350" y="-8804"/>
                  <a:pt x="5906866" y="0"/>
                </a:cubicBezTo>
                <a:cubicBezTo>
                  <a:pt x="6170382" y="8804"/>
                  <a:pt x="6169380" y="-10736"/>
                  <a:pt x="6324698" y="0"/>
                </a:cubicBezTo>
                <a:cubicBezTo>
                  <a:pt x="6480016" y="10736"/>
                  <a:pt x="6783429" y="-34737"/>
                  <a:pt x="7055904" y="0"/>
                </a:cubicBezTo>
                <a:cubicBezTo>
                  <a:pt x="7328379" y="34737"/>
                  <a:pt x="7378598" y="-26275"/>
                  <a:pt x="7630423" y="0"/>
                </a:cubicBezTo>
                <a:cubicBezTo>
                  <a:pt x="7882248" y="26275"/>
                  <a:pt x="8598245" y="61034"/>
                  <a:pt x="8910034" y="0"/>
                </a:cubicBezTo>
                <a:cubicBezTo>
                  <a:pt x="9580067" y="-49808"/>
                  <a:pt x="9954771" y="402047"/>
                  <a:pt x="9985716" y="1075682"/>
                </a:cubicBezTo>
                <a:cubicBezTo>
                  <a:pt x="9981745" y="1278694"/>
                  <a:pt x="9991992" y="1433796"/>
                  <a:pt x="9985716" y="1561261"/>
                </a:cubicBezTo>
                <a:cubicBezTo>
                  <a:pt x="9979440" y="1688726"/>
                  <a:pt x="9997383" y="1962584"/>
                  <a:pt x="9985716" y="2175918"/>
                </a:cubicBezTo>
                <a:cubicBezTo>
                  <a:pt x="9974049" y="2389252"/>
                  <a:pt x="9992760" y="2595836"/>
                  <a:pt x="9985716" y="2790574"/>
                </a:cubicBezTo>
                <a:cubicBezTo>
                  <a:pt x="9978672" y="2985312"/>
                  <a:pt x="9976340" y="3066385"/>
                  <a:pt x="9985716" y="3319179"/>
                </a:cubicBezTo>
                <a:cubicBezTo>
                  <a:pt x="9995092" y="3571973"/>
                  <a:pt x="9990323" y="3623656"/>
                  <a:pt x="9985716" y="3890810"/>
                </a:cubicBezTo>
                <a:cubicBezTo>
                  <a:pt x="9981109" y="4157964"/>
                  <a:pt x="9974220" y="4214234"/>
                  <a:pt x="9985716" y="4376389"/>
                </a:cubicBezTo>
                <a:cubicBezTo>
                  <a:pt x="9997212" y="4538544"/>
                  <a:pt x="9939507" y="4936926"/>
                  <a:pt x="9985716" y="5378279"/>
                </a:cubicBezTo>
                <a:cubicBezTo>
                  <a:pt x="10028178" y="6110926"/>
                  <a:pt x="9484048" y="6376158"/>
                  <a:pt x="8910034" y="6453961"/>
                </a:cubicBezTo>
                <a:cubicBezTo>
                  <a:pt x="8780215" y="6436722"/>
                  <a:pt x="8606275" y="6449673"/>
                  <a:pt x="8492202" y="6453961"/>
                </a:cubicBezTo>
                <a:cubicBezTo>
                  <a:pt x="8378129" y="6458249"/>
                  <a:pt x="8064024" y="6472348"/>
                  <a:pt x="7682652" y="6453961"/>
                </a:cubicBezTo>
                <a:cubicBezTo>
                  <a:pt x="7301280" y="6435575"/>
                  <a:pt x="7380382" y="6447145"/>
                  <a:pt x="7264820" y="6453961"/>
                </a:cubicBezTo>
                <a:cubicBezTo>
                  <a:pt x="7149258" y="6460777"/>
                  <a:pt x="7047858" y="6473131"/>
                  <a:pt x="6846988" y="6453961"/>
                </a:cubicBezTo>
                <a:cubicBezTo>
                  <a:pt x="6646118" y="6434791"/>
                  <a:pt x="6574635" y="6463702"/>
                  <a:pt x="6350812" y="6453961"/>
                </a:cubicBezTo>
                <a:cubicBezTo>
                  <a:pt x="6126989" y="6444220"/>
                  <a:pt x="5749993" y="6426112"/>
                  <a:pt x="5541263" y="6453961"/>
                </a:cubicBezTo>
                <a:cubicBezTo>
                  <a:pt x="5332533" y="6481810"/>
                  <a:pt x="5159425" y="6442339"/>
                  <a:pt x="4810056" y="6453961"/>
                </a:cubicBezTo>
                <a:cubicBezTo>
                  <a:pt x="4460687" y="6465583"/>
                  <a:pt x="4316987" y="6476264"/>
                  <a:pt x="4000507" y="6453961"/>
                </a:cubicBezTo>
                <a:cubicBezTo>
                  <a:pt x="3684027" y="6431658"/>
                  <a:pt x="3607533" y="6430738"/>
                  <a:pt x="3504331" y="6453961"/>
                </a:cubicBezTo>
                <a:cubicBezTo>
                  <a:pt x="3401129" y="6477184"/>
                  <a:pt x="3079506" y="6479019"/>
                  <a:pt x="2773125" y="6453961"/>
                </a:cubicBezTo>
                <a:cubicBezTo>
                  <a:pt x="2466744" y="6428903"/>
                  <a:pt x="2289319" y="6462405"/>
                  <a:pt x="2120262" y="6453961"/>
                </a:cubicBezTo>
                <a:cubicBezTo>
                  <a:pt x="1951205" y="6445517"/>
                  <a:pt x="1574126" y="6491179"/>
                  <a:pt x="1075682" y="6453961"/>
                </a:cubicBezTo>
                <a:cubicBezTo>
                  <a:pt x="456982" y="6444184"/>
                  <a:pt x="43465" y="5890324"/>
                  <a:pt x="0" y="5378279"/>
                </a:cubicBezTo>
                <a:cubicBezTo>
                  <a:pt x="-2980" y="5122010"/>
                  <a:pt x="-19889" y="5068393"/>
                  <a:pt x="0" y="4849674"/>
                </a:cubicBezTo>
                <a:cubicBezTo>
                  <a:pt x="19889" y="4630956"/>
                  <a:pt x="23424" y="4443562"/>
                  <a:pt x="0" y="4191992"/>
                </a:cubicBezTo>
                <a:cubicBezTo>
                  <a:pt x="-23424" y="3940422"/>
                  <a:pt x="4727" y="3676777"/>
                  <a:pt x="0" y="3491283"/>
                </a:cubicBezTo>
                <a:cubicBezTo>
                  <a:pt x="-4727" y="3305789"/>
                  <a:pt x="-557" y="3078209"/>
                  <a:pt x="0" y="2833600"/>
                </a:cubicBezTo>
                <a:cubicBezTo>
                  <a:pt x="557" y="2588991"/>
                  <a:pt x="-7562" y="2416981"/>
                  <a:pt x="0" y="2218943"/>
                </a:cubicBezTo>
                <a:cubicBezTo>
                  <a:pt x="7562" y="2020905"/>
                  <a:pt x="-11818" y="1797573"/>
                  <a:pt x="0" y="1690339"/>
                </a:cubicBezTo>
                <a:cubicBezTo>
                  <a:pt x="11818" y="1583105"/>
                  <a:pt x="-5979" y="1370011"/>
                  <a:pt x="0" y="1075682"/>
                </a:cubicBezTo>
                <a:close/>
              </a:path>
            </a:pathLst>
          </a:custGeom>
          <a:ln w="28575">
            <a:extLst>
              <a:ext uri="{C807C97D-BFC1-408E-A445-0C87EB9F89A2}">
                <ask:lineSketchStyleProps xmlns="" xmlns:ask="http://schemas.microsoft.com/office/drawing/2018/sketchyshape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2" name="Picture 11" descr="A picture containing text, orange&#10;&#10;Description automatically generated">
            <a:extLst>
              <a:ext uri="{FF2B5EF4-FFF2-40B4-BE49-F238E27FC236}">
                <a16:creationId xmlns:a16="http://schemas.microsoft.com/office/drawing/2014/main" id="{87BC7FBE-F18C-44F6-A1C5-E5DA24688004}"/>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0555821" y="328025"/>
            <a:ext cx="1066074" cy="975801"/>
          </a:xfrm>
          <a:prstGeom prst="rect">
            <a:avLst/>
          </a:prstGeom>
        </p:spPr>
      </p:pic>
      <p:sp>
        <p:nvSpPr>
          <p:cNvPr id="20" name="Rectangle 19"/>
          <p:cNvSpPr/>
          <p:nvPr/>
        </p:nvSpPr>
        <p:spPr>
          <a:xfrm>
            <a:off x="2047874" y="388521"/>
            <a:ext cx="7563215" cy="1077218"/>
          </a:xfrm>
          <a:prstGeom prst="rect">
            <a:avLst/>
          </a:prstGeom>
        </p:spPr>
        <p:txBody>
          <a:bodyPr wrap="square">
            <a:spAutoFit/>
          </a:bodyPr>
          <a:lstStyle/>
          <a:p>
            <a:pPr marL="571500" marR="0" lvl="0" indent="-571500" algn="ctr"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Hỏi</a:t>
            </a:r>
            <a:r>
              <a:rPr kumimoji="0" lang="en-US" sz="3200" b="1"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đáp</a:t>
            </a:r>
            <a:r>
              <a:rPr kumimoji="0" lang="en-US" sz="3200" b="1"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về</a:t>
            </a:r>
            <a:r>
              <a:rPr kumimoji="0" lang="en-US" sz="3200" b="1"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những</a:t>
            </a:r>
            <a:r>
              <a:rPr kumimoji="0" lang="en-US" sz="3200" b="1"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việc</a:t>
            </a:r>
            <a:r>
              <a:rPr kumimoji="0" lang="en-US" sz="3200" b="1"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em</a:t>
            </a:r>
            <a:r>
              <a:rPr kumimoji="0" lang="en-US" sz="3200" b="1"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đã</a:t>
            </a:r>
            <a:r>
              <a:rPr kumimoji="0" lang="en-US" sz="3200" b="1"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làm</a:t>
            </a:r>
            <a:r>
              <a:rPr kumimoji="0" lang="en-US" sz="3200" b="1"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cùng</a:t>
            </a:r>
            <a:r>
              <a:rPr kumimoji="0" lang="en-US" sz="3200" b="1"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người</a:t>
            </a:r>
            <a:r>
              <a:rPr kumimoji="0" lang="en-US" sz="3200" b="1"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thân</a:t>
            </a:r>
            <a:r>
              <a:rPr kumimoji="0" lang="en-US" sz="3200" b="1"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trong</a:t>
            </a:r>
            <a:r>
              <a:rPr kumimoji="0" lang="en-US" sz="3200" b="1"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kì</a:t>
            </a:r>
            <a:r>
              <a:rPr kumimoji="0" lang="en-US" sz="3200" b="1"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nghỉ</a:t>
            </a:r>
            <a:endParaRPr kumimoji="0" lang="en-US" sz="3200" b="1" i="0" u="none" strike="noStrike" kern="1200" cap="none" spc="0" normalizeH="0" baseline="0" noProof="0" dirty="0">
              <a:ln>
                <a:noFill/>
              </a:ln>
              <a:solidFill>
                <a:srgbClr val="338C8E"/>
              </a:solidFill>
              <a:effectLst/>
              <a:uLnTx/>
              <a:uFillTx/>
              <a:latin typeface="Times New Roman" panose="02020603050405020304" pitchFamily="18" charset="0"/>
              <a:cs typeface="Times New Roman" panose="02020603050405020304" pitchFamily="18" charset="0"/>
            </a:endParaRPr>
          </a:p>
        </p:txBody>
      </p:sp>
      <p:pic>
        <p:nvPicPr>
          <p:cNvPr id="11" name="Picture 10" descr="A group of people in clothing&#10;&#10;Description automatically generated with low confidence">
            <a:extLst>
              <a:ext uri="{FF2B5EF4-FFF2-40B4-BE49-F238E27FC236}">
                <a16:creationId xmlns:a16="http://schemas.microsoft.com/office/drawing/2014/main" id="{72B71236-37C6-4B76-A725-15FEFE2AF678}"/>
              </a:ext>
            </a:extLst>
          </p:cNvPr>
          <p:cNvPicPr>
            <a:picLocks noChangeAspect="1"/>
          </p:cNvPicPr>
          <p:nvPr/>
        </p:nvPicPr>
        <p:blipFill rotWithShape="1">
          <a:blip r:embed="rId5">
            <a:extLst>
              <a:ext uri="{28A0092B-C50C-407E-A947-70E740481C1C}">
                <a14:useLocalDpi xmlns:a14="http://schemas.microsoft.com/office/drawing/2010/main" val="0"/>
              </a:ext>
            </a:extLst>
          </a:blip>
          <a:srcRect b="51664"/>
          <a:stretch/>
        </p:blipFill>
        <p:spPr>
          <a:xfrm>
            <a:off x="2924175" y="4162882"/>
            <a:ext cx="6941103" cy="2513752"/>
          </a:xfrm>
          <a:prstGeom prst="rect">
            <a:avLst/>
          </a:prstGeom>
        </p:spPr>
      </p:pic>
      <p:sp>
        <p:nvSpPr>
          <p:cNvPr id="13" name="Rectangle: Rounded Corners 12">
            <a:extLst>
              <a:ext uri="{FF2B5EF4-FFF2-40B4-BE49-F238E27FC236}">
                <a16:creationId xmlns:a16="http://schemas.microsoft.com/office/drawing/2014/main" id="{8B5D4133-CBDB-4370-B313-8A13331F7E46}"/>
              </a:ext>
            </a:extLst>
          </p:cNvPr>
          <p:cNvSpPr/>
          <p:nvPr/>
        </p:nvSpPr>
        <p:spPr>
          <a:xfrm>
            <a:off x="2711070" y="1631587"/>
            <a:ext cx="7367312" cy="3000375"/>
          </a:xfrm>
          <a:prstGeom prst="roundRect">
            <a:avLst/>
          </a:prstGeom>
          <a:ln w="57150">
            <a:solidFill>
              <a:srgbClr val="0070C0"/>
            </a:solidFill>
          </a:ln>
        </p:spPr>
        <p:style>
          <a:lnRef idx="2">
            <a:schemeClr val="accent6"/>
          </a:lnRef>
          <a:fillRef idx="1">
            <a:schemeClr val="lt1"/>
          </a:fillRef>
          <a:effectRef idx="0">
            <a:schemeClr val="accent6"/>
          </a:effectRef>
          <a:fontRef idx="minor">
            <a:schemeClr val="dk1"/>
          </a:fontRef>
        </p:style>
        <p:txBody>
          <a:bodyPr rtlCol="0" anchor="ctr"/>
          <a:lstStyle/>
          <a:p>
            <a:pPr algn="just"/>
            <a:r>
              <a:rPr lang="vi-VN" sz="2800" b="0" i="0" dirty="0">
                <a:solidFill>
                  <a:srgbClr val="000000"/>
                </a:solidFill>
                <a:effectLst/>
                <a:latin typeface="+mj-lt"/>
                <a:ea typeface="Arial-Rounded" panose="020B0500000000000000" pitchFamily="34" charset="0"/>
                <a:cs typeface="Arial-Rounded" panose="020B0500000000000000" pitchFamily="34" charset="0"/>
              </a:rPr>
              <a:t>Gợi ý:</a:t>
            </a:r>
          </a:p>
          <a:p>
            <a:pPr marL="457200" indent="-457200" algn="just">
              <a:buFontTx/>
              <a:buChar char="-"/>
            </a:pPr>
            <a:r>
              <a:rPr lang="en-US" sz="2800" b="0" i="0" dirty="0" err="1">
                <a:solidFill>
                  <a:srgbClr val="000000"/>
                </a:solidFill>
                <a:effectLst/>
                <a:latin typeface="+mj-lt"/>
                <a:ea typeface="Arial-Rounded" panose="020B0500000000000000" pitchFamily="34" charset="0"/>
                <a:cs typeface="Arial-Rounded" panose="020B0500000000000000" pitchFamily="34" charset="0"/>
              </a:rPr>
              <a:t>Kì</a:t>
            </a:r>
            <a:r>
              <a:rPr lang="en-US" sz="2800" b="0" i="0" dirty="0">
                <a:solidFill>
                  <a:srgbClr val="000000"/>
                </a:solidFill>
                <a:effectLst/>
                <a:latin typeface="+mj-lt"/>
                <a:ea typeface="Arial-Rounded" panose="020B0500000000000000" pitchFamily="34" charset="0"/>
                <a:cs typeface="Arial-Rounded" panose="020B0500000000000000" pitchFamily="34" charset="0"/>
              </a:rPr>
              <a:t> </a:t>
            </a:r>
            <a:r>
              <a:rPr lang="en-US" sz="2800" b="0" i="0" dirty="0" err="1">
                <a:solidFill>
                  <a:srgbClr val="000000"/>
                </a:solidFill>
                <a:effectLst/>
                <a:latin typeface="+mj-lt"/>
                <a:ea typeface="Arial-Rounded" panose="020B0500000000000000" pitchFamily="34" charset="0"/>
                <a:cs typeface="Arial-Rounded" panose="020B0500000000000000" pitchFamily="34" charset="0"/>
              </a:rPr>
              <a:t>nghỉ</a:t>
            </a:r>
            <a:r>
              <a:rPr lang="en-US" sz="2800" b="0" i="0" dirty="0">
                <a:solidFill>
                  <a:srgbClr val="000000"/>
                </a:solidFill>
                <a:effectLst/>
                <a:latin typeface="+mj-lt"/>
                <a:ea typeface="Arial-Rounded" panose="020B0500000000000000" pitchFamily="34" charset="0"/>
                <a:cs typeface="Arial-Rounded" panose="020B0500000000000000" pitchFamily="34" charset="0"/>
              </a:rPr>
              <a:t> </a:t>
            </a:r>
            <a:r>
              <a:rPr lang="en-US" sz="2800" b="0" i="0" dirty="0" err="1">
                <a:solidFill>
                  <a:srgbClr val="000000"/>
                </a:solidFill>
                <a:effectLst/>
                <a:latin typeface="+mj-lt"/>
                <a:ea typeface="Arial-Rounded" panose="020B0500000000000000" pitchFamily="34" charset="0"/>
                <a:cs typeface="Arial-Rounded" panose="020B0500000000000000" pitchFamily="34" charset="0"/>
              </a:rPr>
              <a:t>của</a:t>
            </a:r>
            <a:r>
              <a:rPr lang="en-US" sz="2800" b="0" i="0" dirty="0">
                <a:solidFill>
                  <a:srgbClr val="000000"/>
                </a:solidFill>
                <a:effectLst/>
                <a:latin typeface="+mj-lt"/>
                <a:ea typeface="Arial-Rounded" panose="020B0500000000000000" pitchFamily="34" charset="0"/>
                <a:cs typeface="Arial-Rounded" panose="020B0500000000000000" pitchFamily="34" charset="0"/>
              </a:rPr>
              <a:t> </a:t>
            </a:r>
            <a:r>
              <a:rPr lang="en-US" sz="2800" b="0" i="0" dirty="0" err="1">
                <a:solidFill>
                  <a:srgbClr val="000000"/>
                </a:solidFill>
                <a:effectLst/>
                <a:latin typeface="+mj-lt"/>
                <a:ea typeface="Arial-Rounded" panose="020B0500000000000000" pitchFamily="34" charset="0"/>
                <a:cs typeface="Arial-Rounded" panose="020B0500000000000000" pitchFamily="34" charset="0"/>
              </a:rPr>
              <a:t>em</a:t>
            </a:r>
            <a:r>
              <a:rPr lang="en-US" sz="2800" b="0" i="0" dirty="0">
                <a:solidFill>
                  <a:srgbClr val="000000"/>
                </a:solidFill>
                <a:effectLst/>
                <a:latin typeface="+mj-lt"/>
                <a:ea typeface="Arial-Rounded" panose="020B0500000000000000" pitchFamily="34" charset="0"/>
                <a:cs typeface="Arial-Rounded" panose="020B0500000000000000" pitchFamily="34" charset="0"/>
              </a:rPr>
              <a:t> </a:t>
            </a:r>
            <a:r>
              <a:rPr lang="en-US" sz="2800" b="0" i="0" dirty="0" err="1">
                <a:solidFill>
                  <a:srgbClr val="000000"/>
                </a:solidFill>
                <a:effectLst/>
                <a:latin typeface="+mj-lt"/>
                <a:ea typeface="Arial-Rounded" panose="020B0500000000000000" pitchFamily="34" charset="0"/>
                <a:cs typeface="Arial-Rounded" panose="020B0500000000000000" pitchFamily="34" charset="0"/>
              </a:rPr>
              <a:t>diễn</a:t>
            </a:r>
            <a:r>
              <a:rPr lang="en-US" sz="2800" b="0" i="0" dirty="0">
                <a:solidFill>
                  <a:srgbClr val="000000"/>
                </a:solidFill>
                <a:effectLst/>
                <a:latin typeface="+mj-lt"/>
                <a:ea typeface="Arial-Rounded" panose="020B0500000000000000" pitchFamily="34" charset="0"/>
                <a:cs typeface="Arial-Rounded" panose="020B0500000000000000" pitchFamily="34" charset="0"/>
              </a:rPr>
              <a:t> ra </a:t>
            </a:r>
            <a:r>
              <a:rPr lang="en-US" sz="2800" b="0" i="0" dirty="0" err="1">
                <a:solidFill>
                  <a:srgbClr val="000000"/>
                </a:solidFill>
                <a:effectLst/>
                <a:latin typeface="+mj-lt"/>
                <a:ea typeface="Arial-Rounded" panose="020B0500000000000000" pitchFamily="34" charset="0"/>
                <a:cs typeface="Arial-Rounded" panose="020B0500000000000000" pitchFamily="34" charset="0"/>
              </a:rPr>
              <a:t>như</a:t>
            </a:r>
            <a:r>
              <a:rPr lang="en-US" sz="2800" b="0" i="0" dirty="0">
                <a:solidFill>
                  <a:srgbClr val="000000"/>
                </a:solidFill>
                <a:effectLst/>
                <a:latin typeface="+mj-lt"/>
                <a:ea typeface="Arial-Rounded" panose="020B0500000000000000" pitchFamily="34" charset="0"/>
                <a:cs typeface="Arial-Rounded" panose="020B0500000000000000" pitchFamily="34" charset="0"/>
              </a:rPr>
              <a:t> </a:t>
            </a:r>
            <a:r>
              <a:rPr lang="en-US" sz="2800" b="0" i="0" dirty="0" err="1">
                <a:solidFill>
                  <a:srgbClr val="000000"/>
                </a:solidFill>
                <a:effectLst/>
                <a:latin typeface="+mj-lt"/>
                <a:ea typeface="Arial-Rounded" panose="020B0500000000000000" pitchFamily="34" charset="0"/>
                <a:cs typeface="Arial-Rounded" panose="020B0500000000000000" pitchFamily="34" charset="0"/>
              </a:rPr>
              <a:t>thế</a:t>
            </a:r>
            <a:r>
              <a:rPr lang="en-US" sz="2800" b="0" i="0" dirty="0">
                <a:solidFill>
                  <a:srgbClr val="000000"/>
                </a:solidFill>
                <a:effectLst/>
                <a:latin typeface="+mj-lt"/>
                <a:ea typeface="Arial-Rounded" panose="020B0500000000000000" pitchFamily="34" charset="0"/>
                <a:cs typeface="Arial-Rounded" panose="020B0500000000000000" pitchFamily="34" charset="0"/>
              </a:rPr>
              <a:t> </a:t>
            </a:r>
            <a:r>
              <a:rPr lang="en-US" sz="2800" b="0" i="0" dirty="0" err="1">
                <a:solidFill>
                  <a:srgbClr val="000000"/>
                </a:solidFill>
                <a:effectLst/>
                <a:latin typeface="+mj-lt"/>
                <a:ea typeface="Arial-Rounded" panose="020B0500000000000000" pitchFamily="34" charset="0"/>
                <a:cs typeface="Arial-Rounded" panose="020B0500000000000000" pitchFamily="34" charset="0"/>
              </a:rPr>
              <a:t>nào</a:t>
            </a:r>
            <a:r>
              <a:rPr lang="en-US" sz="2800" b="0" i="0" dirty="0">
                <a:solidFill>
                  <a:srgbClr val="000000"/>
                </a:solidFill>
                <a:effectLst/>
                <a:latin typeface="+mj-lt"/>
                <a:ea typeface="Arial-Rounded" panose="020B0500000000000000" pitchFamily="34" charset="0"/>
                <a:cs typeface="Arial-Rounded" panose="020B0500000000000000" pitchFamily="34" charset="0"/>
              </a:rPr>
              <a:t>?</a:t>
            </a:r>
          </a:p>
          <a:p>
            <a:pPr marL="457200" indent="-457200" algn="just">
              <a:buFontTx/>
              <a:buChar char="-"/>
            </a:pPr>
            <a:r>
              <a:rPr lang="en-US" sz="2800" dirty="0" err="1">
                <a:solidFill>
                  <a:srgbClr val="000000"/>
                </a:solidFill>
                <a:latin typeface="+mj-lt"/>
                <a:ea typeface="Arial-Rounded" panose="020B0500000000000000" pitchFamily="34" charset="0"/>
                <a:cs typeface="Arial-Rounded" panose="020B0500000000000000" pitchFamily="34" charset="0"/>
              </a:rPr>
              <a:t>Em</a:t>
            </a:r>
            <a:r>
              <a:rPr lang="en-US" sz="2800" dirty="0">
                <a:solidFill>
                  <a:srgbClr val="000000"/>
                </a:solidFill>
                <a:latin typeface="+mj-lt"/>
                <a:ea typeface="Arial-Rounded" panose="020B0500000000000000" pitchFamily="34" charset="0"/>
                <a:cs typeface="Arial-Rounded" panose="020B0500000000000000" pitchFamily="34" charset="0"/>
              </a:rPr>
              <a:t> </a:t>
            </a:r>
            <a:r>
              <a:rPr lang="en-US" sz="2800" dirty="0" err="1">
                <a:solidFill>
                  <a:srgbClr val="000000"/>
                </a:solidFill>
                <a:latin typeface="+mj-lt"/>
                <a:ea typeface="Arial-Rounded" panose="020B0500000000000000" pitchFamily="34" charset="0"/>
                <a:cs typeface="Arial-Rounded" panose="020B0500000000000000" pitchFamily="34" charset="0"/>
              </a:rPr>
              <a:t>đã</a:t>
            </a:r>
            <a:r>
              <a:rPr lang="en-US" sz="2800" dirty="0">
                <a:solidFill>
                  <a:srgbClr val="000000"/>
                </a:solidFill>
                <a:latin typeface="+mj-lt"/>
                <a:ea typeface="Arial-Rounded" panose="020B0500000000000000" pitchFamily="34" charset="0"/>
                <a:cs typeface="Arial-Rounded" panose="020B0500000000000000" pitchFamily="34" charset="0"/>
              </a:rPr>
              <a:t> </a:t>
            </a:r>
            <a:r>
              <a:rPr lang="en-US" sz="2800" dirty="0" err="1">
                <a:solidFill>
                  <a:srgbClr val="000000"/>
                </a:solidFill>
                <a:latin typeface="+mj-lt"/>
                <a:ea typeface="Arial-Rounded" panose="020B0500000000000000" pitchFamily="34" charset="0"/>
                <a:cs typeface="Arial-Rounded" panose="020B0500000000000000" pitchFamily="34" charset="0"/>
              </a:rPr>
              <a:t>làm</a:t>
            </a:r>
            <a:r>
              <a:rPr lang="en-US" sz="2800" dirty="0">
                <a:solidFill>
                  <a:srgbClr val="000000"/>
                </a:solidFill>
                <a:latin typeface="+mj-lt"/>
                <a:ea typeface="Arial-Rounded" panose="020B0500000000000000" pitchFamily="34" charset="0"/>
                <a:cs typeface="Arial-Rounded" panose="020B0500000000000000" pitchFamily="34" charset="0"/>
              </a:rPr>
              <a:t> </a:t>
            </a:r>
            <a:r>
              <a:rPr lang="en-US" sz="2800" dirty="0" err="1">
                <a:solidFill>
                  <a:srgbClr val="000000"/>
                </a:solidFill>
                <a:latin typeface="+mj-lt"/>
                <a:ea typeface="Arial-Rounded" panose="020B0500000000000000" pitchFamily="34" charset="0"/>
                <a:cs typeface="Arial-Rounded" panose="020B0500000000000000" pitchFamily="34" charset="0"/>
              </a:rPr>
              <a:t>việc</a:t>
            </a:r>
            <a:r>
              <a:rPr lang="en-US" sz="2800" dirty="0">
                <a:solidFill>
                  <a:srgbClr val="000000"/>
                </a:solidFill>
                <a:latin typeface="+mj-lt"/>
                <a:ea typeface="Arial-Rounded" panose="020B0500000000000000" pitchFamily="34" charset="0"/>
                <a:cs typeface="Arial-Rounded" panose="020B0500000000000000" pitchFamily="34" charset="0"/>
              </a:rPr>
              <a:t> </a:t>
            </a:r>
            <a:r>
              <a:rPr lang="en-US" sz="2800" dirty="0" err="1">
                <a:solidFill>
                  <a:srgbClr val="000000"/>
                </a:solidFill>
                <a:latin typeface="+mj-lt"/>
                <a:ea typeface="Arial-Rounded" panose="020B0500000000000000" pitchFamily="34" charset="0"/>
                <a:cs typeface="Arial-Rounded" panose="020B0500000000000000" pitchFamily="34" charset="0"/>
              </a:rPr>
              <a:t>gì</a:t>
            </a:r>
            <a:r>
              <a:rPr lang="en-US" sz="2800" dirty="0">
                <a:solidFill>
                  <a:srgbClr val="000000"/>
                </a:solidFill>
                <a:latin typeface="+mj-lt"/>
                <a:ea typeface="Arial-Rounded" panose="020B0500000000000000" pitchFamily="34" charset="0"/>
                <a:cs typeface="Arial-Rounded" panose="020B0500000000000000" pitchFamily="34" charset="0"/>
              </a:rPr>
              <a:t> </a:t>
            </a:r>
            <a:r>
              <a:rPr lang="en-US" sz="2800" dirty="0" err="1">
                <a:solidFill>
                  <a:srgbClr val="000000"/>
                </a:solidFill>
                <a:latin typeface="+mj-lt"/>
                <a:ea typeface="Arial-Rounded" panose="020B0500000000000000" pitchFamily="34" charset="0"/>
                <a:cs typeface="Arial-Rounded" panose="020B0500000000000000" pitchFamily="34" charset="0"/>
              </a:rPr>
              <a:t>cùng</a:t>
            </a:r>
            <a:r>
              <a:rPr lang="en-US" sz="2800" dirty="0">
                <a:solidFill>
                  <a:srgbClr val="000000"/>
                </a:solidFill>
                <a:latin typeface="+mj-lt"/>
                <a:ea typeface="Arial-Rounded" panose="020B0500000000000000" pitchFamily="34" charset="0"/>
                <a:cs typeface="Arial-Rounded" panose="020B0500000000000000" pitchFamily="34" charset="0"/>
              </a:rPr>
              <a:t> </a:t>
            </a:r>
            <a:r>
              <a:rPr lang="en-US" sz="2800" dirty="0" err="1">
                <a:solidFill>
                  <a:srgbClr val="000000"/>
                </a:solidFill>
                <a:latin typeface="+mj-lt"/>
                <a:ea typeface="Arial-Rounded" panose="020B0500000000000000" pitchFamily="34" charset="0"/>
                <a:cs typeface="Arial-Rounded" panose="020B0500000000000000" pitchFamily="34" charset="0"/>
              </a:rPr>
              <a:t>người</a:t>
            </a:r>
            <a:r>
              <a:rPr lang="en-US" sz="2800" dirty="0">
                <a:solidFill>
                  <a:srgbClr val="000000"/>
                </a:solidFill>
                <a:latin typeface="+mj-lt"/>
                <a:ea typeface="Arial-Rounded" panose="020B0500000000000000" pitchFamily="34" charset="0"/>
                <a:cs typeface="Arial-Rounded" panose="020B0500000000000000" pitchFamily="34" charset="0"/>
              </a:rPr>
              <a:t> </a:t>
            </a:r>
            <a:r>
              <a:rPr lang="en-US" sz="2800" dirty="0" err="1">
                <a:solidFill>
                  <a:srgbClr val="000000"/>
                </a:solidFill>
                <a:latin typeface="+mj-lt"/>
                <a:ea typeface="Arial-Rounded" panose="020B0500000000000000" pitchFamily="34" charset="0"/>
                <a:cs typeface="Arial-Rounded" panose="020B0500000000000000" pitchFamily="34" charset="0"/>
              </a:rPr>
              <a:t>thân</a:t>
            </a:r>
            <a:r>
              <a:rPr lang="en-US" sz="2800" dirty="0">
                <a:solidFill>
                  <a:srgbClr val="000000"/>
                </a:solidFill>
                <a:latin typeface="+mj-lt"/>
                <a:ea typeface="Arial-Rounded" panose="020B0500000000000000" pitchFamily="34" charset="0"/>
                <a:cs typeface="Arial-Rounded" panose="020B0500000000000000" pitchFamily="34" charset="0"/>
              </a:rPr>
              <a:t> </a:t>
            </a:r>
            <a:r>
              <a:rPr lang="en-US" sz="2800" dirty="0" err="1">
                <a:solidFill>
                  <a:srgbClr val="000000"/>
                </a:solidFill>
                <a:latin typeface="+mj-lt"/>
                <a:ea typeface="Arial-Rounded" panose="020B0500000000000000" pitchFamily="34" charset="0"/>
                <a:cs typeface="Arial-Rounded" panose="020B0500000000000000" pitchFamily="34" charset="0"/>
              </a:rPr>
              <a:t>trong</a:t>
            </a:r>
            <a:r>
              <a:rPr lang="en-US" sz="2800" dirty="0">
                <a:solidFill>
                  <a:srgbClr val="000000"/>
                </a:solidFill>
                <a:latin typeface="+mj-lt"/>
                <a:ea typeface="Arial-Rounded" panose="020B0500000000000000" pitchFamily="34" charset="0"/>
                <a:cs typeface="Arial-Rounded" panose="020B0500000000000000" pitchFamily="34" charset="0"/>
              </a:rPr>
              <a:t> </a:t>
            </a:r>
            <a:r>
              <a:rPr lang="en-US" sz="2800" dirty="0" err="1">
                <a:solidFill>
                  <a:srgbClr val="000000"/>
                </a:solidFill>
                <a:latin typeface="+mj-lt"/>
                <a:ea typeface="Arial-Rounded" panose="020B0500000000000000" pitchFamily="34" charset="0"/>
                <a:cs typeface="Arial-Rounded" panose="020B0500000000000000" pitchFamily="34" charset="0"/>
              </a:rPr>
              <a:t>dịp</a:t>
            </a:r>
            <a:r>
              <a:rPr lang="en-US" sz="2800" dirty="0">
                <a:solidFill>
                  <a:srgbClr val="000000"/>
                </a:solidFill>
                <a:latin typeface="+mj-lt"/>
                <a:ea typeface="Arial-Rounded" panose="020B0500000000000000" pitchFamily="34" charset="0"/>
                <a:cs typeface="Arial-Rounded" panose="020B0500000000000000" pitchFamily="34" charset="0"/>
              </a:rPr>
              <a:t> </a:t>
            </a:r>
            <a:r>
              <a:rPr lang="en-US" sz="2800" dirty="0" err="1">
                <a:solidFill>
                  <a:srgbClr val="000000"/>
                </a:solidFill>
                <a:latin typeface="+mj-lt"/>
                <a:ea typeface="Arial-Rounded" panose="020B0500000000000000" pitchFamily="34" charset="0"/>
                <a:cs typeface="Arial-Rounded" panose="020B0500000000000000" pitchFamily="34" charset="0"/>
              </a:rPr>
              <a:t>nghỉ</a:t>
            </a:r>
            <a:r>
              <a:rPr lang="en-US" sz="2800" dirty="0">
                <a:solidFill>
                  <a:srgbClr val="000000"/>
                </a:solidFill>
                <a:latin typeface="+mj-lt"/>
                <a:ea typeface="Arial-Rounded" panose="020B0500000000000000" pitchFamily="34" charset="0"/>
                <a:cs typeface="Arial-Rounded" panose="020B0500000000000000" pitchFamily="34" charset="0"/>
              </a:rPr>
              <a:t> </a:t>
            </a:r>
            <a:r>
              <a:rPr lang="en-US" sz="2800" dirty="0" err="1">
                <a:solidFill>
                  <a:srgbClr val="000000"/>
                </a:solidFill>
                <a:latin typeface="+mj-lt"/>
                <a:ea typeface="Arial-Rounded" panose="020B0500000000000000" pitchFamily="34" charset="0"/>
                <a:cs typeface="Arial-Rounded" panose="020B0500000000000000" pitchFamily="34" charset="0"/>
              </a:rPr>
              <a:t>hè</a:t>
            </a:r>
            <a:r>
              <a:rPr lang="en-US" sz="2800" dirty="0">
                <a:solidFill>
                  <a:srgbClr val="000000"/>
                </a:solidFill>
                <a:latin typeface="+mj-lt"/>
                <a:ea typeface="Arial-Rounded" panose="020B0500000000000000" pitchFamily="34" charset="0"/>
                <a:cs typeface="Arial-Rounded" panose="020B0500000000000000" pitchFamily="34" charset="0"/>
              </a:rPr>
              <a:t>?</a:t>
            </a:r>
          </a:p>
          <a:p>
            <a:pPr marL="457200" indent="-457200" algn="just">
              <a:buFontTx/>
              <a:buChar char="-"/>
            </a:pPr>
            <a:r>
              <a:rPr lang="en-US" sz="2800" dirty="0" err="1">
                <a:solidFill>
                  <a:srgbClr val="000000"/>
                </a:solidFill>
                <a:latin typeface="+mj-lt"/>
                <a:ea typeface="Arial-Rounded" panose="020B0500000000000000" pitchFamily="34" charset="0"/>
                <a:cs typeface="Arial-Rounded" panose="020B0500000000000000" pitchFamily="34" charset="0"/>
              </a:rPr>
              <a:t>Điều</a:t>
            </a:r>
            <a:r>
              <a:rPr lang="en-US" sz="2800" dirty="0">
                <a:solidFill>
                  <a:srgbClr val="000000"/>
                </a:solidFill>
                <a:latin typeface="+mj-lt"/>
                <a:ea typeface="Arial-Rounded" panose="020B0500000000000000" pitchFamily="34" charset="0"/>
                <a:cs typeface="Arial-Rounded" panose="020B0500000000000000" pitchFamily="34" charset="0"/>
              </a:rPr>
              <a:t> </a:t>
            </a:r>
            <a:r>
              <a:rPr lang="en-US" sz="2800" dirty="0" err="1">
                <a:solidFill>
                  <a:srgbClr val="000000"/>
                </a:solidFill>
                <a:latin typeface="+mj-lt"/>
                <a:ea typeface="Arial-Rounded" panose="020B0500000000000000" pitchFamily="34" charset="0"/>
                <a:cs typeface="Arial-Rounded" panose="020B0500000000000000" pitchFamily="34" charset="0"/>
              </a:rPr>
              <a:t>gì</a:t>
            </a:r>
            <a:r>
              <a:rPr lang="en-US" sz="2800" dirty="0">
                <a:solidFill>
                  <a:srgbClr val="000000"/>
                </a:solidFill>
                <a:latin typeface="+mj-lt"/>
                <a:ea typeface="Arial-Rounded" panose="020B0500000000000000" pitchFamily="34" charset="0"/>
                <a:cs typeface="Arial-Rounded" panose="020B0500000000000000" pitchFamily="34" charset="0"/>
              </a:rPr>
              <a:t> </a:t>
            </a:r>
            <a:r>
              <a:rPr lang="en-US" sz="2800" dirty="0" err="1">
                <a:solidFill>
                  <a:srgbClr val="000000"/>
                </a:solidFill>
                <a:latin typeface="+mj-lt"/>
                <a:ea typeface="Arial-Rounded" panose="020B0500000000000000" pitchFamily="34" charset="0"/>
                <a:cs typeface="Arial-Rounded" panose="020B0500000000000000" pitchFamily="34" charset="0"/>
              </a:rPr>
              <a:t>khiến</a:t>
            </a:r>
            <a:r>
              <a:rPr lang="en-US" sz="2800" dirty="0">
                <a:solidFill>
                  <a:srgbClr val="000000"/>
                </a:solidFill>
                <a:latin typeface="+mj-lt"/>
                <a:ea typeface="Arial-Rounded" panose="020B0500000000000000" pitchFamily="34" charset="0"/>
                <a:cs typeface="Arial-Rounded" panose="020B0500000000000000" pitchFamily="34" charset="0"/>
              </a:rPr>
              <a:t> </a:t>
            </a:r>
            <a:r>
              <a:rPr lang="en-US" sz="2800" dirty="0" err="1">
                <a:solidFill>
                  <a:srgbClr val="000000"/>
                </a:solidFill>
                <a:latin typeface="+mj-lt"/>
                <a:ea typeface="Arial-Rounded" panose="020B0500000000000000" pitchFamily="34" charset="0"/>
                <a:cs typeface="Arial-Rounded" panose="020B0500000000000000" pitchFamily="34" charset="0"/>
              </a:rPr>
              <a:t>em</a:t>
            </a:r>
            <a:r>
              <a:rPr lang="en-US" sz="2800" dirty="0">
                <a:solidFill>
                  <a:srgbClr val="000000"/>
                </a:solidFill>
                <a:latin typeface="+mj-lt"/>
                <a:ea typeface="Arial-Rounded" panose="020B0500000000000000" pitchFamily="34" charset="0"/>
                <a:cs typeface="Arial-Rounded" panose="020B0500000000000000" pitchFamily="34" charset="0"/>
              </a:rPr>
              <a:t> </a:t>
            </a:r>
            <a:r>
              <a:rPr lang="en-US" sz="2800" dirty="0" err="1">
                <a:solidFill>
                  <a:srgbClr val="000000"/>
                </a:solidFill>
                <a:latin typeface="+mj-lt"/>
                <a:ea typeface="Arial-Rounded" panose="020B0500000000000000" pitchFamily="34" charset="0"/>
                <a:cs typeface="Arial-Rounded" panose="020B0500000000000000" pitchFamily="34" charset="0"/>
              </a:rPr>
              <a:t>ấn</a:t>
            </a:r>
            <a:r>
              <a:rPr lang="en-US" sz="2800" dirty="0">
                <a:solidFill>
                  <a:srgbClr val="000000"/>
                </a:solidFill>
                <a:latin typeface="+mj-lt"/>
                <a:ea typeface="Arial-Rounded" panose="020B0500000000000000" pitchFamily="34" charset="0"/>
                <a:cs typeface="Arial-Rounded" panose="020B0500000000000000" pitchFamily="34" charset="0"/>
              </a:rPr>
              <a:t> </a:t>
            </a:r>
            <a:r>
              <a:rPr lang="en-US" sz="2800" dirty="0" err="1">
                <a:solidFill>
                  <a:srgbClr val="000000"/>
                </a:solidFill>
                <a:latin typeface="+mj-lt"/>
                <a:ea typeface="Arial-Rounded" panose="020B0500000000000000" pitchFamily="34" charset="0"/>
                <a:cs typeface="Arial-Rounded" panose="020B0500000000000000" pitchFamily="34" charset="0"/>
              </a:rPr>
              <a:t>tượng</a:t>
            </a:r>
            <a:r>
              <a:rPr lang="en-US" sz="2800" dirty="0">
                <a:solidFill>
                  <a:srgbClr val="000000"/>
                </a:solidFill>
                <a:latin typeface="+mj-lt"/>
                <a:ea typeface="Arial-Rounded" panose="020B0500000000000000" pitchFamily="34" charset="0"/>
                <a:cs typeface="Arial-Rounded" panose="020B0500000000000000" pitchFamily="34" charset="0"/>
              </a:rPr>
              <a:t> </a:t>
            </a:r>
            <a:r>
              <a:rPr lang="en-US" sz="2800" dirty="0" err="1">
                <a:solidFill>
                  <a:srgbClr val="000000"/>
                </a:solidFill>
                <a:latin typeface="+mj-lt"/>
                <a:ea typeface="Arial-Rounded" panose="020B0500000000000000" pitchFamily="34" charset="0"/>
                <a:cs typeface="Arial-Rounded" panose="020B0500000000000000" pitchFamily="34" charset="0"/>
              </a:rPr>
              <a:t>nhất</a:t>
            </a:r>
            <a:r>
              <a:rPr lang="en-US" sz="2800" dirty="0">
                <a:solidFill>
                  <a:srgbClr val="000000"/>
                </a:solidFill>
                <a:latin typeface="+mj-lt"/>
                <a:ea typeface="Arial-Rounded" panose="020B0500000000000000" pitchFamily="34" charset="0"/>
                <a:cs typeface="Arial-Rounded" panose="020B0500000000000000" pitchFamily="34" charset="0"/>
              </a:rPr>
              <a:t>?</a:t>
            </a:r>
            <a:endParaRPr lang="vi-VN" sz="2800" b="0" i="0" dirty="0">
              <a:solidFill>
                <a:srgbClr val="000000"/>
              </a:solidFill>
              <a:effectLst/>
              <a:latin typeface="+mj-lt"/>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600385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path" presetSubtype="0" accel="50000" decel="50000" autoRev="1" fill="hold" nodeType="withEffect">
                                  <p:stCondLst>
                                    <p:cond delay="0"/>
                                  </p:stCondLst>
                                  <p:childTnLst>
                                    <p:animMotion origin="layout" path="M -1.25E-6 2.59259E-6 L 0.12253 -0.01921 " pathEditMode="relative" rAng="0" ptsTypes="AA">
                                      <p:cBhvr>
                                        <p:cTn id="6" dur="3000" fill="hold"/>
                                        <p:tgtEl>
                                          <p:spTgt spid="16"/>
                                        </p:tgtEl>
                                        <p:attrNameLst>
                                          <p:attrName>ppt_x</p:attrName>
                                          <p:attrName>ppt_y</p:attrName>
                                        </p:attrNameLst>
                                      </p:cBhvr>
                                      <p:rCtr x="6406" y="-787"/>
                                    </p:animMotion>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wipe(left)">
                                      <p:cBhvr>
                                        <p:cTn id="11" dur="500"/>
                                        <p:tgtEl>
                                          <p:spTgt spid="20"/>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grpId="0" nodeType="clickEffect">
                                  <p:stCondLst>
                                    <p:cond delay="0"/>
                                  </p:stCondLst>
                                  <p:childTnLst>
                                    <p:set>
                                      <p:cBhvr>
                                        <p:cTn id="15" dur="1" fill="hold">
                                          <p:stCondLst>
                                            <p:cond delay="0"/>
                                          </p:stCondLst>
                                        </p:cTn>
                                        <p:tgtEl>
                                          <p:spTgt spid="13"/>
                                        </p:tgtEl>
                                        <p:attrNameLst>
                                          <p:attrName>style.visibility</p:attrName>
                                        </p:attrNameLst>
                                      </p:cBhvr>
                                      <p:to>
                                        <p:strVal val="visible"/>
                                      </p:to>
                                    </p:set>
                                    <p:anim calcmode="lin" valueType="num">
                                      <p:cBhvr additive="base">
                                        <p:cTn id="16" dur="500" fill="hold"/>
                                        <p:tgtEl>
                                          <p:spTgt spid="13"/>
                                        </p:tgtEl>
                                        <p:attrNameLst>
                                          <p:attrName>ppt_x</p:attrName>
                                        </p:attrNameLst>
                                      </p:cBhvr>
                                      <p:tavLst>
                                        <p:tav tm="0">
                                          <p:val>
                                            <p:strVal val="#ppt_x"/>
                                          </p:val>
                                        </p:tav>
                                        <p:tav tm="100000">
                                          <p:val>
                                            <p:strVal val="#ppt_x"/>
                                          </p:val>
                                        </p:tav>
                                      </p:tavLst>
                                    </p:anim>
                                    <p:anim calcmode="lin" valueType="num">
                                      <p:cBhvr additive="base">
                                        <p:cTn id="17"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1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3000" t="-64000" b="-64000"/>
          </a:stretch>
        </a:blip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93F5FF40-EB05-47BB-B618-8FAC9A9DBFD7}"/>
              </a:ext>
            </a:extLst>
          </p:cNvPr>
          <p:cNvGrpSpPr/>
          <p:nvPr/>
        </p:nvGrpSpPr>
        <p:grpSpPr>
          <a:xfrm>
            <a:off x="352697" y="439856"/>
            <a:ext cx="10515600" cy="5673562"/>
            <a:chOff x="838200" y="1027906"/>
            <a:chExt cx="7025640" cy="5085511"/>
          </a:xfrm>
        </p:grpSpPr>
        <p:sp>
          <p:nvSpPr>
            <p:cNvPr id="10" name="Rectangle: Rounded Corners 9">
              <a:extLst>
                <a:ext uri="{FF2B5EF4-FFF2-40B4-BE49-F238E27FC236}">
                  <a16:creationId xmlns:a16="http://schemas.microsoft.com/office/drawing/2014/main" id="{BE6A9B88-B4DE-4761-8F3F-25C7E23AE396}"/>
                </a:ext>
              </a:extLst>
            </p:cNvPr>
            <p:cNvSpPr/>
            <p:nvPr/>
          </p:nvSpPr>
          <p:spPr>
            <a:xfrm>
              <a:off x="838200" y="1027906"/>
              <a:ext cx="7025640" cy="5085511"/>
            </a:xfrm>
            <a:custGeom>
              <a:avLst/>
              <a:gdLst>
                <a:gd name="connsiteX0" fmla="*/ 0 w 7025640"/>
                <a:gd name="connsiteY0" fmla="*/ 847602 h 5085511"/>
                <a:gd name="connsiteX1" fmla="*/ 847602 w 7025640"/>
                <a:gd name="connsiteY1" fmla="*/ 0 h 5085511"/>
                <a:gd name="connsiteX2" fmla="*/ 6178038 w 7025640"/>
                <a:gd name="connsiteY2" fmla="*/ 0 h 5085511"/>
                <a:gd name="connsiteX3" fmla="*/ 7025640 w 7025640"/>
                <a:gd name="connsiteY3" fmla="*/ 847602 h 5085511"/>
                <a:gd name="connsiteX4" fmla="*/ 7025640 w 7025640"/>
                <a:gd name="connsiteY4" fmla="*/ 4237909 h 5085511"/>
                <a:gd name="connsiteX5" fmla="*/ 6178038 w 7025640"/>
                <a:gd name="connsiteY5" fmla="*/ 5085511 h 5085511"/>
                <a:gd name="connsiteX6" fmla="*/ 847602 w 7025640"/>
                <a:gd name="connsiteY6" fmla="*/ 5085511 h 5085511"/>
                <a:gd name="connsiteX7" fmla="*/ 0 w 7025640"/>
                <a:gd name="connsiteY7" fmla="*/ 4237909 h 5085511"/>
                <a:gd name="connsiteX8" fmla="*/ 0 w 7025640"/>
                <a:gd name="connsiteY8" fmla="*/ 847602 h 5085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25640" h="5085511" fill="none" extrusionOk="0">
                  <a:moveTo>
                    <a:pt x="0" y="847602"/>
                  </a:moveTo>
                  <a:cubicBezTo>
                    <a:pt x="4454" y="400297"/>
                    <a:pt x="410631" y="67491"/>
                    <a:pt x="847602" y="0"/>
                  </a:cubicBezTo>
                  <a:cubicBezTo>
                    <a:pt x="2389984" y="99833"/>
                    <a:pt x="5233363" y="142688"/>
                    <a:pt x="6178038" y="0"/>
                  </a:cubicBezTo>
                  <a:cubicBezTo>
                    <a:pt x="6686486" y="63691"/>
                    <a:pt x="6966963" y="375048"/>
                    <a:pt x="7025640" y="847602"/>
                  </a:cubicBezTo>
                  <a:cubicBezTo>
                    <a:pt x="7158878" y="2089278"/>
                    <a:pt x="7092809" y="3872714"/>
                    <a:pt x="7025640" y="4237909"/>
                  </a:cubicBezTo>
                  <a:cubicBezTo>
                    <a:pt x="7091631" y="4771983"/>
                    <a:pt x="6667410" y="5159146"/>
                    <a:pt x="6178038" y="5085511"/>
                  </a:cubicBezTo>
                  <a:cubicBezTo>
                    <a:pt x="5215522" y="5224746"/>
                    <a:pt x="1627627" y="5130212"/>
                    <a:pt x="847602" y="5085511"/>
                  </a:cubicBezTo>
                  <a:cubicBezTo>
                    <a:pt x="388572" y="5046725"/>
                    <a:pt x="16701" y="4682573"/>
                    <a:pt x="0" y="4237909"/>
                  </a:cubicBezTo>
                  <a:cubicBezTo>
                    <a:pt x="-146685" y="2929909"/>
                    <a:pt x="-143143" y="2060619"/>
                    <a:pt x="0" y="847602"/>
                  </a:cubicBezTo>
                  <a:close/>
                </a:path>
                <a:path w="7025640" h="5085511" stroke="0" extrusionOk="0">
                  <a:moveTo>
                    <a:pt x="0" y="847602"/>
                  </a:moveTo>
                  <a:cubicBezTo>
                    <a:pt x="16152" y="350573"/>
                    <a:pt x="292361" y="-10484"/>
                    <a:pt x="847602" y="0"/>
                  </a:cubicBezTo>
                  <a:cubicBezTo>
                    <a:pt x="3154785" y="88457"/>
                    <a:pt x="4539838" y="-4206"/>
                    <a:pt x="6178038" y="0"/>
                  </a:cubicBezTo>
                  <a:cubicBezTo>
                    <a:pt x="6600170" y="41759"/>
                    <a:pt x="6999794" y="354870"/>
                    <a:pt x="7025640" y="847602"/>
                  </a:cubicBezTo>
                  <a:cubicBezTo>
                    <a:pt x="7194834" y="1897214"/>
                    <a:pt x="6963873" y="3055753"/>
                    <a:pt x="7025640" y="4237909"/>
                  </a:cubicBezTo>
                  <a:cubicBezTo>
                    <a:pt x="7070216" y="4718773"/>
                    <a:pt x="6700125" y="5137008"/>
                    <a:pt x="6178038" y="5085511"/>
                  </a:cubicBezTo>
                  <a:cubicBezTo>
                    <a:pt x="3760094" y="5171922"/>
                    <a:pt x="3375799" y="5081430"/>
                    <a:pt x="847602" y="5085511"/>
                  </a:cubicBezTo>
                  <a:cubicBezTo>
                    <a:pt x="317853" y="5039967"/>
                    <a:pt x="-7643" y="4707112"/>
                    <a:pt x="0" y="4237909"/>
                  </a:cubicBezTo>
                  <a:cubicBezTo>
                    <a:pt x="166589" y="3507282"/>
                    <a:pt x="-105072" y="2007881"/>
                    <a:pt x="0" y="847602"/>
                  </a:cubicBezTo>
                  <a:close/>
                </a:path>
              </a:pathLst>
            </a:custGeom>
            <a:ln w="38100">
              <a:solidFill>
                <a:srgbClr val="F9CB72"/>
              </a:solidFill>
              <a:extLst>
                <a:ext uri="{C807C97D-BFC1-408E-A445-0C87EB9F89A2}">
                  <ask:lineSketchStyleProps xmlns="" xmlns:ask="http://schemas.microsoft.com/office/drawing/2018/sketchyshapes" sd="135688309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Rectangle: Rounded Corners 10">
              <a:extLst>
                <a:ext uri="{FF2B5EF4-FFF2-40B4-BE49-F238E27FC236}">
                  <a16:creationId xmlns:a16="http://schemas.microsoft.com/office/drawing/2014/main" id="{46E6736B-3EB0-432A-A0C1-3D94D31B84C6}"/>
                </a:ext>
              </a:extLst>
            </p:cNvPr>
            <p:cNvSpPr/>
            <p:nvPr/>
          </p:nvSpPr>
          <p:spPr>
            <a:xfrm>
              <a:off x="1031432" y="1166661"/>
              <a:ext cx="6665302" cy="4824678"/>
            </a:xfrm>
            <a:custGeom>
              <a:avLst/>
              <a:gdLst>
                <a:gd name="connsiteX0" fmla="*/ 0 w 6665302"/>
                <a:gd name="connsiteY0" fmla="*/ 804129 h 4824678"/>
                <a:gd name="connsiteX1" fmla="*/ 804129 w 6665302"/>
                <a:gd name="connsiteY1" fmla="*/ 0 h 4824678"/>
                <a:gd name="connsiteX2" fmla="*/ 5861173 w 6665302"/>
                <a:gd name="connsiteY2" fmla="*/ 0 h 4824678"/>
                <a:gd name="connsiteX3" fmla="*/ 6665302 w 6665302"/>
                <a:gd name="connsiteY3" fmla="*/ 804129 h 4824678"/>
                <a:gd name="connsiteX4" fmla="*/ 6665302 w 6665302"/>
                <a:gd name="connsiteY4" fmla="*/ 4020549 h 4824678"/>
                <a:gd name="connsiteX5" fmla="*/ 5861173 w 6665302"/>
                <a:gd name="connsiteY5" fmla="*/ 4824678 h 4824678"/>
                <a:gd name="connsiteX6" fmla="*/ 804129 w 6665302"/>
                <a:gd name="connsiteY6" fmla="*/ 4824678 h 4824678"/>
                <a:gd name="connsiteX7" fmla="*/ 0 w 6665302"/>
                <a:gd name="connsiteY7" fmla="*/ 4020549 h 4824678"/>
                <a:gd name="connsiteX8" fmla="*/ 0 w 6665302"/>
                <a:gd name="connsiteY8" fmla="*/ 804129 h 482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65302" h="4824678" fill="none" extrusionOk="0">
                  <a:moveTo>
                    <a:pt x="0" y="804129"/>
                  </a:moveTo>
                  <a:cubicBezTo>
                    <a:pt x="4687" y="381923"/>
                    <a:pt x="383657" y="51215"/>
                    <a:pt x="804129" y="0"/>
                  </a:cubicBezTo>
                  <a:cubicBezTo>
                    <a:pt x="2819461" y="99833"/>
                    <a:pt x="4521649" y="142688"/>
                    <a:pt x="5861173" y="0"/>
                  </a:cubicBezTo>
                  <a:cubicBezTo>
                    <a:pt x="6347994" y="67455"/>
                    <a:pt x="6582188" y="353738"/>
                    <a:pt x="6665302" y="804129"/>
                  </a:cubicBezTo>
                  <a:cubicBezTo>
                    <a:pt x="6798540" y="1526820"/>
                    <a:pt x="6732471" y="2870812"/>
                    <a:pt x="6665302" y="4020549"/>
                  </a:cubicBezTo>
                  <a:cubicBezTo>
                    <a:pt x="6695794" y="4495133"/>
                    <a:pt x="6323292" y="4887078"/>
                    <a:pt x="5861173" y="4824678"/>
                  </a:cubicBezTo>
                  <a:cubicBezTo>
                    <a:pt x="3996181" y="4963913"/>
                    <a:pt x="1424317" y="4869379"/>
                    <a:pt x="804129" y="4824678"/>
                  </a:cubicBezTo>
                  <a:cubicBezTo>
                    <a:pt x="363528" y="4809713"/>
                    <a:pt x="42566" y="4404879"/>
                    <a:pt x="0" y="4020549"/>
                  </a:cubicBezTo>
                  <a:cubicBezTo>
                    <a:pt x="-146685" y="3500793"/>
                    <a:pt x="-143143" y="2177254"/>
                    <a:pt x="0" y="804129"/>
                  </a:cubicBezTo>
                  <a:close/>
                </a:path>
                <a:path w="6665302" h="4824678" stroke="0" extrusionOk="0">
                  <a:moveTo>
                    <a:pt x="0" y="804129"/>
                  </a:moveTo>
                  <a:cubicBezTo>
                    <a:pt x="2882" y="354862"/>
                    <a:pt x="289098" y="-8534"/>
                    <a:pt x="804129" y="0"/>
                  </a:cubicBezTo>
                  <a:cubicBezTo>
                    <a:pt x="3311717" y="88457"/>
                    <a:pt x="5149436" y="-4206"/>
                    <a:pt x="5861173" y="0"/>
                  </a:cubicBezTo>
                  <a:cubicBezTo>
                    <a:pt x="6250620" y="49637"/>
                    <a:pt x="6658320" y="353372"/>
                    <a:pt x="6665302" y="804129"/>
                  </a:cubicBezTo>
                  <a:cubicBezTo>
                    <a:pt x="6834496" y="1316834"/>
                    <a:pt x="6603535" y="3187674"/>
                    <a:pt x="6665302" y="4020549"/>
                  </a:cubicBezTo>
                  <a:cubicBezTo>
                    <a:pt x="6721593" y="4480753"/>
                    <a:pt x="6330204" y="4848459"/>
                    <a:pt x="5861173" y="4824678"/>
                  </a:cubicBezTo>
                  <a:cubicBezTo>
                    <a:pt x="4556799" y="4911089"/>
                    <a:pt x="2682924" y="4820597"/>
                    <a:pt x="804129" y="4824678"/>
                  </a:cubicBezTo>
                  <a:cubicBezTo>
                    <a:pt x="329571" y="4802176"/>
                    <a:pt x="-47622" y="4471419"/>
                    <a:pt x="0" y="4020549"/>
                  </a:cubicBezTo>
                  <a:cubicBezTo>
                    <a:pt x="166589" y="2623359"/>
                    <a:pt x="-105072" y="2362010"/>
                    <a:pt x="0" y="804129"/>
                  </a:cubicBezTo>
                  <a:close/>
                </a:path>
              </a:pathLst>
            </a:custGeom>
            <a:ln w="38100">
              <a:solidFill>
                <a:srgbClr val="F9CB72"/>
              </a:solidFill>
              <a:prstDash val="dash"/>
              <a:extLst>
                <a:ext uri="{C807C97D-BFC1-408E-A445-0C87EB9F89A2}">
                  <ask:lineSketchStyleProps xmlns="" xmlns:ask="http://schemas.microsoft.com/office/drawing/2018/sketchyshapes" sd="135688309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5" name="Picture 4">
            <a:extLst>
              <a:ext uri="{FF2B5EF4-FFF2-40B4-BE49-F238E27FC236}">
                <a16:creationId xmlns:a16="http://schemas.microsoft.com/office/drawing/2014/main" id="{5D6FBA6F-FB48-4FC4-A387-0D5F969369DC}"/>
              </a:ext>
            </a:extLst>
          </p:cNvPr>
          <p:cNvPicPr>
            <a:picLocks noChangeAspect="1"/>
          </p:cNvPicPr>
          <p:nvPr/>
        </p:nvPicPr>
        <p:blipFill rotWithShape="1">
          <a:blip r:embed="rId3">
            <a:extLst>
              <a:ext uri="{28A0092B-C50C-407E-A947-70E740481C1C}">
                <a14:useLocalDpi xmlns:a14="http://schemas.microsoft.com/office/drawing/2010/main" val="0"/>
              </a:ext>
            </a:extLst>
          </a:blip>
          <a:srcRect t="20790" r="42014"/>
          <a:stretch/>
        </p:blipFill>
        <p:spPr>
          <a:xfrm rot="5400000">
            <a:off x="8099643" y="2045402"/>
            <a:ext cx="5436692" cy="5249306"/>
          </a:xfrm>
          <a:prstGeom prst="rect">
            <a:avLst/>
          </a:prstGeom>
        </p:spPr>
      </p:pic>
      <p:pic>
        <p:nvPicPr>
          <p:cNvPr id="6" name="Picture 5" descr="A picture containing outdoor object, flag&#10;&#10;Description automatically generated">
            <a:extLst>
              <a:ext uri="{FF2B5EF4-FFF2-40B4-BE49-F238E27FC236}">
                <a16:creationId xmlns:a16="http://schemas.microsoft.com/office/drawing/2014/main" id="{785321B4-7C04-4395-8003-7C5C71421EC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9146337" flipH="1" flipV="1">
            <a:off x="10147835" y="-2333"/>
            <a:ext cx="2192354" cy="3100039"/>
          </a:xfrm>
          <a:prstGeom prst="rect">
            <a:avLst/>
          </a:prstGeom>
        </p:spPr>
      </p:pic>
      <p:pic>
        <p:nvPicPr>
          <p:cNvPr id="7" name="Picture 6" descr="Icon&#10;&#10;Description automatically generated">
            <a:extLst>
              <a:ext uri="{FF2B5EF4-FFF2-40B4-BE49-F238E27FC236}">
                <a16:creationId xmlns:a16="http://schemas.microsoft.com/office/drawing/2014/main" id="{C4DC606B-8A7D-47AF-9DFD-775D80AEB6E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6125652">
            <a:off x="6316488" y="4865551"/>
            <a:ext cx="1679550" cy="1936823"/>
          </a:xfrm>
          <a:prstGeom prst="rect">
            <a:avLst/>
          </a:prstGeom>
        </p:spPr>
      </p:pic>
      <p:pic>
        <p:nvPicPr>
          <p:cNvPr id="9" name="Picture 8">
            <a:extLst>
              <a:ext uri="{FF2B5EF4-FFF2-40B4-BE49-F238E27FC236}">
                <a16:creationId xmlns:a16="http://schemas.microsoft.com/office/drawing/2014/main" id="{26B99FEA-FDFC-491E-A77F-5A04A932B1C6}"/>
              </a:ext>
            </a:extLst>
          </p:cNvPr>
          <p:cNvPicPr>
            <a:picLocks noChangeAspect="1"/>
          </p:cNvPicPr>
          <p:nvPr/>
        </p:nvPicPr>
        <p:blipFill>
          <a:blip r:embed="rId6"/>
          <a:stretch>
            <a:fillRect/>
          </a:stretch>
        </p:blipFill>
        <p:spPr>
          <a:xfrm>
            <a:off x="1035146" y="1426290"/>
            <a:ext cx="8126672" cy="4005419"/>
          </a:xfrm>
          <a:prstGeom prst="rect">
            <a:avLst/>
          </a:prstGeom>
        </p:spPr>
      </p:pic>
    </p:spTree>
    <p:extLst>
      <p:ext uri="{BB962C8B-B14F-4D97-AF65-F5344CB8AC3E}">
        <p14:creationId xmlns:p14="http://schemas.microsoft.com/office/powerpoint/2010/main" val="2583961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remove" nodeType="withEffect">
                                  <p:stCondLst>
                                    <p:cond delay="0"/>
                                  </p:stCondLst>
                                  <p:childTnLst>
                                    <p:animRot by="120000">
                                      <p:cBhvr>
                                        <p:cTn id="6" dur="400" fill="hold">
                                          <p:stCondLst>
                                            <p:cond delay="0"/>
                                          </p:stCondLst>
                                        </p:cTn>
                                        <p:tgtEl>
                                          <p:spTgt spid="6"/>
                                        </p:tgtEl>
                                        <p:attrNameLst>
                                          <p:attrName>r</p:attrName>
                                        </p:attrNameLst>
                                      </p:cBhvr>
                                    </p:animRot>
                                    <p:animRot by="-240000">
                                      <p:cBhvr>
                                        <p:cTn id="7" dur="800" fill="hold">
                                          <p:stCondLst>
                                            <p:cond delay="800"/>
                                          </p:stCondLst>
                                        </p:cTn>
                                        <p:tgtEl>
                                          <p:spTgt spid="6"/>
                                        </p:tgtEl>
                                        <p:attrNameLst>
                                          <p:attrName>r</p:attrName>
                                        </p:attrNameLst>
                                      </p:cBhvr>
                                    </p:animRot>
                                    <p:animRot by="240000">
                                      <p:cBhvr>
                                        <p:cTn id="8" dur="800" fill="hold">
                                          <p:stCondLst>
                                            <p:cond delay="1600"/>
                                          </p:stCondLst>
                                        </p:cTn>
                                        <p:tgtEl>
                                          <p:spTgt spid="6"/>
                                        </p:tgtEl>
                                        <p:attrNameLst>
                                          <p:attrName>r</p:attrName>
                                        </p:attrNameLst>
                                      </p:cBhvr>
                                    </p:animRot>
                                    <p:animRot by="-240000">
                                      <p:cBhvr>
                                        <p:cTn id="9" dur="800" fill="hold">
                                          <p:stCondLst>
                                            <p:cond delay="2400"/>
                                          </p:stCondLst>
                                        </p:cTn>
                                        <p:tgtEl>
                                          <p:spTgt spid="6"/>
                                        </p:tgtEl>
                                        <p:attrNameLst>
                                          <p:attrName>r</p:attrName>
                                        </p:attrNameLst>
                                      </p:cBhvr>
                                    </p:animRot>
                                    <p:animRot by="120000">
                                      <p:cBhvr>
                                        <p:cTn id="10" dur="800" fill="hold">
                                          <p:stCondLst>
                                            <p:cond delay="3200"/>
                                          </p:stCondLst>
                                        </p:cTn>
                                        <p:tgtEl>
                                          <p:spTgt spid="6"/>
                                        </p:tgtEl>
                                        <p:attrNameLst>
                                          <p:attrName>r</p:attrName>
                                        </p:attrNameLst>
                                      </p:cBhvr>
                                    </p:animRot>
                                  </p:childTnLst>
                                </p:cTn>
                              </p:par>
                              <p:par>
                                <p:cTn id="11" presetID="32" presetClass="emph" presetSubtype="0" repeatCount="indefinite" fill="remove" nodeType="withEffect">
                                  <p:stCondLst>
                                    <p:cond delay="0"/>
                                  </p:stCondLst>
                                  <p:childTnLst>
                                    <p:animRot by="120000">
                                      <p:cBhvr>
                                        <p:cTn id="12" dur="400" fill="hold">
                                          <p:stCondLst>
                                            <p:cond delay="0"/>
                                          </p:stCondLst>
                                        </p:cTn>
                                        <p:tgtEl>
                                          <p:spTgt spid="7"/>
                                        </p:tgtEl>
                                        <p:attrNameLst>
                                          <p:attrName>r</p:attrName>
                                        </p:attrNameLst>
                                      </p:cBhvr>
                                    </p:animRot>
                                    <p:animRot by="-240000">
                                      <p:cBhvr>
                                        <p:cTn id="13" dur="800" fill="hold">
                                          <p:stCondLst>
                                            <p:cond delay="800"/>
                                          </p:stCondLst>
                                        </p:cTn>
                                        <p:tgtEl>
                                          <p:spTgt spid="7"/>
                                        </p:tgtEl>
                                        <p:attrNameLst>
                                          <p:attrName>r</p:attrName>
                                        </p:attrNameLst>
                                      </p:cBhvr>
                                    </p:animRot>
                                    <p:animRot by="240000">
                                      <p:cBhvr>
                                        <p:cTn id="14" dur="800" fill="hold">
                                          <p:stCondLst>
                                            <p:cond delay="1600"/>
                                          </p:stCondLst>
                                        </p:cTn>
                                        <p:tgtEl>
                                          <p:spTgt spid="7"/>
                                        </p:tgtEl>
                                        <p:attrNameLst>
                                          <p:attrName>r</p:attrName>
                                        </p:attrNameLst>
                                      </p:cBhvr>
                                    </p:animRot>
                                    <p:animRot by="-240000">
                                      <p:cBhvr>
                                        <p:cTn id="15" dur="800" fill="hold">
                                          <p:stCondLst>
                                            <p:cond delay="2400"/>
                                          </p:stCondLst>
                                        </p:cTn>
                                        <p:tgtEl>
                                          <p:spTgt spid="7"/>
                                        </p:tgtEl>
                                        <p:attrNameLst>
                                          <p:attrName>r</p:attrName>
                                        </p:attrNameLst>
                                      </p:cBhvr>
                                    </p:animRot>
                                    <p:animRot by="120000">
                                      <p:cBhvr>
                                        <p:cTn id="16" dur="800" fill="hold">
                                          <p:stCondLst>
                                            <p:cond delay="3200"/>
                                          </p:stCondLst>
                                        </p:cTn>
                                        <p:tgtEl>
                                          <p:spTgt spid="7"/>
                                        </p:tgtEl>
                                        <p:attrNameLst>
                                          <p:attrName>r</p:attrName>
                                        </p:attrNameLst>
                                      </p:cBhvr>
                                    </p:animRot>
                                  </p:childTnLst>
                                </p:cTn>
                              </p:par>
                              <p:par>
                                <p:cTn id="17" presetID="53" presetClass="entr" presetSubtype="16"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p:cTn id="19" dur="500" fill="hold"/>
                                        <p:tgtEl>
                                          <p:spTgt spid="9"/>
                                        </p:tgtEl>
                                        <p:attrNameLst>
                                          <p:attrName>ppt_w</p:attrName>
                                        </p:attrNameLst>
                                      </p:cBhvr>
                                      <p:tavLst>
                                        <p:tav tm="0">
                                          <p:val>
                                            <p:fltVal val="0"/>
                                          </p:val>
                                        </p:tav>
                                        <p:tav tm="100000">
                                          <p:val>
                                            <p:strVal val="#ppt_w"/>
                                          </p:val>
                                        </p:tav>
                                      </p:tavLst>
                                    </p:anim>
                                    <p:anim calcmode="lin" valueType="num">
                                      <p:cBhvr>
                                        <p:cTn id="20" dur="500" fill="hold"/>
                                        <p:tgtEl>
                                          <p:spTgt spid="9"/>
                                        </p:tgtEl>
                                        <p:attrNameLst>
                                          <p:attrName>ppt_h</p:attrName>
                                        </p:attrNameLst>
                                      </p:cBhvr>
                                      <p:tavLst>
                                        <p:tav tm="0">
                                          <p:val>
                                            <p:fltVal val="0"/>
                                          </p:val>
                                        </p:tav>
                                        <p:tav tm="100000">
                                          <p:val>
                                            <p:strVal val="#ppt_h"/>
                                          </p:val>
                                        </p:tav>
                                      </p:tavLst>
                                    </p:anim>
                                    <p:animEffect transition="in" filter="fade">
                                      <p:cBhvr>
                                        <p:cTn id="2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3000" t="-64000" b="-64000"/>
          </a:stretch>
        </a:blip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93F5FF40-EB05-47BB-B618-8FAC9A9DBFD7}"/>
              </a:ext>
            </a:extLst>
          </p:cNvPr>
          <p:cNvGrpSpPr/>
          <p:nvPr/>
        </p:nvGrpSpPr>
        <p:grpSpPr>
          <a:xfrm>
            <a:off x="352697" y="439856"/>
            <a:ext cx="10515600" cy="5673562"/>
            <a:chOff x="838200" y="1027906"/>
            <a:chExt cx="7025640" cy="5085511"/>
          </a:xfrm>
        </p:grpSpPr>
        <p:sp>
          <p:nvSpPr>
            <p:cNvPr id="10" name="Rectangle: Rounded Corners 9">
              <a:extLst>
                <a:ext uri="{FF2B5EF4-FFF2-40B4-BE49-F238E27FC236}">
                  <a16:creationId xmlns:a16="http://schemas.microsoft.com/office/drawing/2014/main" id="{BE6A9B88-B4DE-4761-8F3F-25C7E23AE396}"/>
                </a:ext>
              </a:extLst>
            </p:cNvPr>
            <p:cNvSpPr/>
            <p:nvPr/>
          </p:nvSpPr>
          <p:spPr>
            <a:xfrm>
              <a:off x="838200" y="1027906"/>
              <a:ext cx="7025640" cy="5085511"/>
            </a:xfrm>
            <a:custGeom>
              <a:avLst/>
              <a:gdLst>
                <a:gd name="connsiteX0" fmla="*/ 0 w 7025640"/>
                <a:gd name="connsiteY0" fmla="*/ 847602 h 5085511"/>
                <a:gd name="connsiteX1" fmla="*/ 847602 w 7025640"/>
                <a:gd name="connsiteY1" fmla="*/ 0 h 5085511"/>
                <a:gd name="connsiteX2" fmla="*/ 6178038 w 7025640"/>
                <a:gd name="connsiteY2" fmla="*/ 0 h 5085511"/>
                <a:gd name="connsiteX3" fmla="*/ 7025640 w 7025640"/>
                <a:gd name="connsiteY3" fmla="*/ 847602 h 5085511"/>
                <a:gd name="connsiteX4" fmla="*/ 7025640 w 7025640"/>
                <a:gd name="connsiteY4" fmla="*/ 4237909 h 5085511"/>
                <a:gd name="connsiteX5" fmla="*/ 6178038 w 7025640"/>
                <a:gd name="connsiteY5" fmla="*/ 5085511 h 5085511"/>
                <a:gd name="connsiteX6" fmla="*/ 847602 w 7025640"/>
                <a:gd name="connsiteY6" fmla="*/ 5085511 h 5085511"/>
                <a:gd name="connsiteX7" fmla="*/ 0 w 7025640"/>
                <a:gd name="connsiteY7" fmla="*/ 4237909 h 5085511"/>
                <a:gd name="connsiteX8" fmla="*/ 0 w 7025640"/>
                <a:gd name="connsiteY8" fmla="*/ 847602 h 5085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25640" h="5085511" fill="none" extrusionOk="0">
                  <a:moveTo>
                    <a:pt x="0" y="847602"/>
                  </a:moveTo>
                  <a:cubicBezTo>
                    <a:pt x="4454" y="400297"/>
                    <a:pt x="410631" y="67491"/>
                    <a:pt x="847602" y="0"/>
                  </a:cubicBezTo>
                  <a:cubicBezTo>
                    <a:pt x="2389984" y="99833"/>
                    <a:pt x="5233363" y="142688"/>
                    <a:pt x="6178038" y="0"/>
                  </a:cubicBezTo>
                  <a:cubicBezTo>
                    <a:pt x="6686486" y="63691"/>
                    <a:pt x="6966963" y="375048"/>
                    <a:pt x="7025640" y="847602"/>
                  </a:cubicBezTo>
                  <a:cubicBezTo>
                    <a:pt x="7158878" y="2089278"/>
                    <a:pt x="7092809" y="3872714"/>
                    <a:pt x="7025640" y="4237909"/>
                  </a:cubicBezTo>
                  <a:cubicBezTo>
                    <a:pt x="7091631" y="4771983"/>
                    <a:pt x="6667410" y="5159146"/>
                    <a:pt x="6178038" y="5085511"/>
                  </a:cubicBezTo>
                  <a:cubicBezTo>
                    <a:pt x="5215522" y="5224746"/>
                    <a:pt x="1627627" y="5130212"/>
                    <a:pt x="847602" y="5085511"/>
                  </a:cubicBezTo>
                  <a:cubicBezTo>
                    <a:pt x="388572" y="5046725"/>
                    <a:pt x="16701" y="4682573"/>
                    <a:pt x="0" y="4237909"/>
                  </a:cubicBezTo>
                  <a:cubicBezTo>
                    <a:pt x="-146685" y="2929909"/>
                    <a:pt x="-143143" y="2060619"/>
                    <a:pt x="0" y="847602"/>
                  </a:cubicBezTo>
                  <a:close/>
                </a:path>
                <a:path w="7025640" h="5085511" stroke="0" extrusionOk="0">
                  <a:moveTo>
                    <a:pt x="0" y="847602"/>
                  </a:moveTo>
                  <a:cubicBezTo>
                    <a:pt x="16152" y="350573"/>
                    <a:pt x="292361" y="-10484"/>
                    <a:pt x="847602" y="0"/>
                  </a:cubicBezTo>
                  <a:cubicBezTo>
                    <a:pt x="3154785" y="88457"/>
                    <a:pt x="4539838" y="-4206"/>
                    <a:pt x="6178038" y="0"/>
                  </a:cubicBezTo>
                  <a:cubicBezTo>
                    <a:pt x="6600170" y="41759"/>
                    <a:pt x="6999794" y="354870"/>
                    <a:pt x="7025640" y="847602"/>
                  </a:cubicBezTo>
                  <a:cubicBezTo>
                    <a:pt x="7194834" y="1897214"/>
                    <a:pt x="6963873" y="3055753"/>
                    <a:pt x="7025640" y="4237909"/>
                  </a:cubicBezTo>
                  <a:cubicBezTo>
                    <a:pt x="7070216" y="4718773"/>
                    <a:pt x="6700125" y="5137008"/>
                    <a:pt x="6178038" y="5085511"/>
                  </a:cubicBezTo>
                  <a:cubicBezTo>
                    <a:pt x="3760094" y="5171922"/>
                    <a:pt x="3375799" y="5081430"/>
                    <a:pt x="847602" y="5085511"/>
                  </a:cubicBezTo>
                  <a:cubicBezTo>
                    <a:pt x="317853" y="5039967"/>
                    <a:pt x="-7643" y="4707112"/>
                    <a:pt x="0" y="4237909"/>
                  </a:cubicBezTo>
                  <a:cubicBezTo>
                    <a:pt x="166589" y="3507282"/>
                    <a:pt x="-105072" y="2007881"/>
                    <a:pt x="0" y="847602"/>
                  </a:cubicBezTo>
                  <a:close/>
                </a:path>
              </a:pathLst>
            </a:custGeom>
            <a:ln w="38100">
              <a:solidFill>
                <a:srgbClr val="F9CB72"/>
              </a:solidFill>
              <a:extLst>
                <a:ext uri="{C807C97D-BFC1-408E-A445-0C87EB9F89A2}">
                  <ask:lineSketchStyleProps xmlns="" xmlns:ask="http://schemas.microsoft.com/office/drawing/2018/sketchyshapes" sd="135688309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Rectangle: Rounded Corners 10">
              <a:extLst>
                <a:ext uri="{FF2B5EF4-FFF2-40B4-BE49-F238E27FC236}">
                  <a16:creationId xmlns:a16="http://schemas.microsoft.com/office/drawing/2014/main" id="{46E6736B-3EB0-432A-A0C1-3D94D31B84C6}"/>
                </a:ext>
              </a:extLst>
            </p:cNvPr>
            <p:cNvSpPr/>
            <p:nvPr/>
          </p:nvSpPr>
          <p:spPr>
            <a:xfrm>
              <a:off x="1031432" y="1166661"/>
              <a:ext cx="6665302" cy="4824678"/>
            </a:xfrm>
            <a:custGeom>
              <a:avLst/>
              <a:gdLst>
                <a:gd name="connsiteX0" fmla="*/ 0 w 6665302"/>
                <a:gd name="connsiteY0" fmla="*/ 804129 h 4824678"/>
                <a:gd name="connsiteX1" fmla="*/ 804129 w 6665302"/>
                <a:gd name="connsiteY1" fmla="*/ 0 h 4824678"/>
                <a:gd name="connsiteX2" fmla="*/ 5861173 w 6665302"/>
                <a:gd name="connsiteY2" fmla="*/ 0 h 4824678"/>
                <a:gd name="connsiteX3" fmla="*/ 6665302 w 6665302"/>
                <a:gd name="connsiteY3" fmla="*/ 804129 h 4824678"/>
                <a:gd name="connsiteX4" fmla="*/ 6665302 w 6665302"/>
                <a:gd name="connsiteY4" fmla="*/ 4020549 h 4824678"/>
                <a:gd name="connsiteX5" fmla="*/ 5861173 w 6665302"/>
                <a:gd name="connsiteY5" fmla="*/ 4824678 h 4824678"/>
                <a:gd name="connsiteX6" fmla="*/ 804129 w 6665302"/>
                <a:gd name="connsiteY6" fmla="*/ 4824678 h 4824678"/>
                <a:gd name="connsiteX7" fmla="*/ 0 w 6665302"/>
                <a:gd name="connsiteY7" fmla="*/ 4020549 h 4824678"/>
                <a:gd name="connsiteX8" fmla="*/ 0 w 6665302"/>
                <a:gd name="connsiteY8" fmla="*/ 804129 h 482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65302" h="4824678" fill="none" extrusionOk="0">
                  <a:moveTo>
                    <a:pt x="0" y="804129"/>
                  </a:moveTo>
                  <a:cubicBezTo>
                    <a:pt x="4687" y="381923"/>
                    <a:pt x="383657" y="51215"/>
                    <a:pt x="804129" y="0"/>
                  </a:cubicBezTo>
                  <a:cubicBezTo>
                    <a:pt x="2819461" y="99833"/>
                    <a:pt x="4521649" y="142688"/>
                    <a:pt x="5861173" y="0"/>
                  </a:cubicBezTo>
                  <a:cubicBezTo>
                    <a:pt x="6347994" y="67455"/>
                    <a:pt x="6582188" y="353738"/>
                    <a:pt x="6665302" y="804129"/>
                  </a:cubicBezTo>
                  <a:cubicBezTo>
                    <a:pt x="6798540" y="1526820"/>
                    <a:pt x="6732471" y="2870812"/>
                    <a:pt x="6665302" y="4020549"/>
                  </a:cubicBezTo>
                  <a:cubicBezTo>
                    <a:pt x="6695794" y="4495133"/>
                    <a:pt x="6323292" y="4887078"/>
                    <a:pt x="5861173" y="4824678"/>
                  </a:cubicBezTo>
                  <a:cubicBezTo>
                    <a:pt x="3996181" y="4963913"/>
                    <a:pt x="1424317" y="4869379"/>
                    <a:pt x="804129" y="4824678"/>
                  </a:cubicBezTo>
                  <a:cubicBezTo>
                    <a:pt x="363528" y="4809713"/>
                    <a:pt x="42566" y="4404879"/>
                    <a:pt x="0" y="4020549"/>
                  </a:cubicBezTo>
                  <a:cubicBezTo>
                    <a:pt x="-146685" y="3500793"/>
                    <a:pt x="-143143" y="2177254"/>
                    <a:pt x="0" y="804129"/>
                  </a:cubicBezTo>
                  <a:close/>
                </a:path>
                <a:path w="6665302" h="4824678" stroke="0" extrusionOk="0">
                  <a:moveTo>
                    <a:pt x="0" y="804129"/>
                  </a:moveTo>
                  <a:cubicBezTo>
                    <a:pt x="2882" y="354862"/>
                    <a:pt x="289098" y="-8534"/>
                    <a:pt x="804129" y="0"/>
                  </a:cubicBezTo>
                  <a:cubicBezTo>
                    <a:pt x="3311717" y="88457"/>
                    <a:pt x="5149436" y="-4206"/>
                    <a:pt x="5861173" y="0"/>
                  </a:cubicBezTo>
                  <a:cubicBezTo>
                    <a:pt x="6250620" y="49637"/>
                    <a:pt x="6658320" y="353372"/>
                    <a:pt x="6665302" y="804129"/>
                  </a:cubicBezTo>
                  <a:cubicBezTo>
                    <a:pt x="6834496" y="1316834"/>
                    <a:pt x="6603535" y="3187674"/>
                    <a:pt x="6665302" y="4020549"/>
                  </a:cubicBezTo>
                  <a:cubicBezTo>
                    <a:pt x="6721593" y="4480753"/>
                    <a:pt x="6330204" y="4848459"/>
                    <a:pt x="5861173" y="4824678"/>
                  </a:cubicBezTo>
                  <a:cubicBezTo>
                    <a:pt x="4556799" y="4911089"/>
                    <a:pt x="2682924" y="4820597"/>
                    <a:pt x="804129" y="4824678"/>
                  </a:cubicBezTo>
                  <a:cubicBezTo>
                    <a:pt x="329571" y="4802176"/>
                    <a:pt x="-47622" y="4471419"/>
                    <a:pt x="0" y="4020549"/>
                  </a:cubicBezTo>
                  <a:cubicBezTo>
                    <a:pt x="166589" y="2623359"/>
                    <a:pt x="-105072" y="2362010"/>
                    <a:pt x="0" y="804129"/>
                  </a:cubicBezTo>
                  <a:close/>
                </a:path>
              </a:pathLst>
            </a:custGeom>
            <a:ln w="38100">
              <a:solidFill>
                <a:srgbClr val="F9CB72"/>
              </a:solidFill>
              <a:prstDash val="dash"/>
              <a:extLst>
                <a:ext uri="{C807C97D-BFC1-408E-A445-0C87EB9F89A2}">
                  <ask:lineSketchStyleProps xmlns="" xmlns:ask="http://schemas.microsoft.com/office/drawing/2018/sketchyshapes" sd="135688309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5" name="Picture 4">
            <a:extLst>
              <a:ext uri="{FF2B5EF4-FFF2-40B4-BE49-F238E27FC236}">
                <a16:creationId xmlns:a16="http://schemas.microsoft.com/office/drawing/2014/main" id="{5D6FBA6F-FB48-4FC4-A387-0D5F969369DC}"/>
              </a:ext>
            </a:extLst>
          </p:cNvPr>
          <p:cNvPicPr>
            <a:picLocks noChangeAspect="1"/>
          </p:cNvPicPr>
          <p:nvPr/>
        </p:nvPicPr>
        <p:blipFill rotWithShape="1">
          <a:blip r:embed="rId3">
            <a:extLst>
              <a:ext uri="{28A0092B-C50C-407E-A947-70E740481C1C}">
                <a14:useLocalDpi xmlns:a14="http://schemas.microsoft.com/office/drawing/2010/main" val="0"/>
              </a:ext>
            </a:extLst>
          </a:blip>
          <a:srcRect t="20790" r="42014"/>
          <a:stretch/>
        </p:blipFill>
        <p:spPr>
          <a:xfrm rot="5400000">
            <a:off x="8099643" y="2045402"/>
            <a:ext cx="5436692" cy="5249306"/>
          </a:xfrm>
          <a:prstGeom prst="rect">
            <a:avLst/>
          </a:prstGeom>
        </p:spPr>
      </p:pic>
      <p:pic>
        <p:nvPicPr>
          <p:cNvPr id="6" name="Picture 5" descr="A picture containing outdoor object, flag&#10;&#10;Description automatically generated">
            <a:extLst>
              <a:ext uri="{FF2B5EF4-FFF2-40B4-BE49-F238E27FC236}">
                <a16:creationId xmlns:a16="http://schemas.microsoft.com/office/drawing/2014/main" id="{785321B4-7C04-4395-8003-7C5C71421EC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9146337" flipH="1" flipV="1">
            <a:off x="10147835" y="-2333"/>
            <a:ext cx="2192354" cy="3100039"/>
          </a:xfrm>
          <a:prstGeom prst="rect">
            <a:avLst/>
          </a:prstGeom>
        </p:spPr>
      </p:pic>
      <p:pic>
        <p:nvPicPr>
          <p:cNvPr id="7" name="Picture 6" descr="Icon&#10;&#10;Description automatically generated">
            <a:extLst>
              <a:ext uri="{FF2B5EF4-FFF2-40B4-BE49-F238E27FC236}">
                <a16:creationId xmlns:a16="http://schemas.microsoft.com/office/drawing/2014/main" id="{C4DC606B-8A7D-47AF-9DFD-775D80AEB6E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6125652">
            <a:off x="6316488" y="4865551"/>
            <a:ext cx="1679550" cy="1936823"/>
          </a:xfrm>
          <a:prstGeom prst="rect">
            <a:avLst/>
          </a:prstGeom>
        </p:spPr>
      </p:pic>
      <p:pic>
        <p:nvPicPr>
          <p:cNvPr id="2" name="Picture 1"/>
          <p:cNvPicPr>
            <a:picLocks noChangeAspect="1"/>
          </p:cNvPicPr>
          <p:nvPr/>
        </p:nvPicPr>
        <p:blipFill rotWithShape="1">
          <a:blip r:embed="rId6" cstate="print">
            <a:extLst>
              <a:ext uri="{28A0092B-C50C-407E-A947-70E740481C1C}">
                <a14:useLocalDpi xmlns:a14="http://schemas.microsoft.com/office/drawing/2010/main" val="0"/>
              </a:ext>
            </a:extLst>
          </a:blip>
          <a:srcRect l="18779" t="65376" r="16164" b="23728"/>
          <a:stretch/>
        </p:blipFill>
        <p:spPr>
          <a:xfrm>
            <a:off x="825910" y="1288026"/>
            <a:ext cx="7889092" cy="4267200"/>
          </a:xfrm>
          <a:prstGeom prst="rect">
            <a:avLst/>
          </a:prstGeom>
        </p:spPr>
      </p:pic>
    </p:spTree>
    <p:extLst>
      <p:ext uri="{BB962C8B-B14F-4D97-AF65-F5344CB8AC3E}">
        <p14:creationId xmlns:p14="http://schemas.microsoft.com/office/powerpoint/2010/main" val="32982119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remove" nodeType="withEffect">
                                  <p:stCondLst>
                                    <p:cond delay="0"/>
                                  </p:stCondLst>
                                  <p:childTnLst>
                                    <p:animRot by="120000">
                                      <p:cBhvr>
                                        <p:cTn id="6" dur="400" fill="hold">
                                          <p:stCondLst>
                                            <p:cond delay="0"/>
                                          </p:stCondLst>
                                        </p:cTn>
                                        <p:tgtEl>
                                          <p:spTgt spid="6"/>
                                        </p:tgtEl>
                                        <p:attrNameLst>
                                          <p:attrName>r</p:attrName>
                                        </p:attrNameLst>
                                      </p:cBhvr>
                                    </p:animRot>
                                    <p:animRot by="-240000">
                                      <p:cBhvr>
                                        <p:cTn id="7" dur="800" fill="hold">
                                          <p:stCondLst>
                                            <p:cond delay="800"/>
                                          </p:stCondLst>
                                        </p:cTn>
                                        <p:tgtEl>
                                          <p:spTgt spid="6"/>
                                        </p:tgtEl>
                                        <p:attrNameLst>
                                          <p:attrName>r</p:attrName>
                                        </p:attrNameLst>
                                      </p:cBhvr>
                                    </p:animRot>
                                    <p:animRot by="240000">
                                      <p:cBhvr>
                                        <p:cTn id="8" dur="800" fill="hold">
                                          <p:stCondLst>
                                            <p:cond delay="1600"/>
                                          </p:stCondLst>
                                        </p:cTn>
                                        <p:tgtEl>
                                          <p:spTgt spid="6"/>
                                        </p:tgtEl>
                                        <p:attrNameLst>
                                          <p:attrName>r</p:attrName>
                                        </p:attrNameLst>
                                      </p:cBhvr>
                                    </p:animRot>
                                    <p:animRot by="-240000">
                                      <p:cBhvr>
                                        <p:cTn id="9" dur="800" fill="hold">
                                          <p:stCondLst>
                                            <p:cond delay="2400"/>
                                          </p:stCondLst>
                                        </p:cTn>
                                        <p:tgtEl>
                                          <p:spTgt spid="6"/>
                                        </p:tgtEl>
                                        <p:attrNameLst>
                                          <p:attrName>r</p:attrName>
                                        </p:attrNameLst>
                                      </p:cBhvr>
                                    </p:animRot>
                                    <p:animRot by="120000">
                                      <p:cBhvr>
                                        <p:cTn id="10" dur="800" fill="hold">
                                          <p:stCondLst>
                                            <p:cond delay="3200"/>
                                          </p:stCondLst>
                                        </p:cTn>
                                        <p:tgtEl>
                                          <p:spTgt spid="6"/>
                                        </p:tgtEl>
                                        <p:attrNameLst>
                                          <p:attrName>r</p:attrName>
                                        </p:attrNameLst>
                                      </p:cBhvr>
                                    </p:animRot>
                                  </p:childTnLst>
                                </p:cTn>
                              </p:par>
                              <p:par>
                                <p:cTn id="11" presetID="32" presetClass="emph" presetSubtype="0" repeatCount="indefinite" fill="remove" nodeType="withEffect">
                                  <p:stCondLst>
                                    <p:cond delay="0"/>
                                  </p:stCondLst>
                                  <p:childTnLst>
                                    <p:animRot by="120000">
                                      <p:cBhvr>
                                        <p:cTn id="12" dur="400" fill="hold">
                                          <p:stCondLst>
                                            <p:cond delay="0"/>
                                          </p:stCondLst>
                                        </p:cTn>
                                        <p:tgtEl>
                                          <p:spTgt spid="7"/>
                                        </p:tgtEl>
                                        <p:attrNameLst>
                                          <p:attrName>r</p:attrName>
                                        </p:attrNameLst>
                                      </p:cBhvr>
                                    </p:animRot>
                                    <p:animRot by="-240000">
                                      <p:cBhvr>
                                        <p:cTn id="13" dur="800" fill="hold">
                                          <p:stCondLst>
                                            <p:cond delay="800"/>
                                          </p:stCondLst>
                                        </p:cTn>
                                        <p:tgtEl>
                                          <p:spTgt spid="7"/>
                                        </p:tgtEl>
                                        <p:attrNameLst>
                                          <p:attrName>r</p:attrName>
                                        </p:attrNameLst>
                                      </p:cBhvr>
                                    </p:animRot>
                                    <p:animRot by="240000">
                                      <p:cBhvr>
                                        <p:cTn id="14" dur="800" fill="hold">
                                          <p:stCondLst>
                                            <p:cond delay="1600"/>
                                          </p:stCondLst>
                                        </p:cTn>
                                        <p:tgtEl>
                                          <p:spTgt spid="7"/>
                                        </p:tgtEl>
                                        <p:attrNameLst>
                                          <p:attrName>r</p:attrName>
                                        </p:attrNameLst>
                                      </p:cBhvr>
                                    </p:animRot>
                                    <p:animRot by="-240000">
                                      <p:cBhvr>
                                        <p:cTn id="15" dur="800" fill="hold">
                                          <p:stCondLst>
                                            <p:cond delay="2400"/>
                                          </p:stCondLst>
                                        </p:cTn>
                                        <p:tgtEl>
                                          <p:spTgt spid="7"/>
                                        </p:tgtEl>
                                        <p:attrNameLst>
                                          <p:attrName>r</p:attrName>
                                        </p:attrNameLst>
                                      </p:cBhvr>
                                    </p:animRot>
                                    <p:animRot by="120000">
                                      <p:cBhvr>
                                        <p:cTn id="16" dur="800" fill="hold">
                                          <p:stCondLst>
                                            <p:cond delay="320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4000"/>
            <a:lum/>
          </a:blip>
          <a:srcRect/>
          <a:stretch>
            <a:fillRect t="-64000" b="-64000"/>
          </a:stretch>
        </a:blipFill>
        <a:effectLst/>
      </p:bgPr>
    </p:bg>
    <p:spTree>
      <p:nvGrpSpPr>
        <p:cNvPr id="1" name=""/>
        <p:cNvGrpSpPr/>
        <p:nvPr/>
      </p:nvGrpSpPr>
      <p:grpSpPr>
        <a:xfrm>
          <a:off x="0" y="0"/>
          <a:ext cx="0" cy="0"/>
          <a:chOff x="0" y="0"/>
          <a:chExt cx="0" cy="0"/>
        </a:xfrm>
      </p:grpSpPr>
      <p:pic>
        <p:nvPicPr>
          <p:cNvPr id="9" name="Picture 8" descr="A picture containing text, toy, vector graphics&#10;&#10;Description automatically generated">
            <a:extLst>
              <a:ext uri="{FF2B5EF4-FFF2-40B4-BE49-F238E27FC236}">
                <a16:creationId xmlns:a16="http://schemas.microsoft.com/office/drawing/2014/main" id="{4813E151-A9ED-4367-BE3E-52B271FD1B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7376" y="708699"/>
            <a:ext cx="6427664" cy="6021172"/>
          </a:xfrm>
          <a:prstGeom prst="rect">
            <a:avLst/>
          </a:prstGeom>
        </p:spPr>
      </p:pic>
      <p:grpSp>
        <p:nvGrpSpPr>
          <p:cNvPr id="18" name="Group 17">
            <a:extLst>
              <a:ext uri="{FF2B5EF4-FFF2-40B4-BE49-F238E27FC236}">
                <a16:creationId xmlns:a16="http://schemas.microsoft.com/office/drawing/2014/main" id="{690BE041-B70C-489D-89F1-0A5552EFAF2B}"/>
              </a:ext>
            </a:extLst>
          </p:cNvPr>
          <p:cNvGrpSpPr/>
          <p:nvPr/>
        </p:nvGrpSpPr>
        <p:grpSpPr>
          <a:xfrm>
            <a:off x="6410789" y="819970"/>
            <a:ext cx="4322439" cy="1121761"/>
            <a:chOff x="6410789" y="819970"/>
            <a:chExt cx="4322439" cy="1121761"/>
          </a:xfrm>
        </p:grpSpPr>
        <p:pic>
          <p:nvPicPr>
            <p:cNvPr id="8" name="Picture 7">
              <a:extLst>
                <a:ext uri="{FF2B5EF4-FFF2-40B4-BE49-F238E27FC236}">
                  <a16:creationId xmlns:a16="http://schemas.microsoft.com/office/drawing/2014/main" id="{054EFAB7-306A-49E2-BA1B-0D17C1CE7461}"/>
                </a:ext>
              </a:extLst>
            </p:cNvPr>
            <p:cNvPicPr>
              <a:picLocks noChangeAspect="1"/>
            </p:cNvPicPr>
            <p:nvPr/>
          </p:nvPicPr>
          <p:blipFill>
            <a:blip r:embed="rId4">
              <a:extLst>
                <a:ext uri="{BEBA8EAE-BF5A-486C-A8C5-ECC9F3942E4B}">
                  <a14:imgProps xmlns:a14="http://schemas.microsoft.com/office/drawing/2010/main">
                    <a14:imgLayer r:embed="rId5">
                      <a14:imgEffect>
                        <a14:artisticBlur/>
                      </a14:imgEffect>
                    </a14:imgLayer>
                  </a14:imgProps>
                </a:ext>
              </a:extLst>
            </a:blip>
            <a:stretch>
              <a:fillRect/>
            </a:stretch>
          </p:blipFill>
          <p:spPr>
            <a:xfrm>
              <a:off x="6410789" y="819970"/>
              <a:ext cx="4322439" cy="1121761"/>
            </a:xfrm>
            <a:prstGeom prst="rect">
              <a:avLst/>
            </a:prstGeom>
          </p:spPr>
        </p:pic>
        <p:sp>
          <p:nvSpPr>
            <p:cNvPr id="14" name="TextBox 13">
              <a:extLst>
                <a:ext uri="{FF2B5EF4-FFF2-40B4-BE49-F238E27FC236}">
                  <a16:creationId xmlns:a16="http://schemas.microsoft.com/office/drawing/2014/main" id="{9751848D-11FE-4D59-9F49-ED052253ED2D}"/>
                </a:ext>
              </a:extLst>
            </p:cNvPr>
            <p:cNvSpPr txBox="1"/>
            <p:nvPr/>
          </p:nvSpPr>
          <p:spPr>
            <a:xfrm>
              <a:off x="7182721" y="1004611"/>
              <a:ext cx="2772478" cy="86177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a:ln>
                    <a:noFill/>
                  </a:ln>
                  <a:solidFill>
                    <a:prstClr val="white"/>
                  </a:solidFill>
                  <a:effectLst/>
                  <a:uLnTx/>
                  <a:uFillTx/>
                  <a:latin typeface="Calibri" panose="020F0502020204030204"/>
                  <a:ea typeface="+mn-ea"/>
                  <a:cs typeface="+mn-cs"/>
                </a:rPr>
                <a:t>MẮT DÕI</a:t>
              </a:r>
            </a:p>
          </p:txBody>
        </p:sp>
      </p:grpSp>
      <p:grpSp>
        <p:nvGrpSpPr>
          <p:cNvPr id="17" name="Group 16">
            <a:extLst>
              <a:ext uri="{FF2B5EF4-FFF2-40B4-BE49-F238E27FC236}">
                <a16:creationId xmlns:a16="http://schemas.microsoft.com/office/drawing/2014/main" id="{D9FFD19B-A797-4E90-AABB-F96DDB71054F}"/>
              </a:ext>
            </a:extLst>
          </p:cNvPr>
          <p:cNvGrpSpPr/>
          <p:nvPr/>
        </p:nvGrpSpPr>
        <p:grpSpPr>
          <a:xfrm>
            <a:off x="6410789" y="2733385"/>
            <a:ext cx="4322439" cy="1121761"/>
            <a:chOff x="6410789" y="2733385"/>
            <a:chExt cx="4322439" cy="1121761"/>
          </a:xfrm>
        </p:grpSpPr>
        <p:pic>
          <p:nvPicPr>
            <p:cNvPr id="12" name="Picture 11">
              <a:extLst>
                <a:ext uri="{FF2B5EF4-FFF2-40B4-BE49-F238E27FC236}">
                  <a16:creationId xmlns:a16="http://schemas.microsoft.com/office/drawing/2014/main" id="{2FDD30AE-B8CE-4B70-B5AC-7A0CEB67D8B0}"/>
                </a:ext>
              </a:extLst>
            </p:cNvPr>
            <p:cNvPicPr>
              <a:picLocks noChangeAspect="1"/>
            </p:cNvPicPr>
            <p:nvPr/>
          </p:nvPicPr>
          <p:blipFill>
            <a:blip r:embed="rId6">
              <a:extLst>
                <a:ext uri="{BEBA8EAE-BF5A-486C-A8C5-ECC9F3942E4B}">
                  <a14:imgProps xmlns:a14="http://schemas.microsoft.com/office/drawing/2010/main">
                    <a14:imgLayer r:embed="rId7">
                      <a14:imgEffect>
                        <a14:artisticBlur/>
                      </a14:imgEffect>
                    </a14:imgLayer>
                  </a14:imgProps>
                </a:ext>
              </a:extLst>
            </a:blip>
            <a:stretch>
              <a:fillRect/>
            </a:stretch>
          </p:blipFill>
          <p:spPr>
            <a:xfrm>
              <a:off x="6410789" y="2733385"/>
              <a:ext cx="4322439" cy="1121761"/>
            </a:xfrm>
            <a:prstGeom prst="rect">
              <a:avLst/>
            </a:prstGeom>
          </p:spPr>
        </p:pic>
        <p:sp>
          <p:nvSpPr>
            <p:cNvPr id="15" name="TextBox 14">
              <a:extLst>
                <a:ext uri="{FF2B5EF4-FFF2-40B4-BE49-F238E27FC236}">
                  <a16:creationId xmlns:a16="http://schemas.microsoft.com/office/drawing/2014/main" id="{234E8B7F-EF32-4422-A0B1-D08F440EDAC7}"/>
                </a:ext>
              </a:extLst>
            </p:cNvPr>
            <p:cNvSpPr txBox="1"/>
            <p:nvPr/>
          </p:nvSpPr>
          <p:spPr>
            <a:xfrm>
              <a:off x="7182721" y="2857511"/>
              <a:ext cx="2772478" cy="8617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a:ln>
                    <a:noFill/>
                  </a:ln>
                  <a:solidFill>
                    <a:prstClr val="white"/>
                  </a:solidFill>
                  <a:effectLst/>
                  <a:uLnTx/>
                  <a:uFillTx/>
                  <a:latin typeface="Calibri" panose="020F0502020204030204"/>
                  <a:ea typeface="+mn-ea"/>
                  <a:cs typeface="+mn-cs"/>
                </a:rPr>
                <a:t>TAY DÒ</a:t>
              </a:r>
            </a:p>
          </p:txBody>
        </p:sp>
      </p:grpSp>
      <p:grpSp>
        <p:nvGrpSpPr>
          <p:cNvPr id="19" name="Group 18">
            <a:extLst>
              <a:ext uri="{FF2B5EF4-FFF2-40B4-BE49-F238E27FC236}">
                <a16:creationId xmlns:a16="http://schemas.microsoft.com/office/drawing/2014/main" id="{79A6229C-58DB-4105-A9ED-D8E225CBA934}"/>
              </a:ext>
            </a:extLst>
          </p:cNvPr>
          <p:cNvGrpSpPr/>
          <p:nvPr/>
        </p:nvGrpSpPr>
        <p:grpSpPr>
          <a:xfrm>
            <a:off x="6404693" y="4731628"/>
            <a:ext cx="4328535" cy="1121761"/>
            <a:chOff x="6404693" y="4731628"/>
            <a:chExt cx="4328535" cy="1121761"/>
          </a:xfrm>
        </p:grpSpPr>
        <p:pic>
          <p:nvPicPr>
            <p:cNvPr id="13" name="Picture 12">
              <a:extLst>
                <a:ext uri="{FF2B5EF4-FFF2-40B4-BE49-F238E27FC236}">
                  <a16:creationId xmlns:a16="http://schemas.microsoft.com/office/drawing/2014/main" id="{32CE53EC-C003-4C6D-9673-A4796063D71A}"/>
                </a:ext>
              </a:extLst>
            </p:cNvPr>
            <p:cNvPicPr>
              <a:picLocks noChangeAspect="1"/>
            </p:cNvPicPr>
            <p:nvPr/>
          </p:nvPicPr>
          <p:blipFill>
            <a:blip r:embed="rId8">
              <a:extLst>
                <a:ext uri="{BEBA8EAE-BF5A-486C-A8C5-ECC9F3942E4B}">
                  <a14:imgProps xmlns:a14="http://schemas.microsoft.com/office/drawing/2010/main">
                    <a14:imgLayer r:embed="rId9">
                      <a14:imgEffect>
                        <a14:artisticBlur/>
                      </a14:imgEffect>
                    </a14:imgLayer>
                  </a14:imgProps>
                </a:ext>
              </a:extLst>
            </a:blip>
            <a:stretch>
              <a:fillRect/>
            </a:stretch>
          </p:blipFill>
          <p:spPr>
            <a:xfrm>
              <a:off x="6404693" y="4731628"/>
              <a:ext cx="4328535" cy="1121761"/>
            </a:xfrm>
            <a:prstGeom prst="rect">
              <a:avLst/>
            </a:prstGeom>
          </p:spPr>
        </p:pic>
        <p:sp>
          <p:nvSpPr>
            <p:cNvPr id="16" name="TextBox 15">
              <a:extLst>
                <a:ext uri="{FF2B5EF4-FFF2-40B4-BE49-F238E27FC236}">
                  <a16:creationId xmlns:a16="http://schemas.microsoft.com/office/drawing/2014/main" id="{EBAA2B02-2049-4D55-8EBB-D616AE1C8155}"/>
                </a:ext>
              </a:extLst>
            </p:cNvPr>
            <p:cNvSpPr txBox="1"/>
            <p:nvPr/>
          </p:nvSpPr>
          <p:spPr>
            <a:xfrm>
              <a:off x="7182721" y="4861621"/>
              <a:ext cx="2772478" cy="8617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a:ln>
                    <a:noFill/>
                  </a:ln>
                  <a:solidFill>
                    <a:prstClr val="white"/>
                  </a:solidFill>
                  <a:effectLst/>
                  <a:uLnTx/>
                  <a:uFillTx/>
                  <a:latin typeface="Calibri" panose="020F0502020204030204"/>
                  <a:ea typeface="+mn-ea"/>
                  <a:cs typeface="+mn-cs"/>
                </a:rPr>
                <a:t>TAI NGHE</a:t>
              </a:r>
            </a:p>
          </p:txBody>
        </p:sp>
      </p:grpSp>
      <p:sp>
        <p:nvSpPr>
          <p:cNvPr id="20" name="Rectangle 19"/>
          <p:cNvSpPr/>
          <p:nvPr/>
        </p:nvSpPr>
        <p:spPr>
          <a:xfrm>
            <a:off x="1409083" y="1081555"/>
            <a:ext cx="4503156" cy="70788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smtClean="0">
                <a:ln>
                  <a:noFill/>
                </a:ln>
                <a:solidFill>
                  <a:srgbClr val="002060"/>
                </a:solidFill>
                <a:effectLst/>
                <a:uLnTx/>
                <a:uFillTx/>
                <a:latin typeface="Times New Roman" panose="02020603050405020304" pitchFamily="18" charset="0"/>
                <a:cs typeface="Times New Roman" panose="02020603050405020304" pitchFamily="18" charset="0"/>
              </a:rPr>
              <a:t>Lắng</a:t>
            </a:r>
            <a:r>
              <a:rPr kumimoji="0" lang="en-US" sz="4000" b="1" i="0" u="none" strike="noStrike" kern="1200" cap="none" spc="0" normalizeH="0" noProof="0" dirty="0" smtClean="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4000" b="1" i="0" u="none" strike="noStrike" kern="1200" cap="none" spc="0" normalizeH="0" noProof="0" dirty="0" err="1" smtClean="0">
                <a:ln>
                  <a:noFill/>
                </a:ln>
                <a:solidFill>
                  <a:srgbClr val="002060"/>
                </a:solidFill>
                <a:effectLst/>
                <a:uLnTx/>
                <a:uFillTx/>
                <a:latin typeface="Times New Roman" panose="02020603050405020304" pitchFamily="18" charset="0"/>
                <a:cs typeface="Times New Roman" panose="02020603050405020304" pitchFamily="18" charset="0"/>
              </a:rPr>
              <a:t>nghe</a:t>
            </a:r>
            <a:r>
              <a:rPr kumimoji="0" lang="en-US" sz="4000" b="1" i="0" u="none" strike="noStrike" kern="1200" cap="none" spc="0" normalizeH="0" noProof="0" dirty="0" smtClean="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4000" b="1" i="0" u="none" strike="noStrike" kern="1200" cap="none" spc="0" normalizeH="0" noProof="0" dirty="0" err="1" smtClean="0">
                <a:ln>
                  <a:noFill/>
                </a:ln>
                <a:solidFill>
                  <a:srgbClr val="002060"/>
                </a:solidFill>
                <a:effectLst/>
                <a:uLnTx/>
                <a:uFillTx/>
                <a:latin typeface="Times New Roman" panose="02020603050405020304" pitchFamily="18" charset="0"/>
                <a:cs typeface="Times New Roman" panose="02020603050405020304" pitchFamily="18" charset="0"/>
              </a:rPr>
              <a:t>đọc</a:t>
            </a:r>
            <a:r>
              <a:rPr kumimoji="0" lang="en-US" sz="4000" b="1" i="0" u="none" strike="noStrike" kern="1200" cap="none" spc="0" normalizeH="0" noProof="0" dirty="0" smtClean="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4000" b="1" i="0" u="none" strike="noStrike" kern="1200" cap="none" spc="0" normalizeH="0" noProof="0" dirty="0" err="1" smtClean="0">
                <a:ln>
                  <a:noFill/>
                </a:ln>
                <a:solidFill>
                  <a:srgbClr val="002060"/>
                </a:solidFill>
                <a:effectLst/>
                <a:uLnTx/>
                <a:uFillTx/>
                <a:latin typeface="Times New Roman" panose="02020603050405020304" pitchFamily="18" charset="0"/>
                <a:cs typeface="Times New Roman" panose="02020603050405020304" pitchFamily="18" charset="0"/>
              </a:rPr>
              <a:t>mẫu</a:t>
            </a:r>
            <a:endParaRPr kumimoji="0" lang="en-US" sz="4000" b="1" i="0" u="none" strike="noStrike" kern="1200" cap="none" spc="0" normalizeH="0" baseline="0" noProof="0" dirty="0">
              <a:ln>
                <a:noFill/>
              </a:ln>
              <a:solidFill>
                <a:srgbClr val="338C8E"/>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63088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p:tgtEl>
                                          <p:spTgt spid="18"/>
                                        </p:tgtEl>
                                        <p:attrNameLst>
                                          <p:attrName>ppt_x</p:attrName>
                                        </p:attrNameLst>
                                      </p:cBhvr>
                                      <p:tavLst>
                                        <p:tav tm="0">
                                          <p:val>
                                            <p:strVal val="#ppt_x-#ppt_w*1.125000"/>
                                          </p:val>
                                        </p:tav>
                                        <p:tav tm="100000">
                                          <p:val>
                                            <p:strVal val="#ppt_x"/>
                                          </p:val>
                                        </p:tav>
                                      </p:tavLst>
                                    </p:anim>
                                    <p:animEffect transition="in" filter="wipe(right)">
                                      <p:cBhvr>
                                        <p:cTn id="8" dur="500"/>
                                        <p:tgtEl>
                                          <p:spTgt spid="18"/>
                                        </p:tgtEl>
                                      </p:cBhvr>
                                    </p:animEffect>
                                  </p:childTnLst>
                                </p:cTn>
                              </p:par>
                            </p:childTnLst>
                          </p:cTn>
                        </p:par>
                        <p:par>
                          <p:cTn id="9" fill="hold">
                            <p:stCondLst>
                              <p:cond delay="500"/>
                            </p:stCondLst>
                            <p:childTnLst>
                              <p:par>
                                <p:cTn id="10" presetID="12" presetClass="entr" presetSubtype="8" fill="hold" nodeType="after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additive="base">
                                        <p:cTn id="12" dur="500"/>
                                        <p:tgtEl>
                                          <p:spTgt spid="17"/>
                                        </p:tgtEl>
                                        <p:attrNameLst>
                                          <p:attrName>ppt_x</p:attrName>
                                        </p:attrNameLst>
                                      </p:cBhvr>
                                      <p:tavLst>
                                        <p:tav tm="0">
                                          <p:val>
                                            <p:strVal val="#ppt_x-#ppt_w*1.125000"/>
                                          </p:val>
                                        </p:tav>
                                        <p:tav tm="100000">
                                          <p:val>
                                            <p:strVal val="#ppt_x"/>
                                          </p:val>
                                        </p:tav>
                                      </p:tavLst>
                                    </p:anim>
                                    <p:animEffect transition="in" filter="wipe(right)">
                                      <p:cBhvr>
                                        <p:cTn id="13" dur="500"/>
                                        <p:tgtEl>
                                          <p:spTgt spid="17"/>
                                        </p:tgtEl>
                                      </p:cBhvr>
                                    </p:animEffect>
                                  </p:childTnLst>
                                </p:cTn>
                              </p:par>
                            </p:childTnLst>
                          </p:cTn>
                        </p:par>
                        <p:par>
                          <p:cTn id="14" fill="hold">
                            <p:stCondLst>
                              <p:cond delay="1000"/>
                            </p:stCondLst>
                            <p:childTnLst>
                              <p:par>
                                <p:cTn id="15" presetID="12" presetClass="entr" presetSubtype="8" fill="hold" nodeType="afterEffect">
                                  <p:stCondLst>
                                    <p:cond delay="0"/>
                                  </p:stCondLst>
                                  <p:childTnLst>
                                    <p:set>
                                      <p:cBhvr>
                                        <p:cTn id="16" dur="1" fill="hold">
                                          <p:stCondLst>
                                            <p:cond delay="0"/>
                                          </p:stCondLst>
                                        </p:cTn>
                                        <p:tgtEl>
                                          <p:spTgt spid="19"/>
                                        </p:tgtEl>
                                        <p:attrNameLst>
                                          <p:attrName>style.visibility</p:attrName>
                                        </p:attrNameLst>
                                      </p:cBhvr>
                                      <p:to>
                                        <p:strVal val="visible"/>
                                      </p:to>
                                    </p:set>
                                    <p:anim calcmode="lin" valueType="num">
                                      <p:cBhvr additive="base">
                                        <p:cTn id="17" dur="500"/>
                                        <p:tgtEl>
                                          <p:spTgt spid="19"/>
                                        </p:tgtEl>
                                        <p:attrNameLst>
                                          <p:attrName>ppt_x</p:attrName>
                                        </p:attrNameLst>
                                      </p:cBhvr>
                                      <p:tavLst>
                                        <p:tav tm="0">
                                          <p:val>
                                            <p:strVal val="#ppt_x-#ppt_w*1.125000"/>
                                          </p:val>
                                        </p:tav>
                                        <p:tav tm="100000">
                                          <p:val>
                                            <p:strVal val="#ppt_x"/>
                                          </p:val>
                                        </p:tav>
                                      </p:tavLst>
                                    </p:anim>
                                    <p:animEffect transition="in" filter="wipe(right)">
                                      <p:cBhvr>
                                        <p:cTn id="18"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2000" r="-23000" b="-30000"/>
          </a:stretch>
        </a:blipFill>
        <a:effectLst/>
      </p:bgPr>
    </p:bg>
    <p:spTree>
      <p:nvGrpSpPr>
        <p:cNvPr id="1" name=""/>
        <p:cNvGrpSpPr/>
        <p:nvPr/>
      </p:nvGrpSpPr>
      <p:grpSpPr>
        <a:xfrm>
          <a:off x="0" y="0"/>
          <a:ext cx="0" cy="0"/>
          <a:chOff x="0" y="0"/>
          <a:chExt cx="0" cy="0"/>
        </a:xfrm>
      </p:grpSpPr>
      <p:pic>
        <p:nvPicPr>
          <p:cNvPr id="16" name="Picture 15" descr="A picture containing text, night sky&#10;&#10;Description automatically generated">
            <a:extLst>
              <a:ext uri="{FF2B5EF4-FFF2-40B4-BE49-F238E27FC236}">
                <a16:creationId xmlns:a16="http://schemas.microsoft.com/office/drawing/2014/main" id="{3F2B5F98-DFFE-4F91-975E-E072BCCF47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8178" y="222673"/>
            <a:ext cx="1760933" cy="477541"/>
          </a:xfrm>
          <a:prstGeom prst="rect">
            <a:avLst/>
          </a:prstGeom>
        </p:spPr>
      </p:pic>
      <p:sp>
        <p:nvSpPr>
          <p:cNvPr id="8" name="Rectangle: Rounded Corners 7">
            <a:extLst>
              <a:ext uri="{FF2B5EF4-FFF2-40B4-BE49-F238E27FC236}">
                <a16:creationId xmlns:a16="http://schemas.microsoft.com/office/drawing/2014/main" id="{82A570B6-4A28-46E6-94E0-D12311CD9A6E}"/>
              </a:ext>
            </a:extLst>
          </p:cNvPr>
          <p:cNvSpPr/>
          <p:nvPr/>
        </p:nvSpPr>
        <p:spPr>
          <a:xfrm>
            <a:off x="1103142" y="815925"/>
            <a:ext cx="9985716" cy="5819402"/>
          </a:xfrm>
          <a:custGeom>
            <a:avLst/>
            <a:gdLst>
              <a:gd name="connsiteX0" fmla="*/ 0 w 9985716"/>
              <a:gd name="connsiteY0" fmla="*/ 969920 h 5819402"/>
              <a:gd name="connsiteX1" fmla="*/ 969920 w 9985716"/>
              <a:gd name="connsiteY1" fmla="*/ 0 h 5819402"/>
              <a:gd name="connsiteX2" fmla="*/ 1801327 w 9985716"/>
              <a:gd name="connsiteY2" fmla="*/ 0 h 5819402"/>
              <a:gd name="connsiteX3" fmla="*/ 2391358 w 9985716"/>
              <a:gd name="connsiteY3" fmla="*/ 0 h 5819402"/>
              <a:gd name="connsiteX4" fmla="*/ 3222765 w 9985716"/>
              <a:gd name="connsiteY4" fmla="*/ 0 h 5819402"/>
              <a:gd name="connsiteX5" fmla="*/ 3973714 w 9985716"/>
              <a:gd name="connsiteY5" fmla="*/ 0 h 5819402"/>
              <a:gd name="connsiteX6" fmla="*/ 4483286 w 9985716"/>
              <a:gd name="connsiteY6" fmla="*/ 0 h 5819402"/>
              <a:gd name="connsiteX7" fmla="*/ 4992858 w 9985716"/>
              <a:gd name="connsiteY7" fmla="*/ 0 h 5819402"/>
              <a:gd name="connsiteX8" fmla="*/ 5824265 w 9985716"/>
              <a:gd name="connsiteY8" fmla="*/ 0 h 5819402"/>
              <a:gd name="connsiteX9" fmla="*/ 6333837 w 9985716"/>
              <a:gd name="connsiteY9" fmla="*/ 0 h 5819402"/>
              <a:gd name="connsiteX10" fmla="*/ 7165245 w 9985716"/>
              <a:gd name="connsiteY10" fmla="*/ 0 h 5819402"/>
              <a:gd name="connsiteX11" fmla="*/ 7594358 w 9985716"/>
              <a:gd name="connsiteY11" fmla="*/ 0 h 5819402"/>
              <a:gd name="connsiteX12" fmla="*/ 8184389 w 9985716"/>
              <a:gd name="connsiteY12" fmla="*/ 0 h 5819402"/>
              <a:gd name="connsiteX13" fmla="*/ 9015796 w 9985716"/>
              <a:gd name="connsiteY13" fmla="*/ 0 h 5819402"/>
              <a:gd name="connsiteX14" fmla="*/ 9985716 w 9985716"/>
              <a:gd name="connsiteY14" fmla="*/ 969920 h 5819402"/>
              <a:gd name="connsiteX15" fmla="*/ 9985716 w 9985716"/>
              <a:gd name="connsiteY15" fmla="*/ 1500127 h 5819402"/>
              <a:gd name="connsiteX16" fmla="*/ 9985716 w 9985716"/>
              <a:gd name="connsiteY16" fmla="*/ 2224312 h 5819402"/>
              <a:gd name="connsiteX17" fmla="*/ 9985716 w 9985716"/>
              <a:gd name="connsiteY17" fmla="*/ 2909701 h 5819402"/>
              <a:gd name="connsiteX18" fmla="*/ 9985716 w 9985716"/>
              <a:gd name="connsiteY18" fmla="*/ 3595090 h 5819402"/>
              <a:gd name="connsiteX19" fmla="*/ 9985716 w 9985716"/>
              <a:gd name="connsiteY19" fmla="*/ 4125297 h 5819402"/>
              <a:gd name="connsiteX20" fmla="*/ 9985716 w 9985716"/>
              <a:gd name="connsiteY20" fmla="*/ 4849482 h 5819402"/>
              <a:gd name="connsiteX21" fmla="*/ 9015796 w 9985716"/>
              <a:gd name="connsiteY21" fmla="*/ 5819402 h 5819402"/>
              <a:gd name="connsiteX22" fmla="*/ 8506224 w 9985716"/>
              <a:gd name="connsiteY22" fmla="*/ 5819402 h 5819402"/>
              <a:gd name="connsiteX23" fmla="*/ 7674817 w 9985716"/>
              <a:gd name="connsiteY23" fmla="*/ 5819402 h 5819402"/>
              <a:gd name="connsiteX24" fmla="*/ 6843409 w 9985716"/>
              <a:gd name="connsiteY24" fmla="*/ 5819402 h 5819402"/>
              <a:gd name="connsiteX25" fmla="*/ 6172920 w 9985716"/>
              <a:gd name="connsiteY25" fmla="*/ 5819402 h 5819402"/>
              <a:gd name="connsiteX26" fmla="*/ 5502430 w 9985716"/>
              <a:gd name="connsiteY26" fmla="*/ 5819402 h 5819402"/>
              <a:gd name="connsiteX27" fmla="*/ 4751482 w 9985716"/>
              <a:gd name="connsiteY27" fmla="*/ 5819402 h 5819402"/>
              <a:gd name="connsiteX28" fmla="*/ 4241910 w 9985716"/>
              <a:gd name="connsiteY28" fmla="*/ 5819402 h 5819402"/>
              <a:gd name="connsiteX29" fmla="*/ 3812796 w 9985716"/>
              <a:gd name="connsiteY29" fmla="*/ 5819402 h 5819402"/>
              <a:gd name="connsiteX30" fmla="*/ 3383683 w 9985716"/>
              <a:gd name="connsiteY30" fmla="*/ 5819402 h 5819402"/>
              <a:gd name="connsiteX31" fmla="*/ 2954569 w 9985716"/>
              <a:gd name="connsiteY31" fmla="*/ 5819402 h 5819402"/>
              <a:gd name="connsiteX32" fmla="*/ 2123162 w 9985716"/>
              <a:gd name="connsiteY32" fmla="*/ 5819402 h 5819402"/>
              <a:gd name="connsiteX33" fmla="*/ 969920 w 9985716"/>
              <a:gd name="connsiteY33" fmla="*/ 5819402 h 5819402"/>
              <a:gd name="connsiteX34" fmla="*/ 0 w 9985716"/>
              <a:gd name="connsiteY34" fmla="*/ 4849482 h 5819402"/>
              <a:gd name="connsiteX35" fmla="*/ 0 w 9985716"/>
              <a:gd name="connsiteY35" fmla="*/ 4125297 h 5819402"/>
              <a:gd name="connsiteX36" fmla="*/ 0 w 9985716"/>
              <a:gd name="connsiteY36" fmla="*/ 3439908 h 5819402"/>
              <a:gd name="connsiteX37" fmla="*/ 0 w 9985716"/>
              <a:gd name="connsiteY37" fmla="*/ 2715723 h 5819402"/>
              <a:gd name="connsiteX38" fmla="*/ 0 w 9985716"/>
              <a:gd name="connsiteY38" fmla="*/ 2069129 h 5819402"/>
              <a:gd name="connsiteX39" fmla="*/ 0 w 9985716"/>
              <a:gd name="connsiteY39" fmla="*/ 969920 h 5819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9985716" h="5819402" fill="none" extrusionOk="0">
                <a:moveTo>
                  <a:pt x="0" y="969920"/>
                </a:moveTo>
                <a:cubicBezTo>
                  <a:pt x="37114" y="361543"/>
                  <a:pt x="402805" y="20172"/>
                  <a:pt x="969920" y="0"/>
                </a:cubicBezTo>
                <a:cubicBezTo>
                  <a:pt x="1288345" y="-6654"/>
                  <a:pt x="1446138" y="-27512"/>
                  <a:pt x="1801327" y="0"/>
                </a:cubicBezTo>
                <a:cubicBezTo>
                  <a:pt x="2156516" y="27512"/>
                  <a:pt x="2152331" y="-19964"/>
                  <a:pt x="2391358" y="0"/>
                </a:cubicBezTo>
                <a:cubicBezTo>
                  <a:pt x="2630385" y="19964"/>
                  <a:pt x="2814170" y="5732"/>
                  <a:pt x="3222765" y="0"/>
                </a:cubicBezTo>
                <a:cubicBezTo>
                  <a:pt x="3631360" y="-5732"/>
                  <a:pt x="3810295" y="36058"/>
                  <a:pt x="3973714" y="0"/>
                </a:cubicBezTo>
                <a:cubicBezTo>
                  <a:pt x="4137133" y="-36058"/>
                  <a:pt x="4265897" y="11914"/>
                  <a:pt x="4483286" y="0"/>
                </a:cubicBezTo>
                <a:cubicBezTo>
                  <a:pt x="4700675" y="-11914"/>
                  <a:pt x="4778521" y="4066"/>
                  <a:pt x="4992858" y="0"/>
                </a:cubicBezTo>
                <a:cubicBezTo>
                  <a:pt x="5207195" y="-4066"/>
                  <a:pt x="5476408" y="3112"/>
                  <a:pt x="5824265" y="0"/>
                </a:cubicBezTo>
                <a:cubicBezTo>
                  <a:pt x="6172122" y="-3112"/>
                  <a:pt x="6142046" y="3082"/>
                  <a:pt x="6333837" y="0"/>
                </a:cubicBezTo>
                <a:cubicBezTo>
                  <a:pt x="6525628" y="-3082"/>
                  <a:pt x="6765764" y="34058"/>
                  <a:pt x="7165245" y="0"/>
                </a:cubicBezTo>
                <a:cubicBezTo>
                  <a:pt x="7564726" y="-34058"/>
                  <a:pt x="7455679" y="16420"/>
                  <a:pt x="7594358" y="0"/>
                </a:cubicBezTo>
                <a:cubicBezTo>
                  <a:pt x="7733037" y="-16420"/>
                  <a:pt x="7922840" y="-2350"/>
                  <a:pt x="8184389" y="0"/>
                </a:cubicBezTo>
                <a:cubicBezTo>
                  <a:pt x="8445938" y="2350"/>
                  <a:pt x="8678051" y="30911"/>
                  <a:pt x="9015796" y="0"/>
                </a:cubicBezTo>
                <a:cubicBezTo>
                  <a:pt x="9522571" y="127928"/>
                  <a:pt x="9936507" y="477686"/>
                  <a:pt x="9985716" y="969920"/>
                </a:cubicBezTo>
                <a:cubicBezTo>
                  <a:pt x="9985295" y="1192047"/>
                  <a:pt x="10006815" y="1371441"/>
                  <a:pt x="9985716" y="1500127"/>
                </a:cubicBezTo>
                <a:cubicBezTo>
                  <a:pt x="9964617" y="1628813"/>
                  <a:pt x="9962415" y="1903298"/>
                  <a:pt x="9985716" y="2224312"/>
                </a:cubicBezTo>
                <a:cubicBezTo>
                  <a:pt x="10009017" y="2545327"/>
                  <a:pt x="9973234" y="2727254"/>
                  <a:pt x="9985716" y="2909701"/>
                </a:cubicBezTo>
                <a:cubicBezTo>
                  <a:pt x="9998198" y="3092148"/>
                  <a:pt x="9992630" y="3326604"/>
                  <a:pt x="9985716" y="3595090"/>
                </a:cubicBezTo>
                <a:cubicBezTo>
                  <a:pt x="9978802" y="3863576"/>
                  <a:pt x="9978130" y="3869867"/>
                  <a:pt x="9985716" y="4125297"/>
                </a:cubicBezTo>
                <a:cubicBezTo>
                  <a:pt x="9993302" y="4380727"/>
                  <a:pt x="10018723" y="4681440"/>
                  <a:pt x="9985716" y="4849482"/>
                </a:cubicBezTo>
                <a:cubicBezTo>
                  <a:pt x="9958779" y="5412500"/>
                  <a:pt x="9590969" y="5793999"/>
                  <a:pt x="9015796" y="5819402"/>
                </a:cubicBezTo>
                <a:cubicBezTo>
                  <a:pt x="8830665" y="5839057"/>
                  <a:pt x="8690493" y="5809370"/>
                  <a:pt x="8506224" y="5819402"/>
                </a:cubicBezTo>
                <a:cubicBezTo>
                  <a:pt x="8321955" y="5829434"/>
                  <a:pt x="7984806" y="5808905"/>
                  <a:pt x="7674817" y="5819402"/>
                </a:cubicBezTo>
                <a:cubicBezTo>
                  <a:pt x="7364828" y="5829899"/>
                  <a:pt x="7171508" y="5852207"/>
                  <a:pt x="6843409" y="5819402"/>
                </a:cubicBezTo>
                <a:cubicBezTo>
                  <a:pt x="6515310" y="5786597"/>
                  <a:pt x="6502247" y="5845933"/>
                  <a:pt x="6172920" y="5819402"/>
                </a:cubicBezTo>
                <a:cubicBezTo>
                  <a:pt x="5843593" y="5792871"/>
                  <a:pt x="5799622" y="5805832"/>
                  <a:pt x="5502430" y="5819402"/>
                </a:cubicBezTo>
                <a:cubicBezTo>
                  <a:pt x="5205238" y="5832973"/>
                  <a:pt x="4910725" y="5811963"/>
                  <a:pt x="4751482" y="5819402"/>
                </a:cubicBezTo>
                <a:cubicBezTo>
                  <a:pt x="4592239" y="5826841"/>
                  <a:pt x="4417301" y="5807799"/>
                  <a:pt x="4241910" y="5819402"/>
                </a:cubicBezTo>
                <a:cubicBezTo>
                  <a:pt x="4066519" y="5831005"/>
                  <a:pt x="4006335" y="5806772"/>
                  <a:pt x="3812796" y="5819402"/>
                </a:cubicBezTo>
                <a:cubicBezTo>
                  <a:pt x="3619257" y="5832032"/>
                  <a:pt x="3525115" y="5834960"/>
                  <a:pt x="3383683" y="5819402"/>
                </a:cubicBezTo>
                <a:cubicBezTo>
                  <a:pt x="3242251" y="5803844"/>
                  <a:pt x="3149364" y="5800060"/>
                  <a:pt x="2954569" y="5819402"/>
                </a:cubicBezTo>
                <a:cubicBezTo>
                  <a:pt x="2759774" y="5838744"/>
                  <a:pt x="2315206" y="5791528"/>
                  <a:pt x="2123162" y="5819402"/>
                </a:cubicBezTo>
                <a:cubicBezTo>
                  <a:pt x="1931118" y="5847276"/>
                  <a:pt x="1306261" y="5764013"/>
                  <a:pt x="969920" y="5819402"/>
                </a:cubicBezTo>
                <a:cubicBezTo>
                  <a:pt x="379684" y="5770906"/>
                  <a:pt x="-82231" y="5442020"/>
                  <a:pt x="0" y="4849482"/>
                </a:cubicBezTo>
                <a:cubicBezTo>
                  <a:pt x="-13706" y="4582524"/>
                  <a:pt x="34658" y="4426148"/>
                  <a:pt x="0" y="4125297"/>
                </a:cubicBezTo>
                <a:cubicBezTo>
                  <a:pt x="-34658" y="3824446"/>
                  <a:pt x="-19281" y="3710908"/>
                  <a:pt x="0" y="3439908"/>
                </a:cubicBezTo>
                <a:cubicBezTo>
                  <a:pt x="19281" y="3168908"/>
                  <a:pt x="-34237" y="3062759"/>
                  <a:pt x="0" y="2715723"/>
                </a:cubicBezTo>
                <a:cubicBezTo>
                  <a:pt x="34237" y="2368687"/>
                  <a:pt x="20991" y="2268945"/>
                  <a:pt x="0" y="2069129"/>
                </a:cubicBezTo>
                <a:cubicBezTo>
                  <a:pt x="-20991" y="1869313"/>
                  <a:pt x="-12685" y="1339326"/>
                  <a:pt x="0" y="969920"/>
                </a:cubicBezTo>
                <a:close/>
              </a:path>
              <a:path w="9985716" h="5819402" stroke="0" extrusionOk="0">
                <a:moveTo>
                  <a:pt x="0" y="969920"/>
                </a:moveTo>
                <a:cubicBezTo>
                  <a:pt x="-12911" y="357591"/>
                  <a:pt x="335937" y="53867"/>
                  <a:pt x="969920" y="0"/>
                </a:cubicBezTo>
                <a:cubicBezTo>
                  <a:pt x="1107977" y="24335"/>
                  <a:pt x="1359849" y="-21283"/>
                  <a:pt x="1640410" y="0"/>
                </a:cubicBezTo>
                <a:cubicBezTo>
                  <a:pt x="1920971" y="21283"/>
                  <a:pt x="2040889" y="-1449"/>
                  <a:pt x="2149982" y="0"/>
                </a:cubicBezTo>
                <a:cubicBezTo>
                  <a:pt x="2259075" y="1449"/>
                  <a:pt x="2443126" y="-12336"/>
                  <a:pt x="2579095" y="0"/>
                </a:cubicBezTo>
                <a:cubicBezTo>
                  <a:pt x="2715064" y="12336"/>
                  <a:pt x="2979695" y="-16598"/>
                  <a:pt x="3330044" y="0"/>
                </a:cubicBezTo>
                <a:cubicBezTo>
                  <a:pt x="3680393" y="16598"/>
                  <a:pt x="3731173" y="-20404"/>
                  <a:pt x="4080992" y="0"/>
                </a:cubicBezTo>
                <a:cubicBezTo>
                  <a:pt x="4430811" y="20404"/>
                  <a:pt x="4442484" y="32553"/>
                  <a:pt x="4751482" y="0"/>
                </a:cubicBezTo>
                <a:cubicBezTo>
                  <a:pt x="5060480" y="-32553"/>
                  <a:pt x="5094912" y="3971"/>
                  <a:pt x="5341513" y="0"/>
                </a:cubicBezTo>
                <a:cubicBezTo>
                  <a:pt x="5588114" y="-3971"/>
                  <a:pt x="5805704" y="-6627"/>
                  <a:pt x="5931544" y="0"/>
                </a:cubicBezTo>
                <a:cubicBezTo>
                  <a:pt x="6057384" y="6627"/>
                  <a:pt x="6267400" y="18292"/>
                  <a:pt x="6360657" y="0"/>
                </a:cubicBezTo>
                <a:cubicBezTo>
                  <a:pt x="6453914" y="-18292"/>
                  <a:pt x="6938430" y="-101"/>
                  <a:pt x="7111605" y="0"/>
                </a:cubicBezTo>
                <a:cubicBezTo>
                  <a:pt x="7284780" y="101"/>
                  <a:pt x="7475125" y="-1336"/>
                  <a:pt x="7701636" y="0"/>
                </a:cubicBezTo>
                <a:cubicBezTo>
                  <a:pt x="7928147" y="1336"/>
                  <a:pt x="8502220" y="20728"/>
                  <a:pt x="9015796" y="0"/>
                </a:cubicBezTo>
                <a:cubicBezTo>
                  <a:pt x="9626813" y="-49411"/>
                  <a:pt x="9966866" y="385789"/>
                  <a:pt x="9985716" y="969920"/>
                </a:cubicBezTo>
                <a:cubicBezTo>
                  <a:pt x="9982111" y="1107146"/>
                  <a:pt x="9959310" y="1393711"/>
                  <a:pt x="9985716" y="1500127"/>
                </a:cubicBezTo>
                <a:cubicBezTo>
                  <a:pt x="10012122" y="1606543"/>
                  <a:pt x="9955422" y="1997111"/>
                  <a:pt x="9985716" y="2146720"/>
                </a:cubicBezTo>
                <a:cubicBezTo>
                  <a:pt x="10016010" y="2296329"/>
                  <a:pt x="10015603" y="2587521"/>
                  <a:pt x="9985716" y="2793314"/>
                </a:cubicBezTo>
                <a:cubicBezTo>
                  <a:pt x="9955829" y="2999107"/>
                  <a:pt x="9961642" y="3151995"/>
                  <a:pt x="9985716" y="3362317"/>
                </a:cubicBezTo>
                <a:cubicBezTo>
                  <a:pt x="10009790" y="3572639"/>
                  <a:pt x="10010929" y="3807075"/>
                  <a:pt x="9985716" y="3970115"/>
                </a:cubicBezTo>
                <a:cubicBezTo>
                  <a:pt x="9960503" y="4133155"/>
                  <a:pt x="10025377" y="4604241"/>
                  <a:pt x="9985716" y="4849482"/>
                </a:cubicBezTo>
                <a:cubicBezTo>
                  <a:pt x="10050961" y="5275364"/>
                  <a:pt x="9557813" y="5903991"/>
                  <a:pt x="9015796" y="5819402"/>
                </a:cubicBezTo>
                <a:cubicBezTo>
                  <a:pt x="8777737" y="5838854"/>
                  <a:pt x="8661889" y="5810940"/>
                  <a:pt x="8345306" y="5819402"/>
                </a:cubicBezTo>
                <a:cubicBezTo>
                  <a:pt x="8028723" y="5827865"/>
                  <a:pt x="7984961" y="5814033"/>
                  <a:pt x="7755275" y="5819402"/>
                </a:cubicBezTo>
                <a:cubicBezTo>
                  <a:pt x="7525589" y="5824771"/>
                  <a:pt x="7096233" y="5795647"/>
                  <a:pt x="6923868" y="5819402"/>
                </a:cubicBezTo>
                <a:cubicBezTo>
                  <a:pt x="6751503" y="5843157"/>
                  <a:pt x="6611036" y="5799712"/>
                  <a:pt x="6494755" y="5819402"/>
                </a:cubicBezTo>
                <a:cubicBezTo>
                  <a:pt x="6378474" y="5839092"/>
                  <a:pt x="6214868" y="5817560"/>
                  <a:pt x="6065641" y="5819402"/>
                </a:cubicBezTo>
                <a:cubicBezTo>
                  <a:pt x="5916414" y="5821244"/>
                  <a:pt x="5716982" y="5833744"/>
                  <a:pt x="5556069" y="5819402"/>
                </a:cubicBezTo>
                <a:cubicBezTo>
                  <a:pt x="5395156" y="5805060"/>
                  <a:pt x="4984659" y="5810292"/>
                  <a:pt x="4724662" y="5819402"/>
                </a:cubicBezTo>
                <a:cubicBezTo>
                  <a:pt x="4464665" y="5828512"/>
                  <a:pt x="4266147" y="5798845"/>
                  <a:pt x="3973714" y="5819402"/>
                </a:cubicBezTo>
                <a:cubicBezTo>
                  <a:pt x="3681281" y="5839959"/>
                  <a:pt x="3527248" y="5802653"/>
                  <a:pt x="3142307" y="5819402"/>
                </a:cubicBezTo>
                <a:cubicBezTo>
                  <a:pt x="2757366" y="5836151"/>
                  <a:pt x="2817028" y="5796977"/>
                  <a:pt x="2632734" y="5819402"/>
                </a:cubicBezTo>
                <a:cubicBezTo>
                  <a:pt x="2448440" y="5841827"/>
                  <a:pt x="2138154" y="5800252"/>
                  <a:pt x="1881786" y="5819402"/>
                </a:cubicBezTo>
                <a:cubicBezTo>
                  <a:pt x="1625418" y="5838552"/>
                  <a:pt x="1165224" y="5841225"/>
                  <a:pt x="969920" y="5819402"/>
                </a:cubicBezTo>
                <a:cubicBezTo>
                  <a:pt x="337566" y="5753283"/>
                  <a:pt x="25487" y="5376313"/>
                  <a:pt x="0" y="4849482"/>
                </a:cubicBezTo>
                <a:cubicBezTo>
                  <a:pt x="18159" y="4579597"/>
                  <a:pt x="12693" y="4470222"/>
                  <a:pt x="0" y="4125297"/>
                </a:cubicBezTo>
                <a:cubicBezTo>
                  <a:pt x="-12693" y="3780373"/>
                  <a:pt x="-30193" y="3757092"/>
                  <a:pt x="0" y="3439908"/>
                </a:cubicBezTo>
                <a:cubicBezTo>
                  <a:pt x="30193" y="3122724"/>
                  <a:pt x="-34083" y="2953379"/>
                  <a:pt x="0" y="2754519"/>
                </a:cubicBezTo>
                <a:cubicBezTo>
                  <a:pt x="34083" y="2555659"/>
                  <a:pt x="19477" y="2241893"/>
                  <a:pt x="0" y="2030334"/>
                </a:cubicBezTo>
                <a:cubicBezTo>
                  <a:pt x="-19477" y="1818776"/>
                  <a:pt x="-35673" y="1415247"/>
                  <a:pt x="0" y="969920"/>
                </a:cubicBezTo>
                <a:close/>
              </a:path>
            </a:pathLst>
          </a:custGeom>
          <a:ln w="28575">
            <a:extLst>
              <a:ext uri="{C807C97D-BFC1-408E-A445-0C87EB9F89A2}">
                <ask:lineSketchStyleProps xmlns="" xmlns:ask="http://schemas.microsoft.com/office/drawing/2018/sketchyshape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 name="Picture 4" descr="A toy figurine of a child&#10;&#10;Description automatically generated with low confidence">
            <a:extLst>
              <a:ext uri="{FF2B5EF4-FFF2-40B4-BE49-F238E27FC236}">
                <a16:creationId xmlns:a16="http://schemas.microsoft.com/office/drawing/2014/main" id="{3B1B916C-0C91-4FA1-9B1C-946615080A9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09991" y="3507509"/>
            <a:ext cx="1760933" cy="2365360"/>
          </a:xfrm>
          <a:prstGeom prst="rect">
            <a:avLst/>
          </a:prstGeom>
        </p:spPr>
      </p:pic>
      <p:pic>
        <p:nvPicPr>
          <p:cNvPr id="12" name="Picture 11" descr="A picture containing text, orange&#10;&#10;Description automatically generated">
            <a:extLst>
              <a:ext uri="{FF2B5EF4-FFF2-40B4-BE49-F238E27FC236}">
                <a16:creationId xmlns:a16="http://schemas.microsoft.com/office/drawing/2014/main" id="{87BC7FBE-F18C-44F6-A1C5-E5DA24688004}"/>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0555821" y="328025"/>
            <a:ext cx="1066074" cy="975801"/>
          </a:xfrm>
          <a:prstGeom prst="rect">
            <a:avLst/>
          </a:prstGeom>
        </p:spPr>
      </p:pic>
      <p:pic>
        <p:nvPicPr>
          <p:cNvPr id="6" name="Picture 5" descr="Shape, rectangle&#10;&#10;Description automatically generated">
            <a:extLst>
              <a:ext uri="{FF2B5EF4-FFF2-40B4-BE49-F238E27FC236}">
                <a16:creationId xmlns:a16="http://schemas.microsoft.com/office/drawing/2014/main" id="{FF08E937-EC03-48E1-97F4-92F2C951AA81}"/>
              </a:ext>
            </a:extLst>
          </p:cNvPr>
          <p:cNvPicPr>
            <a:picLocks noChangeAspect="1"/>
          </p:cNvPicPr>
          <p:nvPr/>
        </p:nvPicPr>
        <p:blipFill>
          <a:blip r:embed="rId6">
            <a:duotone>
              <a:prstClr val="black"/>
              <a:schemeClr val="accent6">
                <a:tint val="45000"/>
                <a:satMod val="400000"/>
              </a:schemeClr>
            </a:duotone>
            <a:extLst>
              <a:ext uri="{BEBA8EAE-BF5A-486C-A8C5-ECC9F3942E4B}">
                <a14:imgProps xmlns:a14="http://schemas.microsoft.com/office/drawing/2010/main">
                  <a14:imgLayer r:embed="rId7">
                    <a14:imgEffect>
                      <a14:artisticLineDrawing/>
                    </a14:imgEffect>
                  </a14:imgLayer>
                </a14:imgProps>
              </a:ext>
              <a:ext uri="{28A0092B-C50C-407E-A947-70E740481C1C}">
                <a14:useLocalDpi xmlns:a14="http://schemas.microsoft.com/office/drawing/2010/main" val="0"/>
              </a:ext>
            </a:extLst>
          </a:blip>
          <a:stretch>
            <a:fillRect/>
          </a:stretch>
        </p:blipFill>
        <p:spPr>
          <a:xfrm>
            <a:off x="3531712" y="102102"/>
            <a:ext cx="5128576" cy="754360"/>
          </a:xfrm>
          <a:prstGeom prst="rect">
            <a:avLst/>
          </a:prstGeom>
        </p:spPr>
      </p:pic>
      <p:sp>
        <p:nvSpPr>
          <p:cNvPr id="11" name="TextBox 10">
            <a:extLst>
              <a:ext uri="{FF2B5EF4-FFF2-40B4-BE49-F238E27FC236}">
                <a16:creationId xmlns:a16="http://schemas.microsoft.com/office/drawing/2014/main" id="{127C3FA6-ABD3-4F97-8A5C-8C73584624FB}"/>
              </a:ext>
            </a:extLst>
          </p:cNvPr>
          <p:cNvSpPr txBox="1"/>
          <p:nvPr/>
        </p:nvSpPr>
        <p:spPr>
          <a:xfrm>
            <a:off x="4057153" y="57341"/>
            <a:ext cx="383659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dirty="0" err="1">
                <a:solidFill>
                  <a:prstClr val="black"/>
                </a:solidFill>
                <a:latin typeface="Calibri" panose="020F0502020204030204"/>
              </a:rPr>
              <a:t>Đọc</a:t>
            </a:r>
            <a:r>
              <a:rPr lang="en-US" sz="4000" dirty="0">
                <a:solidFill>
                  <a:prstClr val="black"/>
                </a:solidFill>
                <a:latin typeface="Calibri" panose="020F0502020204030204"/>
              </a:rPr>
              <a:t> </a:t>
            </a:r>
            <a:r>
              <a:rPr lang="en-US" sz="4000" dirty="0" err="1">
                <a:solidFill>
                  <a:prstClr val="black"/>
                </a:solidFill>
                <a:latin typeface="Calibri" panose="020F0502020204030204"/>
              </a:rPr>
              <a:t>mẫu</a:t>
            </a:r>
            <a:endParaRPr kumimoji="0" lang="en-US" sz="4000" b="0" i="0" u="none" strike="noStrike" kern="1200" cap="none" spc="0" normalizeH="0" baseline="0" noProof="0" dirty="0">
              <a:ln>
                <a:noFill/>
              </a:ln>
              <a:solidFill>
                <a:prstClr val="black"/>
              </a:solidFill>
              <a:effectLst/>
              <a:uLnTx/>
              <a:uFillTx/>
              <a:latin typeface="Calibri" panose="020F0502020204030204"/>
            </a:endParaRPr>
          </a:p>
        </p:txBody>
      </p:sp>
      <p:pic>
        <p:nvPicPr>
          <p:cNvPr id="10" name="Picture 9" descr="A picture containing text, envelope, businesscard&#10;&#10;Description automatically generated">
            <a:extLst>
              <a:ext uri="{FF2B5EF4-FFF2-40B4-BE49-F238E27FC236}">
                <a16:creationId xmlns:a16="http://schemas.microsoft.com/office/drawing/2014/main" id="{6FD12B32-7690-4776-B0D5-56C51AE9F167}"/>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rot="20467373">
            <a:off x="7575275" y="-83654"/>
            <a:ext cx="1521589" cy="844799"/>
          </a:xfrm>
          <a:prstGeom prst="rect">
            <a:avLst/>
          </a:prstGeom>
        </p:spPr>
      </p:pic>
      <p:sp>
        <p:nvSpPr>
          <p:cNvPr id="14" name="TextBox 13">
            <a:extLst>
              <a:ext uri="{FF2B5EF4-FFF2-40B4-BE49-F238E27FC236}">
                <a16:creationId xmlns:a16="http://schemas.microsoft.com/office/drawing/2014/main" id="{7058A314-DF09-42F0-9B09-079B4A9FDCA2}"/>
              </a:ext>
            </a:extLst>
          </p:cNvPr>
          <p:cNvSpPr txBox="1"/>
          <p:nvPr/>
        </p:nvSpPr>
        <p:spPr>
          <a:xfrm>
            <a:off x="5354609" y="1377309"/>
            <a:ext cx="1187423"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1"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sz="2600" b="0" i="1" u="none" strike="noStrike" kern="1200" cap="none" spc="0" normalizeH="0" baseline="0" noProof="0" dirty="0" err="1">
                <a:ln>
                  <a:noFill/>
                </a:ln>
                <a:solidFill>
                  <a:prstClr val="black"/>
                </a:solidFill>
                <a:effectLst/>
                <a:uLnTx/>
                <a:uFillTx/>
                <a:latin typeface="Calibri" panose="020F0502020204030204"/>
                <a:ea typeface="+mn-ea"/>
                <a:cs typeface="+mn-cs"/>
              </a:rPr>
              <a:t>Trích</a:t>
            </a:r>
            <a:r>
              <a:rPr kumimoji="0" lang="en-US" sz="2600" b="0" i="1"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3" name="TextBox 2">
            <a:extLst>
              <a:ext uri="{FF2B5EF4-FFF2-40B4-BE49-F238E27FC236}">
                <a16:creationId xmlns:a16="http://schemas.microsoft.com/office/drawing/2014/main" id="{B62543B0-4656-460C-A4BD-F7775F3DEFDD}"/>
              </a:ext>
            </a:extLst>
          </p:cNvPr>
          <p:cNvSpPr txBox="1"/>
          <p:nvPr/>
        </p:nvSpPr>
        <p:spPr>
          <a:xfrm>
            <a:off x="3914775" y="856462"/>
            <a:ext cx="4745513" cy="646331"/>
          </a:xfrm>
          <a:prstGeom prst="rect">
            <a:avLst/>
          </a:prstGeom>
          <a:noFill/>
        </p:spPr>
        <p:txBody>
          <a:bodyPr wrap="square" rtlCol="0">
            <a:spAutoFit/>
          </a:bodyPr>
          <a:lstStyle/>
          <a:p>
            <a:pPr algn="ctr"/>
            <a:r>
              <a:rPr lang="en-US" sz="3600" dirty="0" err="1">
                <a:solidFill>
                  <a:srgbClr val="002060"/>
                </a:solidFill>
                <a:latin typeface="Times New Roman" panose="02020603050405020304" pitchFamily="18" charset="0"/>
                <a:cs typeface="Times New Roman" panose="02020603050405020304" pitchFamily="18" charset="0"/>
              </a:rPr>
              <a:t>Về</a:t>
            </a:r>
            <a:r>
              <a:rPr lang="en-US" sz="3600" dirty="0">
                <a:solidFill>
                  <a:srgbClr val="002060"/>
                </a:solidFill>
                <a:latin typeface="Times New Roman" panose="02020603050405020304" pitchFamily="18" charset="0"/>
                <a:cs typeface="Times New Roman" panose="02020603050405020304" pitchFamily="18" charset="0"/>
              </a:rPr>
              <a:t> </a:t>
            </a:r>
            <a:r>
              <a:rPr lang="en-US" sz="3600" dirty="0" err="1">
                <a:solidFill>
                  <a:srgbClr val="002060"/>
                </a:solidFill>
                <a:latin typeface="Times New Roman" panose="02020603050405020304" pitchFamily="18" charset="0"/>
                <a:cs typeface="Times New Roman" panose="02020603050405020304" pitchFamily="18" charset="0"/>
              </a:rPr>
              <a:t>thăm</a:t>
            </a:r>
            <a:r>
              <a:rPr lang="en-US" sz="3600" dirty="0">
                <a:solidFill>
                  <a:srgbClr val="002060"/>
                </a:solidFill>
                <a:latin typeface="Times New Roman" panose="02020603050405020304" pitchFamily="18" charset="0"/>
                <a:cs typeface="Times New Roman" panose="02020603050405020304" pitchFamily="18" charset="0"/>
              </a:rPr>
              <a:t> </a:t>
            </a:r>
            <a:r>
              <a:rPr lang="en-US" sz="3600" dirty="0" err="1">
                <a:solidFill>
                  <a:srgbClr val="002060"/>
                </a:solidFill>
                <a:latin typeface="Times New Roman" panose="02020603050405020304" pitchFamily="18" charset="0"/>
                <a:cs typeface="Times New Roman" panose="02020603050405020304" pitchFamily="18" charset="0"/>
              </a:rPr>
              <a:t>quê</a:t>
            </a:r>
            <a:endParaRPr lang="en-US" sz="3600" dirty="0">
              <a:solidFill>
                <a:srgbClr val="002060"/>
              </a:solidFill>
              <a:latin typeface="Times New Roman" panose="02020603050405020304" pitchFamily="18" charset="0"/>
              <a:cs typeface="Times New Roman" panose="02020603050405020304" pitchFamily="18" charset="0"/>
            </a:endParaRPr>
          </a:p>
        </p:txBody>
      </p:sp>
      <p:sp>
        <p:nvSpPr>
          <p:cNvPr id="25" name="TextBox 24">
            <a:extLst>
              <a:ext uri="{FF2B5EF4-FFF2-40B4-BE49-F238E27FC236}">
                <a16:creationId xmlns:a16="http://schemas.microsoft.com/office/drawing/2014/main" id="{821AB54A-39FE-4F07-8681-76756F5246C3}"/>
              </a:ext>
            </a:extLst>
          </p:cNvPr>
          <p:cNvSpPr txBox="1"/>
          <p:nvPr/>
        </p:nvSpPr>
        <p:spPr>
          <a:xfrm>
            <a:off x="1427663" y="1912862"/>
            <a:ext cx="3723248" cy="3416320"/>
          </a:xfrm>
          <a:prstGeom prst="rect">
            <a:avLst/>
          </a:prstGeom>
          <a:noFill/>
        </p:spPr>
        <p:txBody>
          <a:bodyPr wrap="square" rtlCol="0">
            <a:spAutoFit/>
          </a:bodyPr>
          <a:lstStyle/>
          <a:p>
            <a:pPr fontAlgn="t"/>
            <a:r>
              <a:rPr lang="vi-VN" sz="2400" b="0" dirty="0">
                <a:effectLst/>
                <a:latin typeface="+mj-lt"/>
                <a:ea typeface="Arial-Rounded" panose="020B0500000000000000" pitchFamily="34" charset="0"/>
                <a:cs typeface="Arial-Rounded" panose="020B0500000000000000" pitchFamily="34" charset="0"/>
              </a:rPr>
              <a:t>Nghỉ hè em thích nhất</a:t>
            </a:r>
          </a:p>
          <a:p>
            <a:pPr fontAlgn="t"/>
            <a:r>
              <a:rPr lang="vi-VN" sz="2400" b="0" dirty="0">
                <a:effectLst/>
                <a:latin typeface="+mj-lt"/>
                <a:ea typeface="Arial-Rounded" panose="020B0500000000000000" pitchFamily="34" charset="0"/>
                <a:cs typeface="Arial-Rounded" panose="020B0500000000000000" pitchFamily="34" charset="0"/>
              </a:rPr>
              <a:t>Được theo mẹ về quê</a:t>
            </a:r>
          </a:p>
          <a:p>
            <a:pPr fontAlgn="t"/>
            <a:r>
              <a:rPr lang="vi-VN" sz="2400" b="0" dirty="0">
                <a:effectLst/>
                <a:latin typeface="+mj-lt"/>
                <a:ea typeface="Arial-Rounded" panose="020B0500000000000000" pitchFamily="34" charset="0"/>
                <a:cs typeface="Arial-Rounded" panose="020B0500000000000000" pitchFamily="34" charset="0"/>
              </a:rPr>
              <a:t>Bà em cũng mừng ghê</a:t>
            </a:r>
          </a:p>
          <a:p>
            <a:pPr fontAlgn="t"/>
            <a:r>
              <a:rPr lang="vi-VN" sz="2400" b="0" dirty="0">
                <a:effectLst/>
                <a:latin typeface="+mj-lt"/>
                <a:ea typeface="Arial-Rounded" panose="020B0500000000000000" pitchFamily="34" charset="0"/>
                <a:cs typeface="Arial-Rounded" panose="020B0500000000000000" pitchFamily="34" charset="0"/>
              </a:rPr>
              <a:t>Khi thấy em vào ngõ</a:t>
            </a:r>
            <a:r>
              <a:rPr lang="en-US" sz="2400" b="0" dirty="0">
                <a:effectLst/>
                <a:latin typeface="+mj-lt"/>
                <a:ea typeface="Arial-Rounded" panose="020B0500000000000000" pitchFamily="34" charset="0"/>
                <a:cs typeface="Arial-Rounded" panose="020B0500000000000000" pitchFamily="34" charset="0"/>
              </a:rPr>
              <a:t>.</a:t>
            </a:r>
          </a:p>
          <a:p>
            <a:pPr fontAlgn="t"/>
            <a:endParaRPr lang="en-US" sz="2400" dirty="0">
              <a:latin typeface="+mj-lt"/>
              <a:ea typeface="Arial-Rounded" panose="020B0500000000000000" pitchFamily="34" charset="0"/>
              <a:cs typeface="Arial-Rounded" panose="020B0500000000000000" pitchFamily="34" charset="0"/>
            </a:endParaRPr>
          </a:p>
          <a:p>
            <a:pPr fontAlgn="t"/>
            <a:r>
              <a:rPr lang="vi-VN" sz="2400" b="0" dirty="0">
                <a:effectLst/>
                <a:latin typeface="+mj-lt"/>
                <a:ea typeface="Arial-Rounded" panose="020B0500000000000000" pitchFamily="34" charset="0"/>
                <a:cs typeface="Arial-Rounded" panose="020B0500000000000000" pitchFamily="34" charset="0"/>
              </a:rPr>
              <a:t>Mảnh vườn quê bé nhỏ</a:t>
            </a:r>
          </a:p>
          <a:p>
            <a:pPr fontAlgn="t"/>
            <a:r>
              <a:rPr lang="vi-VN" sz="2400" b="0" dirty="0">
                <a:effectLst/>
                <a:latin typeface="+mj-lt"/>
                <a:ea typeface="Arial-Rounded" panose="020B0500000000000000" pitchFamily="34" charset="0"/>
                <a:cs typeface="Arial-Rounded" panose="020B0500000000000000" pitchFamily="34" charset="0"/>
              </a:rPr>
              <a:t>Bao nhiêu là thứ cây</a:t>
            </a:r>
          </a:p>
          <a:p>
            <a:pPr fontAlgn="t"/>
            <a:r>
              <a:rPr lang="vi-VN" sz="2400" b="0" dirty="0">
                <a:effectLst/>
                <a:latin typeface="+mj-lt"/>
                <a:ea typeface="Arial-Rounded" panose="020B0500000000000000" pitchFamily="34" charset="0"/>
                <a:cs typeface="Arial-Rounded" panose="020B0500000000000000" pitchFamily="34" charset="0"/>
              </a:rPr>
              <a:t>Bà mỗi năm mỗi gầy</a:t>
            </a:r>
          </a:p>
          <a:p>
            <a:pPr fontAlgn="t"/>
            <a:r>
              <a:rPr lang="vi-VN" sz="2400" b="0" dirty="0">
                <a:effectLst/>
                <a:latin typeface="+mj-lt"/>
                <a:ea typeface="Arial-Rounded" panose="020B0500000000000000" pitchFamily="34" charset="0"/>
                <a:cs typeface="Arial-Rounded" panose="020B0500000000000000" pitchFamily="34" charset="0"/>
              </a:rPr>
              <a:t>Chắc bà luôn vất vả</a:t>
            </a:r>
            <a:r>
              <a:rPr lang="en-US" sz="2400" b="0" dirty="0">
                <a:effectLst/>
                <a:latin typeface="+mj-lt"/>
                <a:ea typeface="Arial-Rounded" panose="020B0500000000000000" pitchFamily="34" charset="0"/>
                <a:cs typeface="Arial-Rounded" panose="020B0500000000000000" pitchFamily="34" charset="0"/>
              </a:rPr>
              <a:t>.</a:t>
            </a:r>
            <a:endParaRPr lang="vi-VN" sz="2400" b="0" dirty="0">
              <a:effectLst/>
              <a:latin typeface="+mj-lt"/>
              <a:ea typeface="Arial-Rounded" panose="020B0500000000000000" pitchFamily="34" charset="0"/>
              <a:cs typeface="Arial-Rounded" panose="020B0500000000000000" pitchFamily="34" charset="0"/>
            </a:endParaRPr>
          </a:p>
        </p:txBody>
      </p:sp>
      <p:sp>
        <p:nvSpPr>
          <p:cNvPr id="26" name="TextBox 25">
            <a:extLst>
              <a:ext uri="{FF2B5EF4-FFF2-40B4-BE49-F238E27FC236}">
                <a16:creationId xmlns:a16="http://schemas.microsoft.com/office/drawing/2014/main" id="{499C5998-394D-4D54-8AFE-160960433E7C}"/>
              </a:ext>
            </a:extLst>
          </p:cNvPr>
          <p:cNvSpPr txBox="1"/>
          <p:nvPr/>
        </p:nvSpPr>
        <p:spPr>
          <a:xfrm>
            <a:off x="6258260" y="1979470"/>
            <a:ext cx="4506077" cy="4893647"/>
          </a:xfrm>
          <a:prstGeom prst="rect">
            <a:avLst/>
          </a:prstGeom>
          <a:noFill/>
        </p:spPr>
        <p:txBody>
          <a:bodyPr wrap="square" rtlCol="0">
            <a:spAutoFit/>
          </a:bodyPr>
          <a:lstStyle/>
          <a:p>
            <a:pPr fontAlgn="t"/>
            <a:r>
              <a:rPr lang="vi-VN" sz="2400" dirty="0">
                <a:latin typeface="+mj-lt"/>
                <a:ea typeface="Arial-Rounded" panose="020B0500000000000000" pitchFamily="34" charset="0"/>
                <a:cs typeface="Arial-Rounded" panose="020B0500000000000000" pitchFamily="34" charset="0"/>
              </a:rPr>
              <a:t>Vườn bà có nhiều quả</a:t>
            </a:r>
          </a:p>
          <a:p>
            <a:pPr fontAlgn="t"/>
            <a:r>
              <a:rPr lang="vi-VN" sz="2400" dirty="0">
                <a:latin typeface="+mj-lt"/>
                <a:ea typeface="Arial-Rounded" panose="020B0500000000000000" pitchFamily="34" charset="0"/>
                <a:cs typeface="Arial-Rounded" panose="020B0500000000000000" pitchFamily="34" charset="0"/>
              </a:rPr>
              <a:t>Chẳng mấy lúc bà ăn</a:t>
            </a:r>
          </a:p>
          <a:p>
            <a:pPr fontAlgn="t"/>
            <a:r>
              <a:rPr lang="vi-VN" sz="2400" dirty="0">
                <a:latin typeface="+mj-lt"/>
                <a:ea typeface="Arial-Rounded" panose="020B0500000000000000" pitchFamily="34" charset="0"/>
                <a:cs typeface="Arial-Rounded" panose="020B0500000000000000" pitchFamily="34" charset="0"/>
              </a:rPr>
              <a:t>Bà bảo thích để dành</a:t>
            </a:r>
          </a:p>
          <a:p>
            <a:pPr fontAlgn="t"/>
            <a:r>
              <a:rPr lang="vi-VN" sz="2400" dirty="0">
                <a:latin typeface="+mj-lt"/>
                <a:ea typeface="Arial-Rounded" panose="020B0500000000000000" pitchFamily="34" charset="0"/>
                <a:cs typeface="Arial-Rounded" panose="020B0500000000000000" pitchFamily="34" charset="0"/>
              </a:rPr>
              <a:t>Cho cháu về ra hái.</a:t>
            </a:r>
            <a:endParaRPr lang="en-US" sz="2400" dirty="0">
              <a:latin typeface="+mj-lt"/>
              <a:ea typeface="Arial-Rounded" panose="020B0500000000000000" pitchFamily="34" charset="0"/>
              <a:cs typeface="Arial-Rounded" panose="020B0500000000000000" pitchFamily="34" charset="0"/>
            </a:endParaRPr>
          </a:p>
          <a:p>
            <a:pPr fontAlgn="t"/>
            <a:endParaRPr lang="en-US" sz="2400" dirty="0">
              <a:latin typeface="+mj-lt"/>
              <a:ea typeface="Arial-Rounded" panose="020B0500000000000000" pitchFamily="34" charset="0"/>
              <a:cs typeface="Arial-Rounded" panose="020B0500000000000000" pitchFamily="34" charset="0"/>
            </a:endParaRPr>
          </a:p>
          <a:p>
            <a:pPr fontAlgn="t"/>
            <a:r>
              <a:rPr lang="vi-VN" sz="2400" dirty="0">
                <a:latin typeface="+mj-lt"/>
                <a:ea typeface="Arial-Rounded" panose="020B0500000000000000" pitchFamily="34" charset="0"/>
                <a:cs typeface="Arial-Rounded" panose="020B0500000000000000" pitchFamily="34" charset="0"/>
              </a:rPr>
              <a:t>Em mồ hôi nhễ nhại</a:t>
            </a:r>
          </a:p>
          <a:p>
            <a:pPr fontAlgn="t"/>
            <a:r>
              <a:rPr lang="vi-VN" sz="2400" dirty="0">
                <a:latin typeface="+mj-lt"/>
                <a:ea typeface="Arial-Rounded" panose="020B0500000000000000" pitchFamily="34" charset="0"/>
                <a:cs typeface="Arial-Rounded" panose="020B0500000000000000" pitchFamily="34" charset="0"/>
              </a:rPr>
              <a:t>Bà theo quạt liền tay.</a:t>
            </a:r>
          </a:p>
          <a:p>
            <a:pPr fontAlgn="t"/>
            <a:r>
              <a:rPr lang="vi-VN" sz="2400" dirty="0">
                <a:latin typeface="+mj-lt"/>
                <a:ea typeface="Arial-Rounded" panose="020B0500000000000000" pitchFamily="34" charset="0"/>
                <a:cs typeface="Arial-Rounded" panose="020B0500000000000000" pitchFamily="34" charset="0"/>
              </a:rPr>
              <a:t>Từ tay bà gió đến</a:t>
            </a:r>
          </a:p>
          <a:p>
            <a:pPr fontAlgn="t"/>
            <a:r>
              <a:rPr lang="vi-VN" sz="2400" dirty="0">
                <a:latin typeface="+mj-lt"/>
                <a:ea typeface="Arial-Rounded" panose="020B0500000000000000" pitchFamily="34" charset="0"/>
                <a:cs typeface="Arial-Rounded" panose="020B0500000000000000" pitchFamily="34" charset="0"/>
              </a:rPr>
              <a:t>Thơm bao hương quả vườn</a:t>
            </a:r>
          </a:p>
          <a:p>
            <a:pPr fontAlgn="t"/>
            <a:r>
              <a:rPr lang="vi-VN" sz="2400" dirty="0">
                <a:latin typeface="+mj-lt"/>
                <a:ea typeface="Arial-Rounded" panose="020B0500000000000000" pitchFamily="34" charset="0"/>
                <a:cs typeface="Arial-Rounded" panose="020B0500000000000000" pitchFamily="34" charset="0"/>
              </a:rPr>
              <a:t>Thoáng nghe bà kể chuyện</a:t>
            </a:r>
          </a:p>
          <a:p>
            <a:pPr fontAlgn="t"/>
            <a:r>
              <a:rPr lang="vi-VN" sz="2400" dirty="0">
                <a:latin typeface="+mj-lt"/>
                <a:ea typeface="Arial-Rounded" panose="020B0500000000000000" pitchFamily="34" charset="0"/>
                <a:cs typeface="Arial-Rounded" panose="020B0500000000000000" pitchFamily="34" charset="0"/>
              </a:rPr>
              <a:t>Gió thơm say chập chờn.</a:t>
            </a:r>
            <a:endParaRPr lang="en-US" sz="2400" dirty="0">
              <a:latin typeface="+mj-lt"/>
              <a:ea typeface="Arial-Rounded" panose="020B0500000000000000" pitchFamily="34" charset="0"/>
              <a:cs typeface="Arial-Rounded" panose="020B0500000000000000" pitchFamily="34" charset="0"/>
            </a:endParaRPr>
          </a:p>
          <a:p>
            <a:pPr algn="r" fontAlgn="t"/>
            <a:r>
              <a:rPr lang="en-US" sz="2400" dirty="0">
                <a:latin typeface="+mj-lt"/>
                <a:ea typeface="Arial-Rounded" panose="020B0500000000000000" pitchFamily="34" charset="0"/>
                <a:cs typeface="Arial-Rounded" panose="020B0500000000000000" pitchFamily="34" charset="0"/>
              </a:rPr>
              <a:t>(</a:t>
            </a:r>
            <a:r>
              <a:rPr lang="en-US" sz="2400" dirty="0" err="1">
                <a:latin typeface="+mj-lt"/>
                <a:ea typeface="Arial-Rounded" panose="020B0500000000000000" pitchFamily="34" charset="0"/>
                <a:cs typeface="Arial-Rounded" panose="020B0500000000000000" pitchFamily="34" charset="0"/>
              </a:rPr>
              <a:t>Xuân</a:t>
            </a:r>
            <a:r>
              <a:rPr lang="en-US" sz="2400" dirty="0">
                <a:latin typeface="+mj-lt"/>
                <a:ea typeface="Arial-Rounded" panose="020B0500000000000000" pitchFamily="34" charset="0"/>
                <a:cs typeface="Arial-Rounded" panose="020B0500000000000000" pitchFamily="34" charset="0"/>
              </a:rPr>
              <a:t> </a:t>
            </a:r>
            <a:r>
              <a:rPr lang="en-US" sz="2400" dirty="0" err="1">
                <a:latin typeface="+mj-lt"/>
                <a:ea typeface="Arial-Rounded" panose="020B0500000000000000" pitchFamily="34" charset="0"/>
                <a:cs typeface="Arial-Rounded" panose="020B0500000000000000" pitchFamily="34" charset="0"/>
              </a:rPr>
              <a:t>Hoài</a:t>
            </a:r>
            <a:r>
              <a:rPr lang="en-US" sz="2400" dirty="0">
                <a:latin typeface="+mj-lt"/>
                <a:ea typeface="Arial-Rounded" panose="020B0500000000000000" pitchFamily="34" charset="0"/>
                <a:cs typeface="Arial-Rounded" panose="020B0500000000000000" pitchFamily="34" charset="0"/>
              </a:rPr>
              <a:t>)</a:t>
            </a:r>
            <a:endParaRPr lang="vi-VN" sz="2400" dirty="0">
              <a:latin typeface="+mj-lt"/>
              <a:ea typeface="Arial-Rounded" panose="020B0500000000000000" pitchFamily="34" charset="0"/>
              <a:cs typeface="Arial-Rounded" panose="020B0500000000000000" pitchFamily="34" charset="0"/>
            </a:endParaRPr>
          </a:p>
          <a:p>
            <a:pPr fontAlgn="t"/>
            <a:endParaRPr lang="vi-VN" sz="2400" dirty="0">
              <a:latin typeface="+mj-lt"/>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993974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path" presetSubtype="0" accel="50000" decel="50000" autoRev="1" fill="hold" nodeType="withEffect">
                                  <p:stCondLst>
                                    <p:cond delay="0"/>
                                  </p:stCondLst>
                                  <p:childTnLst>
                                    <p:animMotion origin="layout" path="M -1.25E-6 2.59259E-6 L 0.12253 -0.01921 " pathEditMode="relative" rAng="0" ptsTypes="AA">
                                      <p:cBhvr>
                                        <p:cTn id="6" dur="3000" fill="hold"/>
                                        <p:tgtEl>
                                          <p:spTgt spid="16"/>
                                        </p:tgtEl>
                                        <p:attrNameLst>
                                          <p:attrName>ppt_x</p:attrName>
                                          <p:attrName>ppt_y</p:attrName>
                                        </p:attrNameLst>
                                      </p:cBhvr>
                                      <p:rCtr x="6406" y="-787"/>
                                    </p:animMotion>
                                  </p:childTnLst>
                                </p:cTn>
                              </p:par>
                              <p:par>
                                <p:cTn id="7" presetID="10"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animEffect transition="in" filter="fade">
                                      <p:cBhvr>
                                        <p:cTn id="9" dur="500"/>
                                        <p:tgtEl>
                                          <p:spTgt spid="10"/>
                                        </p:tgtEl>
                                      </p:cBhvr>
                                    </p:animEffect>
                                  </p:childTnLst>
                                </p:cTn>
                              </p:par>
                              <p:par>
                                <p:cTn id="10" presetID="59" presetClass="path" presetSubtype="0" accel="50000" decel="50000" fill="hold" nodeType="withEffect">
                                  <p:stCondLst>
                                    <p:cond delay="0"/>
                                  </p:stCondLst>
                                  <p:childTnLst>
                                    <p:animMotion origin="layout" path="M -0.35039 0.03055 C -0.35039 0.02129 -0.3108 0.01458 -0.26263 0.01458 C -0.21302 0.01458 -0.17343 0.02129 -0.17343 0.03055 C -0.17343 0.03958 -0.13385 0.04675 -0.08424 0.04675 C -0.03606 0.04675 0.00365 0.03958 0.00365 0.03055 " pathEditMode="relative" rAng="0" ptsTypes="AAAAA">
                                      <p:cBhvr>
                                        <p:cTn id="11" dur="2000" fill="hold"/>
                                        <p:tgtEl>
                                          <p:spTgt spid="10"/>
                                        </p:tgtEl>
                                        <p:attrNameLst>
                                          <p:attrName>ppt_x</p:attrName>
                                          <p:attrName>ppt_y</p:attrName>
                                        </p:attrNameLst>
                                      </p:cBhvr>
                                      <p:rCtr x="17695" y="0"/>
                                    </p:animMotion>
                                  </p:childTnLst>
                                </p:cTn>
                              </p:par>
                              <p:par>
                                <p:cTn id="12" presetID="22" presetClass="entr" presetSubtype="8" fill="hold" grpId="0" nodeType="withEffect">
                                  <p:stCondLst>
                                    <p:cond delay="500"/>
                                  </p:stCondLst>
                                  <p:childTnLst>
                                    <p:set>
                                      <p:cBhvr>
                                        <p:cTn id="13" dur="1" fill="hold">
                                          <p:stCondLst>
                                            <p:cond delay="0"/>
                                          </p:stCondLst>
                                        </p:cTn>
                                        <p:tgtEl>
                                          <p:spTgt spid="11"/>
                                        </p:tgtEl>
                                        <p:attrNameLst>
                                          <p:attrName>style.visibility</p:attrName>
                                        </p:attrNameLst>
                                      </p:cBhvr>
                                      <p:to>
                                        <p:strVal val="visible"/>
                                      </p:to>
                                    </p:set>
                                    <p:animEffect transition="in" filter="wipe(left)">
                                      <p:cBhvr>
                                        <p:cTn id="14" dur="1500"/>
                                        <p:tgtEl>
                                          <p:spTgt spid="11"/>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1000"/>
                                        <p:tgtEl>
                                          <p:spTgt spid="25"/>
                                        </p:tgtEl>
                                      </p:cBhvr>
                                    </p:animEffect>
                                    <p:anim calcmode="lin" valueType="num">
                                      <p:cBhvr>
                                        <p:cTn id="20" dur="1000" fill="hold"/>
                                        <p:tgtEl>
                                          <p:spTgt spid="25"/>
                                        </p:tgtEl>
                                        <p:attrNameLst>
                                          <p:attrName>ppt_x</p:attrName>
                                        </p:attrNameLst>
                                      </p:cBhvr>
                                      <p:tavLst>
                                        <p:tav tm="0">
                                          <p:val>
                                            <p:strVal val="#ppt_x"/>
                                          </p:val>
                                        </p:tav>
                                        <p:tav tm="100000">
                                          <p:val>
                                            <p:strVal val="#ppt_x"/>
                                          </p:val>
                                        </p:tav>
                                      </p:tavLst>
                                    </p:anim>
                                    <p:anim calcmode="lin" valueType="num">
                                      <p:cBhvr>
                                        <p:cTn id="21"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26"/>
                                        </p:tgtEl>
                                        <p:attrNameLst>
                                          <p:attrName>style.visibility</p:attrName>
                                        </p:attrNameLst>
                                      </p:cBhvr>
                                      <p:to>
                                        <p:strVal val="visible"/>
                                      </p:to>
                                    </p:set>
                                    <p:animEffect transition="in" filter="fade">
                                      <p:cBhvr>
                                        <p:cTn id="26" dur="1000"/>
                                        <p:tgtEl>
                                          <p:spTgt spid="26"/>
                                        </p:tgtEl>
                                      </p:cBhvr>
                                    </p:animEffect>
                                    <p:anim calcmode="lin" valueType="num">
                                      <p:cBhvr>
                                        <p:cTn id="27" dur="1000" fill="hold"/>
                                        <p:tgtEl>
                                          <p:spTgt spid="26"/>
                                        </p:tgtEl>
                                        <p:attrNameLst>
                                          <p:attrName>ppt_x</p:attrName>
                                        </p:attrNameLst>
                                      </p:cBhvr>
                                      <p:tavLst>
                                        <p:tav tm="0">
                                          <p:val>
                                            <p:strVal val="#ppt_x"/>
                                          </p:val>
                                        </p:tav>
                                        <p:tav tm="100000">
                                          <p:val>
                                            <p:strVal val="#ppt_x"/>
                                          </p:val>
                                        </p:tav>
                                      </p:tavLst>
                                    </p:anim>
                                    <p:anim calcmode="lin" valueType="num">
                                      <p:cBhvr>
                                        <p:cTn id="28"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5" grpId="0"/>
      <p:bldP spid="26"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0.6"/>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309</TotalTime>
  <Words>1028</Words>
  <Application>Microsoft Office PowerPoint</Application>
  <PresentationFormat>Widescreen</PresentationFormat>
  <Paragraphs>164</Paragraphs>
  <Slides>28</Slides>
  <Notes>2</Notes>
  <HiddenSlides>0</HiddenSlides>
  <MMClips>3</MMClips>
  <ScaleCrop>false</ScaleCrop>
  <HeadingPairs>
    <vt:vector size="6" baseType="variant">
      <vt:variant>
        <vt:lpstr>Fonts Used</vt:lpstr>
      </vt:variant>
      <vt:variant>
        <vt:i4>13</vt:i4>
      </vt:variant>
      <vt:variant>
        <vt:lpstr>Theme</vt:lpstr>
      </vt:variant>
      <vt:variant>
        <vt:i4>2</vt:i4>
      </vt:variant>
      <vt:variant>
        <vt:lpstr>Slide Titles</vt:lpstr>
      </vt:variant>
      <vt:variant>
        <vt:i4>28</vt:i4>
      </vt:variant>
    </vt:vector>
  </HeadingPairs>
  <TitlesOfParts>
    <vt:vector size="43" baseType="lpstr">
      <vt:lpstr>微软雅黑</vt:lpstr>
      <vt:lpstr>Arial</vt:lpstr>
      <vt:lpstr>Arial-Rounded</vt:lpstr>
      <vt:lpstr>Calibri</vt:lpstr>
      <vt:lpstr>Calibri Light</vt:lpstr>
      <vt:lpstr>Coiny</vt:lpstr>
      <vt:lpstr>OpenSans</vt:lpstr>
      <vt:lpstr>Patrick Hand</vt:lpstr>
      <vt:lpstr>SVN-Bear</vt:lpstr>
      <vt:lpstr>Tahoma</vt:lpstr>
      <vt:lpstr>Times New Roman</vt:lpstr>
      <vt:lpstr>UVN Banh Mi</vt:lpstr>
      <vt:lpstr>Wingdings</vt:lpstr>
      <vt:lpstr>Office Theme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Nội dung chính của bài thơ là gì? </vt:lpstr>
      <vt:lpstr>Liên hệ bản thân</vt:lpstr>
      <vt:lpstr>PowerPoint Presentation</vt:lpstr>
      <vt:lpstr>PowerPoint Presentation</vt:lpstr>
      <vt:lpstr>Trò chơi Đặt Sao</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dc:creator>
  <cp:lastModifiedBy>Techsi.vn</cp:lastModifiedBy>
  <cp:revision>54</cp:revision>
  <dcterms:created xsi:type="dcterms:W3CDTF">2022-05-25T14:48:49Z</dcterms:created>
  <dcterms:modified xsi:type="dcterms:W3CDTF">2023-09-06T02:50:52Z</dcterms:modified>
</cp:coreProperties>
</file>