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a:t>
            </a:r>
            <a:r>
              <a:rPr lang="vi-VN" sz="4400" b="1">
                <a:solidFill>
                  <a:srgbClr val="0070C0"/>
                </a:solidFill>
                <a:latin typeface="Calibri" panose="020F0502020204030204" pitchFamily="34" charset="0"/>
                <a:cs typeface="Calibri" panose="020F0502020204030204" pitchFamily="34" charset="0"/>
              </a:rPr>
              <a:t>là xăng-ti-mét</a:t>
            </a:r>
            <a:r>
              <a:rPr lang="en-US" sz="4400" b="1">
                <a:solidFill>
                  <a:srgbClr val="0070C0"/>
                </a:solidFill>
                <a:latin typeface="Calibri" panose="020F0502020204030204" pitchFamily="34" charset="0"/>
                <a:cs typeface="Calibri" panose="020F0502020204030204" pitchFamily="34" charset="0"/>
              </a:rPr>
              <a:t> vuông</a:t>
            </a:r>
            <a:r>
              <a:rPr lang="vi-VN" sz="4400" b="1">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a:t>
            </a:r>
            <a:r>
              <a:rPr lang="en-US" sz="3200" b="1" dirty="0" smtClean="0">
                <a:solidFill>
                  <a:srgbClr val="FF0000"/>
                </a:solidFill>
                <a:latin typeface="Calibri" panose="020F0502020204030204" pitchFamily="34" charset="0"/>
                <a:cs typeface="Calibri" panose="020F0502020204030204" pitchFamily="34" charset="0"/>
              </a:rPr>
              <a:t>cm²</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a:t>
            </a:r>
            <a:r>
              <a:rPr lang="pl-PL" sz="3200" b="1" baseline="30000" dirty="0">
                <a:solidFill>
                  <a:srgbClr val="002060"/>
                </a:solidFill>
                <a:latin typeface="Calibri" panose="020F0502020204030204" pitchFamily="34" charset="0"/>
                <a:cs typeface="Calibri" panose="020F0502020204030204" pitchFamily="34" charset="0"/>
              </a:rPr>
              <a:t>2</a:t>
            </a:r>
            <a:r>
              <a:rPr lang="pl-PL" sz="3200" b="1" dirty="0">
                <a:solidFill>
                  <a:srgbClr val="002060"/>
                </a:solidFill>
                <a:latin typeface="Calibri" panose="020F0502020204030204" pitchFamily="34" charset="0"/>
                <a:cs typeface="Calibri" panose="020F0502020204030204" pitchFamily="34" charset="0"/>
              </a:rPr>
              <a:t>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a:t>
            </a:r>
            <a:r>
              <a:rPr kumimoji="1" lang="vi-VN" altLang="zh-CN" sz="3200" b="1" baseline="30000"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vàng có diện tích 880 cm</a:t>
            </a:r>
            <a:r>
              <a:rPr kumimoji="1" lang="vi-VN" altLang="zh-CN" sz="3200" b="1" baseline="30000"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545</Words>
  <Application>Microsoft Office PowerPoint</Application>
  <PresentationFormat>Widescreen</PresentationFormat>
  <Paragraphs>105</Paragraphs>
  <Slides>25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等线</vt:lpstr>
      <vt:lpstr>等线 Light</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71</cp:revision>
  <dcterms:created xsi:type="dcterms:W3CDTF">2022-11-02T07:54:15Z</dcterms:created>
  <dcterms:modified xsi:type="dcterms:W3CDTF">2023-02-13T07:51:40Z</dcterms:modified>
</cp:coreProperties>
</file>