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2" r:id="rId7"/>
    <p:sldId id="263" r:id="rId8"/>
    <p:sldId id="264" r:id="rId9"/>
    <p:sldId id="275" r:id="rId10"/>
    <p:sldId id="276" r:id="rId11"/>
    <p:sldId id="272" r:id="rId12"/>
    <p:sldId id="277" r:id="rId13"/>
    <p:sldId id="274"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oiny" panose="020B0604020202020204" charset="0"/>
      <p:regular r:id="rId20"/>
    </p:embeddedFont>
    <p:embeddedFont>
      <p:font typeface="Itim" panose="020B0604020202020204" charset="-34"/>
      <p:regular r:id="rId21"/>
    </p:embeddedFont>
    <p:embeddedFont>
      <p:font typeface="Pattaya" panose="020B0604020202020204" charset="-34"/>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j/O/9RjjAXGyehpKrM+x5TB3YKo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F5357B8-FB03-41EA-88F5-C5C9A272C0BF}">
  <a:tblStyle styleId="{DF5357B8-FB03-41EA-88F5-C5C9A272C0BF}" styleName="Table_0">
    <a:wholeTbl>
      <a:tcTxStyle b="off" i="off">
        <a:font>
          <a:latin typeface="Itim"/>
          <a:ea typeface="Itim"/>
          <a:cs typeface="Itim"/>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Itim"/>
          <a:ea typeface="Itim"/>
          <a:cs typeface="Itim"/>
        </a:font>
        <a:schemeClr val="lt1"/>
      </a:tcTxStyle>
      <a:tcStyle>
        <a:tcBdr/>
        <a:fill>
          <a:solidFill>
            <a:schemeClr val="accent1"/>
          </a:solidFill>
        </a:fill>
      </a:tcStyle>
    </a:lastCol>
    <a:firstCol>
      <a:tcTxStyle b="on" i="off">
        <a:font>
          <a:latin typeface="Itim"/>
          <a:ea typeface="Itim"/>
          <a:cs typeface="Itim"/>
        </a:font>
        <a:schemeClr val="lt1"/>
      </a:tcTxStyle>
      <a:tcStyle>
        <a:tcBdr/>
        <a:fill>
          <a:solidFill>
            <a:schemeClr val="accent1"/>
          </a:solidFill>
        </a:fill>
      </a:tcStyle>
    </a:firstCol>
    <a:lastRow>
      <a:tcTxStyle b="on" i="off">
        <a:font>
          <a:latin typeface="Itim"/>
          <a:ea typeface="Itim"/>
          <a:cs typeface="Itim"/>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Itim"/>
          <a:ea typeface="Itim"/>
          <a:cs typeface="Itim"/>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954"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font" Target="fonts/font4.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1" name="Google Shape;20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495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9"/>
        <p:cNvGrpSpPr/>
        <p:nvPr/>
      </p:nvGrpSpPr>
      <p:grpSpPr>
        <a:xfrm>
          <a:off x="0" y="0"/>
          <a:ext cx="0" cy="0"/>
          <a:chOff x="0" y="0"/>
          <a:chExt cx="0" cy="0"/>
        </a:xfrm>
      </p:grpSpPr>
      <p:sp>
        <p:nvSpPr>
          <p:cNvPr id="4070" name="Google Shape;407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1" name="Google Shape;407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451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3"/>
        <p:cNvGrpSpPr/>
        <p:nvPr/>
      </p:nvGrpSpPr>
      <p:grpSpPr>
        <a:xfrm>
          <a:off x="0" y="0"/>
          <a:ext cx="0" cy="0"/>
          <a:chOff x="0" y="0"/>
          <a:chExt cx="0" cy="0"/>
        </a:xfrm>
      </p:grpSpPr>
      <p:sp>
        <p:nvSpPr>
          <p:cNvPr id="4104" name="Google Shape;4104;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5" name="Google Shape;410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7"/>
        <p:cNvGrpSpPr/>
        <p:nvPr/>
      </p:nvGrpSpPr>
      <p:grpSpPr>
        <a:xfrm>
          <a:off x="0" y="0"/>
          <a:ext cx="0" cy="0"/>
          <a:chOff x="0" y="0"/>
          <a:chExt cx="0" cy="0"/>
        </a:xfrm>
      </p:grpSpPr>
      <p:sp>
        <p:nvSpPr>
          <p:cNvPr id="2178" name="Google Shape;217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9" name="Google Shape;21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1"/>
        <p:cNvGrpSpPr/>
        <p:nvPr/>
      </p:nvGrpSpPr>
      <p:grpSpPr>
        <a:xfrm>
          <a:off x="0" y="0"/>
          <a:ext cx="0" cy="0"/>
          <a:chOff x="0" y="0"/>
          <a:chExt cx="0" cy="0"/>
        </a:xfrm>
      </p:grpSpPr>
      <p:sp>
        <p:nvSpPr>
          <p:cNvPr id="2412" name="Google Shape;24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3" name="Google Shape;24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MỖI HỘP THỨC ĂN 🡪 XUẤT HIỆN CÂU HỎI</a:t>
            </a:r>
            <a:endParaRPr/>
          </a:p>
          <a:p>
            <a:pPr marL="0" lvl="0" indent="0" algn="l" rtl="0">
              <a:spcBef>
                <a:spcPts val="0"/>
              </a:spcBef>
              <a:spcAft>
                <a:spcPts val="0"/>
              </a:spcAft>
              <a:buNone/>
            </a:pPr>
            <a:r>
              <a:rPr lang="en-US" b="1"/>
              <a:t>SAU KHI HS HOÀN THÀNH CÁC THỬ THÁCH, GV CLICK CHUỘT VÀO CON MÈO 🡪 DI CHUYỂN ĐẾN SLIDE KẾT THÚC</a:t>
            </a:r>
            <a:endParaRPr b="1"/>
          </a:p>
        </p:txBody>
      </p:sp>
      <p:sp>
        <p:nvSpPr>
          <p:cNvPr id="2414" name="Google Shape;24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2" name="Google Shape;253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GV CLICK CHUỘT VÀO CON MÈO 🡪 TRỞ VỀ SLIDE BAN ĐẦU</a:t>
            </a:r>
            <a:endParaRPr b="1"/>
          </a:p>
        </p:txBody>
      </p:sp>
      <p:sp>
        <p:nvSpPr>
          <p:cNvPr id="2533" name="Google Shape;253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3"/>
        <p:cNvGrpSpPr/>
        <p:nvPr/>
      </p:nvGrpSpPr>
      <p:grpSpPr>
        <a:xfrm>
          <a:off x="0" y="0"/>
          <a:ext cx="0" cy="0"/>
          <a:chOff x="0" y="0"/>
          <a:chExt cx="0" cy="0"/>
        </a:xfrm>
      </p:grpSpPr>
      <p:sp>
        <p:nvSpPr>
          <p:cNvPr id="2684" name="Google Shape;268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5" name="Google Shape;268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GV CLICK CHUỘT VÀO CON MÈO 🡪 TRỞ VỀ SLIDE BAN ĐẦU</a:t>
            </a:r>
            <a:endParaRPr b="1"/>
          </a:p>
          <a:p>
            <a:pPr marL="0" lvl="0" indent="0" algn="l" rtl="0">
              <a:spcBef>
                <a:spcPts val="0"/>
              </a:spcBef>
              <a:spcAft>
                <a:spcPts val="0"/>
              </a:spcAft>
              <a:buNone/>
            </a:pPr>
            <a:endParaRPr/>
          </a:p>
        </p:txBody>
      </p:sp>
      <p:sp>
        <p:nvSpPr>
          <p:cNvPr id="2686" name="Google Shape;2686;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8" name="Google Shape;300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1"/>
        <p:cNvGrpSpPr/>
        <p:nvPr/>
      </p:nvGrpSpPr>
      <p:grpSpPr>
        <a:xfrm>
          <a:off x="0" y="0"/>
          <a:ext cx="0" cy="0"/>
          <a:chOff x="0" y="0"/>
          <a:chExt cx="0" cy="0"/>
        </a:xfrm>
      </p:grpSpPr>
      <p:sp>
        <p:nvSpPr>
          <p:cNvPr id="3172" name="Google Shape;317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3" name="Google Shape;317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6"/>
        <p:cNvGrpSpPr/>
        <p:nvPr/>
      </p:nvGrpSpPr>
      <p:grpSpPr>
        <a:xfrm>
          <a:off x="0" y="0"/>
          <a:ext cx="0" cy="0"/>
          <a:chOff x="0" y="0"/>
          <a:chExt cx="0" cy="0"/>
        </a:xfrm>
      </p:grpSpPr>
      <p:sp>
        <p:nvSpPr>
          <p:cNvPr id="3367" name="Google Shape;336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8" name="Google Shape;336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2218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สไลด์ชื่อเรื่อง">
  <p:cSld name="สไลด์ชื่อเรื่อง">
    <p:bg>
      <p:bgPr>
        <a:solidFill>
          <a:srgbClr val="ECE289"/>
        </a:solidFill>
        <a:effectLst/>
      </p:bgPr>
    </p:bg>
    <p:spTree>
      <p:nvGrpSpPr>
        <p:cNvPr id="1" name="Shape 16"/>
        <p:cNvGrpSpPr/>
        <p:nvPr/>
      </p:nvGrpSpPr>
      <p:grpSpPr>
        <a:xfrm>
          <a:off x="0" y="0"/>
          <a:ext cx="0" cy="0"/>
          <a:chOff x="0" y="0"/>
          <a:chExt cx="0" cy="0"/>
        </a:xfrm>
      </p:grpSpPr>
      <p:sp>
        <p:nvSpPr>
          <p:cNvPr id="17" name="Google Shape;1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21"/>
          <p:cNvSpPr/>
          <p:nvPr/>
        </p:nvSpPr>
        <p:spPr>
          <a:xfrm flipH="1">
            <a:off x="-2396778" y="1620456"/>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1" name="Google Shape;21;p21"/>
          <p:cNvSpPr/>
          <p:nvPr/>
        </p:nvSpPr>
        <p:spPr>
          <a:xfrm>
            <a:off x="8809688" y="1605751"/>
            <a:ext cx="5918479" cy="2984954"/>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2" name="Google Shape;22;p21"/>
          <p:cNvGrpSpPr/>
          <p:nvPr/>
        </p:nvGrpSpPr>
        <p:grpSpPr>
          <a:xfrm>
            <a:off x="885556" y="3439193"/>
            <a:ext cx="3080088" cy="2317362"/>
            <a:chOff x="885723" y="3359236"/>
            <a:chExt cx="3080088" cy="2317362"/>
          </a:xfrm>
        </p:grpSpPr>
        <p:sp>
          <p:nvSpPr>
            <p:cNvPr id="23" name="Google Shape;23;p21"/>
            <p:cNvSpPr/>
            <p:nvPr/>
          </p:nvSpPr>
          <p:spPr>
            <a:xfrm rot="563369">
              <a:off x="1020588" y="3575862"/>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24" name="Google Shape;24;p21"/>
            <p:cNvGrpSpPr/>
            <p:nvPr/>
          </p:nvGrpSpPr>
          <p:grpSpPr>
            <a:xfrm>
              <a:off x="2273530" y="3696886"/>
              <a:ext cx="1194796" cy="362385"/>
              <a:chOff x="1297474" y="2027396"/>
              <a:chExt cx="2095584" cy="621557"/>
            </a:xfrm>
          </p:grpSpPr>
          <p:grpSp>
            <p:nvGrpSpPr>
              <p:cNvPr id="25" name="Google Shape;25;p21"/>
              <p:cNvGrpSpPr/>
              <p:nvPr/>
            </p:nvGrpSpPr>
            <p:grpSpPr>
              <a:xfrm>
                <a:off x="1297474" y="2027396"/>
                <a:ext cx="383810" cy="329745"/>
                <a:chOff x="3730718" y="705949"/>
                <a:chExt cx="1993076" cy="1624075"/>
              </a:xfrm>
            </p:grpSpPr>
            <p:sp>
              <p:nvSpPr>
                <p:cNvPr id="26" name="Google Shape;2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7" name="Google Shape;2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8" name="Google Shape;28;p21"/>
              <p:cNvGrpSpPr/>
              <p:nvPr/>
            </p:nvGrpSpPr>
            <p:grpSpPr>
              <a:xfrm>
                <a:off x="2189973" y="2105231"/>
                <a:ext cx="341965" cy="331030"/>
                <a:chOff x="3730718" y="705949"/>
                <a:chExt cx="1993076" cy="1624075"/>
              </a:xfrm>
            </p:grpSpPr>
            <p:sp>
              <p:nvSpPr>
                <p:cNvPr id="29" name="Google Shape;2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0" name="Google Shape;3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31" name="Google Shape;31;p21"/>
              <p:cNvGrpSpPr/>
              <p:nvPr/>
            </p:nvGrpSpPr>
            <p:grpSpPr>
              <a:xfrm>
                <a:off x="3051093" y="2331437"/>
                <a:ext cx="341965" cy="317516"/>
                <a:chOff x="3730718" y="705949"/>
                <a:chExt cx="1993076" cy="1624075"/>
              </a:xfrm>
            </p:grpSpPr>
            <p:sp>
              <p:nvSpPr>
                <p:cNvPr id="32" name="Google Shape;32;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3" name="Google Shape;33;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34" name="Google Shape;34;p21"/>
          <p:cNvGrpSpPr/>
          <p:nvPr/>
        </p:nvGrpSpPr>
        <p:grpSpPr>
          <a:xfrm>
            <a:off x="8116784" y="3492922"/>
            <a:ext cx="3042046" cy="2251473"/>
            <a:chOff x="8116784" y="3492922"/>
            <a:chExt cx="3042046" cy="2251473"/>
          </a:xfrm>
        </p:grpSpPr>
        <p:sp>
          <p:nvSpPr>
            <p:cNvPr id="35" name="Google Shape;35;p21"/>
            <p:cNvSpPr/>
            <p:nvPr/>
          </p:nvSpPr>
          <p:spPr>
            <a:xfrm rot="-472604" flipH="1">
              <a:off x="8232628" y="3676603"/>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36" name="Google Shape;36;p21"/>
            <p:cNvGrpSpPr/>
            <p:nvPr/>
          </p:nvGrpSpPr>
          <p:grpSpPr>
            <a:xfrm flipH="1">
              <a:off x="8655345" y="3792502"/>
              <a:ext cx="1094655" cy="362385"/>
              <a:chOff x="1297474" y="2027396"/>
              <a:chExt cx="2095584" cy="621557"/>
            </a:xfrm>
          </p:grpSpPr>
          <p:grpSp>
            <p:nvGrpSpPr>
              <p:cNvPr id="37" name="Google Shape;37;p21"/>
              <p:cNvGrpSpPr/>
              <p:nvPr/>
            </p:nvGrpSpPr>
            <p:grpSpPr>
              <a:xfrm>
                <a:off x="1297474" y="2027396"/>
                <a:ext cx="383810" cy="329745"/>
                <a:chOff x="3730718" y="705949"/>
                <a:chExt cx="1993076" cy="1624075"/>
              </a:xfrm>
            </p:grpSpPr>
            <p:sp>
              <p:nvSpPr>
                <p:cNvPr id="38" name="Google Shape;3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39" name="Google Shape;3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0" name="Google Shape;40;p21"/>
              <p:cNvGrpSpPr/>
              <p:nvPr/>
            </p:nvGrpSpPr>
            <p:grpSpPr>
              <a:xfrm>
                <a:off x="2189973" y="2105231"/>
                <a:ext cx="341965" cy="331030"/>
                <a:chOff x="3730718" y="705949"/>
                <a:chExt cx="1993076" cy="1624075"/>
              </a:xfrm>
            </p:grpSpPr>
            <p:sp>
              <p:nvSpPr>
                <p:cNvPr id="41" name="Google Shape;4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2" name="Google Shape;4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43" name="Google Shape;43;p21"/>
              <p:cNvGrpSpPr/>
              <p:nvPr/>
            </p:nvGrpSpPr>
            <p:grpSpPr>
              <a:xfrm>
                <a:off x="3051093" y="2331437"/>
                <a:ext cx="341965" cy="317516"/>
                <a:chOff x="3730718" y="705949"/>
                <a:chExt cx="1993076" cy="1624075"/>
              </a:xfrm>
            </p:grpSpPr>
            <p:sp>
              <p:nvSpPr>
                <p:cNvPr id="44" name="Google Shape;4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45" name="Google Shape;4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46" name="Google Shape;46;p21"/>
          <p:cNvGrpSpPr/>
          <p:nvPr/>
        </p:nvGrpSpPr>
        <p:grpSpPr>
          <a:xfrm>
            <a:off x="-683890" y="3129577"/>
            <a:ext cx="3061797" cy="2285419"/>
            <a:chOff x="-683890" y="3129577"/>
            <a:chExt cx="3061797" cy="2285419"/>
          </a:xfrm>
        </p:grpSpPr>
        <p:sp>
          <p:nvSpPr>
            <p:cNvPr id="47" name="Google Shape;47;p21"/>
            <p:cNvSpPr/>
            <p:nvPr/>
          </p:nvSpPr>
          <p:spPr>
            <a:xfrm rot="519092">
              <a:off x="-558171" y="3330231"/>
              <a:ext cx="2810358" cy="1884110"/>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48" name="Google Shape;48;p21"/>
            <p:cNvGrpSpPr/>
            <p:nvPr/>
          </p:nvGrpSpPr>
          <p:grpSpPr>
            <a:xfrm rot="-283763">
              <a:off x="0" y="3445870"/>
              <a:ext cx="1867906" cy="422672"/>
              <a:chOff x="116889" y="1923993"/>
              <a:chExt cx="3276169" cy="724960"/>
            </a:xfrm>
          </p:grpSpPr>
          <p:grpSp>
            <p:nvGrpSpPr>
              <p:cNvPr id="49" name="Google Shape;49;p21"/>
              <p:cNvGrpSpPr/>
              <p:nvPr/>
            </p:nvGrpSpPr>
            <p:grpSpPr>
              <a:xfrm>
                <a:off x="1297474" y="2027396"/>
                <a:ext cx="383810" cy="329745"/>
                <a:chOff x="3730718" y="705949"/>
                <a:chExt cx="1993076" cy="1624075"/>
              </a:xfrm>
            </p:grpSpPr>
            <p:sp>
              <p:nvSpPr>
                <p:cNvPr id="50" name="Google Shape;50;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1" name="Google Shape;51;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2" name="Google Shape;52;p21"/>
              <p:cNvGrpSpPr/>
              <p:nvPr/>
            </p:nvGrpSpPr>
            <p:grpSpPr>
              <a:xfrm>
                <a:off x="2189973" y="2105231"/>
                <a:ext cx="341965" cy="331030"/>
                <a:chOff x="3730718" y="705949"/>
                <a:chExt cx="1993076" cy="1624075"/>
              </a:xfrm>
            </p:grpSpPr>
            <p:sp>
              <p:nvSpPr>
                <p:cNvPr id="53" name="Google Shape;53;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4" name="Google Shape;54;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5" name="Google Shape;55;p21"/>
              <p:cNvGrpSpPr/>
              <p:nvPr/>
            </p:nvGrpSpPr>
            <p:grpSpPr>
              <a:xfrm>
                <a:off x="116889" y="1923993"/>
                <a:ext cx="531032" cy="465646"/>
                <a:chOff x="3730718" y="705949"/>
                <a:chExt cx="1993076" cy="1624075"/>
              </a:xfrm>
            </p:grpSpPr>
            <p:sp>
              <p:nvSpPr>
                <p:cNvPr id="56" name="Google Shape;56;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57" name="Google Shape;57;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58" name="Google Shape;58;p21"/>
              <p:cNvGrpSpPr/>
              <p:nvPr/>
            </p:nvGrpSpPr>
            <p:grpSpPr>
              <a:xfrm>
                <a:off x="3051093" y="2331437"/>
                <a:ext cx="341965" cy="317516"/>
                <a:chOff x="3730718" y="705949"/>
                <a:chExt cx="1993076" cy="1624075"/>
              </a:xfrm>
            </p:grpSpPr>
            <p:sp>
              <p:nvSpPr>
                <p:cNvPr id="59" name="Google Shape;59;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0" name="Google Shape;60;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61" name="Google Shape;61;p21"/>
          <p:cNvGrpSpPr/>
          <p:nvPr/>
        </p:nvGrpSpPr>
        <p:grpSpPr>
          <a:xfrm>
            <a:off x="9595656" y="3198667"/>
            <a:ext cx="3042046" cy="2251473"/>
            <a:chOff x="9595656" y="3198667"/>
            <a:chExt cx="3042046" cy="2251473"/>
          </a:xfrm>
        </p:grpSpPr>
        <p:sp>
          <p:nvSpPr>
            <p:cNvPr id="62" name="Google Shape;62;p21"/>
            <p:cNvSpPr/>
            <p:nvPr/>
          </p:nvSpPr>
          <p:spPr>
            <a:xfrm rot="-472604" flipH="1">
              <a:off x="9711500" y="3382348"/>
              <a:ext cx="2810358" cy="188411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nvGrpSpPr>
            <p:cNvPr id="63" name="Google Shape;63;p21"/>
            <p:cNvGrpSpPr/>
            <p:nvPr/>
          </p:nvGrpSpPr>
          <p:grpSpPr>
            <a:xfrm rot="698712" flipH="1">
              <a:off x="10182727" y="3515391"/>
              <a:ext cx="1867906" cy="422672"/>
              <a:chOff x="116889" y="1923993"/>
              <a:chExt cx="3276169" cy="724960"/>
            </a:xfrm>
          </p:grpSpPr>
          <p:grpSp>
            <p:nvGrpSpPr>
              <p:cNvPr id="64" name="Google Shape;64;p21"/>
              <p:cNvGrpSpPr/>
              <p:nvPr/>
            </p:nvGrpSpPr>
            <p:grpSpPr>
              <a:xfrm>
                <a:off x="1297474" y="2027396"/>
                <a:ext cx="383810" cy="329745"/>
                <a:chOff x="3730718" y="705949"/>
                <a:chExt cx="1993076" cy="1624075"/>
              </a:xfrm>
            </p:grpSpPr>
            <p:sp>
              <p:nvSpPr>
                <p:cNvPr id="65" name="Google Shape;65;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6" name="Google Shape;66;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67" name="Google Shape;67;p21"/>
              <p:cNvGrpSpPr/>
              <p:nvPr/>
            </p:nvGrpSpPr>
            <p:grpSpPr>
              <a:xfrm>
                <a:off x="2189973" y="2105231"/>
                <a:ext cx="341965" cy="331030"/>
                <a:chOff x="3730718" y="705949"/>
                <a:chExt cx="1993076" cy="1624075"/>
              </a:xfrm>
            </p:grpSpPr>
            <p:sp>
              <p:nvSpPr>
                <p:cNvPr id="68" name="Google Shape;68;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69" name="Google Shape;69;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0" name="Google Shape;70;p21"/>
              <p:cNvGrpSpPr/>
              <p:nvPr/>
            </p:nvGrpSpPr>
            <p:grpSpPr>
              <a:xfrm>
                <a:off x="116889" y="1923993"/>
                <a:ext cx="531032" cy="465646"/>
                <a:chOff x="3730718" y="705949"/>
                <a:chExt cx="1993076" cy="1624075"/>
              </a:xfrm>
            </p:grpSpPr>
            <p:sp>
              <p:nvSpPr>
                <p:cNvPr id="71" name="Google Shape;71;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2" name="Google Shape;72;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73" name="Google Shape;73;p21"/>
              <p:cNvGrpSpPr/>
              <p:nvPr/>
            </p:nvGrpSpPr>
            <p:grpSpPr>
              <a:xfrm>
                <a:off x="3051093" y="2331437"/>
                <a:ext cx="341965" cy="317516"/>
                <a:chOff x="3730718" y="705949"/>
                <a:chExt cx="1993076" cy="1624075"/>
              </a:xfrm>
            </p:grpSpPr>
            <p:sp>
              <p:nvSpPr>
                <p:cNvPr id="74" name="Google Shape;74;p21"/>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5" name="Google Shape;75;p21"/>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grpSp>
      <p:grpSp>
        <p:nvGrpSpPr>
          <p:cNvPr id="76" name="Google Shape;76;p21"/>
          <p:cNvGrpSpPr/>
          <p:nvPr/>
        </p:nvGrpSpPr>
        <p:grpSpPr>
          <a:xfrm>
            <a:off x="0" y="4573902"/>
            <a:ext cx="12192000" cy="2284097"/>
            <a:chOff x="0" y="4340888"/>
            <a:chExt cx="12192000" cy="2517111"/>
          </a:xfrm>
        </p:grpSpPr>
        <p:sp>
          <p:nvSpPr>
            <p:cNvPr id="77" name="Google Shape;77;p21"/>
            <p:cNvSpPr/>
            <p:nvPr/>
          </p:nvSpPr>
          <p:spPr>
            <a:xfrm>
              <a:off x="0" y="4340888"/>
              <a:ext cx="12192000" cy="2517111"/>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8" name="Google Shape;78;p21"/>
            <p:cNvSpPr/>
            <p:nvPr/>
          </p:nvSpPr>
          <p:spPr>
            <a:xfrm>
              <a:off x="562463" y="470334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79" name="Google Shape;79;p21"/>
            <p:cNvSpPr/>
            <p:nvPr/>
          </p:nvSpPr>
          <p:spPr>
            <a:xfrm>
              <a:off x="3268145" y="585271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0" name="Google Shape;80;p21"/>
            <p:cNvSpPr/>
            <p:nvPr/>
          </p:nvSpPr>
          <p:spPr>
            <a:xfrm>
              <a:off x="6712825" y="537949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1" name="Google Shape;81;p21"/>
            <p:cNvSpPr/>
            <p:nvPr/>
          </p:nvSpPr>
          <p:spPr>
            <a:xfrm>
              <a:off x="10424027" y="4824320"/>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82" name="Google Shape;82;p21"/>
          <p:cNvSpPr/>
          <p:nvPr/>
        </p:nvSpPr>
        <p:spPr>
          <a:xfrm rot="1072314">
            <a:off x="669758" y="224446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3" name="Google Shape;83;p21"/>
          <p:cNvSpPr/>
          <p:nvPr/>
        </p:nvSpPr>
        <p:spPr>
          <a:xfrm>
            <a:off x="2054665" y="286784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4" name="Google Shape;84;p21"/>
          <p:cNvSpPr/>
          <p:nvPr/>
        </p:nvSpPr>
        <p:spPr>
          <a:xfrm rot="1072314">
            <a:off x="10656129" y="2262163"/>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5" name="Google Shape;85;p21"/>
          <p:cNvSpPr/>
          <p:nvPr/>
        </p:nvSpPr>
        <p:spPr>
          <a:xfrm>
            <a:off x="9231083" y="293982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86" name="Google Shape;86;p21"/>
          <p:cNvSpPr txBox="1">
            <a:spLocks noGrp="1"/>
          </p:cNvSpPr>
          <p:nvPr>
            <p:ph type="title"/>
          </p:nvPr>
        </p:nvSpPr>
        <p:spPr>
          <a:xfrm>
            <a:off x="3531815" y="141802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21"/>
          <p:cNvSpPr txBox="1">
            <a:spLocks noGrp="1"/>
          </p:cNvSpPr>
          <p:nvPr>
            <p:ph type="body" idx="1"/>
          </p:nvPr>
        </p:nvSpPr>
        <p:spPr>
          <a:xfrm>
            <a:off x="4541323" y="2507956"/>
            <a:ext cx="3364184" cy="10747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4000"/>
              <a:buNone/>
              <a:defRPr sz="40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21"/>
          <p:cNvSpPr txBox="1">
            <a:spLocks noGrp="1"/>
          </p:cNvSpPr>
          <p:nvPr>
            <p:ph type="body" idx="2"/>
          </p:nvPr>
        </p:nvSpPr>
        <p:spPr>
          <a:xfrm>
            <a:off x="4259354" y="3280345"/>
            <a:ext cx="3819404" cy="711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รูปภาพพร้อมคำอธิบายภาพ">
  <p:cSld name="รูปภาพพร้อมคำอธิบายภาพ">
    <p:spTree>
      <p:nvGrpSpPr>
        <p:cNvPr id="1" name="Shape 719"/>
        <p:cNvGrpSpPr/>
        <p:nvPr/>
      </p:nvGrpSpPr>
      <p:grpSpPr>
        <a:xfrm>
          <a:off x="0" y="0"/>
          <a:ext cx="0" cy="0"/>
          <a:chOff x="0" y="0"/>
          <a:chExt cx="0" cy="0"/>
        </a:xfrm>
      </p:grpSpPr>
      <p:sp>
        <p:nvSpPr>
          <p:cNvPr id="720" name="Google Shape;720;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1" name="Google Shape;721;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2" name="Google Shape;72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723" name="Google Shape;723;p32"/>
          <p:cNvGrpSpPr/>
          <p:nvPr/>
        </p:nvGrpSpPr>
        <p:grpSpPr>
          <a:xfrm rot="10800000" flipH="1">
            <a:off x="-326717" y="4701051"/>
            <a:ext cx="1101156" cy="884384"/>
            <a:chOff x="1752751" y="749874"/>
            <a:chExt cx="1101156" cy="884384"/>
          </a:xfrm>
        </p:grpSpPr>
        <p:cxnSp>
          <p:nvCxnSpPr>
            <p:cNvPr id="724" name="Google Shape;724;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25" name="Google Shape;725;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6" name="Google Shape;726;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7" name="Google Shape;727;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28" name="Google Shape;728;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29" name="Google Shape;729;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0" name="Google Shape;730;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1" name="Google Shape;731;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32" name="Google Shape;732;p32"/>
          <p:cNvGrpSpPr/>
          <p:nvPr/>
        </p:nvGrpSpPr>
        <p:grpSpPr>
          <a:xfrm>
            <a:off x="-110808" y="0"/>
            <a:ext cx="1101156" cy="884384"/>
            <a:chOff x="1752751" y="749874"/>
            <a:chExt cx="1101156" cy="884384"/>
          </a:xfrm>
        </p:grpSpPr>
        <p:cxnSp>
          <p:nvCxnSpPr>
            <p:cNvPr id="733" name="Google Shape;733;p3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734" name="Google Shape;734;p3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5" name="Google Shape;735;p3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6" name="Google Shape;736;p3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7" name="Google Shape;737;p3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738" name="Google Shape;738;p3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39" name="Google Shape;739;p3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740" name="Google Shape;740;p3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741" name="Google Shape;741;p32"/>
          <p:cNvGrpSpPr/>
          <p:nvPr/>
        </p:nvGrpSpPr>
        <p:grpSpPr>
          <a:xfrm>
            <a:off x="1087208" y="4438292"/>
            <a:ext cx="4859113" cy="999300"/>
            <a:chOff x="3643381" y="3986617"/>
            <a:chExt cx="4859113" cy="999300"/>
          </a:xfrm>
        </p:grpSpPr>
        <p:grpSp>
          <p:nvGrpSpPr>
            <p:cNvPr id="742" name="Google Shape;742;p32"/>
            <p:cNvGrpSpPr/>
            <p:nvPr/>
          </p:nvGrpSpPr>
          <p:grpSpPr>
            <a:xfrm>
              <a:off x="3643381" y="3986617"/>
              <a:ext cx="4859113" cy="999300"/>
              <a:chOff x="3692324" y="2391920"/>
              <a:chExt cx="4859113" cy="999300"/>
            </a:xfrm>
          </p:grpSpPr>
          <p:sp>
            <p:nvSpPr>
              <p:cNvPr id="743" name="Google Shape;743;p32"/>
              <p:cNvSpPr/>
              <p:nvPr/>
            </p:nvSpPr>
            <p:spPr>
              <a:xfrm>
                <a:off x="3692324" y="2391920"/>
                <a:ext cx="4859113" cy="999160"/>
              </a:xfrm>
              <a:prstGeom prst="rect">
                <a:avLst/>
              </a:prstGeom>
              <a:solidFill>
                <a:srgbClr val="84382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744" name="Google Shape;744;p32"/>
              <p:cNvCxnSpPr>
                <a:stCxn id="743" idx="0"/>
                <a:endCxn id="743" idx="2"/>
              </p:cNvCxnSpPr>
              <p:nvPr/>
            </p:nvCxnSpPr>
            <p:spPr>
              <a:xfrm>
                <a:off x="6121881" y="2391920"/>
                <a:ext cx="0" cy="999300"/>
              </a:xfrm>
              <a:prstGeom prst="straightConnector1">
                <a:avLst/>
              </a:prstGeom>
              <a:noFill/>
              <a:ln w="57150" cap="flat" cmpd="sng">
                <a:solidFill>
                  <a:schemeClr val="dk1"/>
                </a:solidFill>
                <a:prstDash val="solid"/>
                <a:miter lim="800000"/>
                <a:headEnd type="none" w="sm" len="sm"/>
                <a:tailEnd type="none" w="sm" len="sm"/>
              </a:ln>
            </p:spPr>
          </p:cxnSp>
          <p:sp>
            <p:nvSpPr>
              <p:cNvPr id="745" name="Google Shape;745;p32"/>
              <p:cNvSpPr/>
              <p:nvPr/>
            </p:nvSpPr>
            <p:spPr>
              <a:xfrm>
                <a:off x="5776894"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6" name="Google Shape;746;p32"/>
              <p:cNvSpPr/>
              <p:nvPr/>
            </p:nvSpPr>
            <p:spPr>
              <a:xfrm>
                <a:off x="6291155" y="2505456"/>
                <a:ext cx="141783" cy="114333"/>
              </a:xfrm>
              <a:prstGeom prst="flowChartConnector">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47" name="Google Shape;747;p32"/>
            <p:cNvGrpSpPr/>
            <p:nvPr/>
          </p:nvGrpSpPr>
          <p:grpSpPr>
            <a:xfrm rot="-5400000">
              <a:off x="4424287" y="3596218"/>
              <a:ext cx="888847" cy="1818900"/>
              <a:chOff x="984889" y="1857117"/>
              <a:chExt cx="2237393" cy="4516892"/>
            </a:xfrm>
          </p:grpSpPr>
          <p:sp>
            <p:nvSpPr>
              <p:cNvPr id="748" name="Google Shape;748;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49" name="Google Shape;749;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0" name="Google Shape;750;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1" name="Google Shape;751;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2" name="Google Shape;752;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3" name="Google Shape;753;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4" name="Google Shape;754;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5" name="Google Shape;755;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6" name="Google Shape;756;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7" name="Google Shape;757;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8" name="Google Shape;758;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59" name="Google Shape;759;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0" name="Google Shape;760;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1" name="Google Shape;761;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2" name="Google Shape;762;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3" name="Google Shape;763;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4" name="Google Shape;764;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5" name="Google Shape;765;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6" name="Google Shape;766;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7" name="Google Shape;767;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8" name="Google Shape;768;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69" name="Google Shape;769;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0" name="Google Shape;770;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1" name="Google Shape;771;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2" name="Google Shape;772;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3" name="Google Shape;773;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4" name="Google Shape;774;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5" name="Google Shape;775;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6" name="Google Shape;776;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7" name="Google Shape;777;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8" name="Google Shape;778;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79" name="Google Shape;779;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0" name="Google Shape;780;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1" name="Google Shape;781;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2" name="Google Shape;782;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3" name="Google Shape;783;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4" name="Google Shape;784;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5" name="Google Shape;785;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6" name="Google Shape;786;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87" name="Google Shape;787;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88" name="Google Shape;788;p32"/>
            <p:cNvGrpSpPr/>
            <p:nvPr/>
          </p:nvGrpSpPr>
          <p:grpSpPr>
            <a:xfrm rot="5400000" flipH="1">
              <a:off x="6924827" y="3568313"/>
              <a:ext cx="888847" cy="1818900"/>
              <a:chOff x="984889" y="1857117"/>
              <a:chExt cx="2237393" cy="4516892"/>
            </a:xfrm>
          </p:grpSpPr>
          <p:sp>
            <p:nvSpPr>
              <p:cNvPr id="789" name="Google Shape;789;p32"/>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0" name="Google Shape;790;p32"/>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1" name="Google Shape;791;p32"/>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2" name="Google Shape;792;p32"/>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3" name="Google Shape;793;p32"/>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4" name="Google Shape;794;p3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5" name="Google Shape;795;p3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6" name="Google Shape;796;p3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7" name="Google Shape;797;p3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8" name="Google Shape;798;p3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99" name="Google Shape;799;p32"/>
              <p:cNvSpPr/>
              <p:nvPr/>
            </p:nvSpPr>
            <p:spPr>
              <a:xfrm rot="1294749">
                <a:off x="2677948" y="23496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0" name="Google Shape;800;p32"/>
              <p:cNvSpPr/>
              <p:nvPr/>
            </p:nvSpPr>
            <p:spPr>
              <a:xfrm rot="-409018">
                <a:off x="2676288" y="2236071"/>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1" name="Google Shape;801;p32"/>
              <p:cNvSpPr/>
              <p:nvPr/>
            </p:nvSpPr>
            <p:spPr>
              <a:xfrm rot="502562">
                <a:off x="2818493" y="2187419"/>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2" name="Google Shape;802;p32"/>
              <p:cNvSpPr/>
              <p:nvPr/>
            </p:nvSpPr>
            <p:spPr>
              <a:xfrm rot="2540723">
                <a:off x="2952477" y="2262622"/>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3" name="Google Shape;803;p32"/>
              <p:cNvSpPr/>
              <p:nvPr/>
            </p:nvSpPr>
            <p:spPr>
              <a:xfrm rot="2968536">
                <a:off x="3009193" y="238334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4" name="Google Shape;804;p32"/>
              <p:cNvSpPr/>
              <p:nvPr/>
            </p:nvSpPr>
            <p:spPr>
              <a:xfrm rot="-2329425">
                <a:off x="2121714" y="329118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5" name="Google Shape;805;p32"/>
              <p:cNvSpPr/>
              <p:nvPr/>
            </p:nvSpPr>
            <p:spPr>
              <a:xfrm rot="-4033192">
                <a:off x="2022629" y="33729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6" name="Google Shape;806;p32"/>
              <p:cNvSpPr/>
              <p:nvPr/>
            </p:nvSpPr>
            <p:spPr>
              <a:xfrm rot="-3121612">
                <a:off x="2055392" y="321889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7" name="Google Shape;807;p32"/>
              <p:cNvSpPr/>
              <p:nvPr/>
            </p:nvSpPr>
            <p:spPr>
              <a:xfrm rot="-1083451">
                <a:off x="2182126" y="314591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8" name="Google Shape;808;p32"/>
              <p:cNvSpPr/>
              <p:nvPr/>
            </p:nvSpPr>
            <p:spPr>
              <a:xfrm rot="-655638">
                <a:off x="2315112" y="315622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09" name="Google Shape;809;p32"/>
              <p:cNvSpPr/>
              <p:nvPr/>
            </p:nvSpPr>
            <p:spPr>
              <a:xfrm rot="1294749">
                <a:off x="2756760" y="366263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0" name="Google Shape;810;p32"/>
              <p:cNvSpPr/>
              <p:nvPr/>
            </p:nvSpPr>
            <p:spPr>
              <a:xfrm rot="-409018">
                <a:off x="2755100" y="354910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1" name="Google Shape;811;p32"/>
              <p:cNvSpPr/>
              <p:nvPr/>
            </p:nvSpPr>
            <p:spPr>
              <a:xfrm rot="502562">
                <a:off x="2897305" y="3500457"/>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2" name="Google Shape;812;p32"/>
              <p:cNvSpPr/>
              <p:nvPr/>
            </p:nvSpPr>
            <p:spPr>
              <a:xfrm rot="2540723">
                <a:off x="3031290" y="3575660"/>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3" name="Google Shape;813;p32"/>
              <p:cNvSpPr/>
              <p:nvPr/>
            </p:nvSpPr>
            <p:spPr>
              <a:xfrm rot="2968536">
                <a:off x="3088005" y="369638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4" name="Google Shape;814;p32"/>
              <p:cNvSpPr/>
              <p:nvPr/>
            </p:nvSpPr>
            <p:spPr>
              <a:xfrm rot="-2079869">
                <a:off x="2124124" y="4669112"/>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5" name="Google Shape;815;p32"/>
              <p:cNvSpPr/>
              <p:nvPr/>
            </p:nvSpPr>
            <p:spPr>
              <a:xfrm rot="-3783636">
                <a:off x="2024597" y="473514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6" name="Google Shape;816;p32"/>
              <p:cNvSpPr/>
              <p:nvPr/>
            </p:nvSpPr>
            <p:spPr>
              <a:xfrm rot="-2872056">
                <a:off x="2067907" y="458407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7" name="Google Shape;817;p32"/>
              <p:cNvSpPr/>
              <p:nvPr/>
            </p:nvSpPr>
            <p:spPr>
              <a:xfrm rot="-833895">
                <a:off x="2200140" y="452027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8" name="Google Shape;818;p32"/>
              <p:cNvSpPr/>
              <p:nvPr/>
            </p:nvSpPr>
            <p:spPr>
              <a:xfrm rot="-406082">
                <a:off x="2332028" y="45402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19" name="Google Shape;819;p32"/>
              <p:cNvSpPr/>
              <p:nvPr/>
            </p:nvSpPr>
            <p:spPr>
              <a:xfrm rot="-2682593">
                <a:off x="2216293" y="602609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0" name="Google Shape;820;p32"/>
              <p:cNvSpPr/>
              <p:nvPr/>
            </p:nvSpPr>
            <p:spPr>
              <a:xfrm rot="-4386360">
                <a:off x="2119780" y="612999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1" name="Google Shape;821;p32"/>
              <p:cNvSpPr/>
              <p:nvPr/>
            </p:nvSpPr>
            <p:spPr>
              <a:xfrm rot="-3474780">
                <a:off x="2137308" y="5973031"/>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2" name="Google Shape;822;p32"/>
              <p:cNvSpPr/>
              <p:nvPr/>
            </p:nvSpPr>
            <p:spPr>
              <a:xfrm rot="-1436619">
                <a:off x="2255153" y="588779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3" name="Google Shape;823;p32"/>
              <p:cNvSpPr/>
              <p:nvPr/>
            </p:nvSpPr>
            <p:spPr>
              <a:xfrm rot="-1008806">
                <a:off x="2388495" y="5884418"/>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4" name="Google Shape;824;p32"/>
              <p:cNvSpPr/>
              <p:nvPr/>
            </p:nvSpPr>
            <p:spPr>
              <a:xfrm rot="1294749">
                <a:off x="2480060" y="517762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5" name="Google Shape;825;p32"/>
              <p:cNvSpPr/>
              <p:nvPr/>
            </p:nvSpPr>
            <p:spPr>
              <a:xfrm rot="-409018">
                <a:off x="2478400" y="50640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6" name="Google Shape;826;p32"/>
              <p:cNvSpPr/>
              <p:nvPr/>
            </p:nvSpPr>
            <p:spPr>
              <a:xfrm rot="502562">
                <a:off x="2620605" y="501544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7" name="Google Shape;827;p32"/>
              <p:cNvSpPr/>
              <p:nvPr/>
            </p:nvSpPr>
            <p:spPr>
              <a:xfrm rot="2540723">
                <a:off x="2754590" y="509064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28" name="Google Shape;828;p32"/>
              <p:cNvSpPr/>
              <p:nvPr/>
            </p:nvSpPr>
            <p:spPr>
              <a:xfrm rot="2968536">
                <a:off x="2811305" y="521137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829" name="Google Shape;829;p32"/>
          <p:cNvGrpSpPr/>
          <p:nvPr/>
        </p:nvGrpSpPr>
        <p:grpSpPr>
          <a:xfrm>
            <a:off x="0" y="5443968"/>
            <a:ext cx="12192000" cy="1414030"/>
            <a:chOff x="0" y="5038725"/>
            <a:chExt cx="12192000" cy="1819273"/>
          </a:xfrm>
        </p:grpSpPr>
        <p:sp>
          <p:nvSpPr>
            <p:cNvPr id="830" name="Google Shape;830;p3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831" name="Google Shape;831;p3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832" name="Google Shape;832;p3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3" name="Google Shape;833;p3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834" name="Google Shape;834;p3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5" name="Google Shape;835;p3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6" name="Google Shape;836;p3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837" name="Google Shape;837;p3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838" name="Google Shape;838;p3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839" name="Google Shape;839;p32"/>
          <p:cNvGrpSpPr/>
          <p:nvPr/>
        </p:nvGrpSpPr>
        <p:grpSpPr>
          <a:xfrm>
            <a:off x="1005118" y="838405"/>
            <a:ext cx="4990455" cy="3557386"/>
            <a:chOff x="3561291" y="386730"/>
            <a:chExt cx="4990455" cy="3557386"/>
          </a:xfrm>
        </p:grpSpPr>
        <p:sp>
          <p:nvSpPr>
            <p:cNvPr id="840" name="Google Shape;840;p32"/>
            <p:cNvSpPr/>
            <p:nvPr/>
          </p:nvSpPr>
          <p:spPr>
            <a:xfrm>
              <a:off x="3561291" y="386730"/>
              <a:ext cx="4990455" cy="3557386"/>
            </a:xfrm>
            <a:custGeom>
              <a:avLst/>
              <a:gdLst/>
              <a:ahLst/>
              <a:cxnLst/>
              <a:rect l="l" t="t" r="r" b="b"/>
              <a:pathLst>
                <a:path w="4341080" h="2977480" extrusionOk="0">
                  <a:moveTo>
                    <a:pt x="250634" y="2678975"/>
                  </a:moveTo>
                  <a:cubicBezTo>
                    <a:pt x="114387" y="2309705"/>
                    <a:pt x="-10478" y="1175295"/>
                    <a:pt x="698" y="758735"/>
                  </a:cubicBezTo>
                  <a:cubicBezTo>
                    <a:pt x="11874" y="342175"/>
                    <a:pt x="57594" y="300519"/>
                    <a:pt x="317690" y="179615"/>
                  </a:cubicBezTo>
                  <a:cubicBezTo>
                    <a:pt x="577786" y="58711"/>
                    <a:pt x="1160970" y="62775"/>
                    <a:pt x="1561274" y="33311"/>
                  </a:cubicBezTo>
                  <a:cubicBezTo>
                    <a:pt x="1961578" y="3847"/>
                    <a:pt x="2353754" y="-5297"/>
                    <a:pt x="2719514" y="2831"/>
                  </a:cubicBezTo>
                  <a:cubicBezTo>
                    <a:pt x="3085274" y="10959"/>
                    <a:pt x="3527234" y="60743"/>
                    <a:pt x="3755834" y="82079"/>
                  </a:cubicBezTo>
                  <a:cubicBezTo>
                    <a:pt x="3984434" y="103415"/>
                    <a:pt x="4001706" y="102399"/>
                    <a:pt x="4091114" y="130847"/>
                  </a:cubicBezTo>
                  <a:cubicBezTo>
                    <a:pt x="4180522" y="159295"/>
                    <a:pt x="4250626" y="179615"/>
                    <a:pt x="4292282" y="252767"/>
                  </a:cubicBezTo>
                  <a:cubicBezTo>
                    <a:pt x="4333938" y="325919"/>
                    <a:pt x="4340034" y="369607"/>
                    <a:pt x="4341050" y="569759"/>
                  </a:cubicBezTo>
                  <a:cubicBezTo>
                    <a:pt x="4342066" y="769911"/>
                    <a:pt x="4317682" y="1122463"/>
                    <a:pt x="4298378" y="1453679"/>
                  </a:cubicBezTo>
                  <a:cubicBezTo>
                    <a:pt x="4279074" y="1784895"/>
                    <a:pt x="4255134" y="2314636"/>
                    <a:pt x="4225226" y="2557055"/>
                  </a:cubicBezTo>
                  <a:cubicBezTo>
                    <a:pt x="4195318" y="2799474"/>
                    <a:pt x="4201494" y="2838565"/>
                    <a:pt x="4118932" y="2908191"/>
                  </a:cubicBezTo>
                  <a:cubicBezTo>
                    <a:pt x="4036370" y="2977817"/>
                    <a:pt x="3729853" y="2974812"/>
                    <a:pt x="3729853" y="2974812"/>
                  </a:cubicBezTo>
                  <a:lnTo>
                    <a:pt x="1298003" y="2961661"/>
                  </a:lnTo>
                  <a:cubicBezTo>
                    <a:pt x="819086" y="2973535"/>
                    <a:pt x="982024" y="2982477"/>
                    <a:pt x="818181" y="2974355"/>
                  </a:cubicBezTo>
                  <a:cubicBezTo>
                    <a:pt x="617106" y="2965508"/>
                    <a:pt x="386881" y="3048245"/>
                    <a:pt x="250634" y="2678975"/>
                  </a:cubicBezTo>
                  <a:close/>
                </a:path>
              </a:pathLst>
            </a:cu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1" name="Google Shape;841;p32"/>
            <p:cNvSpPr/>
            <p:nvPr/>
          </p:nvSpPr>
          <p:spPr>
            <a:xfrm>
              <a:off x="3873722" y="858530"/>
              <a:ext cx="4267025" cy="2694571"/>
            </a:xfrm>
            <a:custGeom>
              <a:avLst/>
              <a:gdLst/>
              <a:ahLst/>
              <a:cxnLst/>
              <a:rect l="l" t="t" r="r" b="b"/>
              <a:pathLst>
                <a:path w="2727015" h="2149068" extrusionOk="0">
                  <a:moveTo>
                    <a:pt x="376211" y="56328"/>
                  </a:moveTo>
                  <a:cubicBezTo>
                    <a:pt x="-10885" y="145736"/>
                    <a:pt x="46011" y="360112"/>
                    <a:pt x="16547" y="598872"/>
                  </a:cubicBezTo>
                  <a:cubicBezTo>
                    <a:pt x="-12917" y="837632"/>
                    <a:pt x="3339" y="984952"/>
                    <a:pt x="16547" y="1196280"/>
                  </a:cubicBezTo>
                  <a:cubicBezTo>
                    <a:pt x="29755" y="1407608"/>
                    <a:pt x="44995" y="1715456"/>
                    <a:pt x="95795" y="1866840"/>
                  </a:cubicBezTo>
                  <a:cubicBezTo>
                    <a:pt x="146595" y="2018224"/>
                    <a:pt x="220763" y="2057848"/>
                    <a:pt x="321347" y="2104584"/>
                  </a:cubicBezTo>
                  <a:cubicBezTo>
                    <a:pt x="421931" y="2151320"/>
                    <a:pt x="699299" y="2147256"/>
                    <a:pt x="699299" y="2147256"/>
                  </a:cubicBezTo>
                  <a:cubicBezTo>
                    <a:pt x="1010195" y="2147256"/>
                    <a:pt x="1862619" y="2162496"/>
                    <a:pt x="2186723" y="2104584"/>
                  </a:cubicBezTo>
                  <a:cubicBezTo>
                    <a:pt x="2510827" y="2046672"/>
                    <a:pt x="2556547" y="2074104"/>
                    <a:pt x="2643923" y="1799784"/>
                  </a:cubicBezTo>
                  <a:cubicBezTo>
                    <a:pt x="2731299" y="1525464"/>
                    <a:pt x="2742475" y="746192"/>
                    <a:pt x="2710979" y="458664"/>
                  </a:cubicBezTo>
                  <a:cubicBezTo>
                    <a:pt x="2679483" y="171136"/>
                    <a:pt x="2728251" y="129480"/>
                    <a:pt x="2339123" y="62424"/>
                  </a:cubicBezTo>
                  <a:cubicBezTo>
                    <a:pt x="1949995" y="-4632"/>
                    <a:pt x="763307" y="-33080"/>
                    <a:pt x="376211" y="5632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2" name="Google Shape;842;p32"/>
            <p:cNvSpPr/>
            <p:nvPr/>
          </p:nvSpPr>
          <p:spPr>
            <a:xfrm>
              <a:off x="7603778" y="3580432"/>
              <a:ext cx="289078" cy="197233"/>
            </a:xfrm>
            <a:prstGeom prst="ellipse">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3" name="Google Shape;843;p32"/>
            <p:cNvSpPr/>
            <p:nvPr/>
          </p:nvSpPr>
          <p:spPr>
            <a:xfrm>
              <a:off x="7183665" y="3660156"/>
              <a:ext cx="186384" cy="130953"/>
            </a:xfrm>
            <a:prstGeom prst="ellipse">
              <a:avLst/>
            </a:prstGeom>
            <a:solidFill>
              <a:srgbClr val="6BCE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4" name="Google Shape;844;p32"/>
            <p:cNvSpPr/>
            <p:nvPr/>
          </p:nvSpPr>
          <p:spPr>
            <a:xfrm>
              <a:off x="6856744" y="3666364"/>
              <a:ext cx="186384" cy="130953"/>
            </a:xfrm>
            <a:prstGeom prst="ellipse">
              <a:avLst/>
            </a:prstGeom>
            <a:solidFill>
              <a:srgbClr val="EA548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845" name="Google Shape;845;p32"/>
            <p:cNvSpPr/>
            <p:nvPr/>
          </p:nvSpPr>
          <p:spPr>
            <a:xfrm>
              <a:off x="6546633" y="3668050"/>
              <a:ext cx="186384" cy="130953"/>
            </a:xfrm>
            <a:prstGeom prst="ellipse">
              <a:avLst/>
            </a:prstGeom>
            <a:solidFill>
              <a:srgbClr val="FBEB3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846" name="Google Shape;846;p32"/>
          <p:cNvSpPr>
            <a:spLocks noGrp="1"/>
          </p:cNvSpPr>
          <p:nvPr>
            <p:ph type="pic" idx="2"/>
          </p:nvPr>
        </p:nvSpPr>
        <p:spPr>
          <a:xfrm>
            <a:off x="1344928" y="1276204"/>
            <a:ext cx="4242708" cy="2698234"/>
          </a:xfrm>
          <a:prstGeom prst="rect">
            <a:avLst/>
          </a:prstGeom>
          <a:noFill/>
          <a:ln w="57150" cap="flat" cmpd="sng">
            <a:solidFill>
              <a:schemeClr val="dk1"/>
            </a:solidFill>
            <a:prstDash val="solid"/>
            <a:round/>
            <a:headEnd type="none" w="sm" len="sm"/>
            <a:tailEnd type="none" w="sm" len="sm"/>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ชื่อเรื่องและข้อความแนวตั้ง">
  <p:cSld name="ชื่อเรื่องและข้อความแนวตั้ง">
    <p:spTree>
      <p:nvGrpSpPr>
        <p:cNvPr id="1" name="Shape 847"/>
        <p:cNvGrpSpPr/>
        <p:nvPr/>
      </p:nvGrpSpPr>
      <p:grpSpPr>
        <a:xfrm>
          <a:off x="0" y="0"/>
          <a:ext cx="0" cy="0"/>
          <a:chOff x="0" y="0"/>
          <a:chExt cx="0" cy="0"/>
        </a:xfrm>
      </p:grpSpPr>
      <p:sp>
        <p:nvSpPr>
          <p:cNvPr id="848" name="Google Shape;84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9" name="Google Shape;84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0" name="Google Shape;85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851" name="Google Shape;851;p33"/>
          <p:cNvGrpSpPr/>
          <p:nvPr/>
        </p:nvGrpSpPr>
        <p:grpSpPr>
          <a:xfrm>
            <a:off x="3418091" y="3068201"/>
            <a:ext cx="1250465" cy="813416"/>
            <a:chOff x="28214" y="967908"/>
            <a:chExt cx="1250465" cy="813416"/>
          </a:xfrm>
        </p:grpSpPr>
        <p:cxnSp>
          <p:nvCxnSpPr>
            <p:cNvPr id="852" name="Google Shape;85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53" name="Google Shape;85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4" name="Google Shape;85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5" name="Google Shape;85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6" name="Google Shape;85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57" name="Google Shape;85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58" name="Google Shape;85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59" name="Google Shape;859;p33"/>
          <p:cNvGrpSpPr/>
          <p:nvPr/>
        </p:nvGrpSpPr>
        <p:grpSpPr>
          <a:xfrm>
            <a:off x="-384517" y="5119944"/>
            <a:ext cx="1250465" cy="813416"/>
            <a:chOff x="28214" y="967908"/>
            <a:chExt cx="1250465" cy="813416"/>
          </a:xfrm>
        </p:grpSpPr>
        <p:cxnSp>
          <p:nvCxnSpPr>
            <p:cNvPr id="860" name="Google Shape;860;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1" name="Google Shape;861;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2" name="Google Shape;862;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3" name="Google Shape;863;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4" name="Google Shape;864;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65" name="Google Shape;865;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66" name="Google Shape;866;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67" name="Google Shape;867;p33"/>
          <p:cNvGrpSpPr/>
          <p:nvPr/>
        </p:nvGrpSpPr>
        <p:grpSpPr>
          <a:xfrm flipH="1">
            <a:off x="6666647" y="4857466"/>
            <a:ext cx="1250465" cy="813416"/>
            <a:chOff x="28214" y="967908"/>
            <a:chExt cx="1250465" cy="813416"/>
          </a:xfrm>
        </p:grpSpPr>
        <p:cxnSp>
          <p:nvCxnSpPr>
            <p:cNvPr id="868" name="Google Shape;868;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69" name="Google Shape;869;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0" name="Google Shape;870;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1" name="Google Shape;871;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2" name="Google Shape;872;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3" name="Google Shape;873;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4" name="Google Shape;874;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75" name="Google Shape;875;p33"/>
          <p:cNvGrpSpPr/>
          <p:nvPr/>
        </p:nvGrpSpPr>
        <p:grpSpPr>
          <a:xfrm>
            <a:off x="1612508" y="283734"/>
            <a:ext cx="1101156" cy="884384"/>
            <a:chOff x="1752751" y="749874"/>
            <a:chExt cx="1101156" cy="884384"/>
          </a:xfrm>
        </p:grpSpPr>
        <p:cxnSp>
          <p:nvCxnSpPr>
            <p:cNvPr id="876" name="Google Shape;876;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77" name="Google Shape;877;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78" name="Google Shape;878;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79" name="Google Shape;879;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0" name="Google Shape;880;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1" name="Google Shape;881;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2" name="Google Shape;882;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3" name="Google Shape;883;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84" name="Google Shape;884;p33"/>
          <p:cNvGrpSpPr/>
          <p:nvPr/>
        </p:nvGrpSpPr>
        <p:grpSpPr>
          <a:xfrm rot="10800000" flipH="1">
            <a:off x="11090844" y="5973616"/>
            <a:ext cx="1101156" cy="884384"/>
            <a:chOff x="1752751" y="749874"/>
            <a:chExt cx="1101156" cy="884384"/>
          </a:xfrm>
        </p:grpSpPr>
        <p:cxnSp>
          <p:nvCxnSpPr>
            <p:cNvPr id="885" name="Google Shape;885;p3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86" name="Google Shape;886;p3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87" name="Google Shape;887;p3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8" name="Google Shape;888;p3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89" name="Google Shape;889;p3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0" name="Google Shape;890;p3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1" name="Google Shape;891;p3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2" name="Google Shape;892;p3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893" name="Google Shape;893;p33"/>
          <p:cNvGrpSpPr/>
          <p:nvPr/>
        </p:nvGrpSpPr>
        <p:grpSpPr>
          <a:xfrm flipH="1">
            <a:off x="7120128" y="886410"/>
            <a:ext cx="1250465" cy="813416"/>
            <a:chOff x="28214" y="967908"/>
            <a:chExt cx="1250465" cy="813416"/>
          </a:xfrm>
        </p:grpSpPr>
        <p:cxnSp>
          <p:nvCxnSpPr>
            <p:cNvPr id="894" name="Google Shape;894;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895" name="Google Shape;895;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6" name="Google Shape;896;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7" name="Google Shape;897;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898" name="Google Shape;898;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899" name="Google Shape;899;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0" name="Google Shape;900;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1" name="Google Shape;901;p33"/>
          <p:cNvGrpSpPr/>
          <p:nvPr/>
        </p:nvGrpSpPr>
        <p:grpSpPr>
          <a:xfrm>
            <a:off x="10889359" y="0"/>
            <a:ext cx="1250465" cy="813416"/>
            <a:chOff x="28214" y="967908"/>
            <a:chExt cx="1250465" cy="813416"/>
          </a:xfrm>
        </p:grpSpPr>
        <p:cxnSp>
          <p:nvCxnSpPr>
            <p:cNvPr id="902" name="Google Shape;902;p3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03" name="Google Shape;903;p3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4" name="Google Shape;904;p3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5" name="Google Shape;905;p3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6" name="Google Shape;906;p3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07" name="Google Shape;907;p3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08" name="Google Shape;908;p3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909" name="Google Shape;909;p33"/>
          <p:cNvGrpSpPr/>
          <p:nvPr/>
        </p:nvGrpSpPr>
        <p:grpSpPr>
          <a:xfrm>
            <a:off x="-264495" y="5230820"/>
            <a:ext cx="12674680" cy="3418966"/>
            <a:chOff x="-264495" y="5230820"/>
            <a:chExt cx="12674680" cy="3418966"/>
          </a:xfrm>
        </p:grpSpPr>
        <p:sp>
          <p:nvSpPr>
            <p:cNvPr id="910" name="Google Shape;910;p33"/>
            <p:cNvSpPr/>
            <p:nvPr/>
          </p:nvSpPr>
          <p:spPr>
            <a:xfrm rot="536932">
              <a:off x="-75155" y="5552684"/>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1" name="Google Shape;911;p33"/>
            <p:cNvSpPr/>
            <p:nvPr/>
          </p:nvSpPr>
          <p:spPr>
            <a:xfrm>
              <a:off x="8054689" y="544691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2" name="Google Shape;912;p33"/>
            <p:cNvSpPr/>
            <p:nvPr/>
          </p:nvSpPr>
          <p:spPr>
            <a:xfrm rot="-10370718">
              <a:off x="4142990" y="5603957"/>
              <a:ext cx="4355496" cy="2775237"/>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13" name="Google Shape;913;p33"/>
            <p:cNvGrpSpPr/>
            <p:nvPr/>
          </p:nvGrpSpPr>
          <p:grpSpPr>
            <a:xfrm>
              <a:off x="746795" y="5909579"/>
              <a:ext cx="2941384" cy="762693"/>
              <a:chOff x="746256" y="5820536"/>
              <a:chExt cx="2941384" cy="762693"/>
            </a:xfrm>
          </p:grpSpPr>
          <p:grpSp>
            <p:nvGrpSpPr>
              <p:cNvPr id="914" name="Google Shape;914;p33"/>
              <p:cNvGrpSpPr/>
              <p:nvPr/>
            </p:nvGrpSpPr>
            <p:grpSpPr>
              <a:xfrm>
                <a:off x="746256" y="5948738"/>
                <a:ext cx="492299" cy="424956"/>
                <a:chOff x="3730718" y="705949"/>
                <a:chExt cx="1993076" cy="1624075"/>
              </a:xfrm>
            </p:grpSpPr>
            <p:sp>
              <p:nvSpPr>
                <p:cNvPr id="915" name="Google Shape;915;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6" name="Google Shape;916;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17" name="Google Shape;917;p33"/>
              <p:cNvGrpSpPr/>
              <p:nvPr/>
            </p:nvGrpSpPr>
            <p:grpSpPr>
              <a:xfrm>
                <a:off x="1776633" y="5820536"/>
                <a:ext cx="317022" cy="302103"/>
                <a:chOff x="3730718" y="705949"/>
                <a:chExt cx="1993076" cy="1624075"/>
              </a:xfrm>
            </p:grpSpPr>
            <p:sp>
              <p:nvSpPr>
                <p:cNvPr id="918" name="Google Shape;91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19" name="Google Shape;91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0" name="Google Shape;920;p33"/>
              <p:cNvGrpSpPr/>
              <p:nvPr/>
            </p:nvGrpSpPr>
            <p:grpSpPr>
              <a:xfrm>
                <a:off x="2423837" y="6158273"/>
                <a:ext cx="492299" cy="424956"/>
                <a:chOff x="3730718" y="705949"/>
                <a:chExt cx="1993076" cy="1624075"/>
              </a:xfrm>
            </p:grpSpPr>
            <p:sp>
              <p:nvSpPr>
                <p:cNvPr id="921" name="Google Shape;92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2" name="Google Shape;92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23" name="Google Shape;923;p33"/>
              <p:cNvGrpSpPr/>
              <p:nvPr/>
            </p:nvGrpSpPr>
            <p:grpSpPr>
              <a:xfrm>
                <a:off x="3370618" y="6035128"/>
                <a:ext cx="317022" cy="289770"/>
                <a:chOff x="3730718" y="705949"/>
                <a:chExt cx="1993076" cy="1624075"/>
              </a:xfrm>
            </p:grpSpPr>
            <p:sp>
              <p:nvSpPr>
                <p:cNvPr id="924" name="Google Shape;92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5" name="Google Shape;92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26" name="Google Shape;926;p33"/>
            <p:cNvGrpSpPr/>
            <p:nvPr/>
          </p:nvGrpSpPr>
          <p:grpSpPr>
            <a:xfrm rot="341305">
              <a:off x="5004488" y="6014831"/>
              <a:ext cx="2941384" cy="762691"/>
              <a:chOff x="746256" y="5820536"/>
              <a:chExt cx="2941384" cy="762691"/>
            </a:xfrm>
          </p:grpSpPr>
          <p:grpSp>
            <p:nvGrpSpPr>
              <p:cNvPr id="927" name="Google Shape;927;p33"/>
              <p:cNvGrpSpPr/>
              <p:nvPr/>
            </p:nvGrpSpPr>
            <p:grpSpPr>
              <a:xfrm>
                <a:off x="746256" y="5948737"/>
                <a:ext cx="492299" cy="424955"/>
                <a:chOff x="3730718" y="705949"/>
                <a:chExt cx="1993076" cy="1624075"/>
              </a:xfrm>
            </p:grpSpPr>
            <p:sp>
              <p:nvSpPr>
                <p:cNvPr id="928" name="Google Shape;928;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29" name="Google Shape;929;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0" name="Google Shape;930;p33"/>
              <p:cNvGrpSpPr/>
              <p:nvPr/>
            </p:nvGrpSpPr>
            <p:grpSpPr>
              <a:xfrm>
                <a:off x="1776633" y="5820536"/>
                <a:ext cx="317022" cy="302102"/>
                <a:chOff x="3730718" y="705949"/>
                <a:chExt cx="1993076" cy="1624075"/>
              </a:xfrm>
            </p:grpSpPr>
            <p:sp>
              <p:nvSpPr>
                <p:cNvPr id="931" name="Google Shape;93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2" name="Google Shape;93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3" name="Google Shape;933;p33"/>
              <p:cNvGrpSpPr/>
              <p:nvPr/>
            </p:nvGrpSpPr>
            <p:grpSpPr>
              <a:xfrm>
                <a:off x="2423837" y="6158272"/>
                <a:ext cx="492299" cy="424955"/>
                <a:chOff x="3730718" y="705949"/>
                <a:chExt cx="1993076" cy="1624075"/>
              </a:xfrm>
            </p:grpSpPr>
            <p:sp>
              <p:nvSpPr>
                <p:cNvPr id="934" name="Google Shape;93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5" name="Google Shape;93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36" name="Google Shape;936;p33"/>
              <p:cNvGrpSpPr/>
              <p:nvPr/>
            </p:nvGrpSpPr>
            <p:grpSpPr>
              <a:xfrm>
                <a:off x="3370618" y="6035128"/>
                <a:ext cx="317022" cy="289769"/>
                <a:chOff x="3730718" y="705949"/>
                <a:chExt cx="1993076" cy="1624075"/>
              </a:xfrm>
            </p:grpSpPr>
            <p:sp>
              <p:nvSpPr>
                <p:cNvPr id="937" name="Google Shape;93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38" name="Google Shape;93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939" name="Google Shape;939;p33"/>
            <p:cNvGrpSpPr/>
            <p:nvPr/>
          </p:nvGrpSpPr>
          <p:grpSpPr>
            <a:xfrm>
              <a:off x="8820332" y="5948738"/>
              <a:ext cx="2941384" cy="762693"/>
              <a:chOff x="746256" y="5820536"/>
              <a:chExt cx="2941384" cy="762693"/>
            </a:xfrm>
          </p:grpSpPr>
          <p:grpSp>
            <p:nvGrpSpPr>
              <p:cNvPr id="940" name="Google Shape;940;p33"/>
              <p:cNvGrpSpPr/>
              <p:nvPr/>
            </p:nvGrpSpPr>
            <p:grpSpPr>
              <a:xfrm>
                <a:off x="746256" y="5948738"/>
                <a:ext cx="492299" cy="424956"/>
                <a:chOff x="3730718" y="705949"/>
                <a:chExt cx="1993076" cy="1624075"/>
              </a:xfrm>
            </p:grpSpPr>
            <p:sp>
              <p:nvSpPr>
                <p:cNvPr id="941" name="Google Shape;941;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2" name="Google Shape;942;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3" name="Google Shape;943;p33"/>
              <p:cNvGrpSpPr/>
              <p:nvPr/>
            </p:nvGrpSpPr>
            <p:grpSpPr>
              <a:xfrm>
                <a:off x="1776633" y="5820536"/>
                <a:ext cx="317022" cy="302103"/>
                <a:chOff x="3730718" y="705949"/>
                <a:chExt cx="1993076" cy="1624075"/>
              </a:xfrm>
            </p:grpSpPr>
            <p:sp>
              <p:nvSpPr>
                <p:cNvPr id="944" name="Google Shape;944;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5" name="Google Shape;945;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6" name="Google Shape;946;p33"/>
              <p:cNvGrpSpPr/>
              <p:nvPr/>
            </p:nvGrpSpPr>
            <p:grpSpPr>
              <a:xfrm>
                <a:off x="2423837" y="6158273"/>
                <a:ext cx="492299" cy="424956"/>
                <a:chOff x="3730718" y="705949"/>
                <a:chExt cx="1993076" cy="1624075"/>
              </a:xfrm>
            </p:grpSpPr>
            <p:sp>
              <p:nvSpPr>
                <p:cNvPr id="947" name="Google Shape;947;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48" name="Google Shape;948;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49" name="Google Shape;949;p33"/>
              <p:cNvGrpSpPr/>
              <p:nvPr/>
            </p:nvGrpSpPr>
            <p:grpSpPr>
              <a:xfrm>
                <a:off x="3370618" y="6035128"/>
                <a:ext cx="317022" cy="289770"/>
                <a:chOff x="3730718" y="705949"/>
                <a:chExt cx="1993076" cy="1624075"/>
              </a:xfrm>
            </p:grpSpPr>
            <p:sp>
              <p:nvSpPr>
                <p:cNvPr id="950" name="Google Shape;950;p33"/>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1" name="Google Shape;951;p33"/>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952" name="Google Shape;952;p33"/>
          <p:cNvGrpSpPr/>
          <p:nvPr/>
        </p:nvGrpSpPr>
        <p:grpSpPr>
          <a:xfrm>
            <a:off x="8438794" y="1364029"/>
            <a:ext cx="3134995" cy="3803331"/>
            <a:chOff x="8438794" y="1364029"/>
            <a:chExt cx="3134995" cy="3803331"/>
          </a:xfrm>
        </p:grpSpPr>
        <p:grpSp>
          <p:nvGrpSpPr>
            <p:cNvPr id="953" name="Google Shape;953;p33"/>
            <p:cNvGrpSpPr/>
            <p:nvPr/>
          </p:nvGrpSpPr>
          <p:grpSpPr>
            <a:xfrm>
              <a:off x="8438794" y="1738360"/>
              <a:ext cx="3134995" cy="3429000"/>
              <a:chOff x="8438794" y="1738360"/>
              <a:chExt cx="3134995" cy="3429000"/>
            </a:xfrm>
          </p:grpSpPr>
          <p:sp>
            <p:nvSpPr>
              <p:cNvPr id="954" name="Google Shape;954;p33"/>
              <p:cNvSpPr/>
              <p:nvPr/>
            </p:nvSpPr>
            <p:spPr>
              <a:xfrm rot="-5400000">
                <a:off x="8291791" y="188536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5" name="Google Shape;955;p33"/>
              <p:cNvSpPr/>
              <p:nvPr/>
            </p:nvSpPr>
            <p:spPr>
              <a:xfrm>
                <a:off x="8603329" y="189711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56" name="Google Shape;956;p33"/>
            <p:cNvSpPr/>
            <p:nvPr/>
          </p:nvSpPr>
          <p:spPr>
            <a:xfrm>
              <a:off x="9668717" y="1364029"/>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57" name="Google Shape;957;p33"/>
          <p:cNvGrpSpPr/>
          <p:nvPr/>
        </p:nvGrpSpPr>
        <p:grpSpPr>
          <a:xfrm>
            <a:off x="4552985" y="1390061"/>
            <a:ext cx="3134995" cy="3794761"/>
            <a:chOff x="4552985" y="1390061"/>
            <a:chExt cx="3134995" cy="3794761"/>
          </a:xfrm>
        </p:grpSpPr>
        <p:sp>
          <p:nvSpPr>
            <p:cNvPr id="958" name="Google Shape;958;p33"/>
            <p:cNvSpPr/>
            <p:nvPr/>
          </p:nvSpPr>
          <p:spPr>
            <a:xfrm rot="-5400000">
              <a:off x="4405982" y="1902824"/>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59" name="Google Shape;959;p33"/>
            <p:cNvSpPr/>
            <p:nvPr/>
          </p:nvSpPr>
          <p:spPr>
            <a:xfrm>
              <a:off x="4717520" y="1914573"/>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0" name="Google Shape;960;p33"/>
            <p:cNvSpPr/>
            <p:nvPr/>
          </p:nvSpPr>
          <p:spPr>
            <a:xfrm>
              <a:off x="5713124" y="1390061"/>
              <a:ext cx="663525" cy="507050"/>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61" name="Google Shape;961;p33"/>
          <p:cNvGrpSpPr/>
          <p:nvPr/>
        </p:nvGrpSpPr>
        <p:grpSpPr>
          <a:xfrm>
            <a:off x="571876" y="1410711"/>
            <a:ext cx="3134995" cy="3783052"/>
            <a:chOff x="571876" y="1410711"/>
            <a:chExt cx="3134995" cy="3783052"/>
          </a:xfrm>
        </p:grpSpPr>
        <p:grpSp>
          <p:nvGrpSpPr>
            <p:cNvPr id="962" name="Google Shape;962;p33"/>
            <p:cNvGrpSpPr/>
            <p:nvPr/>
          </p:nvGrpSpPr>
          <p:grpSpPr>
            <a:xfrm>
              <a:off x="571876" y="1764763"/>
              <a:ext cx="3134995" cy="3429000"/>
              <a:chOff x="629211" y="1747849"/>
              <a:chExt cx="3134995" cy="3429000"/>
            </a:xfrm>
          </p:grpSpPr>
          <p:sp>
            <p:nvSpPr>
              <p:cNvPr id="963" name="Google Shape;963;p33"/>
              <p:cNvSpPr/>
              <p:nvPr/>
            </p:nvSpPr>
            <p:spPr>
              <a:xfrm rot="-5400000">
                <a:off x="482208" y="1894852"/>
                <a:ext cx="3429000" cy="3134995"/>
              </a:xfrm>
              <a:prstGeom prst="flowChartDelay">
                <a:avLst/>
              </a:prstGeom>
              <a:solidFill>
                <a:srgbClr val="672E0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64" name="Google Shape;964;p33"/>
              <p:cNvSpPr/>
              <p:nvPr/>
            </p:nvSpPr>
            <p:spPr>
              <a:xfrm>
                <a:off x="793746" y="1906601"/>
                <a:ext cx="2794302" cy="3096522"/>
              </a:xfrm>
              <a:custGeom>
                <a:avLst/>
                <a:gdLst/>
                <a:ahLst/>
                <a:cxnLst/>
                <a:rect l="l" t="t" r="r" b="b"/>
                <a:pathLst>
                  <a:path w="3076413" h="3486332" extrusionOk="0">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5" name="Google Shape;965;p33"/>
            <p:cNvSpPr/>
            <p:nvPr/>
          </p:nvSpPr>
          <p:spPr>
            <a:xfrm>
              <a:off x="1750757" y="1410711"/>
              <a:ext cx="663525" cy="507049"/>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966" name="Google Shape;966;p33"/>
          <p:cNvSpPr>
            <a:spLocks noGrp="1"/>
          </p:cNvSpPr>
          <p:nvPr>
            <p:ph type="pic" idx="2"/>
          </p:nvPr>
        </p:nvSpPr>
        <p:spPr>
          <a:xfrm>
            <a:off x="746795" y="1908129"/>
            <a:ext cx="2750771" cy="3111908"/>
          </a:xfrm>
          <a:prstGeom prst="rect">
            <a:avLst/>
          </a:prstGeom>
          <a:noFill/>
          <a:ln w="57150" cap="flat" cmpd="sng">
            <a:solidFill>
              <a:schemeClr val="dk1"/>
            </a:solidFill>
            <a:prstDash val="solid"/>
            <a:round/>
            <a:headEnd type="none" w="sm" len="sm"/>
            <a:tailEnd type="none" w="sm" len="sm"/>
          </a:ln>
        </p:spPr>
      </p:sp>
      <p:sp>
        <p:nvSpPr>
          <p:cNvPr id="967" name="Google Shape;967;p33"/>
          <p:cNvSpPr>
            <a:spLocks noGrp="1"/>
          </p:cNvSpPr>
          <p:nvPr>
            <p:ph type="pic" idx="3"/>
          </p:nvPr>
        </p:nvSpPr>
        <p:spPr>
          <a:xfrm>
            <a:off x="4718144" y="1897111"/>
            <a:ext cx="2750771" cy="3111908"/>
          </a:xfrm>
          <a:prstGeom prst="rect">
            <a:avLst/>
          </a:prstGeom>
          <a:noFill/>
          <a:ln w="57150" cap="flat" cmpd="sng">
            <a:solidFill>
              <a:schemeClr val="dk1"/>
            </a:solidFill>
            <a:prstDash val="solid"/>
            <a:round/>
            <a:headEnd type="none" w="sm" len="sm"/>
            <a:tailEnd type="none" w="sm" len="sm"/>
          </a:ln>
        </p:spPr>
      </p:sp>
      <p:sp>
        <p:nvSpPr>
          <p:cNvPr id="968" name="Google Shape;968;p33"/>
          <p:cNvSpPr>
            <a:spLocks noGrp="1"/>
          </p:cNvSpPr>
          <p:nvPr>
            <p:ph type="pic" idx="4"/>
          </p:nvPr>
        </p:nvSpPr>
        <p:spPr>
          <a:xfrm>
            <a:off x="8599842" y="1877567"/>
            <a:ext cx="2750771" cy="3111908"/>
          </a:xfrm>
          <a:prstGeom prst="rect">
            <a:avLst/>
          </a:prstGeom>
          <a:noFill/>
          <a:ln w="57150" cap="flat" cmpd="sng">
            <a:solidFill>
              <a:schemeClr val="dk1"/>
            </a:solidFill>
            <a:prstDash val="solid"/>
            <a:round/>
            <a:headEnd type="none" w="sm" len="sm"/>
            <a:tailEnd type="none" w="sm" len="sm"/>
          </a:ln>
        </p:spPr>
      </p:sp>
      <p:sp>
        <p:nvSpPr>
          <p:cNvPr id="969" name="Google Shape;969;p33"/>
          <p:cNvSpPr txBox="1">
            <a:spLocks noGrp="1"/>
          </p:cNvSpPr>
          <p:nvPr>
            <p:ph type="title"/>
          </p:nvPr>
        </p:nvSpPr>
        <p:spPr>
          <a:xfrm rot="-693059">
            <a:off x="3550002" y="423064"/>
            <a:ext cx="270049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ข้อความและชื่อเรื่องแนวตั้ง">
  <p:cSld name="ข้อความและชื่อเรื่องแนวตั้ง">
    <p:spTree>
      <p:nvGrpSpPr>
        <p:cNvPr id="1" name="Shape 970"/>
        <p:cNvGrpSpPr/>
        <p:nvPr/>
      </p:nvGrpSpPr>
      <p:grpSpPr>
        <a:xfrm>
          <a:off x="0" y="0"/>
          <a:ext cx="0" cy="0"/>
          <a:chOff x="0" y="0"/>
          <a:chExt cx="0" cy="0"/>
        </a:xfrm>
      </p:grpSpPr>
      <p:sp>
        <p:nvSpPr>
          <p:cNvPr id="971" name="Google Shape;9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3" name="Google Shape;9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74" name="Google Shape;974;p34"/>
          <p:cNvGrpSpPr/>
          <p:nvPr/>
        </p:nvGrpSpPr>
        <p:grpSpPr>
          <a:xfrm>
            <a:off x="0" y="1459596"/>
            <a:ext cx="12192000" cy="4327830"/>
            <a:chOff x="537" y="10054"/>
            <a:chExt cx="11130091" cy="1385120"/>
          </a:xfrm>
        </p:grpSpPr>
        <p:sp>
          <p:nvSpPr>
            <p:cNvPr id="975" name="Google Shape;975;p34"/>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6" name="Google Shape;976;p34"/>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7" name="Google Shape;977;p34"/>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8" name="Google Shape;978;p34"/>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79" name="Google Shape;979;p34"/>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0" name="Google Shape;980;p34"/>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1" name="Google Shape;981;p34"/>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2" name="Google Shape;982;p34"/>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3" name="Google Shape;983;p34"/>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4" name="Google Shape;984;p34"/>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5" name="Google Shape;985;p34"/>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86" name="Google Shape;986;p34"/>
          <p:cNvGrpSpPr/>
          <p:nvPr/>
        </p:nvGrpSpPr>
        <p:grpSpPr>
          <a:xfrm>
            <a:off x="433413" y="764259"/>
            <a:ext cx="2602912" cy="3318791"/>
            <a:chOff x="5199461" y="1674618"/>
            <a:chExt cx="2386137" cy="2959191"/>
          </a:xfrm>
        </p:grpSpPr>
        <p:sp>
          <p:nvSpPr>
            <p:cNvPr id="987" name="Google Shape;987;p34"/>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8" name="Google Shape;988;p3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89" name="Google Shape;989;p3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0" name="Google Shape;990;p3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991" name="Google Shape;991;p34"/>
            <p:cNvGrpSpPr/>
            <p:nvPr/>
          </p:nvGrpSpPr>
          <p:grpSpPr>
            <a:xfrm>
              <a:off x="5762797" y="2329698"/>
              <a:ext cx="1355938" cy="628117"/>
              <a:chOff x="845557" y="3324777"/>
              <a:chExt cx="1355938" cy="628117"/>
            </a:xfrm>
          </p:grpSpPr>
          <p:grpSp>
            <p:nvGrpSpPr>
              <p:cNvPr id="992" name="Google Shape;992;p34"/>
              <p:cNvGrpSpPr/>
              <p:nvPr/>
            </p:nvGrpSpPr>
            <p:grpSpPr>
              <a:xfrm>
                <a:off x="1273679" y="3617265"/>
                <a:ext cx="499645" cy="335629"/>
                <a:chOff x="3668951" y="3199033"/>
                <a:chExt cx="499645" cy="335629"/>
              </a:xfrm>
            </p:grpSpPr>
            <p:sp>
              <p:nvSpPr>
                <p:cNvPr id="993" name="Google Shape;993;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4" name="Google Shape;994;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995" name="Google Shape;995;p34"/>
              <p:cNvGrpSpPr/>
              <p:nvPr/>
            </p:nvGrpSpPr>
            <p:grpSpPr>
              <a:xfrm>
                <a:off x="995333" y="3324777"/>
                <a:ext cx="1081875" cy="246380"/>
                <a:chOff x="3390605" y="2906545"/>
                <a:chExt cx="1081875" cy="246380"/>
              </a:xfrm>
            </p:grpSpPr>
            <p:sp>
              <p:nvSpPr>
                <p:cNvPr id="996" name="Google Shape;996;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7" name="Google Shape;997;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8" name="Google Shape;998;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999" name="Google Shape;999;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0" name="Google Shape;1000;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01" name="Google Shape;1001;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02" name="Google Shape;1002;p34"/>
              <p:cNvGrpSpPr/>
              <p:nvPr/>
            </p:nvGrpSpPr>
            <p:grpSpPr>
              <a:xfrm>
                <a:off x="845557" y="3679212"/>
                <a:ext cx="211536" cy="238462"/>
                <a:chOff x="3240829" y="3260980"/>
                <a:chExt cx="211536" cy="238462"/>
              </a:xfrm>
            </p:grpSpPr>
            <p:cxnSp>
              <p:nvCxnSpPr>
                <p:cNvPr id="1003" name="Google Shape;100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4" name="Google Shape;100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5" name="Google Shape;100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06" name="Google Shape;1006;p34"/>
              <p:cNvGrpSpPr/>
              <p:nvPr/>
            </p:nvGrpSpPr>
            <p:grpSpPr>
              <a:xfrm flipH="1">
                <a:off x="1989959" y="3680275"/>
                <a:ext cx="211536" cy="238462"/>
                <a:chOff x="3240829" y="3260980"/>
                <a:chExt cx="211536" cy="238462"/>
              </a:xfrm>
            </p:grpSpPr>
            <p:cxnSp>
              <p:nvCxnSpPr>
                <p:cNvPr id="1007" name="Google Shape;1007;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08" name="Google Shape;1008;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09" name="Google Shape;1009;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010" name="Google Shape;1010;p34"/>
            <p:cNvSpPr/>
            <p:nvPr/>
          </p:nvSpPr>
          <p:spPr>
            <a:xfrm rot="748035">
              <a:off x="6971453" y="3317483"/>
              <a:ext cx="560152" cy="561388"/>
            </a:xfrm>
            <a:prstGeom prst="chord">
              <a:avLst>
                <a:gd name="adj1" fmla="val 2700000"/>
                <a:gd name="adj2" fmla="val 16200000"/>
              </a:avLst>
            </a:pr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1" name="Google Shape;1011;p3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2" name="Google Shape;1012;p34"/>
          <p:cNvGrpSpPr/>
          <p:nvPr/>
        </p:nvGrpSpPr>
        <p:grpSpPr>
          <a:xfrm>
            <a:off x="9447942" y="779245"/>
            <a:ext cx="2451590" cy="3354795"/>
            <a:chOff x="2804160" y="2202089"/>
            <a:chExt cx="2237116" cy="2959191"/>
          </a:xfrm>
        </p:grpSpPr>
        <p:sp>
          <p:nvSpPr>
            <p:cNvPr id="1013" name="Google Shape;1013;p34"/>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14" name="Google Shape;1014;p34"/>
            <p:cNvGrpSpPr/>
            <p:nvPr/>
          </p:nvGrpSpPr>
          <p:grpSpPr>
            <a:xfrm>
              <a:off x="3649922" y="2400688"/>
              <a:ext cx="605712" cy="364602"/>
              <a:chOff x="3649922" y="2400688"/>
              <a:chExt cx="605712" cy="364602"/>
            </a:xfrm>
          </p:grpSpPr>
          <p:sp>
            <p:nvSpPr>
              <p:cNvPr id="1015" name="Google Shape;1015;p34"/>
              <p:cNvSpPr/>
              <p:nvPr/>
            </p:nvSpPr>
            <p:spPr>
              <a:xfrm rot="10474012">
                <a:off x="3853733" y="2410102"/>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6" name="Google Shape;1016;p34"/>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17" name="Google Shape;1017;p34"/>
              <p:cNvSpPr/>
              <p:nvPr/>
            </p:nvSpPr>
            <p:spPr>
              <a:xfrm rot="-9852286">
                <a:off x="4077989" y="2428863"/>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18" name="Google Shape;1018;p34"/>
            <p:cNvGrpSpPr/>
            <p:nvPr/>
          </p:nvGrpSpPr>
          <p:grpSpPr>
            <a:xfrm>
              <a:off x="3668951" y="3199033"/>
              <a:ext cx="499645" cy="335629"/>
              <a:chOff x="3668951" y="3199033"/>
              <a:chExt cx="499645" cy="335629"/>
            </a:xfrm>
          </p:grpSpPr>
          <p:sp>
            <p:nvSpPr>
              <p:cNvPr id="1019" name="Google Shape;1019;p3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0" name="Google Shape;1020;p3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21" name="Google Shape;1021;p34"/>
            <p:cNvGrpSpPr/>
            <p:nvPr/>
          </p:nvGrpSpPr>
          <p:grpSpPr>
            <a:xfrm>
              <a:off x="3390605" y="2906545"/>
              <a:ext cx="1081875" cy="246380"/>
              <a:chOff x="3390605" y="2906545"/>
              <a:chExt cx="1081875" cy="246380"/>
            </a:xfrm>
          </p:grpSpPr>
          <p:sp>
            <p:nvSpPr>
              <p:cNvPr id="1022" name="Google Shape;1022;p3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3" name="Google Shape;1023;p3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4" name="Google Shape;1024;p3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5" name="Google Shape;1025;p3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6" name="Google Shape;1026;p3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7" name="Google Shape;1027;p3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028" name="Google Shape;1028;p34"/>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29" name="Google Shape;1029;p34"/>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30" name="Google Shape;1030;p34"/>
            <p:cNvGrpSpPr/>
            <p:nvPr/>
          </p:nvGrpSpPr>
          <p:grpSpPr>
            <a:xfrm>
              <a:off x="2913071" y="3651832"/>
              <a:ext cx="497611" cy="823876"/>
              <a:chOff x="2913071" y="3651832"/>
              <a:chExt cx="497611" cy="823876"/>
            </a:xfrm>
          </p:grpSpPr>
          <p:sp>
            <p:nvSpPr>
              <p:cNvPr id="1031" name="Google Shape;1031;p34"/>
              <p:cNvSpPr/>
              <p:nvPr/>
            </p:nvSpPr>
            <p:spPr>
              <a:xfrm rot="5943786">
                <a:off x="3079291" y="3624599"/>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2" name="Google Shape;1032;p34"/>
              <p:cNvSpPr/>
              <p:nvPr/>
            </p:nvSpPr>
            <p:spPr>
              <a:xfrm rot="5943786">
                <a:off x="3035036" y="3882501"/>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3" name="Google Shape;1033;p34"/>
              <p:cNvSpPr/>
              <p:nvPr/>
            </p:nvSpPr>
            <p:spPr>
              <a:xfrm rot="5925211">
                <a:off x="2980527" y="4137646"/>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4" name="Google Shape;1034;p34"/>
            <p:cNvGrpSpPr/>
            <p:nvPr/>
          </p:nvGrpSpPr>
          <p:grpSpPr>
            <a:xfrm flipH="1">
              <a:off x="4457810" y="3621988"/>
              <a:ext cx="494348" cy="799470"/>
              <a:chOff x="2911873" y="3649351"/>
              <a:chExt cx="494348" cy="799470"/>
            </a:xfrm>
          </p:grpSpPr>
          <p:sp>
            <p:nvSpPr>
              <p:cNvPr id="1035" name="Google Shape;1035;p34"/>
              <p:cNvSpPr/>
              <p:nvPr/>
            </p:nvSpPr>
            <p:spPr>
              <a:xfrm rot="6008731">
                <a:off x="3072915" y="3623564"/>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6" name="Google Shape;1036;p34"/>
              <p:cNvSpPr/>
              <p:nvPr/>
            </p:nvSpPr>
            <p:spPr>
              <a:xfrm rot="5943786">
                <a:off x="3034421" y="386420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37" name="Google Shape;1037;p34"/>
              <p:cNvSpPr/>
              <p:nvPr/>
            </p:nvSpPr>
            <p:spPr>
              <a:xfrm rot="5943786">
                <a:off x="2979999" y="4109763"/>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38" name="Google Shape;1038;p34"/>
            <p:cNvGrpSpPr/>
            <p:nvPr/>
          </p:nvGrpSpPr>
          <p:grpSpPr>
            <a:xfrm>
              <a:off x="3240829" y="3260980"/>
              <a:ext cx="211536" cy="238462"/>
              <a:chOff x="3240829" y="3260980"/>
              <a:chExt cx="211536" cy="238462"/>
            </a:xfrm>
          </p:grpSpPr>
          <p:cxnSp>
            <p:nvCxnSpPr>
              <p:cNvPr id="1039" name="Google Shape;1039;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0" name="Google Shape;1040;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1" name="Google Shape;1041;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042" name="Google Shape;1042;p34"/>
            <p:cNvGrpSpPr/>
            <p:nvPr/>
          </p:nvGrpSpPr>
          <p:grpSpPr>
            <a:xfrm flipH="1">
              <a:off x="4385231" y="3262043"/>
              <a:ext cx="211536" cy="238462"/>
              <a:chOff x="3240829" y="3260980"/>
              <a:chExt cx="211536" cy="238462"/>
            </a:xfrm>
          </p:grpSpPr>
          <p:cxnSp>
            <p:nvCxnSpPr>
              <p:cNvPr id="1043" name="Google Shape;1043;p3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044" name="Google Shape;1044;p3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045" name="Google Shape;1045;p3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1046" name="Google Shape;1046;p34"/>
          <p:cNvGrpSpPr/>
          <p:nvPr/>
        </p:nvGrpSpPr>
        <p:grpSpPr>
          <a:xfrm>
            <a:off x="10410825" y="395661"/>
            <a:ext cx="609600" cy="369213"/>
            <a:chOff x="10064221" y="340022"/>
            <a:chExt cx="609600" cy="369213"/>
          </a:xfrm>
        </p:grpSpPr>
        <p:cxnSp>
          <p:nvCxnSpPr>
            <p:cNvPr id="1047" name="Google Shape;1047;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48" name="Google Shape;1048;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49" name="Google Shape;1049;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grpSp>
        <p:nvGrpSpPr>
          <p:cNvPr id="1050" name="Google Shape;1050;p34"/>
          <p:cNvGrpSpPr/>
          <p:nvPr/>
        </p:nvGrpSpPr>
        <p:grpSpPr>
          <a:xfrm rot="3448582">
            <a:off x="2755056" y="532535"/>
            <a:ext cx="609600" cy="369213"/>
            <a:chOff x="10064221" y="340022"/>
            <a:chExt cx="609600" cy="369213"/>
          </a:xfrm>
        </p:grpSpPr>
        <p:cxnSp>
          <p:nvCxnSpPr>
            <p:cNvPr id="1051" name="Google Shape;1051;p34"/>
            <p:cNvCxnSpPr/>
            <p:nvPr/>
          </p:nvCxnSpPr>
          <p:spPr>
            <a:xfrm rot="10800000">
              <a:off x="10371495" y="340022"/>
              <a:ext cx="0" cy="322014"/>
            </a:xfrm>
            <a:prstGeom prst="straightConnector1">
              <a:avLst/>
            </a:prstGeom>
            <a:noFill/>
            <a:ln w="57150" cap="flat" cmpd="sng">
              <a:solidFill>
                <a:schemeClr val="dk1"/>
              </a:solidFill>
              <a:prstDash val="solid"/>
              <a:miter lim="800000"/>
              <a:headEnd type="none" w="sm" len="sm"/>
              <a:tailEnd type="none" w="sm" len="sm"/>
            </a:ln>
          </p:spPr>
        </p:cxnSp>
        <p:cxnSp>
          <p:nvCxnSpPr>
            <p:cNvPr id="1052" name="Google Shape;1052;p34"/>
            <p:cNvCxnSpPr/>
            <p:nvPr/>
          </p:nvCxnSpPr>
          <p:spPr>
            <a:xfrm rot="10800000">
              <a:off x="10064221" y="458711"/>
              <a:ext cx="139630" cy="250524"/>
            </a:xfrm>
            <a:prstGeom prst="straightConnector1">
              <a:avLst/>
            </a:prstGeom>
            <a:noFill/>
            <a:ln w="57150" cap="flat" cmpd="sng">
              <a:solidFill>
                <a:schemeClr val="dk1"/>
              </a:solidFill>
              <a:prstDash val="solid"/>
              <a:miter lim="800000"/>
              <a:headEnd type="none" w="sm" len="sm"/>
              <a:tailEnd type="none" w="sm" len="sm"/>
            </a:ln>
          </p:spPr>
        </p:cxnSp>
        <p:cxnSp>
          <p:nvCxnSpPr>
            <p:cNvPr id="1053" name="Google Shape;1053;p34"/>
            <p:cNvCxnSpPr/>
            <p:nvPr/>
          </p:nvCxnSpPr>
          <p:spPr>
            <a:xfrm rot="10800000" flipH="1">
              <a:off x="10535122" y="430136"/>
              <a:ext cx="138699" cy="269489"/>
            </a:xfrm>
            <a:prstGeom prst="straightConnector1">
              <a:avLst/>
            </a:prstGeom>
            <a:noFill/>
            <a:ln w="57150" cap="flat" cmpd="sng">
              <a:solidFill>
                <a:schemeClr val="dk1"/>
              </a:solidFill>
              <a:prstDash val="solid"/>
              <a:miter lim="800000"/>
              <a:headEnd type="none" w="sm" len="sm"/>
              <a:tailEnd type="none" w="sm" len="sm"/>
            </a:ln>
          </p:spPr>
        </p:cxnSp>
      </p:grpSp>
      <p:sp>
        <p:nvSpPr>
          <p:cNvPr id="1054" name="Google Shape;1054;p34"/>
          <p:cNvSpPr/>
          <p:nvPr/>
        </p:nvSpPr>
        <p:spPr>
          <a:xfrm rot="-925066" flipH="1">
            <a:off x="6701346" y="25865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5" name="Google Shape;1055;p34"/>
          <p:cNvSpPr/>
          <p:nvPr/>
        </p:nvSpPr>
        <p:spPr>
          <a:xfrm rot="925066">
            <a:off x="595045" y="2617881"/>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6" name="Google Shape;1056;p34"/>
          <p:cNvSpPr/>
          <p:nvPr/>
        </p:nvSpPr>
        <p:spPr>
          <a:xfrm rot="-925066" flipH="1">
            <a:off x="8209264" y="1782158"/>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7" name="Google Shape;1057;p34"/>
          <p:cNvSpPr/>
          <p:nvPr/>
        </p:nvSpPr>
        <p:spPr>
          <a:xfrm rot="925066">
            <a:off x="-946423" y="18132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58" name="Google Shape;1058;p34"/>
          <p:cNvSpPr/>
          <p:nvPr/>
        </p:nvSpPr>
        <p:spPr>
          <a:xfrm>
            <a:off x="0" y="4363656"/>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059" name="Google Shape;1059;p34"/>
          <p:cNvGrpSpPr/>
          <p:nvPr/>
        </p:nvGrpSpPr>
        <p:grpSpPr>
          <a:xfrm>
            <a:off x="116889" y="1923993"/>
            <a:ext cx="3276169" cy="724960"/>
            <a:chOff x="116889" y="1923993"/>
            <a:chExt cx="3276169" cy="724960"/>
          </a:xfrm>
        </p:grpSpPr>
        <p:grpSp>
          <p:nvGrpSpPr>
            <p:cNvPr id="1060" name="Google Shape;1060;p34"/>
            <p:cNvGrpSpPr/>
            <p:nvPr/>
          </p:nvGrpSpPr>
          <p:grpSpPr>
            <a:xfrm>
              <a:off x="1297474" y="2027396"/>
              <a:ext cx="383810" cy="329745"/>
              <a:chOff x="3730718" y="705949"/>
              <a:chExt cx="1993076" cy="1624075"/>
            </a:xfrm>
          </p:grpSpPr>
          <p:sp>
            <p:nvSpPr>
              <p:cNvPr id="1061" name="Google Shape;106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2" name="Google Shape;106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3" name="Google Shape;1063;p34"/>
            <p:cNvGrpSpPr/>
            <p:nvPr/>
          </p:nvGrpSpPr>
          <p:grpSpPr>
            <a:xfrm>
              <a:off x="2189973" y="2105231"/>
              <a:ext cx="341965" cy="331030"/>
              <a:chOff x="3730718" y="705949"/>
              <a:chExt cx="1993076" cy="1624075"/>
            </a:xfrm>
          </p:grpSpPr>
          <p:sp>
            <p:nvSpPr>
              <p:cNvPr id="1064" name="Google Shape;106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5" name="Google Shape;106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6" name="Google Shape;1066;p34"/>
            <p:cNvGrpSpPr/>
            <p:nvPr/>
          </p:nvGrpSpPr>
          <p:grpSpPr>
            <a:xfrm>
              <a:off x="116889" y="1923993"/>
              <a:ext cx="531032" cy="465646"/>
              <a:chOff x="3730718" y="705949"/>
              <a:chExt cx="1993076" cy="1624075"/>
            </a:xfrm>
          </p:grpSpPr>
          <p:sp>
            <p:nvSpPr>
              <p:cNvPr id="1067" name="Google Shape;106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68" name="Google Shape;106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69" name="Google Shape;1069;p34"/>
            <p:cNvGrpSpPr/>
            <p:nvPr/>
          </p:nvGrpSpPr>
          <p:grpSpPr>
            <a:xfrm>
              <a:off x="3051093" y="2331437"/>
              <a:ext cx="341965" cy="317516"/>
              <a:chOff x="3730718" y="705949"/>
              <a:chExt cx="1993076" cy="1624075"/>
            </a:xfrm>
          </p:grpSpPr>
          <p:sp>
            <p:nvSpPr>
              <p:cNvPr id="1070" name="Google Shape;107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1" name="Google Shape;107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72" name="Google Shape;1072;p34"/>
          <p:cNvGrpSpPr/>
          <p:nvPr/>
        </p:nvGrpSpPr>
        <p:grpSpPr>
          <a:xfrm flipH="1">
            <a:off x="8798942" y="1951589"/>
            <a:ext cx="3276169" cy="724960"/>
            <a:chOff x="116889" y="1923993"/>
            <a:chExt cx="3276169" cy="724960"/>
          </a:xfrm>
        </p:grpSpPr>
        <p:grpSp>
          <p:nvGrpSpPr>
            <p:cNvPr id="1073" name="Google Shape;1073;p34"/>
            <p:cNvGrpSpPr/>
            <p:nvPr/>
          </p:nvGrpSpPr>
          <p:grpSpPr>
            <a:xfrm>
              <a:off x="1297474" y="2027396"/>
              <a:ext cx="383810" cy="329745"/>
              <a:chOff x="3730718" y="705949"/>
              <a:chExt cx="1993076" cy="1624075"/>
            </a:xfrm>
          </p:grpSpPr>
          <p:sp>
            <p:nvSpPr>
              <p:cNvPr id="1074" name="Google Shape;107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5" name="Google Shape;107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6" name="Google Shape;1076;p34"/>
            <p:cNvGrpSpPr/>
            <p:nvPr/>
          </p:nvGrpSpPr>
          <p:grpSpPr>
            <a:xfrm>
              <a:off x="2189973" y="2105231"/>
              <a:ext cx="341965" cy="331030"/>
              <a:chOff x="3730718" y="705949"/>
              <a:chExt cx="1993076" cy="1624075"/>
            </a:xfrm>
          </p:grpSpPr>
          <p:sp>
            <p:nvSpPr>
              <p:cNvPr id="1077" name="Google Shape;107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78" name="Google Shape;107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79" name="Google Shape;1079;p34"/>
            <p:cNvGrpSpPr/>
            <p:nvPr/>
          </p:nvGrpSpPr>
          <p:grpSpPr>
            <a:xfrm>
              <a:off x="116889" y="1923993"/>
              <a:ext cx="531032" cy="465646"/>
              <a:chOff x="3730718" y="705949"/>
              <a:chExt cx="1993076" cy="1624075"/>
            </a:xfrm>
          </p:grpSpPr>
          <p:sp>
            <p:nvSpPr>
              <p:cNvPr id="1080" name="Google Shape;1080;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1" name="Google Shape;1081;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82" name="Google Shape;1082;p34"/>
            <p:cNvGrpSpPr/>
            <p:nvPr/>
          </p:nvGrpSpPr>
          <p:grpSpPr>
            <a:xfrm>
              <a:off x="3051093" y="2331437"/>
              <a:ext cx="341965" cy="317516"/>
              <a:chOff x="3730718" y="705949"/>
              <a:chExt cx="1993076" cy="1624075"/>
            </a:xfrm>
          </p:grpSpPr>
          <p:sp>
            <p:nvSpPr>
              <p:cNvPr id="1083" name="Google Shape;1083;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4" name="Google Shape;1084;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85" name="Google Shape;1085;p34"/>
          <p:cNvGrpSpPr/>
          <p:nvPr/>
        </p:nvGrpSpPr>
        <p:grpSpPr>
          <a:xfrm>
            <a:off x="4110610" y="3225289"/>
            <a:ext cx="4010578" cy="948234"/>
            <a:chOff x="4110610" y="3225289"/>
            <a:chExt cx="4010578" cy="948234"/>
          </a:xfrm>
        </p:grpSpPr>
        <p:grpSp>
          <p:nvGrpSpPr>
            <p:cNvPr id="1086" name="Google Shape;1086;p34"/>
            <p:cNvGrpSpPr/>
            <p:nvPr/>
          </p:nvGrpSpPr>
          <p:grpSpPr>
            <a:xfrm>
              <a:off x="4110610" y="3295621"/>
              <a:ext cx="655771" cy="877902"/>
              <a:chOff x="4110610" y="3295621"/>
              <a:chExt cx="655771" cy="877902"/>
            </a:xfrm>
          </p:grpSpPr>
          <p:grpSp>
            <p:nvGrpSpPr>
              <p:cNvPr id="1087" name="Google Shape;1087;p34"/>
              <p:cNvGrpSpPr/>
              <p:nvPr/>
            </p:nvGrpSpPr>
            <p:grpSpPr>
              <a:xfrm>
                <a:off x="4110610" y="3295621"/>
                <a:ext cx="383810" cy="329745"/>
                <a:chOff x="3730718" y="705949"/>
                <a:chExt cx="1993076" cy="1624075"/>
              </a:xfrm>
            </p:grpSpPr>
            <p:sp>
              <p:nvSpPr>
                <p:cNvPr id="1088" name="Google Shape;1088;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89" name="Google Shape;1089;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0" name="Google Shape;1090;p34"/>
              <p:cNvGrpSpPr/>
              <p:nvPr/>
            </p:nvGrpSpPr>
            <p:grpSpPr>
              <a:xfrm>
                <a:off x="4424416" y="3842493"/>
                <a:ext cx="341965" cy="331030"/>
                <a:chOff x="3730718" y="705949"/>
                <a:chExt cx="1993076" cy="1624075"/>
              </a:xfrm>
            </p:grpSpPr>
            <p:sp>
              <p:nvSpPr>
                <p:cNvPr id="1091" name="Google Shape;1091;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2" name="Google Shape;1092;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093" name="Google Shape;1093;p34"/>
            <p:cNvGrpSpPr/>
            <p:nvPr/>
          </p:nvGrpSpPr>
          <p:grpSpPr>
            <a:xfrm>
              <a:off x="7757190" y="3225289"/>
              <a:ext cx="363998" cy="336901"/>
              <a:chOff x="3730718" y="705949"/>
              <a:chExt cx="1993076" cy="1624075"/>
            </a:xfrm>
          </p:grpSpPr>
          <p:sp>
            <p:nvSpPr>
              <p:cNvPr id="1094" name="Google Shape;1094;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5" name="Google Shape;1095;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096" name="Google Shape;1096;p34"/>
            <p:cNvGrpSpPr/>
            <p:nvPr/>
          </p:nvGrpSpPr>
          <p:grpSpPr>
            <a:xfrm>
              <a:off x="7419582" y="3791806"/>
              <a:ext cx="341965" cy="317516"/>
              <a:chOff x="3730718" y="705949"/>
              <a:chExt cx="1993076" cy="1624075"/>
            </a:xfrm>
          </p:grpSpPr>
          <p:sp>
            <p:nvSpPr>
              <p:cNvPr id="1097" name="Google Shape;1097;p34"/>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098" name="Google Shape;1098;p34"/>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1099" name="Google Shape;1099;p34"/>
          <p:cNvSpPr txBox="1">
            <a:spLocks noGrp="1"/>
          </p:cNvSpPr>
          <p:nvPr>
            <p:ph type="body" idx="1"/>
          </p:nvPr>
        </p:nvSpPr>
        <p:spPr>
          <a:xfrm>
            <a:off x="260916" y="2814859"/>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0" name="Google Shape;1100;p34"/>
          <p:cNvSpPr txBox="1">
            <a:spLocks noGrp="1"/>
          </p:cNvSpPr>
          <p:nvPr>
            <p:ph type="body" idx="2"/>
          </p:nvPr>
        </p:nvSpPr>
        <p:spPr>
          <a:xfrm>
            <a:off x="8867098" y="2774538"/>
            <a:ext cx="2986733" cy="128638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1" name="Google Shape;1101;p34"/>
          <p:cNvSpPr txBox="1">
            <a:spLocks noGrp="1"/>
          </p:cNvSpPr>
          <p:nvPr>
            <p:ph type="body" idx="3"/>
          </p:nvPr>
        </p:nvSpPr>
        <p:spPr>
          <a:xfrm>
            <a:off x="273093" y="4703185"/>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2" name="Google Shape;1102;p34"/>
          <p:cNvSpPr txBox="1">
            <a:spLocks noGrp="1"/>
          </p:cNvSpPr>
          <p:nvPr>
            <p:ph type="body" idx="4"/>
          </p:nvPr>
        </p:nvSpPr>
        <p:spPr>
          <a:xfrm>
            <a:off x="7784310" y="4691592"/>
            <a:ext cx="4110153"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เค้าโครงแบบกำหนดเอง">
  <p:cSld name="1_เค้าโครงแบบกำหนดเอง">
    <p:spTree>
      <p:nvGrpSpPr>
        <p:cNvPr id="1" name="Shape 1103"/>
        <p:cNvGrpSpPr/>
        <p:nvPr/>
      </p:nvGrpSpPr>
      <p:grpSpPr>
        <a:xfrm>
          <a:off x="0" y="0"/>
          <a:ext cx="0" cy="0"/>
          <a:chOff x="0" y="0"/>
          <a:chExt cx="0" cy="0"/>
        </a:xfrm>
      </p:grpSpPr>
      <p:sp>
        <p:nvSpPr>
          <p:cNvPr id="1104" name="Google Shape;110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5" name="Google Shape;110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6" name="Google Shape;110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07" name="Google Shape;1107;p35"/>
          <p:cNvGrpSpPr/>
          <p:nvPr/>
        </p:nvGrpSpPr>
        <p:grpSpPr>
          <a:xfrm flipH="1">
            <a:off x="7240859" y="2882127"/>
            <a:ext cx="1250465" cy="813416"/>
            <a:chOff x="28214" y="967908"/>
            <a:chExt cx="1250465" cy="813416"/>
          </a:xfrm>
        </p:grpSpPr>
        <p:cxnSp>
          <p:nvCxnSpPr>
            <p:cNvPr id="1108" name="Google Shape;1108;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09" name="Google Shape;1109;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0" name="Google Shape;1110;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1" name="Google Shape;1111;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2" name="Google Shape;1112;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3" name="Google Shape;1113;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4" name="Google Shape;1114;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15" name="Google Shape;1115;p35"/>
          <p:cNvGrpSpPr/>
          <p:nvPr/>
        </p:nvGrpSpPr>
        <p:grpSpPr>
          <a:xfrm>
            <a:off x="7100221" y="-23195"/>
            <a:ext cx="1250465" cy="813416"/>
            <a:chOff x="28214" y="967908"/>
            <a:chExt cx="1250465" cy="813416"/>
          </a:xfrm>
        </p:grpSpPr>
        <p:cxnSp>
          <p:nvCxnSpPr>
            <p:cNvPr id="1116" name="Google Shape;1116;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17" name="Google Shape;1117;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18" name="Google Shape;1118;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19" name="Google Shape;1119;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0" name="Google Shape;1120;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1" name="Google Shape;1121;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2" name="Google Shape;1122;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23" name="Google Shape;1123;p35"/>
          <p:cNvGrpSpPr/>
          <p:nvPr/>
        </p:nvGrpSpPr>
        <p:grpSpPr>
          <a:xfrm>
            <a:off x="241146" y="3976322"/>
            <a:ext cx="1101156" cy="1150968"/>
            <a:chOff x="1752751" y="749874"/>
            <a:chExt cx="1101156" cy="1150968"/>
          </a:xfrm>
        </p:grpSpPr>
        <p:cxnSp>
          <p:nvCxnSpPr>
            <p:cNvPr id="1124" name="Google Shape;1124;p3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5" name="Google Shape;1125;p3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6" name="Google Shape;1126;p3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7" name="Google Shape;1127;p35"/>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28" name="Google Shape;1128;p3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29" name="Google Shape;1129;p3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0" name="Google Shape;1130;p3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1" name="Google Shape;1131;p3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32" name="Google Shape;1132;p35"/>
          <p:cNvGrpSpPr/>
          <p:nvPr/>
        </p:nvGrpSpPr>
        <p:grpSpPr>
          <a:xfrm>
            <a:off x="3488131" y="3171321"/>
            <a:ext cx="1250465" cy="813416"/>
            <a:chOff x="28214" y="967908"/>
            <a:chExt cx="1250465" cy="813416"/>
          </a:xfrm>
        </p:grpSpPr>
        <p:cxnSp>
          <p:nvCxnSpPr>
            <p:cNvPr id="1133" name="Google Shape;1133;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34" name="Google Shape;1134;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5" name="Google Shape;1135;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6" name="Google Shape;1136;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7" name="Google Shape;1137;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8" name="Google Shape;1138;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39" name="Google Shape;1139;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0" name="Google Shape;1140;p35"/>
          <p:cNvGrpSpPr/>
          <p:nvPr/>
        </p:nvGrpSpPr>
        <p:grpSpPr>
          <a:xfrm flipH="1">
            <a:off x="-164898" y="-590954"/>
            <a:ext cx="1250465" cy="813416"/>
            <a:chOff x="28214" y="967908"/>
            <a:chExt cx="1250465" cy="813416"/>
          </a:xfrm>
        </p:grpSpPr>
        <p:cxnSp>
          <p:nvCxnSpPr>
            <p:cNvPr id="1141" name="Google Shape;1141;p3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42" name="Google Shape;1142;p3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3" name="Google Shape;1143;p3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4" name="Google Shape;1144;p3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5" name="Google Shape;1145;p3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46" name="Google Shape;1146;p3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7" name="Google Shape;1147;p3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48" name="Google Shape;1148;p35"/>
          <p:cNvGrpSpPr/>
          <p:nvPr/>
        </p:nvGrpSpPr>
        <p:grpSpPr>
          <a:xfrm>
            <a:off x="0" y="5093026"/>
            <a:ext cx="12192000" cy="1745106"/>
            <a:chOff x="0" y="5038725"/>
            <a:chExt cx="12192000" cy="1819273"/>
          </a:xfrm>
        </p:grpSpPr>
        <p:sp>
          <p:nvSpPr>
            <p:cNvPr id="1149" name="Google Shape;1149;p3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50" name="Google Shape;1150;p3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151" name="Google Shape;1151;p3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2" name="Google Shape;1152;p3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153" name="Google Shape;1153;p3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4" name="Google Shape;1154;p3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5" name="Google Shape;1155;p3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156" name="Google Shape;1156;p3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157" name="Google Shape;1157;p3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158" name="Google Shape;1158;p35"/>
          <p:cNvGrpSpPr/>
          <p:nvPr/>
        </p:nvGrpSpPr>
        <p:grpSpPr>
          <a:xfrm>
            <a:off x="7575007" y="1511393"/>
            <a:ext cx="4628280" cy="4081289"/>
            <a:chOff x="7563720" y="998556"/>
            <a:chExt cx="4628280" cy="4081289"/>
          </a:xfrm>
        </p:grpSpPr>
        <p:grpSp>
          <p:nvGrpSpPr>
            <p:cNvPr id="1159" name="Google Shape;1159;p35"/>
            <p:cNvGrpSpPr/>
            <p:nvPr/>
          </p:nvGrpSpPr>
          <p:grpSpPr>
            <a:xfrm>
              <a:off x="7563720" y="998556"/>
              <a:ext cx="4628280" cy="4081289"/>
              <a:chOff x="7563720" y="998556"/>
              <a:chExt cx="4628280" cy="4081289"/>
            </a:xfrm>
          </p:grpSpPr>
          <p:sp>
            <p:nvSpPr>
              <p:cNvPr id="1160" name="Google Shape;1160;p35"/>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1" name="Google Shape;1161;p35"/>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2" name="Google Shape;1162;p35"/>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3" name="Google Shape;1163;p35"/>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64" name="Google Shape;1164;p35"/>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165" name="Google Shape;1165;p35"/>
          <p:cNvGrpSpPr/>
          <p:nvPr/>
        </p:nvGrpSpPr>
        <p:grpSpPr>
          <a:xfrm>
            <a:off x="7674178" y="-341096"/>
            <a:ext cx="4662969" cy="1875851"/>
            <a:chOff x="7674178" y="-341096"/>
            <a:chExt cx="4662969" cy="1875851"/>
          </a:xfrm>
        </p:grpSpPr>
        <p:sp>
          <p:nvSpPr>
            <p:cNvPr id="1166" name="Google Shape;1166;p35"/>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67" name="Google Shape;1167;p35"/>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68" name="Google Shape;1168;p35"/>
            <p:cNvCxnSpPr>
              <a:stCxn id="1167" idx="0"/>
              <a:endCxn id="1167"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169" name="Google Shape;1169;p35"/>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0" name="Google Shape;1170;p35"/>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1" name="Google Shape;1171;p35"/>
            <p:cNvGrpSpPr/>
            <p:nvPr/>
          </p:nvGrpSpPr>
          <p:grpSpPr>
            <a:xfrm>
              <a:off x="7674178" y="-341096"/>
              <a:ext cx="1090950" cy="1870837"/>
              <a:chOff x="6203855" y="341000"/>
              <a:chExt cx="580001" cy="1597252"/>
            </a:xfrm>
          </p:grpSpPr>
          <p:sp>
            <p:nvSpPr>
              <p:cNvPr id="1172" name="Google Shape;1172;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3" name="Google Shape;1173;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74" name="Google Shape;1174;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175" name="Google Shape;1175;p35"/>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176" name="Google Shape;1176;p35"/>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177" name="Google Shape;1177;p35"/>
            <p:cNvGrpSpPr/>
            <p:nvPr/>
          </p:nvGrpSpPr>
          <p:grpSpPr>
            <a:xfrm flipH="1">
              <a:off x="11246197" y="-336082"/>
              <a:ext cx="1090950" cy="1870837"/>
              <a:chOff x="6203855" y="341000"/>
              <a:chExt cx="580001" cy="1597252"/>
            </a:xfrm>
          </p:grpSpPr>
          <p:sp>
            <p:nvSpPr>
              <p:cNvPr id="1178" name="Google Shape;1178;p35"/>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179" name="Google Shape;1179;p35"/>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180" name="Google Shape;1180;p35"/>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181" name="Google Shape;1181;p35"/>
          <p:cNvSpPr txBox="1">
            <a:spLocks noGrp="1"/>
          </p:cNvSpPr>
          <p:nvPr>
            <p:ph type="body" idx="1"/>
          </p:nvPr>
        </p:nvSpPr>
        <p:spPr>
          <a:xfrm>
            <a:off x="438925" y="821366"/>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2" name="Google Shape;1182;p35"/>
          <p:cNvSpPr txBox="1">
            <a:spLocks noGrp="1"/>
          </p:cNvSpPr>
          <p:nvPr>
            <p:ph type="body" idx="2"/>
          </p:nvPr>
        </p:nvSpPr>
        <p:spPr>
          <a:xfrm>
            <a:off x="3843131" y="485544"/>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3" name="Google Shape;1183;p35"/>
          <p:cNvSpPr txBox="1">
            <a:spLocks noGrp="1"/>
          </p:cNvSpPr>
          <p:nvPr>
            <p:ph type="body" idx="3"/>
          </p:nvPr>
        </p:nvSpPr>
        <p:spPr>
          <a:xfrm>
            <a:off x="1085567" y="1884353"/>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4" name="Google Shape;1184;p35"/>
          <p:cNvSpPr txBox="1">
            <a:spLocks noGrp="1"/>
          </p:cNvSpPr>
          <p:nvPr>
            <p:ph type="body" idx="4"/>
          </p:nvPr>
        </p:nvSpPr>
        <p:spPr>
          <a:xfrm>
            <a:off x="4479852" y="1560165"/>
            <a:ext cx="1807425" cy="50974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62503"/>
              </a:buClr>
              <a:buSzPts val="5400"/>
              <a:buNone/>
              <a:defRPr sz="5400" b="0"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5" name="Google Shape;1185;p35"/>
          <p:cNvSpPr txBox="1">
            <a:spLocks noGrp="1"/>
          </p:cNvSpPr>
          <p:nvPr>
            <p:ph type="body" idx="5"/>
          </p:nvPr>
        </p:nvSpPr>
        <p:spPr>
          <a:xfrm>
            <a:off x="7869928" y="2477787"/>
            <a:ext cx="4013979" cy="1841112"/>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เค้าโครงแบบกำหนดเอง">
  <p:cSld name="2_เค้าโครงแบบกำหนดเอง">
    <p:spTree>
      <p:nvGrpSpPr>
        <p:cNvPr id="1" name="Shape 1186"/>
        <p:cNvGrpSpPr/>
        <p:nvPr/>
      </p:nvGrpSpPr>
      <p:grpSpPr>
        <a:xfrm>
          <a:off x="0" y="0"/>
          <a:ext cx="0" cy="0"/>
          <a:chOff x="0" y="0"/>
          <a:chExt cx="0" cy="0"/>
        </a:xfrm>
      </p:grpSpPr>
      <p:sp>
        <p:nvSpPr>
          <p:cNvPr id="1187" name="Google Shape;118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8" name="Google Shape;118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9" name="Google Shape;118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190" name="Google Shape;1190;p36"/>
          <p:cNvGrpSpPr/>
          <p:nvPr/>
        </p:nvGrpSpPr>
        <p:grpSpPr>
          <a:xfrm>
            <a:off x="-57176" y="2926087"/>
            <a:ext cx="12319629" cy="3951657"/>
            <a:chOff x="-57176" y="2933595"/>
            <a:chExt cx="12319629" cy="3951657"/>
          </a:xfrm>
        </p:grpSpPr>
        <p:sp>
          <p:nvSpPr>
            <p:cNvPr id="1191" name="Google Shape;1191;p36"/>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2" name="Google Shape;1192;p36"/>
            <p:cNvSpPr/>
            <p:nvPr/>
          </p:nvSpPr>
          <p:spPr>
            <a:xfrm rot="1072314">
              <a:off x="2695317" y="3706872"/>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193" name="Google Shape;1193;p36"/>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194" name="Google Shape;1194;p36"/>
          <p:cNvSpPr txBox="1">
            <a:spLocks noGrp="1"/>
          </p:cNvSpPr>
          <p:nvPr>
            <p:ph type="title"/>
          </p:nvPr>
        </p:nvSpPr>
        <p:spPr>
          <a:xfrm>
            <a:off x="4957335" y="39418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5" name="Google Shape;1195;p36"/>
          <p:cNvSpPr txBox="1">
            <a:spLocks noGrp="1"/>
          </p:cNvSpPr>
          <p:nvPr>
            <p:ph type="body" idx="1"/>
          </p:nvPr>
        </p:nvSpPr>
        <p:spPr>
          <a:xfrm>
            <a:off x="605889" y="423625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6" name="Google Shape;1196;p36"/>
          <p:cNvSpPr txBox="1">
            <a:spLocks noGrp="1"/>
          </p:cNvSpPr>
          <p:nvPr>
            <p:ph type="body" idx="2"/>
          </p:nvPr>
        </p:nvSpPr>
        <p:spPr>
          <a:xfrm>
            <a:off x="153307" y="486829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7" name="Google Shape;1197;p36"/>
          <p:cNvSpPr txBox="1">
            <a:spLocks noGrp="1"/>
          </p:cNvSpPr>
          <p:nvPr>
            <p:ph type="body" idx="3"/>
          </p:nvPr>
        </p:nvSpPr>
        <p:spPr>
          <a:xfrm>
            <a:off x="3604174" y="44662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8" name="Google Shape;1198;p36"/>
          <p:cNvSpPr txBox="1">
            <a:spLocks noGrp="1"/>
          </p:cNvSpPr>
          <p:nvPr>
            <p:ph type="body" idx="4"/>
          </p:nvPr>
        </p:nvSpPr>
        <p:spPr>
          <a:xfrm>
            <a:off x="3151592" y="5098267"/>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9" name="Google Shape;1199;p36"/>
          <p:cNvSpPr txBox="1">
            <a:spLocks noGrp="1"/>
          </p:cNvSpPr>
          <p:nvPr>
            <p:ph type="body" idx="5"/>
          </p:nvPr>
        </p:nvSpPr>
        <p:spPr>
          <a:xfrm>
            <a:off x="6592014" y="426987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0" name="Google Shape;1200;p36"/>
          <p:cNvSpPr txBox="1">
            <a:spLocks noGrp="1"/>
          </p:cNvSpPr>
          <p:nvPr>
            <p:ph type="body" idx="6"/>
          </p:nvPr>
        </p:nvSpPr>
        <p:spPr>
          <a:xfrm>
            <a:off x="6139432" y="490192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1" name="Google Shape;1201;p36"/>
          <p:cNvSpPr txBox="1">
            <a:spLocks noGrp="1"/>
          </p:cNvSpPr>
          <p:nvPr>
            <p:ph type="body" idx="7"/>
          </p:nvPr>
        </p:nvSpPr>
        <p:spPr>
          <a:xfrm>
            <a:off x="9594228" y="4230668"/>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2" name="Google Shape;1202;p36"/>
          <p:cNvSpPr txBox="1">
            <a:spLocks noGrp="1"/>
          </p:cNvSpPr>
          <p:nvPr>
            <p:ph type="body" idx="8"/>
          </p:nvPr>
        </p:nvSpPr>
        <p:spPr>
          <a:xfrm>
            <a:off x="9141646" y="4862714"/>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203" name="Google Shape;1203;p36"/>
          <p:cNvGrpSpPr/>
          <p:nvPr/>
        </p:nvGrpSpPr>
        <p:grpSpPr>
          <a:xfrm>
            <a:off x="-57176" y="1604626"/>
            <a:ext cx="12258668" cy="2741995"/>
            <a:chOff x="-33334" y="1369839"/>
            <a:chExt cx="12258668" cy="2741995"/>
          </a:xfrm>
        </p:grpSpPr>
        <p:grpSp>
          <p:nvGrpSpPr>
            <p:cNvPr id="1204" name="Google Shape;1204;p36"/>
            <p:cNvGrpSpPr/>
            <p:nvPr/>
          </p:nvGrpSpPr>
          <p:grpSpPr>
            <a:xfrm>
              <a:off x="-33334" y="1369839"/>
              <a:ext cx="12258668" cy="2741995"/>
              <a:chOff x="-33334" y="1369839"/>
              <a:chExt cx="12258668" cy="2741995"/>
            </a:xfrm>
          </p:grpSpPr>
          <p:sp>
            <p:nvSpPr>
              <p:cNvPr id="1205" name="Google Shape;1205;p36"/>
              <p:cNvSpPr/>
              <p:nvPr/>
            </p:nvSpPr>
            <p:spPr>
              <a:xfrm>
                <a:off x="-33334" y="13698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06" name="Google Shape;1206;p36"/>
              <p:cNvGrpSpPr/>
              <p:nvPr/>
            </p:nvGrpSpPr>
            <p:grpSpPr>
              <a:xfrm>
                <a:off x="631500" y="1694545"/>
                <a:ext cx="1912876" cy="2020087"/>
                <a:chOff x="2878240" y="3685368"/>
                <a:chExt cx="1912876" cy="2020087"/>
              </a:xfrm>
            </p:grpSpPr>
            <p:sp>
              <p:nvSpPr>
                <p:cNvPr id="1207" name="Google Shape;1207;p36"/>
                <p:cNvSpPr/>
                <p:nvPr/>
              </p:nvSpPr>
              <p:spPr>
                <a:xfrm rot="2172170">
                  <a:off x="3255068" y="3867956"/>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E1A1B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8" name="Google Shape;1208;p36"/>
                <p:cNvSpPr/>
                <p:nvPr/>
              </p:nvSpPr>
              <p:spPr>
                <a:xfrm rot="1016318">
                  <a:off x="3618739" y="4119695"/>
                  <a:ext cx="711313" cy="182901"/>
                </a:xfrm>
                <a:custGeom>
                  <a:avLst/>
                  <a:gdLst/>
                  <a:ahLst/>
                  <a:cxnLst/>
                  <a:rect l="l" t="t" r="r" b="b"/>
                  <a:pathLst>
                    <a:path w="711313" h="182901" extrusionOk="0">
                      <a:moveTo>
                        <a:pt x="0" y="0"/>
                      </a:moveTo>
                      <a:lnTo>
                        <a:pt x="711313" y="6817"/>
                      </a:lnTo>
                      <a:cubicBezTo>
                        <a:pt x="710231" y="62527"/>
                        <a:pt x="705903" y="127191"/>
                        <a:pt x="704821" y="182901"/>
                      </a:cubicBezTo>
                      <a:lnTo>
                        <a:pt x="13555" y="169980"/>
                      </a:lnTo>
                      <a:cubicBezTo>
                        <a:pt x="12734" y="110203"/>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09" name="Google Shape;1209;p36"/>
                <p:cNvSpPr/>
                <p:nvPr/>
              </p:nvSpPr>
              <p:spPr>
                <a:xfrm rot="1016318">
                  <a:off x="3586051" y="4312518"/>
                  <a:ext cx="678139" cy="150188"/>
                </a:xfrm>
                <a:custGeom>
                  <a:avLst/>
                  <a:gdLst/>
                  <a:ahLst/>
                  <a:cxnLst/>
                  <a:rect l="l" t="t" r="r" b="b"/>
                  <a:pathLst>
                    <a:path w="707301" h="192875" extrusionOk="0">
                      <a:moveTo>
                        <a:pt x="0" y="0"/>
                      </a:moveTo>
                      <a:lnTo>
                        <a:pt x="706769" y="13637"/>
                      </a:lnTo>
                      <a:cubicBezTo>
                        <a:pt x="705687" y="69347"/>
                        <a:pt x="696313" y="105213"/>
                        <a:pt x="707301" y="184529"/>
                      </a:cubicBezTo>
                      <a:lnTo>
                        <a:pt x="27526" y="192875"/>
                      </a:lnTo>
                      <a:cubicBezTo>
                        <a:pt x="12820" y="135747"/>
                        <a:pt x="821" y="59777"/>
                        <a:pt x="0" y="0"/>
                      </a:cubicBezTo>
                      <a:close/>
                    </a:path>
                  </a:pathLst>
                </a:custGeom>
                <a:solidFill>
                  <a:srgbClr val="C960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10" name="Google Shape;1210;p36"/>
              <p:cNvGrpSpPr/>
              <p:nvPr/>
            </p:nvGrpSpPr>
            <p:grpSpPr>
              <a:xfrm>
                <a:off x="3628016" y="2128927"/>
                <a:ext cx="1730965" cy="1982907"/>
                <a:chOff x="3551719" y="2232881"/>
                <a:chExt cx="1730965" cy="1982907"/>
              </a:xfrm>
            </p:grpSpPr>
            <p:sp>
              <p:nvSpPr>
                <p:cNvPr id="1211" name="Google Shape;1211;p36"/>
                <p:cNvSpPr/>
                <p:nvPr/>
              </p:nvSpPr>
              <p:spPr>
                <a:xfrm rot="1436211">
                  <a:off x="3837592" y="2396879"/>
                  <a:ext cx="1159219" cy="1654911"/>
                </a:xfrm>
                <a:custGeom>
                  <a:avLst/>
                  <a:gdLst/>
                  <a:ahLst/>
                  <a:cxnLst/>
                  <a:rect l="l" t="t" r="r" b="b"/>
                  <a:pathLst>
                    <a:path w="467860" h="726313" extrusionOk="0">
                      <a:moveTo>
                        <a:pt x="710" y="128748"/>
                      </a:moveTo>
                      <a:cubicBezTo>
                        <a:pt x="-5431" y="163660"/>
                        <a:pt x="29701" y="235332"/>
                        <a:pt x="52263" y="280271"/>
                      </a:cubicBezTo>
                      <a:cubicBezTo>
                        <a:pt x="74825" y="325210"/>
                        <a:pt x="111318" y="368219"/>
                        <a:pt x="136083" y="398381"/>
                      </a:cubicBezTo>
                      <a:cubicBezTo>
                        <a:pt x="160848" y="428543"/>
                        <a:pt x="186883" y="433306"/>
                        <a:pt x="200853" y="461246"/>
                      </a:cubicBezTo>
                      <a:cubicBezTo>
                        <a:pt x="214823" y="489186"/>
                        <a:pt x="214505" y="531096"/>
                        <a:pt x="219903" y="566021"/>
                      </a:cubicBezTo>
                      <a:cubicBezTo>
                        <a:pt x="225301" y="600946"/>
                        <a:pt x="218633" y="644444"/>
                        <a:pt x="233238" y="670796"/>
                      </a:cubicBezTo>
                      <a:cubicBezTo>
                        <a:pt x="247843" y="697148"/>
                        <a:pt x="282133" y="717468"/>
                        <a:pt x="307533" y="724136"/>
                      </a:cubicBezTo>
                      <a:cubicBezTo>
                        <a:pt x="332933" y="730804"/>
                        <a:pt x="365318" y="720961"/>
                        <a:pt x="385638" y="710801"/>
                      </a:cubicBezTo>
                      <a:cubicBezTo>
                        <a:pt x="405958" y="700641"/>
                        <a:pt x="423421" y="688893"/>
                        <a:pt x="429453" y="663176"/>
                      </a:cubicBezTo>
                      <a:cubicBezTo>
                        <a:pt x="435485" y="637459"/>
                        <a:pt x="422468" y="586023"/>
                        <a:pt x="421833" y="556496"/>
                      </a:cubicBezTo>
                      <a:cubicBezTo>
                        <a:pt x="421198" y="526969"/>
                        <a:pt x="421198" y="512681"/>
                        <a:pt x="425643" y="486011"/>
                      </a:cubicBezTo>
                      <a:cubicBezTo>
                        <a:pt x="430088" y="459341"/>
                        <a:pt x="441518" y="418383"/>
                        <a:pt x="448503" y="396476"/>
                      </a:cubicBezTo>
                      <a:cubicBezTo>
                        <a:pt x="455488" y="374569"/>
                        <a:pt x="465966" y="369806"/>
                        <a:pt x="467553" y="354566"/>
                      </a:cubicBezTo>
                      <a:cubicBezTo>
                        <a:pt x="469140" y="339326"/>
                        <a:pt x="464378" y="319641"/>
                        <a:pt x="458028" y="305036"/>
                      </a:cubicBezTo>
                      <a:cubicBezTo>
                        <a:pt x="451678" y="290431"/>
                        <a:pt x="441835" y="275826"/>
                        <a:pt x="429453" y="266936"/>
                      </a:cubicBezTo>
                      <a:cubicBezTo>
                        <a:pt x="417071" y="258046"/>
                        <a:pt x="399925" y="264078"/>
                        <a:pt x="383733" y="251696"/>
                      </a:cubicBezTo>
                      <a:cubicBezTo>
                        <a:pt x="367541" y="239314"/>
                        <a:pt x="343093" y="211691"/>
                        <a:pt x="332298" y="192641"/>
                      </a:cubicBezTo>
                      <a:cubicBezTo>
                        <a:pt x="321503" y="173591"/>
                        <a:pt x="324043" y="157081"/>
                        <a:pt x="318963" y="137396"/>
                      </a:cubicBezTo>
                      <a:cubicBezTo>
                        <a:pt x="313883" y="117711"/>
                        <a:pt x="308033" y="97326"/>
                        <a:pt x="301818" y="74531"/>
                      </a:cubicBezTo>
                      <a:cubicBezTo>
                        <a:pt x="295604" y="51736"/>
                        <a:pt x="302478" y="6582"/>
                        <a:pt x="281676" y="625"/>
                      </a:cubicBezTo>
                      <a:cubicBezTo>
                        <a:pt x="260874" y="-5332"/>
                        <a:pt x="204309" y="33073"/>
                        <a:pt x="177004" y="38788"/>
                      </a:cubicBezTo>
                      <a:cubicBezTo>
                        <a:pt x="149699" y="44503"/>
                        <a:pt x="118490" y="55805"/>
                        <a:pt x="89108" y="70798"/>
                      </a:cubicBezTo>
                      <a:cubicBezTo>
                        <a:pt x="59726" y="85791"/>
                        <a:pt x="6851" y="93836"/>
                        <a:pt x="710" y="128748"/>
                      </a:cubicBezTo>
                      <a:close/>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2" name="Google Shape;1212;p36"/>
                <p:cNvSpPr/>
                <p:nvPr/>
              </p:nvSpPr>
              <p:spPr>
                <a:xfrm rot="217548">
                  <a:off x="4100571" y="2497438"/>
                  <a:ext cx="748109" cy="278886"/>
                </a:xfrm>
                <a:custGeom>
                  <a:avLst/>
                  <a:gdLst/>
                  <a:ahLst/>
                  <a:cxnLst/>
                  <a:rect l="l" t="t" r="r" b="b"/>
                  <a:pathLst>
                    <a:path w="748109" h="278886" extrusionOk="0">
                      <a:moveTo>
                        <a:pt x="20980" y="26388"/>
                      </a:moveTo>
                      <a:cubicBezTo>
                        <a:pt x="37305" y="-14675"/>
                        <a:pt x="141168" y="7065"/>
                        <a:pt x="174977" y="6627"/>
                      </a:cubicBezTo>
                      <a:cubicBezTo>
                        <a:pt x="311209" y="-4119"/>
                        <a:pt x="646615" y="-1761"/>
                        <a:pt x="748109" y="13441"/>
                      </a:cubicBezTo>
                      <a:cubicBezTo>
                        <a:pt x="744349" y="64838"/>
                        <a:pt x="727494" y="90341"/>
                        <a:pt x="722409" y="120825"/>
                      </a:cubicBezTo>
                      <a:lnTo>
                        <a:pt x="703537" y="278886"/>
                      </a:lnTo>
                      <a:lnTo>
                        <a:pt x="7283" y="266970"/>
                      </a:lnTo>
                      <a:cubicBezTo>
                        <a:pt x="-9353" y="83135"/>
                        <a:pt x="5645" y="67178"/>
                        <a:pt x="20980" y="26388"/>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3" name="Google Shape;1213;p36"/>
                <p:cNvSpPr/>
                <p:nvPr/>
              </p:nvSpPr>
              <p:spPr>
                <a:xfrm>
                  <a:off x="4748307" y="3158210"/>
                  <a:ext cx="205293" cy="349179"/>
                </a:xfrm>
                <a:custGeom>
                  <a:avLst/>
                  <a:gdLst/>
                  <a:ahLst/>
                  <a:cxnLst/>
                  <a:rect l="l" t="t" r="r" b="b"/>
                  <a:pathLst>
                    <a:path w="205293" h="349179" extrusionOk="0">
                      <a:moveTo>
                        <a:pt x="82772" y="279"/>
                      </a:moveTo>
                      <a:cubicBezTo>
                        <a:pt x="65945" y="4089"/>
                        <a:pt x="52292" y="41237"/>
                        <a:pt x="38957" y="66954"/>
                      </a:cubicBezTo>
                      <a:cubicBezTo>
                        <a:pt x="25622" y="92671"/>
                        <a:pt x="8159" y="127914"/>
                        <a:pt x="2762" y="154584"/>
                      </a:cubicBezTo>
                      <a:cubicBezTo>
                        <a:pt x="-2635" y="181254"/>
                        <a:pt x="540" y="204432"/>
                        <a:pt x="6572" y="226974"/>
                      </a:cubicBezTo>
                      <a:cubicBezTo>
                        <a:pt x="12604" y="249516"/>
                        <a:pt x="26257" y="269519"/>
                        <a:pt x="38957" y="289839"/>
                      </a:cubicBezTo>
                      <a:cubicBezTo>
                        <a:pt x="51657" y="310159"/>
                        <a:pt x="67850" y="345402"/>
                        <a:pt x="82772" y="348894"/>
                      </a:cubicBezTo>
                      <a:cubicBezTo>
                        <a:pt x="97695" y="352387"/>
                        <a:pt x="112617" y="322859"/>
                        <a:pt x="128492" y="310794"/>
                      </a:cubicBezTo>
                      <a:cubicBezTo>
                        <a:pt x="144367" y="298729"/>
                        <a:pt x="166275" y="290474"/>
                        <a:pt x="178022" y="276504"/>
                      </a:cubicBezTo>
                      <a:cubicBezTo>
                        <a:pt x="189769" y="262534"/>
                        <a:pt x="194532" y="240309"/>
                        <a:pt x="198977" y="226974"/>
                      </a:cubicBezTo>
                      <a:cubicBezTo>
                        <a:pt x="203422" y="213639"/>
                        <a:pt x="203740" y="208242"/>
                        <a:pt x="204692" y="196494"/>
                      </a:cubicBezTo>
                      <a:cubicBezTo>
                        <a:pt x="205645" y="184747"/>
                        <a:pt x="205327" y="166014"/>
                        <a:pt x="204692" y="156489"/>
                      </a:cubicBezTo>
                      <a:cubicBezTo>
                        <a:pt x="204057" y="146964"/>
                        <a:pt x="203740" y="149187"/>
                        <a:pt x="200882" y="139344"/>
                      </a:cubicBezTo>
                      <a:cubicBezTo>
                        <a:pt x="198025" y="129502"/>
                        <a:pt x="191675" y="109182"/>
                        <a:pt x="187547" y="97434"/>
                      </a:cubicBezTo>
                      <a:cubicBezTo>
                        <a:pt x="183419" y="85686"/>
                        <a:pt x="176117" y="68859"/>
                        <a:pt x="176117" y="68859"/>
                      </a:cubicBezTo>
                      <a:cubicBezTo>
                        <a:pt x="167545" y="64097"/>
                        <a:pt x="155480" y="55524"/>
                        <a:pt x="139922" y="44094"/>
                      </a:cubicBezTo>
                      <a:cubicBezTo>
                        <a:pt x="124364" y="32664"/>
                        <a:pt x="99600" y="-3531"/>
                        <a:pt x="82772" y="279"/>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14" name="Google Shape;1214;p36"/>
                <p:cNvSpPr/>
                <p:nvPr/>
              </p:nvSpPr>
              <p:spPr>
                <a:xfrm>
                  <a:off x="4156609" y="3694899"/>
                  <a:ext cx="458430" cy="382308"/>
                </a:xfrm>
                <a:custGeom>
                  <a:avLst/>
                  <a:gdLst/>
                  <a:ahLst/>
                  <a:cxnLst/>
                  <a:rect l="l" t="t" r="r" b="b"/>
                  <a:pathLst>
                    <a:path w="458430" h="382308" extrusionOk="0">
                      <a:moveTo>
                        <a:pt x="97254" y="2704"/>
                      </a:moveTo>
                      <a:cubicBezTo>
                        <a:pt x="164881" y="11911"/>
                        <a:pt x="369034" y="77952"/>
                        <a:pt x="426819" y="117004"/>
                      </a:cubicBezTo>
                      <a:cubicBezTo>
                        <a:pt x="484604" y="156057"/>
                        <a:pt x="445869" y="206539"/>
                        <a:pt x="443964" y="237019"/>
                      </a:cubicBezTo>
                      <a:cubicBezTo>
                        <a:pt x="442059" y="267499"/>
                        <a:pt x="437933" y="286234"/>
                        <a:pt x="424915" y="307506"/>
                      </a:cubicBezTo>
                      <a:cubicBezTo>
                        <a:pt x="411898" y="328779"/>
                        <a:pt x="400466" y="354177"/>
                        <a:pt x="371574" y="366559"/>
                      </a:cubicBezTo>
                      <a:cubicBezTo>
                        <a:pt x="342682" y="378942"/>
                        <a:pt x="288709" y="384024"/>
                        <a:pt x="251561" y="381801"/>
                      </a:cubicBezTo>
                      <a:cubicBezTo>
                        <a:pt x="214414" y="379579"/>
                        <a:pt x="172184" y="365289"/>
                        <a:pt x="142974" y="351319"/>
                      </a:cubicBezTo>
                      <a:cubicBezTo>
                        <a:pt x="113764" y="337349"/>
                        <a:pt x="87731" y="320206"/>
                        <a:pt x="64871" y="294171"/>
                      </a:cubicBezTo>
                      <a:cubicBezTo>
                        <a:pt x="42011" y="268136"/>
                        <a:pt x="15974" y="224954"/>
                        <a:pt x="5814" y="195109"/>
                      </a:cubicBezTo>
                      <a:cubicBezTo>
                        <a:pt x="-4346" y="165264"/>
                        <a:pt x="1371" y="137326"/>
                        <a:pt x="3911" y="115101"/>
                      </a:cubicBezTo>
                      <a:cubicBezTo>
                        <a:pt x="6451" y="92876"/>
                        <a:pt x="6133" y="80493"/>
                        <a:pt x="21055" y="61760"/>
                      </a:cubicBezTo>
                      <a:cubicBezTo>
                        <a:pt x="53440" y="6515"/>
                        <a:pt x="29627" y="-6503"/>
                        <a:pt x="97254" y="2704"/>
                      </a:cubicBezTo>
                      <a:close/>
                    </a:path>
                  </a:pathLst>
                </a:custGeom>
                <a:solidFill>
                  <a:srgbClr val="5B9FB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215" name="Google Shape;1215;p36"/>
                <p:cNvCxnSpPr>
                  <a:stCxn id="1211" idx="21"/>
                </p:cNvCxnSpPr>
                <p:nvPr/>
              </p:nvCxnSpPr>
              <p:spPr>
                <a:xfrm flipH="1">
                  <a:off x="4338210" y="2469899"/>
                  <a:ext cx="21300" cy="167100"/>
                </a:xfrm>
                <a:prstGeom prst="straightConnector1">
                  <a:avLst/>
                </a:prstGeom>
                <a:noFill/>
                <a:ln w="57150" cap="flat" cmpd="sng">
                  <a:solidFill>
                    <a:schemeClr val="dk1"/>
                  </a:solidFill>
                  <a:prstDash val="solid"/>
                  <a:miter lim="800000"/>
                  <a:headEnd type="none" w="sm" len="sm"/>
                  <a:tailEnd type="none" w="sm" len="sm"/>
                </a:ln>
              </p:spPr>
            </p:cxnSp>
            <p:cxnSp>
              <p:nvCxnSpPr>
                <p:cNvPr id="1216" name="Google Shape;1216;p36"/>
                <p:cNvCxnSpPr/>
                <p:nvPr/>
              </p:nvCxnSpPr>
              <p:spPr>
                <a:xfrm flipH="1">
                  <a:off x="4561374" y="2469899"/>
                  <a:ext cx="22638" cy="238333"/>
                </a:xfrm>
                <a:prstGeom prst="straightConnector1">
                  <a:avLst/>
                </a:prstGeom>
                <a:noFill/>
                <a:ln w="57150" cap="flat" cmpd="sng">
                  <a:solidFill>
                    <a:schemeClr val="dk1"/>
                  </a:solidFill>
                  <a:prstDash val="solid"/>
                  <a:miter lim="800000"/>
                  <a:headEnd type="none" w="sm" len="sm"/>
                  <a:tailEnd type="none" w="sm" len="sm"/>
                </a:ln>
              </p:spPr>
            </p:cxnSp>
          </p:grpSp>
          <p:grpSp>
            <p:nvGrpSpPr>
              <p:cNvPr id="1217" name="Google Shape;1217;p36"/>
              <p:cNvGrpSpPr/>
              <p:nvPr/>
            </p:nvGrpSpPr>
            <p:grpSpPr>
              <a:xfrm rot="719020">
                <a:off x="7072897" y="2314330"/>
                <a:ext cx="933543" cy="1428354"/>
                <a:chOff x="6719604" y="3087507"/>
                <a:chExt cx="933543" cy="1428354"/>
              </a:xfrm>
            </p:grpSpPr>
            <p:sp>
              <p:nvSpPr>
                <p:cNvPr id="1218" name="Google Shape;1218;p36"/>
                <p:cNvSpPr/>
                <p:nvPr/>
              </p:nvSpPr>
              <p:spPr>
                <a:xfrm>
                  <a:off x="6719604" y="3087507"/>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ECD56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19" name="Google Shape;1219;p36"/>
                <p:cNvGrpSpPr/>
                <p:nvPr/>
              </p:nvGrpSpPr>
              <p:grpSpPr>
                <a:xfrm>
                  <a:off x="7057203" y="3342367"/>
                  <a:ext cx="419235" cy="373801"/>
                  <a:chOff x="2002910" y="5625539"/>
                  <a:chExt cx="512535" cy="494526"/>
                </a:xfrm>
              </p:grpSpPr>
              <p:sp>
                <p:nvSpPr>
                  <p:cNvPr id="1220" name="Google Shape;1220;p36"/>
                  <p:cNvSpPr/>
                  <p:nvPr/>
                </p:nvSpPr>
                <p:spPr>
                  <a:xfrm rot="-1846026">
                    <a:off x="2134058" y="5784500"/>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1" name="Google Shape;1221;p36"/>
                  <p:cNvSpPr/>
                  <p:nvPr/>
                </p:nvSpPr>
                <p:spPr>
                  <a:xfrm rot="-3549793">
                    <a:off x="2035153" y="5835797"/>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2" name="Google Shape;1222;p36"/>
                  <p:cNvSpPr/>
                  <p:nvPr/>
                </p:nvSpPr>
                <p:spPr>
                  <a:xfrm rot="-2638213">
                    <a:off x="2088126" y="5688202"/>
                    <a:ext cx="107745" cy="147467"/>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3" name="Google Shape;1223;p36"/>
                  <p:cNvSpPr/>
                  <p:nvPr/>
                </p:nvSpPr>
                <p:spPr>
                  <a:xfrm rot="-600052">
                    <a:off x="2224895" y="5633353"/>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4" name="Google Shape;1224;p36"/>
                  <p:cNvSpPr/>
                  <p:nvPr/>
                </p:nvSpPr>
                <p:spPr>
                  <a:xfrm rot="-172239">
                    <a:off x="2355123" y="5662201"/>
                    <a:ext cx="101605" cy="132779"/>
                  </a:xfrm>
                  <a:prstGeom prst="ellipse">
                    <a:avLst/>
                  </a:prstGeom>
                  <a:solidFill>
                    <a:srgbClr val="E388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225" name="Google Shape;1225;p36"/>
              <p:cNvGrpSpPr/>
              <p:nvPr/>
            </p:nvGrpSpPr>
            <p:grpSpPr>
              <a:xfrm rot="-284567">
                <a:off x="9906765" y="1979180"/>
                <a:ext cx="1197747" cy="1584850"/>
                <a:chOff x="6178285" y="2932587"/>
                <a:chExt cx="1197747" cy="1584850"/>
              </a:xfrm>
            </p:grpSpPr>
            <p:sp>
              <p:nvSpPr>
                <p:cNvPr id="1226" name="Google Shape;1226;p36"/>
                <p:cNvSpPr/>
                <p:nvPr/>
              </p:nvSpPr>
              <p:spPr>
                <a:xfrm rot="-684839">
                  <a:off x="6310387" y="3010835"/>
                  <a:ext cx="933543" cy="1428354"/>
                </a:xfrm>
                <a:custGeom>
                  <a:avLst/>
                  <a:gdLst/>
                  <a:ahLst/>
                  <a:cxnLst/>
                  <a:rect l="l" t="t" r="r" b="b"/>
                  <a:pathLst>
                    <a:path w="284731" h="450517" extrusionOk="0">
                      <a:moveTo>
                        <a:pt x="59502" y="95464"/>
                      </a:moveTo>
                      <a:cubicBezTo>
                        <a:pt x="51565" y="118006"/>
                        <a:pt x="68392" y="136739"/>
                        <a:pt x="70932" y="158329"/>
                      </a:cubicBezTo>
                      <a:cubicBezTo>
                        <a:pt x="73472" y="179919"/>
                        <a:pt x="77917" y="206907"/>
                        <a:pt x="74742" y="225004"/>
                      </a:cubicBezTo>
                      <a:cubicBezTo>
                        <a:pt x="71567" y="243101"/>
                        <a:pt x="61407" y="250087"/>
                        <a:pt x="51882" y="266914"/>
                      </a:cubicBezTo>
                      <a:cubicBezTo>
                        <a:pt x="42357" y="283741"/>
                        <a:pt x="26164" y="307237"/>
                        <a:pt x="17592" y="325969"/>
                      </a:cubicBezTo>
                      <a:cubicBezTo>
                        <a:pt x="9020" y="344701"/>
                        <a:pt x="-2410" y="360259"/>
                        <a:pt x="447" y="379309"/>
                      </a:cubicBezTo>
                      <a:cubicBezTo>
                        <a:pt x="3304" y="398359"/>
                        <a:pt x="19180" y="428522"/>
                        <a:pt x="34737" y="440269"/>
                      </a:cubicBezTo>
                      <a:cubicBezTo>
                        <a:pt x="50294" y="452016"/>
                        <a:pt x="77917" y="451064"/>
                        <a:pt x="93792" y="449794"/>
                      </a:cubicBezTo>
                      <a:cubicBezTo>
                        <a:pt x="109667" y="448524"/>
                        <a:pt x="113160" y="442809"/>
                        <a:pt x="129987" y="432649"/>
                      </a:cubicBezTo>
                      <a:cubicBezTo>
                        <a:pt x="146815" y="422489"/>
                        <a:pt x="174120" y="403121"/>
                        <a:pt x="194757" y="388834"/>
                      </a:cubicBezTo>
                      <a:cubicBezTo>
                        <a:pt x="215394" y="374547"/>
                        <a:pt x="239207" y="358989"/>
                        <a:pt x="253812" y="346924"/>
                      </a:cubicBezTo>
                      <a:cubicBezTo>
                        <a:pt x="268417" y="334859"/>
                        <a:pt x="277624" y="334542"/>
                        <a:pt x="282387" y="316444"/>
                      </a:cubicBezTo>
                      <a:cubicBezTo>
                        <a:pt x="287150" y="298346"/>
                        <a:pt x="283339" y="260246"/>
                        <a:pt x="282387" y="238339"/>
                      </a:cubicBezTo>
                      <a:cubicBezTo>
                        <a:pt x="281435" y="216432"/>
                        <a:pt x="277625" y="204684"/>
                        <a:pt x="276672" y="184999"/>
                      </a:cubicBezTo>
                      <a:cubicBezTo>
                        <a:pt x="275720" y="165314"/>
                        <a:pt x="276672" y="120229"/>
                        <a:pt x="276672" y="120229"/>
                      </a:cubicBezTo>
                      <a:cubicBezTo>
                        <a:pt x="276672" y="98957"/>
                        <a:pt x="275720" y="74509"/>
                        <a:pt x="276672" y="57364"/>
                      </a:cubicBezTo>
                      <a:cubicBezTo>
                        <a:pt x="277624" y="40219"/>
                        <a:pt x="282724" y="25614"/>
                        <a:pt x="282387" y="17359"/>
                      </a:cubicBezTo>
                      <a:cubicBezTo>
                        <a:pt x="282050" y="9104"/>
                        <a:pt x="285447" y="10691"/>
                        <a:pt x="274652" y="7834"/>
                      </a:cubicBezTo>
                      <a:cubicBezTo>
                        <a:pt x="263857" y="4977"/>
                        <a:pt x="235060" y="849"/>
                        <a:pt x="217617" y="214"/>
                      </a:cubicBezTo>
                      <a:cubicBezTo>
                        <a:pt x="200174" y="-421"/>
                        <a:pt x="186502" y="214"/>
                        <a:pt x="169992" y="4024"/>
                      </a:cubicBezTo>
                      <a:cubicBezTo>
                        <a:pt x="153482" y="7834"/>
                        <a:pt x="133797" y="11644"/>
                        <a:pt x="118557" y="23074"/>
                      </a:cubicBezTo>
                      <a:cubicBezTo>
                        <a:pt x="103317" y="34504"/>
                        <a:pt x="67439" y="72922"/>
                        <a:pt x="59502" y="95464"/>
                      </a:cubicBez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7" name="Google Shape;1227;p36"/>
                <p:cNvSpPr/>
                <p:nvPr/>
              </p:nvSpPr>
              <p:spPr>
                <a:xfrm>
                  <a:off x="6450200" y="3305034"/>
                  <a:ext cx="144910" cy="196337"/>
                </a:xfrm>
                <a:custGeom>
                  <a:avLst/>
                  <a:gdLst/>
                  <a:ahLst/>
                  <a:cxnLst/>
                  <a:rect l="l" t="t" r="r" b="b"/>
                  <a:pathLst>
                    <a:path w="144910" h="196337" extrusionOk="0">
                      <a:moveTo>
                        <a:pt x="130" y="95311"/>
                      </a:moveTo>
                      <a:cubicBezTo>
                        <a:pt x="-1775" y="62588"/>
                        <a:pt x="17300" y="0"/>
                        <a:pt x="57280" y="0"/>
                      </a:cubicBezTo>
                      <a:cubicBezTo>
                        <a:pt x="97260" y="0"/>
                        <a:pt x="144910" y="52141"/>
                        <a:pt x="144910" y="95311"/>
                      </a:cubicBezTo>
                      <a:cubicBezTo>
                        <a:pt x="144910" y="138481"/>
                        <a:pt x="108690" y="196337"/>
                        <a:pt x="68710" y="196337"/>
                      </a:cubicBezTo>
                      <a:cubicBezTo>
                        <a:pt x="28730" y="196337"/>
                        <a:pt x="2035" y="128034"/>
                        <a:pt x="130" y="9531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8" name="Google Shape;1228;p36"/>
                <p:cNvSpPr/>
                <p:nvPr/>
              </p:nvSpPr>
              <p:spPr>
                <a:xfrm>
                  <a:off x="6595110" y="3084327"/>
                  <a:ext cx="144780" cy="15633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29" name="Google Shape;1229;p36"/>
                <p:cNvSpPr/>
                <p:nvPr/>
              </p:nvSpPr>
              <p:spPr>
                <a:xfrm>
                  <a:off x="6883664" y="2981950"/>
                  <a:ext cx="204634" cy="160057"/>
                </a:xfrm>
                <a:custGeom>
                  <a:avLst/>
                  <a:gdLst/>
                  <a:ahLst/>
                  <a:cxnLst/>
                  <a:rect l="l" t="t" r="r" b="b"/>
                  <a:pathLst>
                    <a:path w="204634" h="160057" extrusionOk="0">
                      <a:moveTo>
                        <a:pt x="2582" y="36117"/>
                      </a:moveTo>
                      <a:cubicBezTo>
                        <a:pt x="-13611" y="11332"/>
                        <a:pt x="50365" y="17085"/>
                        <a:pt x="82592" y="11291"/>
                      </a:cubicBezTo>
                      <a:cubicBezTo>
                        <a:pt x="114819" y="5497"/>
                        <a:pt x="177211" y="-3417"/>
                        <a:pt x="195943" y="1356"/>
                      </a:cubicBezTo>
                      <a:cubicBezTo>
                        <a:pt x="214676" y="6129"/>
                        <a:pt x="197369" y="26821"/>
                        <a:pt x="196892" y="51357"/>
                      </a:cubicBezTo>
                      <a:cubicBezTo>
                        <a:pt x="196415" y="75893"/>
                        <a:pt x="212132" y="162543"/>
                        <a:pt x="179747" y="160003"/>
                      </a:cubicBezTo>
                      <a:cubicBezTo>
                        <a:pt x="147362" y="157463"/>
                        <a:pt x="18775" y="60902"/>
                        <a:pt x="2582" y="3611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0" name="Google Shape;1230;p36"/>
                <p:cNvSpPr/>
                <p:nvPr/>
              </p:nvSpPr>
              <p:spPr>
                <a:xfrm>
                  <a:off x="6798575" y="3255108"/>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1" name="Google Shape;1231;p36"/>
                <p:cNvSpPr/>
                <p:nvPr/>
              </p:nvSpPr>
              <p:spPr>
                <a:xfrm>
                  <a:off x="6667500" y="3475562"/>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2" name="Google Shape;1232;p36"/>
                <p:cNvSpPr/>
                <p:nvPr/>
              </p:nvSpPr>
              <p:spPr>
                <a:xfrm>
                  <a:off x="6961819" y="347556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3" name="Google Shape;1233;p36"/>
                <p:cNvSpPr/>
                <p:nvPr/>
              </p:nvSpPr>
              <p:spPr>
                <a:xfrm>
                  <a:off x="6580819" y="3744906"/>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4" name="Google Shape;1234;p36"/>
                <p:cNvSpPr/>
                <p:nvPr/>
              </p:nvSpPr>
              <p:spPr>
                <a:xfrm>
                  <a:off x="6848821" y="3684279"/>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5" name="Google Shape;1235;p36"/>
                <p:cNvSpPr/>
                <p:nvPr/>
              </p:nvSpPr>
              <p:spPr>
                <a:xfrm rot="-801128">
                  <a:off x="7131791" y="3760393"/>
                  <a:ext cx="117570" cy="139233"/>
                </a:xfrm>
                <a:custGeom>
                  <a:avLst/>
                  <a:gdLst/>
                  <a:ahLst/>
                  <a:cxnLst/>
                  <a:rect l="l" t="t" r="r" b="b"/>
                  <a:pathLst>
                    <a:path w="117570" h="139233" extrusionOk="0">
                      <a:moveTo>
                        <a:pt x="6" y="64973"/>
                      </a:moveTo>
                      <a:cubicBezTo>
                        <a:pt x="-774" y="41778"/>
                        <a:pt x="66525" y="-626"/>
                        <a:pt x="85707" y="7"/>
                      </a:cubicBezTo>
                      <a:cubicBezTo>
                        <a:pt x="104889" y="640"/>
                        <a:pt x="124622" y="10776"/>
                        <a:pt x="115097" y="68773"/>
                      </a:cubicBezTo>
                      <a:cubicBezTo>
                        <a:pt x="115097" y="136295"/>
                        <a:pt x="109570" y="139810"/>
                        <a:pt x="90388" y="139177"/>
                      </a:cubicBezTo>
                      <a:cubicBezTo>
                        <a:pt x="71206" y="138544"/>
                        <a:pt x="786" y="88168"/>
                        <a:pt x="6" y="649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6" name="Google Shape;1236;p36"/>
                <p:cNvSpPr/>
                <p:nvPr/>
              </p:nvSpPr>
              <p:spPr>
                <a:xfrm>
                  <a:off x="6935735" y="3937673"/>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7" name="Google Shape;1237;p36"/>
                <p:cNvSpPr/>
                <p:nvPr/>
              </p:nvSpPr>
              <p:spPr>
                <a:xfrm>
                  <a:off x="6672845" y="399703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8" name="Google Shape;1238;p36"/>
                <p:cNvSpPr/>
                <p:nvPr/>
              </p:nvSpPr>
              <p:spPr>
                <a:xfrm>
                  <a:off x="6432809" y="4196051"/>
                  <a:ext cx="145148" cy="151535"/>
                </a:xfrm>
                <a:custGeom>
                  <a:avLst/>
                  <a:gdLst/>
                  <a:ahLst/>
                  <a:cxnLst/>
                  <a:rect l="l" t="t" r="r" b="b"/>
                  <a:pathLst>
                    <a:path w="145148" h="151535" extrusionOk="0">
                      <a:moveTo>
                        <a:pt x="368" y="51986"/>
                      </a:moveTo>
                      <a:cubicBezTo>
                        <a:pt x="4495" y="26772"/>
                        <a:pt x="52438" y="-2385"/>
                        <a:pt x="76568" y="155"/>
                      </a:cubicBezTo>
                      <a:cubicBezTo>
                        <a:pt x="100698" y="2695"/>
                        <a:pt x="145148" y="30184"/>
                        <a:pt x="145148" y="67226"/>
                      </a:cubicBezTo>
                      <a:cubicBezTo>
                        <a:pt x="145148" y="104268"/>
                        <a:pt x="75933" y="153982"/>
                        <a:pt x="51803" y="151442"/>
                      </a:cubicBezTo>
                      <a:cubicBezTo>
                        <a:pt x="27673" y="148902"/>
                        <a:pt x="-3759" y="77200"/>
                        <a:pt x="368" y="5198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39" name="Google Shape;1239;p36"/>
                <p:cNvSpPr/>
                <p:nvPr/>
              </p:nvSpPr>
              <p:spPr>
                <a:xfrm>
                  <a:off x="6632254" y="4302355"/>
                  <a:ext cx="177165" cy="144105"/>
                </a:xfrm>
                <a:custGeom>
                  <a:avLst/>
                  <a:gdLst/>
                  <a:ahLst/>
                  <a:cxnLst/>
                  <a:rect l="l" t="t" r="r" b="b"/>
                  <a:pathLst>
                    <a:path w="177165" h="144105" extrusionOk="0">
                      <a:moveTo>
                        <a:pt x="0" y="120946"/>
                      </a:moveTo>
                      <a:cubicBezTo>
                        <a:pt x="0" y="83904"/>
                        <a:pt x="56198" y="6885"/>
                        <a:pt x="85725" y="535"/>
                      </a:cubicBezTo>
                      <a:cubicBezTo>
                        <a:pt x="115253" y="-5815"/>
                        <a:pt x="177165" y="45804"/>
                        <a:pt x="177165" y="82846"/>
                      </a:cubicBezTo>
                      <a:cubicBezTo>
                        <a:pt x="177165" y="119888"/>
                        <a:pt x="115253" y="128327"/>
                        <a:pt x="85725" y="134677"/>
                      </a:cubicBezTo>
                      <a:cubicBezTo>
                        <a:pt x="56198" y="141027"/>
                        <a:pt x="0" y="157988"/>
                        <a:pt x="0" y="12094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0" name="Google Shape;1240;p36"/>
                <p:cNvSpPr/>
                <p:nvPr/>
              </p:nvSpPr>
              <p:spPr>
                <a:xfrm>
                  <a:off x="6834530" y="4146391"/>
                  <a:ext cx="137160" cy="13414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1" name="Google Shape;1241;p36"/>
              <p:cNvSpPr/>
              <p:nvPr/>
            </p:nvSpPr>
            <p:spPr>
              <a:xfrm rot="-592081">
                <a:off x="1411961" y="167645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2" name="Google Shape;1242;p36"/>
              <p:cNvSpPr/>
              <p:nvPr/>
            </p:nvSpPr>
            <p:spPr>
              <a:xfrm rot="2389318" flipH="1">
                <a:off x="2097254" y="1888103"/>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3" name="Google Shape;1243;p36"/>
              <p:cNvSpPr/>
              <p:nvPr/>
            </p:nvSpPr>
            <p:spPr>
              <a:xfrm rot="-592081">
                <a:off x="4155845" y="213309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4" name="Google Shape;1244;p36"/>
              <p:cNvSpPr/>
              <p:nvPr/>
            </p:nvSpPr>
            <p:spPr>
              <a:xfrm rot="2389318" flipH="1">
                <a:off x="4816790" y="220280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45" name="Google Shape;1245;p36"/>
              <p:cNvSpPr/>
              <p:nvPr/>
            </p:nvSpPr>
            <p:spPr>
              <a:xfrm rot="-490690" flipH="1">
                <a:off x="7616941" y="21385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246" name="Google Shape;1246;p36"/>
            <p:cNvSpPr/>
            <p:nvPr/>
          </p:nvSpPr>
          <p:spPr>
            <a:xfrm rot="-396966" flipH="1">
              <a:off x="10350051" y="1879659"/>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เค้าโครงแบบกำหนดเอง">
  <p:cSld name="3_เค้าโครงแบบกำหนดเอง">
    <p:spTree>
      <p:nvGrpSpPr>
        <p:cNvPr id="1" name="Shape 1247"/>
        <p:cNvGrpSpPr/>
        <p:nvPr/>
      </p:nvGrpSpPr>
      <p:grpSpPr>
        <a:xfrm>
          <a:off x="0" y="0"/>
          <a:ext cx="0" cy="0"/>
          <a:chOff x="0" y="0"/>
          <a:chExt cx="0" cy="0"/>
        </a:xfrm>
      </p:grpSpPr>
      <p:sp>
        <p:nvSpPr>
          <p:cNvPr id="1248" name="Google Shape;124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9" name="Google Shape;124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0" name="Google Shape;125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251" name="Google Shape;1251;p37"/>
          <p:cNvGrpSpPr/>
          <p:nvPr/>
        </p:nvGrpSpPr>
        <p:grpSpPr>
          <a:xfrm>
            <a:off x="-57176" y="2933595"/>
            <a:ext cx="12319629" cy="3951657"/>
            <a:chOff x="-57176" y="2933595"/>
            <a:chExt cx="12319629" cy="3951657"/>
          </a:xfrm>
        </p:grpSpPr>
        <p:sp>
          <p:nvSpPr>
            <p:cNvPr id="1252" name="Google Shape;1252;p37"/>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3" name="Google Shape;1253;p37"/>
            <p:cNvSpPr/>
            <p:nvPr/>
          </p:nvSpPr>
          <p:spPr>
            <a:xfrm rot="1072314">
              <a:off x="2473021" y="362684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4" name="Google Shape;1254;p37"/>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55" name="Google Shape;1255;p37"/>
          <p:cNvGrpSpPr/>
          <p:nvPr/>
        </p:nvGrpSpPr>
        <p:grpSpPr>
          <a:xfrm>
            <a:off x="-26696" y="1084039"/>
            <a:ext cx="12258668" cy="3312175"/>
            <a:chOff x="-26696" y="1084039"/>
            <a:chExt cx="12258668" cy="3312175"/>
          </a:xfrm>
        </p:grpSpPr>
        <p:sp>
          <p:nvSpPr>
            <p:cNvPr id="1256" name="Google Shape;1256;p37"/>
            <p:cNvSpPr/>
            <p:nvPr/>
          </p:nvSpPr>
          <p:spPr>
            <a:xfrm>
              <a:off x="-26696" y="1084039"/>
              <a:ext cx="12258668" cy="1014589"/>
            </a:xfrm>
            <a:custGeom>
              <a:avLst/>
              <a:gdLst/>
              <a:ahLst/>
              <a:cxnLst/>
              <a:rect l="l" t="t" r="r" b="b"/>
              <a:pathLst>
                <a:path w="12211050" h="1014589" extrusionOk="0">
                  <a:moveTo>
                    <a:pt x="0" y="9525"/>
                  </a:moveTo>
                  <a:cubicBezTo>
                    <a:pt x="1208087" y="512762"/>
                    <a:pt x="2495550" y="804863"/>
                    <a:pt x="4124325" y="942975"/>
                  </a:cubicBezTo>
                  <a:cubicBezTo>
                    <a:pt x="5753100" y="1081088"/>
                    <a:pt x="8345487" y="1004888"/>
                    <a:pt x="9772650" y="838200"/>
                  </a:cubicBezTo>
                  <a:cubicBezTo>
                    <a:pt x="11133138" y="576262"/>
                    <a:pt x="11681619" y="207168"/>
                    <a:pt x="1221105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57" name="Google Shape;1257;p37"/>
            <p:cNvGrpSpPr/>
            <p:nvPr/>
          </p:nvGrpSpPr>
          <p:grpSpPr>
            <a:xfrm rot="691750">
              <a:off x="756167" y="1629606"/>
              <a:ext cx="1827333" cy="1667930"/>
              <a:chOff x="511506" y="2111848"/>
              <a:chExt cx="1827333" cy="1667930"/>
            </a:xfrm>
          </p:grpSpPr>
          <p:sp>
            <p:nvSpPr>
              <p:cNvPr id="1258" name="Google Shape;1258;p37"/>
              <p:cNvSpPr/>
              <p:nvPr/>
            </p:nvSpPr>
            <p:spPr>
              <a:xfrm>
                <a:off x="511506" y="2111848"/>
                <a:ext cx="1827333" cy="1667930"/>
              </a:xfrm>
              <a:custGeom>
                <a:avLst/>
                <a:gdLst/>
                <a:ahLst/>
                <a:cxnLst/>
                <a:rect l="l" t="t" r="r" b="b"/>
                <a:pathLst>
                  <a:path w="609960" h="506233" extrusionOk="0">
                    <a:moveTo>
                      <a:pt x="82861" y="9663"/>
                    </a:moveTo>
                    <a:cubicBezTo>
                      <a:pt x="255581" y="11991"/>
                      <a:pt x="404594" y="-13197"/>
                      <a:pt x="486721" y="9663"/>
                    </a:cubicBezTo>
                    <a:cubicBezTo>
                      <a:pt x="568848" y="32523"/>
                      <a:pt x="556994" y="95176"/>
                      <a:pt x="575621" y="146823"/>
                    </a:cubicBezTo>
                    <a:cubicBezTo>
                      <a:pt x="594248" y="198470"/>
                      <a:pt x="594248" y="267896"/>
                      <a:pt x="598481" y="319543"/>
                    </a:cubicBezTo>
                    <a:cubicBezTo>
                      <a:pt x="602714" y="371190"/>
                      <a:pt x="620494" y="426646"/>
                      <a:pt x="601021" y="456703"/>
                    </a:cubicBezTo>
                    <a:cubicBezTo>
                      <a:pt x="581548" y="486760"/>
                      <a:pt x="526938" y="493956"/>
                      <a:pt x="481641" y="499883"/>
                    </a:cubicBezTo>
                    <a:cubicBezTo>
                      <a:pt x="436344" y="505810"/>
                      <a:pt x="360568" y="513430"/>
                      <a:pt x="329241" y="492263"/>
                    </a:cubicBezTo>
                    <a:cubicBezTo>
                      <a:pt x="297914" y="471096"/>
                      <a:pt x="304688" y="372883"/>
                      <a:pt x="293681" y="372883"/>
                    </a:cubicBezTo>
                    <a:cubicBezTo>
                      <a:pt x="282674" y="372883"/>
                      <a:pt x="295374" y="474906"/>
                      <a:pt x="263201" y="492263"/>
                    </a:cubicBezTo>
                    <a:cubicBezTo>
                      <a:pt x="231028" y="509620"/>
                      <a:pt x="143821" y="485913"/>
                      <a:pt x="100641" y="477023"/>
                    </a:cubicBezTo>
                    <a:cubicBezTo>
                      <a:pt x="57461" y="468133"/>
                      <a:pt x="17244" y="476176"/>
                      <a:pt x="4121" y="438923"/>
                    </a:cubicBezTo>
                    <a:cubicBezTo>
                      <a:pt x="-9002" y="401670"/>
                      <a:pt x="12588" y="309806"/>
                      <a:pt x="21901" y="253503"/>
                    </a:cubicBezTo>
                    <a:cubicBezTo>
                      <a:pt x="31214" y="197200"/>
                      <a:pt x="47301" y="129043"/>
                      <a:pt x="47301" y="129043"/>
                    </a:cubicBezTo>
                    <a:lnTo>
                      <a:pt x="82861" y="9663"/>
                    </a:lnTo>
                    <a:close/>
                  </a:path>
                </a:pathLst>
              </a:custGeom>
              <a:solidFill>
                <a:srgbClr val="F09B5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59" name="Google Shape;1259;p37"/>
              <p:cNvSpPr/>
              <p:nvPr/>
            </p:nvSpPr>
            <p:spPr>
              <a:xfrm>
                <a:off x="710851" y="2135877"/>
                <a:ext cx="1447412" cy="315502"/>
              </a:xfrm>
              <a:custGeom>
                <a:avLst/>
                <a:gdLst/>
                <a:ahLst/>
                <a:cxnLst/>
                <a:rect l="l" t="t" r="r" b="b"/>
                <a:pathLst>
                  <a:path w="483143" h="95758" extrusionOk="0">
                    <a:moveTo>
                      <a:pt x="43456" y="93999"/>
                    </a:moveTo>
                    <a:cubicBezTo>
                      <a:pt x="110133" y="99586"/>
                      <a:pt x="338555" y="90459"/>
                      <a:pt x="411760" y="86196"/>
                    </a:cubicBezTo>
                    <a:cubicBezTo>
                      <a:pt x="484965" y="81933"/>
                      <a:pt x="478134" y="80274"/>
                      <a:pt x="482685" y="68421"/>
                    </a:cubicBezTo>
                    <a:cubicBezTo>
                      <a:pt x="487236" y="56568"/>
                      <a:pt x="456812" y="26083"/>
                      <a:pt x="439065" y="15076"/>
                    </a:cubicBezTo>
                    <a:cubicBezTo>
                      <a:pt x="421318" y="4069"/>
                      <a:pt x="409220" y="4810"/>
                      <a:pt x="376200" y="2376"/>
                    </a:cubicBezTo>
                    <a:cubicBezTo>
                      <a:pt x="343180" y="-58"/>
                      <a:pt x="281479" y="-481"/>
                      <a:pt x="240945" y="471"/>
                    </a:cubicBezTo>
                    <a:cubicBezTo>
                      <a:pt x="200411" y="1423"/>
                      <a:pt x="167571" y="6504"/>
                      <a:pt x="132995" y="8091"/>
                    </a:cubicBezTo>
                    <a:cubicBezTo>
                      <a:pt x="98419" y="9679"/>
                      <a:pt x="52118" y="9149"/>
                      <a:pt x="33491" y="9996"/>
                    </a:cubicBezTo>
                    <a:cubicBezTo>
                      <a:pt x="14864" y="10843"/>
                      <a:pt x="18517" y="23255"/>
                      <a:pt x="11699" y="52673"/>
                    </a:cubicBezTo>
                    <a:cubicBezTo>
                      <a:pt x="4881" y="82091"/>
                      <a:pt x="-23221" y="88412"/>
                      <a:pt x="43456" y="93999"/>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260" name="Google Shape;1260;p37"/>
              <p:cNvGrpSpPr/>
              <p:nvPr/>
            </p:nvGrpSpPr>
            <p:grpSpPr>
              <a:xfrm>
                <a:off x="734701" y="2575187"/>
                <a:ext cx="330748" cy="301971"/>
                <a:chOff x="6888215" y="2762574"/>
                <a:chExt cx="399337" cy="358344"/>
              </a:xfrm>
            </p:grpSpPr>
            <p:sp>
              <p:nvSpPr>
                <p:cNvPr id="1261" name="Google Shape;126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2" name="Google Shape;126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3" name="Google Shape;126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4" name="Google Shape;126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5" name="Google Shape;126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66" name="Google Shape;1266;p37"/>
              <p:cNvGrpSpPr/>
              <p:nvPr/>
            </p:nvGrpSpPr>
            <p:grpSpPr>
              <a:xfrm>
                <a:off x="1744809" y="2499997"/>
                <a:ext cx="328625" cy="334698"/>
                <a:chOff x="6888215" y="2762574"/>
                <a:chExt cx="399337" cy="358344"/>
              </a:xfrm>
            </p:grpSpPr>
            <p:sp>
              <p:nvSpPr>
                <p:cNvPr id="1267" name="Google Shape;126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8" name="Google Shape;126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69" name="Google Shape;126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0" name="Google Shape;127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1" name="Google Shape;127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2" name="Google Shape;1272;p37"/>
              <p:cNvGrpSpPr/>
              <p:nvPr/>
            </p:nvGrpSpPr>
            <p:grpSpPr>
              <a:xfrm>
                <a:off x="1089129" y="2859647"/>
                <a:ext cx="275801" cy="266488"/>
                <a:chOff x="6888215" y="2762574"/>
                <a:chExt cx="399337" cy="358344"/>
              </a:xfrm>
            </p:grpSpPr>
            <p:sp>
              <p:nvSpPr>
                <p:cNvPr id="1273" name="Google Shape;1273;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4" name="Google Shape;1274;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5" name="Google Shape;1275;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6" name="Google Shape;1276;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77" name="Google Shape;1277;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78" name="Google Shape;1278;p37"/>
              <p:cNvGrpSpPr/>
              <p:nvPr/>
            </p:nvGrpSpPr>
            <p:grpSpPr>
              <a:xfrm>
                <a:off x="682430" y="3246257"/>
                <a:ext cx="330748" cy="301971"/>
                <a:chOff x="6888215" y="2762574"/>
                <a:chExt cx="399337" cy="358344"/>
              </a:xfrm>
            </p:grpSpPr>
            <p:sp>
              <p:nvSpPr>
                <p:cNvPr id="1279" name="Google Shape;1279;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0" name="Google Shape;1280;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1" name="Google Shape;1281;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2" name="Google Shape;1282;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3" name="Google Shape;1283;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84" name="Google Shape;1284;p37"/>
              <p:cNvGrpSpPr/>
              <p:nvPr/>
            </p:nvGrpSpPr>
            <p:grpSpPr>
              <a:xfrm>
                <a:off x="1951347" y="3355551"/>
                <a:ext cx="240850" cy="218082"/>
                <a:chOff x="6888215" y="2762574"/>
                <a:chExt cx="399337" cy="358344"/>
              </a:xfrm>
            </p:grpSpPr>
            <p:sp>
              <p:nvSpPr>
                <p:cNvPr id="1285" name="Google Shape;1285;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6" name="Google Shape;1286;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7" name="Google Shape;1287;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8" name="Google Shape;1288;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89" name="Google Shape;1289;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0" name="Google Shape;1290;p37"/>
              <p:cNvGrpSpPr/>
              <p:nvPr/>
            </p:nvGrpSpPr>
            <p:grpSpPr>
              <a:xfrm>
                <a:off x="1577484" y="3062164"/>
                <a:ext cx="330748" cy="301971"/>
                <a:chOff x="6888215" y="2762574"/>
                <a:chExt cx="399337" cy="358344"/>
              </a:xfrm>
            </p:grpSpPr>
            <p:sp>
              <p:nvSpPr>
                <p:cNvPr id="1291" name="Google Shape;1291;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2" name="Google Shape;1292;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3" name="Google Shape;1293;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4" name="Google Shape;1294;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5" name="Google Shape;1295;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296" name="Google Shape;1296;p37"/>
              <p:cNvGrpSpPr/>
              <p:nvPr/>
            </p:nvGrpSpPr>
            <p:grpSpPr>
              <a:xfrm>
                <a:off x="1391029" y="2624365"/>
                <a:ext cx="240850" cy="218082"/>
                <a:chOff x="6888215" y="2762574"/>
                <a:chExt cx="399337" cy="358344"/>
              </a:xfrm>
            </p:grpSpPr>
            <p:sp>
              <p:nvSpPr>
                <p:cNvPr id="1297" name="Google Shape;1297;p37"/>
                <p:cNvSpPr/>
                <p:nvPr/>
              </p:nvSpPr>
              <p:spPr>
                <a:xfrm rot="-1127006">
                  <a:off x="6987045" y="2879135"/>
                  <a:ext cx="275171" cy="202884"/>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8" name="Google Shape;1298;p37"/>
                <p:cNvSpPr/>
                <p:nvPr/>
              </p:nvSpPr>
              <p:spPr>
                <a:xfrm rot="-2830773">
                  <a:off x="6915747" y="2877323"/>
                  <a:ext cx="76801" cy="108609"/>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299" name="Google Shape;1299;p37"/>
                <p:cNvSpPr/>
                <p:nvPr/>
              </p:nvSpPr>
              <p:spPr>
                <a:xfrm rot="-1919193">
                  <a:off x="6976935" y="2781709"/>
                  <a:ext cx="88132" cy="111467"/>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0" name="Google Shape;1300;p37"/>
                <p:cNvSpPr/>
                <p:nvPr/>
              </p:nvSpPr>
              <p:spPr>
                <a:xfrm rot="118968">
                  <a:off x="7096185" y="2763982"/>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1" name="Google Shape;1301;p37"/>
                <p:cNvSpPr/>
                <p:nvPr/>
              </p:nvSpPr>
              <p:spPr>
                <a:xfrm rot="546781">
                  <a:off x="7195858" y="2807430"/>
                  <a:ext cx="83109" cy="100365"/>
                </a:xfrm>
                <a:prstGeom prst="ellipse">
                  <a:avLst/>
                </a:prstGeom>
                <a:solidFill>
                  <a:srgbClr val="FFE8B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02" name="Google Shape;1302;p37"/>
            <p:cNvGrpSpPr/>
            <p:nvPr/>
          </p:nvGrpSpPr>
          <p:grpSpPr>
            <a:xfrm rot="332680">
              <a:off x="3668700" y="2043238"/>
              <a:ext cx="1160202" cy="970750"/>
              <a:chOff x="5128076" y="2712923"/>
              <a:chExt cx="1022916" cy="834673"/>
            </a:xfrm>
          </p:grpSpPr>
          <p:sp>
            <p:nvSpPr>
              <p:cNvPr id="1303" name="Google Shape;1303;p37"/>
              <p:cNvSpPr/>
              <p:nvPr/>
            </p:nvSpPr>
            <p:spPr>
              <a:xfrm>
                <a:off x="5128076" y="2712923"/>
                <a:ext cx="1022916" cy="834673"/>
              </a:xfrm>
              <a:custGeom>
                <a:avLst/>
                <a:gdLst/>
                <a:ahLst/>
                <a:cxnLst/>
                <a:rect l="l" t="t" r="r" b="b"/>
                <a:pathLst>
                  <a:path w="1022916" h="834673" extrusionOk="0">
                    <a:moveTo>
                      <a:pt x="81794" y="78463"/>
                    </a:moveTo>
                    <a:cubicBezTo>
                      <a:pt x="-59811" y="196573"/>
                      <a:pt x="13214" y="623611"/>
                      <a:pt x="72269" y="749023"/>
                    </a:cubicBezTo>
                    <a:cubicBezTo>
                      <a:pt x="131324" y="874436"/>
                      <a:pt x="299917" y="819191"/>
                      <a:pt x="436124" y="830938"/>
                    </a:cubicBezTo>
                    <a:cubicBezTo>
                      <a:pt x="572331" y="842685"/>
                      <a:pt x="738384" y="823318"/>
                      <a:pt x="889514" y="819508"/>
                    </a:cubicBezTo>
                    <a:cubicBezTo>
                      <a:pt x="983811" y="816016"/>
                      <a:pt x="982224" y="839828"/>
                      <a:pt x="1001909" y="809983"/>
                    </a:cubicBezTo>
                    <a:cubicBezTo>
                      <a:pt x="1021594" y="780138"/>
                      <a:pt x="1005084" y="722035"/>
                      <a:pt x="1007624" y="640438"/>
                    </a:cubicBezTo>
                    <a:cubicBezTo>
                      <a:pt x="1010164" y="558841"/>
                      <a:pt x="1031436" y="420410"/>
                      <a:pt x="1017149" y="320398"/>
                    </a:cubicBezTo>
                    <a:cubicBezTo>
                      <a:pt x="1002862" y="220386"/>
                      <a:pt x="1077791" y="80685"/>
                      <a:pt x="921899" y="40363"/>
                    </a:cubicBezTo>
                    <a:cubicBezTo>
                      <a:pt x="766007" y="41"/>
                      <a:pt x="223399" y="-39647"/>
                      <a:pt x="81794" y="78463"/>
                    </a:cubicBezTo>
                    <a:close/>
                  </a:path>
                </a:pathLst>
              </a:custGeom>
              <a:solidFill>
                <a:srgbClr val="E7B9F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4" name="Google Shape;1304;p37"/>
              <p:cNvSpPr/>
              <p:nvPr/>
            </p:nvSpPr>
            <p:spPr>
              <a:xfrm>
                <a:off x="5175254" y="2895599"/>
                <a:ext cx="943027" cy="9525"/>
              </a:xfrm>
              <a:custGeom>
                <a:avLst/>
                <a:gdLst/>
                <a:ahLst/>
                <a:cxnLst/>
                <a:rect l="l" t="t" r="r" b="b"/>
                <a:pathLst>
                  <a:path w="9940" h="10000" extrusionOk="0">
                    <a:moveTo>
                      <a:pt x="0" y="0"/>
                    </a:moveTo>
                    <a:lnTo>
                      <a:pt x="9940"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5" name="Google Shape;1305;p37"/>
              <p:cNvSpPr/>
              <p:nvPr/>
            </p:nvSpPr>
            <p:spPr>
              <a:xfrm rot="10800000" flipH="1">
                <a:off x="5204604" y="2846404"/>
                <a:ext cx="916236" cy="1907"/>
              </a:xfrm>
              <a:custGeom>
                <a:avLst/>
                <a:gdLst/>
                <a:ahLst/>
                <a:cxnLst/>
                <a:rect l="l" t="t" r="r" b="b"/>
                <a:pathLst>
                  <a:path w="10000" h="10000" extrusionOk="0">
                    <a:moveTo>
                      <a:pt x="0" y="10000"/>
                    </a:moveTo>
                    <a:lnTo>
                      <a:pt x="10000" y="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6" name="Google Shape;1306;p37"/>
              <p:cNvSpPr/>
              <p:nvPr/>
            </p:nvSpPr>
            <p:spPr>
              <a:xfrm>
                <a:off x="5215964" y="3427016"/>
                <a:ext cx="891566" cy="9525"/>
              </a:xfrm>
              <a:custGeom>
                <a:avLst/>
                <a:gdLst/>
                <a:ahLst/>
                <a:cxnLst/>
                <a:rect l="l" t="t" r="r" b="b"/>
                <a:pathLst>
                  <a:path w="10043" h="12500" extrusionOk="0">
                    <a:moveTo>
                      <a:pt x="0" y="0"/>
                    </a:moveTo>
                    <a:lnTo>
                      <a:pt x="10043" y="125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07" name="Google Shape;1307;p37"/>
              <p:cNvSpPr/>
              <p:nvPr/>
            </p:nvSpPr>
            <p:spPr>
              <a:xfrm>
                <a:off x="5202647" y="3377551"/>
                <a:ext cx="903066" cy="5715"/>
              </a:xfrm>
              <a:custGeom>
                <a:avLst/>
                <a:gdLst/>
                <a:ahLst/>
                <a:cxnLst/>
                <a:rect l="l" t="t" r="r" b="b"/>
                <a:pathLst>
                  <a:path w="10065" h="10000" extrusionOk="0">
                    <a:moveTo>
                      <a:pt x="0" y="0"/>
                    </a:moveTo>
                    <a:lnTo>
                      <a:pt x="10065" y="10000"/>
                    </a:lnTo>
                  </a:path>
                </a:pathLst>
              </a:custGeom>
              <a:solidFill>
                <a:schemeClr val="lt1"/>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08" name="Google Shape;1308;p37"/>
              <p:cNvGrpSpPr/>
              <p:nvPr/>
            </p:nvGrpSpPr>
            <p:grpSpPr>
              <a:xfrm>
                <a:off x="5448217" y="2987165"/>
                <a:ext cx="331597" cy="301310"/>
                <a:chOff x="5499652" y="3006491"/>
                <a:chExt cx="331597" cy="301310"/>
              </a:xfrm>
            </p:grpSpPr>
            <p:sp>
              <p:nvSpPr>
                <p:cNvPr id="1309" name="Google Shape;1309;p37"/>
                <p:cNvSpPr/>
                <p:nvPr/>
              </p:nvSpPr>
              <p:spPr>
                <a:xfrm rot="-1127006">
                  <a:off x="5581884" y="3104694"/>
                  <a:ext cx="227909" cy="170967"/>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0" name="Google Shape;1310;p37"/>
                <p:cNvSpPr/>
                <p:nvPr/>
              </p:nvSpPr>
              <p:spPr>
                <a:xfrm rot="-2830773">
                  <a:off x="5522278" y="3103951"/>
                  <a:ext cx="64719" cy="8995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1" name="Google Shape;1311;p37"/>
                <p:cNvSpPr/>
                <p:nvPr/>
              </p:nvSpPr>
              <p:spPr>
                <a:xfrm rot="-1919193">
                  <a:off x="5573511" y="3022594"/>
                  <a:ext cx="72995" cy="93932"/>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2" name="Google Shape;1312;p37"/>
                <p:cNvSpPr/>
                <p:nvPr/>
              </p:nvSpPr>
              <p:spPr>
                <a:xfrm rot="118968">
                  <a:off x="5672279" y="3007656"/>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3" name="Google Shape;1313;p37"/>
                <p:cNvSpPr/>
                <p:nvPr/>
              </p:nvSpPr>
              <p:spPr>
                <a:xfrm rot="546781">
                  <a:off x="5754833" y="3044269"/>
                  <a:ext cx="68834" cy="8457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14" name="Google Shape;1314;p37"/>
            <p:cNvGrpSpPr/>
            <p:nvPr/>
          </p:nvGrpSpPr>
          <p:grpSpPr>
            <a:xfrm>
              <a:off x="5833647" y="1942172"/>
              <a:ext cx="2852588" cy="2454041"/>
              <a:chOff x="4997213" y="1744162"/>
              <a:chExt cx="2852588" cy="2454041"/>
            </a:xfrm>
          </p:grpSpPr>
          <p:sp>
            <p:nvSpPr>
              <p:cNvPr id="1315" name="Google Shape;1315;p37"/>
              <p:cNvSpPr/>
              <p:nvPr/>
            </p:nvSpPr>
            <p:spPr>
              <a:xfrm rot="-276455">
                <a:off x="5083090" y="1848210"/>
                <a:ext cx="2680833" cy="2245946"/>
              </a:xfrm>
              <a:custGeom>
                <a:avLst/>
                <a:gdLst/>
                <a:ahLst/>
                <a:cxnLst/>
                <a:rect l="l" t="t" r="r" b="b"/>
                <a:pathLst>
                  <a:path w="927142" h="745737" extrusionOk="0">
                    <a:moveTo>
                      <a:pt x="1171" y="58625"/>
                    </a:moveTo>
                    <a:cubicBezTo>
                      <a:pt x="9849" y="23806"/>
                      <a:pt x="80864" y="30579"/>
                      <a:pt x="111026" y="22430"/>
                    </a:cubicBezTo>
                    <a:cubicBezTo>
                      <a:pt x="141188" y="14281"/>
                      <a:pt x="148703" y="12693"/>
                      <a:pt x="182146" y="9730"/>
                    </a:cubicBezTo>
                    <a:cubicBezTo>
                      <a:pt x="215589" y="6767"/>
                      <a:pt x="279513" y="-7098"/>
                      <a:pt x="311686" y="4650"/>
                    </a:cubicBezTo>
                    <a:cubicBezTo>
                      <a:pt x="343859" y="16398"/>
                      <a:pt x="345976" y="57249"/>
                      <a:pt x="375186" y="80215"/>
                    </a:cubicBezTo>
                    <a:cubicBezTo>
                      <a:pt x="404396" y="103181"/>
                      <a:pt x="448423" y="138953"/>
                      <a:pt x="486946" y="142445"/>
                    </a:cubicBezTo>
                    <a:cubicBezTo>
                      <a:pt x="525469" y="145938"/>
                      <a:pt x="572883" y="119797"/>
                      <a:pt x="606326" y="101170"/>
                    </a:cubicBezTo>
                    <a:cubicBezTo>
                      <a:pt x="639769" y="82543"/>
                      <a:pt x="645696" y="39998"/>
                      <a:pt x="687606" y="30685"/>
                    </a:cubicBezTo>
                    <a:cubicBezTo>
                      <a:pt x="729516" y="21372"/>
                      <a:pt x="818204" y="39152"/>
                      <a:pt x="857786" y="45290"/>
                    </a:cubicBezTo>
                    <a:cubicBezTo>
                      <a:pt x="897368" y="51428"/>
                      <a:pt x="918852" y="38728"/>
                      <a:pt x="925096" y="67515"/>
                    </a:cubicBezTo>
                    <a:cubicBezTo>
                      <a:pt x="931340" y="96302"/>
                      <a:pt x="923826" y="194621"/>
                      <a:pt x="895251" y="218010"/>
                    </a:cubicBezTo>
                    <a:cubicBezTo>
                      <a:pt x="866676" y="241399"/>
                      <a:pt x="782327" y="208697"/>
                      <a:pt x="753646" y="207850"/>
                    </a:cubicBezTo>
                    <a:cubicBezTo>
                      <a:pt x="724965" y="207003"/>
                      <a:pt x="729093" y="199383"/>
                      <a:pt x="723166" y="212930"/>
                    </a:cubicBezTo>
                    <a:cubicBezTo>
                      <a:pt x="717239" y="226477"/>
                      <a:pt x="719356" y="223090"/>
                      <a:pt x="718086" y="289130"/>
                    </a:cubicBezTo>
                    <a:cubicBezTo>
                      <a:pt x="716816" y="355170"/>
                      <a:pt x="716499" y="535087"/>
                      <a:pt x="715546" y="609170"/>
                    </a:cubicBezTo>
                    <a:cubicBezTo>
                      <a:pt x="714594" y="683253"/>
                      <a:pt x="728881" y="711617"/>
                      <a:pt x="712371" y="733630"/>
                    </a:cubicBezTo>
                    <a:cubicBezTo>
                      <a:pt x="695861" y="755643"/>
                      <a:pt x="647283" y="740827"/>
                      <a:pt x="616486" y="741250"/>
                    </a:cubicBezTo>
                    <a:cubicBezTo>
                      <a:pt x="585689" y="741673"/>
                      <a:pt x="557219" y="737863"/>
                      <a:pt x="527586" y="736170"/>
                    </a:cubicBezTo>
                    <a:cubicBezTo>
                      <a:pt x="490333" y="734053"/>
                      <a:pt x="441649" y="732360"/>
                      <a:pt x="392966" y="728550"/>
                    </a:cubicBezTo>
                    <a:cubicBezTo>
                      <a:pt x="344283" y="724740"/>
                      <a:pt x="272316" y="717967"/>
                      <a:pt x="235486" y="713310"/>
                    </a:cubicBezTo>
                    <a:cubicBezTo>
                      <a:pt x="198656" y="708653"/>
                      <a:pt x="185215" y="709923"/>
                      <a:pt x="171986" y="700610"/>
                    </a:cubicBezTo>
                    <a:cubicBezTo>
                      <a:pt x="158757" y="691297"/>
                      <a:pt x="155794" y="683994"/>
                      <a:pt x="156111" y="657430"/>
                    </a:cubicBezTo>
                    <a:cubicBezTo>
                      <a:pt x="156428" y="630866"/>
                      <a:pt x="163625" y="604196"/>
                      <a:pt x="173891" y="541225"/>
                    </a:cubicBezTo>
                    <a:cubicBezTo>
                      <a:pt x="184157" y="478254"/>
                      <a:pt x="211250" y="336438"/>
                      <a:pt x="217706" y="279605"/>
                    </a:cubicBezTo>
                    <a:cubicBezTo>
                      <a:pt x="224162" y="222773"/>
                      <a:pt x="228289" y="210496"/>
                      <a:pt x="212626" y="200230"/>
                    </a:cubicBezTo>
                    <a:cubicBezTo>
                      <a:pt x="196963" y="189964"/>
                      <a:pt x="149338" y="212824"/>
                      <a:pt x="123726" y="218010"/>
                    </a:cubicBezTo>
                    <a:cubicBezTo>
                      <a:pt x="98114" y="223196"/>
                      <a:pt x="83827" y="252829"/>
                      <a:pt x="58956" y="231345"/>
                    </a:cubicBezTo>
                    <a:cubicBezTo>
                      <a:pt x="34085" y="209861"/>
                      <a:pt x="-7507" y="93444"/>
                      <a:pt x="1171" y="58625"/>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6" name="Google Shape;1316;p37"/>
              <p:cNvSpPr/>
              <p:nvPr/>
            </p:nvSpPr>
            <p:spPr>
              <a:xfrm>
                <a:off x="5778959" y="1920579"/>
                <a:ext cx="619705" cy="556009"/>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7" name="Google Shape;1317;p37"/>
              <p:cNvSpPr/>
              <p:nvPr/>
            </p:nvSpPr>
            <p:spPr>
              <a:xfrm flipH="1">
                <a:off x="6463870" y="1917076"/>
                <a:ext cx="619705" cy="563643"/>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8" name="Google Shape;1318;p37"/>
              <p:cNvSpPr/>
              <p:nvPr/>
            </p:nvSpPr>
            <p:spPr>
              <a:xfrm>
                <a:off x="6267830" y="2338861"/>
                <a:ext cx="299945" cy="726441"/>
              </a:xfrm>
              <a:custGeom>
                <a:avLst/>
                <a:gdLst/>
                <a:ahLst/>
                <a:cxnLst/>
                <a:rect l="l" t="t" r="r" b="b"/>
                <a:pathLst>
                  <a:path w="299945" h="726441" extrusionOk="0">
                    <a:moveTo>
                      <a:pt x="107430" y="67775"/>
                    </a:moveTo>
                    <a:cubicBezTo>
                      <a:pt x="72823" y="154452"/>
                      <a:pt x="30278" y="486875"/>
                      <a:pt x="14085" y="587840"/>
                    </a:cubicBezTo>
                    <a:cubicBezTo>
                      <a:pt x="-2108" y="688805"/>
                      <a:pt x="-5600" y="650705"/>
                      <a:pt x="10275" y="673565"/>
                    </a:cubicBezTo>
                    <a:cubicBezTo>
                      <a:pt x="26150" y="696425"/>
                      <a:pt x="65203" y="719752"/>
                      <a:pt x="109335" y="725000"/>
                    </a:cubicBezTo>
                    <a:cubicBezTo>
                      <a:pt x="153467" y="730248"/>
                      <a:pt x="243633" y="720610"/>
                      <a:pt x="275066" y="705052"/>
                    </a:cubicBezTo>
                    <a:cubicBezTo>
                      <a:pt x="283956" y="689177"/>
                      <a:pt x="306819" y="737868"/>
                      <a:pt x="297930" y="631655"/>
                    </a:cubicBezTo>
                    <a:cubicBezTo>
                      <a:pt x="289041" y="525442"/>
                      <a:pt x="253480" y="161755"/>
                      <a:pt x="221730" y="67775"/>
                    </a:cubicBezTo>
                    <a:cubicBezTo>
                      <a:pt x="189980" y="-26205"/>
                      <a:pt x="142037" y="-18902"/>
                      <a:pt x="107430" y="67775"/>
                    </a:cubicBezTo>
                    <a:close/>
                  </a:path>
                </a:pathLst>
              </a:custGeom>
              <a:solidFill>
                <a:srgbClr val="DF714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19" name="Google Shape;1319;p37"/>
              <p:cNvSpPr/>
              <p:nvPr/>
            </p:nvSpPr>
            <p:spPr>
              <a:xfrm>
                <a:off x="6362672" y="2287982"/>
                <a:ext cx="137191" cy="111648"/>
              </a:xfrm>
              <a:prstGeom prst="roundRect">
                <a:avLst>
                  <a:gd name="adj" fmla="val 16667"/>
                </a:avLst>
              </a:prstGeom>
              <a:solidFill>
                <a:srgbClr val="D53B3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0" name="Google Shape;1320;p37"/>
              <p:cNvSpPr/>
              <p:nvPr/>
            </p:nvSpPr>
            <p:spPr>
              <a:xfrm rot="-4011766">
                <a:off x="5812228" y="3274021"/>
                <a:ext cx="446725" cy="419125"/>
              </a:xfrm>
              <a:prstGeom prst="chord">
                <a:avLst>
                  <a:gd name="adj1" fmla="val 2700000"/>
                  <a:gd name="adj2" fmla="val 16200000"/>
                </a:avLst>
              </a:prstGeom>
              <a:solidFill>
                <a:srgbClr val="3D668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1" name="Google Shape;1321;p37"/>
              <p:cNvSpPr/>
              <p:nvPr/>
            </p:nvSpPr>
            <p:spPr>
              <a:xfrm>
                <a:off x="5089750" y="2078583"/>
                <a:ext cx="242345" cy="52495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2" name="Google Shape;1322;p37"/>
              <p:cNvSpPr/>
              <p:nvPr/>
            </p:nvSpPr>
            <p:spPr>
              <a:xfrm>
                <a:off x="5186498" y="2050090"/>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3" name="Google Shape;1323;p37"/>
              <p:cNvSpPr/>
              <p:nvPr/>
            </p:nvSpPr>
            <p:spPr>
              <a:xfrm rot="1662581">
                <a:off x="7433449" y="1944441"/>
                <a:ext cx="224510" cy="481401"/>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4" name="Google Shape;1324;p37"/>
              <p:cNvSpPr/>
              <p:nvPr/>
            </p:nvSpPr>
            <p:spPr>
              <a:xfrm rot="1597056">
                <a:off x="7330150" y="1904728"/>
                <a:ext cx="234943" cy="520667"/>
              </a:xfrm>
              <a:custGeom>
                <a:avLst/>
                <a:gdLst/>
                <a:ahLst/>
                <a:cxnLst/>
                <a:rect l="l" t="t" r="r" b="b"/>
                <a:pathLst>
                  <a:path w="215265" h="504825" extrusionOk="0">
                    <a:moveTo>
                      <a:pt x="0" y="0"/>
                    </a:moveTo>
                    <a:lnTo>
                      <a:pt x="215265" y="504825"/>
                    </a:ln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5" name="Google Shape;1325;p37"/>
              <p:cNvSpPr/>
              <p:nvPr/>
            </p:nvSpPr>
            <p:spPr>
              <a:xfrm rot="-4011766">
                <a:off x="5886723" y="3361488"/>
                <a:ext cx="297734" cy="281108"/>
              </a:xfrm>
              <a:prstGeom prst="chord">
                <a:avLst>
                  <a:gd name="adj1" fmla="val 2700000"/>
                  <a:gd name="adj2" fmla="val 16200000"/>
                </a:avLst>
              </a:pr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6" name="Google Shape;1326;p37"/>
              <p:cNvSpPr/>
              <p:nvPr/>
            </p:nvSpPr>
            <p:spPr>
              <a:xfrm>
                <a:off x="5838028" y="2000115"/>
                <a:ext cx="456732" cy="431134"/>
              </a:xfrm>
              <a:custGeom>
                <a:avLst/>
                <a:gdLst/>
                <a:ahLst/>
                <a:cxnLst/>
                <a:rect l="l" t="t" r="r" b="b"/>
                <a:pathLst>
                  <a:path w="619705" h="556009" extrusionOk="0">
                    <a:moveTo>
                      <a:pt x="56056" y="22522"/>
                    </a:moveTo>
                    <a:cubicBezTo>
                      <a:pt x="30021" y="77132"/>
                      <a:pt x="-28081" y="287952"/>
                      <a:pt x="16051" y="376852"/>
                    </a:cubicBezTo>
                    <a:cubicBezTo>
                      <a:pt x="60183" y="465752"/>
                      <a:pt x="220839" y="552112"/>
                      <a:pt x="320851" y="555922"/>
                    </a:cubicBezTo>
                    <a:cubicBezTo>
                      <a:pt x="420863" y="559732"/>
                      <a:pt x="590409" y="438130"/>
                      <a:pt x="616126" y="399712"/>
                    </a:cubicBezTo>
                    <a:cubicBezTo>
                      <a:pt x="641844" y="361295"/>
                      <a:pt x="522146" y="353675"/>
                      <a:pt x="475156" y="325417"/>
                    </a:cubicBezTo>
                    <a:cubicBezTo>
                      <a:pt x="428166" y="297160"/>
                      <a:pt x="375143" y="262234"/>
                      <a:pt x="334186" y="230167"/>
                    </a:cubicBezTo>
                    <a:cubicBezTo>
                      <a:pt x="293229" y="198100"/>
                      <a:pt x="256399" y="163175"/>
                      <a:pt x="229411" y="133012"/>
                    </a:cubicBezTo>
                    <a:cubicBezTo>
                      <a:pt x="202424" y="102850"/>
                      <a:pt x="193851" y="70147"/>
                      <a:pt x="172261" y="49192"/>
                    </a:cubicBezTo>
                    <a:cubicBezTo>
                      <a:pt x="142416" y="26967"/>
                      <a:pt x="82091" y="-32088"/>
                      <a:pt x="56056" y="22522"/>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27" name="Google Shape;1327;p37"/>
              <p:cNvSpPr/>
              <p:nvPr/>
            </p:nvSpPr>
            <p:spPr>
              <a:xfrm flipH="1">
                <a:off x="6552179" y="2015321"/>
                <a:ext cx="471426" cy="411475"/>
              </a:xfrm>
              <a:custGeom>
                <a:avLst/>
                <a:gdLst/>
                <a:ahLst/>
                <a:cxnLst/>
                <a:rect l="l" t="t" r="r" b="b"/>
                <a:pathLst>
                  <a:path w="619705" h="563643" extrusionOk="0">
                    <a:moveTo>
                      <a:pt x="56056" y="20631"/>
                    </a:moveTo>
                    <a:cubicBezTo>
                      <a:pt x="30021" y="75241"/>
                      <a:pt x="-28081" y="293999"/>
                      <a:pt x="16051" y="384486"/>
                    </a:cubicBezTo>
                    <a:cubicBezTo>
                      <a:pt x="60183" y="474973"/>
                      <a:pt x="220839" y="559746"/>
                      <a:pt x="320851" y="563556"/>
                    </a:cubicBezTo>
                    <a:cubicBezTo>
                      <a:pt x="420863" y="567366"/>
                      <a:pt x="590409" y="445764"/>
                      <a:pt x="616126" y="407346"/>
                    </a:cubicBezTo>
                    <a:cubicBezTo>
                      <a:pt x="641844" y="368929"/>
                      <a:pt x="522146" y="361309"/>
                      <a:pt x="475156" y="333051"/>
                    </a:cubicBezTo>
                    <a:cubicBezTo>
                      <a:pt x="428166" y="304794"/>
                      <a:pt x="375143" y="269868"/>
                      <a:pt x="334186" y="237801"/>
                    </a:cubicBezTo>
                    <a:cubicBezTo>
                      <a:pt x="293229" y="205734"/>
                      <a:pt x="256399" y="170809"/>
                      <a:pt x="229411" y="140646"/>
                    </a:cubicBezTo>
                    <a:cubicBezTo>
                      <a:pt x="202424" y="110484"/>
                      <a:pt x="193851" y="77781"/>
                      <a:pt x="172261" y="56826"/>
                    </a:cubicBezTo>
                    <a:cubicBezTo>
                      <a:pt x="142416" y="34601"/>
                      <a:pt x="82091" y="-33979"/>
                      <a:pt x="56056" y="20631"/>
                    </a:cubicBezTo>
                    <a:close/>
                  </a:path>
                </a:pathLst>
              </a:custGeom>
              <a:noFill/>
              <a:ln w="12700" cap="flat" cmpd="sng">
                <a:solidFill>
                  <a:schemeClr val="lt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328" name="Google Shape;1328;p37"/>
            <p:cNvGrpSpPr/>
            <p:nvPr/>
          </p:nvGrpSpPr>
          <p:grpSpPr>
            <a:xfrm rot="-848579">
              <a:off x="9301512" y="1838871"/>
              <a:ext cx="2019952" cy="1569679"/>
              <a:chOff x="8452083" y="2129786"/>
              <a:chExt cx="2019952" cy="1569679"/>
            </a:xfrm>
          </p:grpSpPr>
          <p:sp>
            <p:nvSpPr>
              <p:cNvPr id="1329" name="Google Shape;1329;p37"/>
              <p:cNvSpPr/>
              <p:nvPr/>
            </p:nvSpPr>
            <p:spPr>
              <a:xfrm>
                <a:off x="8452083" y="2129786"/>
                <a:ext cx="2019952" cy="1545325"/>
              </a:xfrm>
              <a:custGeom>
                <a:avLst/>
                <a:gdLst/>
                <a:ahLst/>
                <a:cxnLst/>
                <a:rect l="l" t="t" r="r" b="b"/>
                <a:pathLst>
                  <a:path w="2113280" h="1285270" extrusionOk="0">
                    <a:moveTo>
                      <a:pt x="0" y="1285270"/>
                    </a:moveTo>
                    <a:lnTo>
                      <a:pt x="567698" y="0"/>
                    </a:lnTo>
                    <a:lnTo>
                      <a:pt x="1626863" y="10160"/>
                    </a:lnTo>
                    <a:lnTo>
                      <a:pt x="2113280" y="1285270"/>
                    </a:lnTo>
                    <a:lnTo>
                      <a:pt x="0" y="1285270"/>
                    </a:lnTo>
                    <a:close/>
                  </a:path>
                </a:pathLst>
              </a:custGeom>
              <a:solidFill>
                <a:srgbClr val="3D668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330" name="Google Shape;1330;p37"/>
              <p:cNvCxnSpPr/>
              <p:nvPr/>
            </p:nvCxnSpPr>
            <p:spPr>
              <a:xfrm rot="10800000" flipH="1">
                <a:off x="8955024" y="3195842"/>
                <a:ext cx="109728" cy="479270"/>
              </a:xfrm>
              <a:prstGeom prst="straightConnector1">
                <a:avLst/>
              </a:prstGeom>
              <a:noFill/>
              <a:ln w="57150" cap="flat" cmpd="sng">
                <a:solidFill>
                  <a:schemeClr val="dk1"/>
                </a:solidFill>
                <a:prstDash val="solid"/>
                <a:miter lim="800000"/>
                <a:headEnd type="none" w="sm" len="sm"/>
                <a:tailEnd type="none" w="sm" len="sm"/>
              </a:ln>
            </p:spPr>
          </p:cxnSp>
          <p:cxnSp>
            <p:nvCxnSpPr>
              <p:cNvPr id="1331" name="Google Shape;1331;p37"/>
              <p:cNvCxnSpPr/>
              <p:nvPr/>
            </p:nvCxnSpPr>
            <p:spPr>
              <a:xfrm rot="10800000">
                <a:off x="9462059" y="3195842"/>
                <a:ext cx="0" cy="503623"/>
              </a:xfrm>
              <a:prstGeom prst="straightConnector1">
                <a:avLst/>
              </a:prstGeom>
              <a:noFill/>
              <a:ln w="57150" cap="flat" cmpd="sng">
                <a:solidFill>
                  <a:schemeClr val="dk1"/>
                </a:solidFill>
                <a:prstDash val="solid"/>
                <a:miter lim="800000"/>
                <a:headEnd type="none" w="sm" len="sm"/>
                <a:tailEnd type="none" w="sm" len="sm"/>
              </a:ln>
            </p:spPr>
          </p:cxnSp>
          <p:cxnSp>
            <p:nvCxnSpPr>
              <p:cNvPr id="1332" name="Google Shape;1332;p37"/>
              <p:cNvCxnSpPr/>
              <p:nvPr/>
            </p:nvCxnSpPr>
            <p:spPr>
              <a:xfrm rot="10800000">
                <a:off x="9874897" y="3179222"/>
                <a:ext cx="114685" cy="508066"/>
              </a:xfrm>
              <a:prstGeom prst="straightConnector1">
                <a:avLst/>
              </a:prstGeom>
              <a:noFill/>
              <a:ln w="57150" cap="flat" cmpd="sng">
                <a:solidFill>
                  <a:schemeClr val="dk1"/>
                </a:solidFill>
                <a:prstDash val="solid"/>
                <a:miter lim="800000"/>
                <a:headEnd type="none" w="sm" len="sm"/>
                <a:tailEnd type="none" w="sm" len="sm"/>
              </a:ln>
            </p:spPr>
          </p:cxnSp>
        </p:grpSp>
        <p:sp>
          <p:nvSpPr>
            <p:cNvPr id="1333" name="Google Shape;1333;p37"/>
            <p:cNvSpPr/>
            <p:nvPr/>
          </p:nvSpPr>
          <p:spPr>
            <a:xfrm rot="-592081">
              <a:off x="1170372" y="132081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4" name="Google Shape;1334;p37"/>
            <p:cNvSpPr/>
            <p:nvPr/>
          </p:nvSpPr>
          <p:spPr>
            <a:xfrm rot="2389318" flipH="1">
              <a:off x="2366218" y="1602865"/>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5" name="Google Shape;1335;p37"/>
            <p:cNvSpPr/>
            <p:nvPr/>
          </p:nvSpPr>
          <p:spPr>
            <a:xfrm rot="630225">
              <a:off x="4261659" y="182798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6" name="Google Shape;1336;p37"/>
            <p:cNvSpPr/>
            <p:nvPr/>
          </p:nvSpPr>
          <p:spPr>
            <a:xfrm rot="-1113943" flipH="1">
              <a:off x="6367300" y="191107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7" name="Google Shape;1337;p37"/>
            <p:cNvSpPr/>
            <p:nvPr/>
          </p:nvSpPr>
          <p:spPr>
            <a:xfrm rot="-2315619">
              <a:off x="9664283" y="1709618"/>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8" name="Google Shape;1338;p37"/>
            <p:cNvSpPr/>
            <p:nvPr/>
          </p:nvSpPr>
          <p:spPr>
            <a:xfrm rot="1273926" flipH="1">
              <a:off x="7948230" y="1868632"/>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39" name="Google Shape;1339;p37"/>
            <p:cNvSpPr/>
            <p:nvPr/>
          </p:nvSpPr>
          <p:spPr>
            <a:xfrm flipH="1">
              <a:off x="10477304" y="1527644"/>
              <a:ext cx="152924" cy="282231"/>
            </a:xfrm>
            <a:prstGeom prst="rect">
              <a:avLst/>
            </a:prstGeom>
            <a:solidFill>
              <a:srgbClr val="B97A4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340" name="Google Shape;1340;p37"/>
          <p:cNvSpPr txBox="1">
            <a:spLocks noGrp="1"/>
          </p:cNvSpPr>
          <p:nvPr>
            <p:ph type="body" idx="1"/>
          </p:nvPr>
        </p:nvSpPr>
        <p:spPr>
          <a:xfrm>
            <a:off x="691070" y="3901830"/>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1" name="Google Shape;1341;p37"/>
          <p:cNvSpPr txBox="1">
            <a:spLocks noGrp="1"/>
          </p:cNvSpPr>
          <p:nvPr>
            <p:ph type="body" idx="2"/>
          </p:nvPr>
        </p:nvSpPr>
        <p:spPr>
          <a:xfrm>
            <a:off x="238488" y="453387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2" name="Google Shape;1342;p37"/>
          <p:cNvSpPr txBox="1">
            <a:spLocks noGrp="1"/>
          </p:cNvSpPr>
          <p:nvPr>
            <p:ph type="body" idx="3"/>
          </p:nvPr>
        </p:nvSpPr>
        <p:spPr>
          <a:xfrm>
            <a:off x="3673632" y="404561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3" name="Google Shape;1343;p37"/>
          <p:cNvSpPr txBox="1">
            <a:spLocks noGrp="1"/>
          </p:cNvSpPr>
          <p:nvPr>
            <p:ph type="body" idx="4"/>
          </p:nvPr>
        </p:nvSpPr>
        <p:spPr>
          <a:xfrm>
            <a:off x="3221050" y="467765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4" name="Google Shape;1344;p37"/>
          <p:cNvSpPr txBox="1">
            <a:spLocks noGrp="1"/>
          </p:cNvSpPr>
          <p:nvPr>
            <p:ph type="body" idx="5"/>
          </p:nvPr>
        </p:nvSpPr>
        <p:spPr>
          <a:xfrm>
            <a:off x="6642352" y="447226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5" name="Google Shape;1345;p37"/>
          <p:cNvSpPr txBox="1">
            <a:spLocks noGrp="1"/>
          </p:cNvSpPr>
          <p:nvPr>
            <p:ph type="body" idx="6"/>
          </p:nvPr>
        </p:nvSpPr>
        <p:spPr>
          <a:xfrm>
            <a:off x="6189770" y="510431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6" name="Google Shape;1346;p37"/>
          <p:cNvSpPr txBox="1">
            <a:spLocks noGrp="1"/>
          </p:cNvSpPr>
          <p:nvPr>
            <p:ph type="body" idx="7"/>
          </p:nvPr>
        </p:nvSpPr>
        <p:spPr>
          <a:xfrm>
            <a:off x="9605757" y="3952252"/>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7" name="Google Shape;1347;p37"/>
          <p:cNvSpPr txBox="1">
            <a:spLocks noGrp="1"/>
          </p:cNvSpPr>
          <p:nvPr>
            <p:ph type="body" idx="8"/>
          </p:nvPr>
        </p:nvSpPr>
        <p:spPr>
          <a:xfrm>
            <a:off x="9153175" y="4584298"/>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เค้าโครงแบบกำหนดเอง">
  <p:cSld name="4_เค้าโครงแบบกำหนดเอง">
    <p:spTree>
      <p:nvGrpSpPr>
        <p:cNvPr id="1" name="Shape 1348"/>
        <p:cNvGrpSpPr/>
        <p:nvPr/>
      </p:nvGrpSpPr>
      <p:grpSpPr>
        <a:xfrm>
          <a:off x="0" y="0"/>
          <a:ext cx="0" cy="0"/>
          <a:chOff x="0" y="0"/>
          <a:chExt cx="0" cy="0"/>
        </a:xfrm>
      </p:grpSpPr>
      <p:sp>
        <p:nvSpPr>
          <p:cNvPr id="1349" name="Google Shape;134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0" name="Google Shape;135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1" name="Google Shape;135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352" name="Google Shape;1352;p38"/>
          <p:cNvGrpSpPr/>
          <p:nvPr/>
        </p:nvGrpSpPr>
        <p:grpSpPr>
          <a:xfrm>
            <a:off x="6859661" y="3639574"/>
            <a:ext cx="1250465" cy="813416"/>
            <a:chOff x="28214" y="967908"/>
            <a:chExt cx="1250465" cy="813416"/>
          </a:xfrm>
        </p:grpSpPr>
        <p:cxnSp>
          <p:nvCxnSpPr>
            <p:cNvPr id="1353" name="Google Shape;1353;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54" name="Google Shape;1354;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5" name="Google Shape;1355;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6" name="Google Shape;1356;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7" name="Google Shape;1357;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58" name="Google Shape;1358;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59" name="Google Shape;1359;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0" name="Google Shape;1360;p38"/>
          <p:cNvGrpSpPr/>
          <p:nvPr/>
        </p:nvGrpSpPr>
        <p:grpSpPr>
          <a:xfrm>
            <a:off x="5741984" y="-500214"/>
            <a:ext cx="1250465" cy="813416"/>
            <a:chOff x="28214" y="967908"/>
            <a:chExt cx="1250465" cy="813416"/>
          </a:xfrm>
        </p:grpSpPr>
        <p:cxnSp>
          <p:nvCxnSpPr>
            <p:cNvPr id="1361" name="Google Shape;1361;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62" name="Google Shape;1362;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3" name="Google Shape;1363;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4" name="Google Shape;1364;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5" name="Google Shape;1365;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66" name="Google Shape;1366;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67" name="Google Shape;1367;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68" name="Google Shape;1368;p38"/>
          <p:cNvGrpSpPr/>
          <p:nvPr/>
        </p:nvGrpSpPr>
        <p:grpSpPr>
          <a:xfrm flipH="1">
            <a:off x="11208627" y="-284171"/>
            <a:ext cx="1250465" cy="813416"/>
            <a:chOff x="28214" y="967908"/>
            <a:chExt cx="1250465" cy="813416"/>
          </a:xfrm>
        </p:grpSpPr>
        <p:cxnSp>
          <p:nvCxnSpPr>
            <p:cNvPr id="1369" name="Google Shape;1369;p38"/>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70" name="Google Shape;1370;p38"/>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1" name="Google Shape;1371;p38"/>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2" name="Google Shape;1372;p38"/>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3" name="Google Shape;1373;p38"/>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74" name="Google Shape;1374;p38"/>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75" name="Google Shape;1375;p38"/>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76" name="Google Shape;1376;p38"/>
          <p:cNvGrpSpPr/>
          <p:nvPr/>
        </p:nvGrpSpPr>
        <p:grpSpPr>
          <a:xfrm>
            <a:off x="0" y="4120588"/>
            <a:ext cx="12192000" cy="2737412"/>
            <a:chOff x="0" y="4120588"/>
            <a:chExt cx="12192000" cy="2737412"/>
          </a:xfrm>
        </p:grpSpPr>
        <p:sp>
          <p:nvSpPr>
            <p:cNvPr id="1377" name="Google Shape;1377;p38"/>
            <p:cNvSpPr/>
            <p:nvPr/>
          </p:nvSpPr>
          <p:spPr>
            <a:xfrm>
              <a:off x="0" y="4120588"/>
              <a:ext cx="12192000" cy="2737412"/>
            </a:xfrm>
            <a:prstGeom prst="rect">
              <a:avLst/>
            </a:prstGeom>
            <a:solidFill>
              <a:srgbClr val="A06A3E"/>
            </a:solidFill>
            <a:ln w="762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378" name="Google Shape;1378;p38"/>
            <p:cNvGrpSpPr/>
            <p:nvPr/>
          </p:nvGrpSpPr>
          <p:grpSpPr>
            <a:xfrm>
              <a:off x="0" y="4163568"/>
              <a:ext cx="12192000" cy="2694432"/>
              <a:chOff x="0" y="4204554"/>
              <a:chExt cx="12192000" cy="2633578"/>
            </a:xfrm>
          </p:grpSpPr>
          <p:sp>
            <p:nvSpPr>
              <p:cNvPr id="1379" name="Google Shape;1379;p38"/>
              <p:cNvSpPr/>
              <p:nvPr/>
            </p:nvSpPr>
            <p:spPr>
              <a:xfrm>
                <a:off x="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0" name="Google Shape;1380;p38"/>
              <p:cNvSpPr/>
              <p:nvPr/>
            </p:nvSpPr>
            <p:spPr>
              <a:xfrm>
                <a:off x="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1" name="Google Shape;1381;p38"/>
              <p:cNvSpPr/>
              <p:nvPr/>
            </p:nvSpPr>
            <p:spPr>
              <a:xfrm>
                <a:off x="1757679" y="5555587"/>
                <a:ext cx="1761793"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2" name="Google Shape;1382;p38"/>
              <p:cNvSpPr/>
              <p:nvPr/>
            </p:nvSpPr>
            <p:spPr>
              <a:xfrm>
                <a:off x="175768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3" name="Google Shape;1383;p38"/>
              <p:cNvSpPr/>
              <p:nvPr/>
            </p:nvSpPr>
            <p:spPr>
              <a:xfrm>
                <a:off x="351536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4" name="Google Shape;1384;p38"/>
              <p:cNvSpPr/>
              <p:nvPr/>
            </p:nvSpPr>
            <p:spPr>
              <a:xfrm>
                <a:off x="351536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5" name="Google Shape;1385;p38"/>
              <p:cNvSpPr/>
              <p:nvPr/>
            </p:nvSpPr>
            <p:spPr>
              <a:xfrm>
                <a:off x="5273040"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6" name="Google Shape;1386;p38"/>
              <p:cNvSpPr/>
              <p:nvPr/>
            </p:nvSpPr>
            <p:spPr>
              <a:xfrm>
                <a:off x="5273040"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7" name="Google Shape;1387;p38"/>
              <p:cNvSpPr/>
              <p:nvPr/>
            </p:nvSpPr>
            <p:spPr>
              <a:xfrm>
                <a:off x="7026607"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8" name="Google Shape;1388;p38"/>
              <p:cNvSpPr/>
              <p:nvPr/>
            </p:nvSpPr>
            <p:spPr>
              <a:xfrm>
                <a:off x="7026607"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89" name="Google Shape;1389;p38"/>
              <p:cNvSpPr/>
              <p:nvPr/>
            </p:nvSpPr>
            <p:spPr>
              <a:xfrm>
                <a:off x="8784287" y="5555587"/>
                <a:ext cx="1757680" cy="1282545"/>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0" name="Google Shape;1390;p38"/>
              <p:cNvSpPr/>
              <p:nvPr/>
            </p:nvSpPr>
            <p:spPr>
              <a:xfrm>
                <a:off x="8784287" y="4204554"/>
                <a:ext cx="1757680" cy="1351033"/>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1" name="Google Shape;1391;p38"/>
              <p:cNvSpPr/>
              <p:nvPr/>
            </p:nvSpPr>
            <p:spPr>
              <a:xfrm>
                <a:off x="10434320" y="5555587"/>
                <a:ext cx="1757680" cy="1282545"/>
              </a:xfrm>
              <a:prstGeom prst="rect">
                <a:avLst/>
              </a:prstGeom>
              <a:solidFill>
                <a:srgbClr val="DBBF8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392" name="Google Shape;1392;p38"/>
              <p:cNvSpPr/>
              <p:nvPr/>
            </p:nvSpPr>
            <p:spPr>
              <a:xfrm>
                <a:off x="10434320" y="4204554"/>
                <a:ext cx="1757680" cy="1351033"/>
              </a:xfrm>
              <a:prstGeom prst="rect">
                <a:avLst/>
              </a:prstGeom>
              <a:solidFill>
                <a:srgbClr val="BF92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393" name="Google Shape;1393;p38"/>
          <p:cNvGrpSpPr/>
          <p:nvPr/>
        </p:nvGrpSpPr>
        <p:grpSpPr>
          <a:xfrm>
            <a:off x="-71054" y="2830"/>
            <a:ext cx="1101156" cy="884384"/>
            <a:chOff x="1752751" y="749874"/>
            <a:chExt cx="1101156" cy="884384"/>
          </a:xfrm>
        </p:grpSpPr>
        <p:cxnSp>
          <p:nvCxnSpPr>
            <p:cNvPr id="1394" name="Google Shape;1394;p38"/>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395" name="Google Shape;1395;p38"/>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6" name="Google Shape;1396;p38"/>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7" name="Google Shape;1397;p38"/>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98" name="Google Shape;1398;p38"/>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99" name="Google Shape;1399;p38"/>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0" name="Google Shape;1400;p38"/>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01" name="Google Shape;1401;p38"/>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02" name="Google Shape;1402;p38"/>
          <p:cNvSpPr txBox="1">
            <a:spLocks noGrp="1"/>
          </p:cNvSpPr>
          <p:nvPr>
            <p:ph type="body" idx="1"/>
          </p:nvPr>
        </p:nvSpPr>
        <p:spPr>
          <a:xfrm>
            <a:off x="892515" y="4143723"/>
            <a:ext cx="4984479" cy="81174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5400"/>
              <a:buNone/>
              <a:defRPr sz="5400"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3" name="Google Shape;1403;p38"/>
          <p:cNvSpPr txBox="1">
            <a:spLocks noGrp="1"/>
          </p:cNvSpPr>
          <p:nvPr>
            <p:ph type="title"/>
          </p:nvPr>
        </p:nvSpPr>
        <p:spPr>
          <a:xfrm>
            <a:off x="8308885" y="47120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04" name="Google Shape;1404;p38"/>
          <p:cNvSpPr txBox="1">
            <a:spLocks noGrp="1"/>
          </p:cNvSpPr>
          <p:nvPr>
            <p:ph type="body" idx="2"/>
          </p:nvPr>
        </p:nvSpPr>
        <p:spPr>
          <a:xfrm>
            <a:off x="7533682" y="1971360"/>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5" name="Google Shape;1405;p38"/>
          <p:cNvSpPr txBox="1">
            <a:spLocks noGrp="1"/>
          </p:cNvSpPr>
          <p:nvPr>
            <p:ph type="body" idx="3"/>
          </p:nvPr>
        </p:nvSpPr>
        <p:spPr>
          <a:xfrm>
            <a:off x="7945592" y="5589692"/>
            <a:ext cx="3125552"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เค้าโครงแบบกำหนดเอง">
  <p:cSld name="5_เค้าโครงแบบกำหนดเอง">
    <p:spTree>
      <p:nvGrpSpPr>
        <p:cNvPr id="1" name="Shape 1406"/>
        <p:cNvGrpSpPr/>
        <p:nvPr/>
      </p:nvGrpSpPr>
      <p:grpSpPr>
        <a:xfrm>
          <a:off x="0" y="0"/>
          <a:ext cx="0" cy="0"/>
          <a:chOff x="0" y="0"/>
          <a:chExt cx="0" cy="0"/>
        </a:xfrm>
      </p:grpSpPr>
      <p:sp>
        <p:nvSpPr>
          <p:cNvPr id="1407" name="Google Shape;140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8" name="Google Shape;140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9" name="Google Shape;140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410" name="Google Shape;1410;p39"/>
          <p:cNvGrpSpPr/>
          <p:nvPr/>
        </p:nvGrpSpPr>
        <p:grpSpPr>
          <a:xfrm flipH="1">
            <a:off x="10485443" y="4300098"/>
            <a:ext cx="1250465" cy="813416"/>
            <a:chOff x="28214" y="967908"/>
            <a:chExt cx="1250465" cy="813416"/>
          </a:xfrm>
        </p:grpSpPr>
        <p:cxnSp>
          <p:nvCxnSpPr>
            <p:cNvPr id="1411" name="Google Shape;1411;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12" name="Google Shape;1412;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3" name="Google Shape;1413;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4" name="Google Shape;1414;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5" name="Google Shape;1415;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16" name="Google Shape;1416;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17" name="Google Shape;1417;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18" name="Google Shape;1418;p39"/>
          <p:cNvGrpSpPr/>
          <p:nvPr/>
        </p:nvGrpSpPr>
        <p:grpSpPr>
          <a:xfrm>
            <a:off x="626052" y="3113627"/>
            <a:ext cx="1250465" cy="813416"/>
            <a:chOff x="28214" y="967908"/>
            <a:chExt cx="1250465" cy="813416"/>
          </a:xfrm>
        </p:grpSpPr>
        <p:cxnSp>
          <p:nvCxnSpPr>
            <p:cNvPr id="1419" name="Google Shape;1419;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20" name="Google Shape;1420;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1" name="Google Shape;1421;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2" name="Google Shape;1422;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3" name="Google Shape;1423;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24" name="Google Shape;1424;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25" name="Google Shape;1425;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26" name="Google Shape;1426;p39"/>
          <p:cNvGrpSpPr/>
          <p:nvPr/>
        </p:nvGrpSpPr>
        <p:grpSpPr>
          <a:xfrm>
            <a:off x="0" y="5093026"/>
            <a:ext cx="12192000" cy="1745106"/>
            <a:chOff x="0" y="5038725"/>
            <a:chExt cx="12192000" cy="1819273"/>
          </a:xfrm>
        </p:grpSpPr>
        <p:sp>
          <p:nvSpPr>
            <p:cNvPr id="1427" name="Google Shape;1427;p39"/>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428" name="Google Shape;1428;p39"/>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429" name="Google Shape;1429;p39"/>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0" name="Google Shape;1430;p39"/>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431" name="Google Shape;1431;p39"/>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2" name="Google Shape;1432;p39"/>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3" name="Google Shape;1433;p39"/>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34" name="Google Shape;1434;p39"/>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5" name="Google Shape;1435;p39"/>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36" name="Google Shape;1436;p39"/>
          <p:cNvGrpSpPr/>
          <p:nvPr/>
        </p:nvGrpSpPr>
        <p:grpSpPr>
          <a:xfrm>
            <a:off x="1427577" y="436908"/>
            <a:ext cx="2816817" cy="2842128"/>
            <a:chOff x="68370" y="1997785"/>
            <a:chExt cx="3136021" cy="3214425"/>
          </a:xfrm>
        </p:grpSpPr>
        <p:grpSp>
          <p:nvGrpSpPr>
            <p:cNvPr id="1437" name="Google Shape;1437;p39"/>
            <p:cNvGrpSpPr/>
            <p:nvPr/>
          </p:nvGrpSpPr>
          <p:grpSpPr>
            <a:xfrm>
              <a:off x="68370" y="1997785"/>
              <a:ext cx="3136021" cy="3214425"/>
              <a:chOff x="68370" y="1997785"/>
              <a:chExt cx="3136021" cy="3214425"/>
            </a:xfrm>
          </p:grpSpPr>
          <p:sp>
            <p:nvSpPr>
              <p:cNvPr id="1438" name="Google Shape;1438;p3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39" name="Google Shape;1439;p39"/>
              <p:cNvGrpSpPr/>
              <p:nvPr/>
            </p:nvGrpSpPr>
            <p:grpSpPr>
              <a:xfrm>
                <a:off x="672881" y="1997785"/>
                <a:ext cx="2531510" cy="3214425"/>
                <a:chOff x="672881" y="1997785"/>
                <a:chExt cx="2531510" cy="3214425"/>
              </a:xfrm>
            </p:grpSpPr>
            <p:grpSp>
              <p:nvGrpSpPr>
                <p:cNvPr id="1440" name="Google Shape;1440;p39"/>
                <p:cNvGrpSpPr/>
                <p:nvPr/>
              </p:nvGrpSpPr>
              <p:grpSpPr>
                <a:xfrm>
                  <a:off x="672881" y="1997785"/>
                  <a:ext cx="2531510" cy="3214425"/>
                  <a:chOff x="5199461" y="1674618"/>
                  <a:chExt cx="2386137" cy="2959191"/>
                </a:xfrm>
              </p:grpSpPr>
              <p:sp>
                <p:nvSpPr>
                  <p:cNvPr id="1441" name="Google Shape;1441;p3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2" name="Google Shape;1442;p3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3" name="Google Shape;1443;p3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4" name="Google Shape;1444;p3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45" name="Google Shape;1445;p39"/>
                  <p:cNvGrpSpPr/>
                  <p:nvPr/>
                </p:nvGrpSpPr>
                <p:grpSpPr>
                  <a:xfrm>
                    <a:off x="5762797" y="2329698"/>
                    <a:ext cx="1355938" cy="628117"/>
                    <a:chOff x="845557" y="3324777"/>
                    <a:chExt cx="1355938" cy="628117"/>
                  </a:xfrm>
                </p:grpSpPr>
                <p:grpSp>
                  <p:nvGrpSpPr>
                    <p:cNvPr id="1446" name="Google Shape;1446;p39"/>
                    <p:cNvGrpSpPr/>
                    <p:nvPr/>
                  </p:nvGrpSpPr>
                  <p:grpSpPr>
                    <a:xfrm>
                      <a:off x="1273679" y="3617265"/>
                      <a:ext cx="499645" cy="335629"/>
                      <a:chOff x="3668951" y="3199033"/>
                      <a:chExt cx="499645" cy="335629"/>
                    </a:xfrm>
                  </p:grpSpPr>
                  <p:sp>
                    <p:nvSpPr>
                      <p:cNvPr id="1447" name="Google Shape;1447;p3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48" name="Google Shape;1448;p3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49" name="Google Shape;1449;p39"/>
                    <p:cNvGrpSpPr/>
                    <p:nvPr/>
                  </p:nvGrpSpPr>
                  <p:grpSpPr>
                    <a:xfrm>
                      <a:off x="995333" y="3324777"/>
                      <a:ext cx="1081875" cy="246380"/>
                      <a:chOff x="3390605" y="2906545"/>
                      <a:chExt cx="1081875" cy="246380"/>
                    </a:xfrm>
                  </p:grpSpPr>
                  <p:sp>
                    <p:nvSpPr>
                      <p:cNvPr id="1450" name="Google Shape;1450;p3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1" name="Google Shape;1451;p3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2" name="Google Shape;1452;p3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3" name="Google Shape;1453;p3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4" name="Google Shape;1454;p3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55" name="Google Shape;1455;p3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56" name="Google Shape;1456;p39"/>
                    <p:cNvGrpSpPr/>
                    <p:nvPr/>
                  </p:nvGrpSpPr>
                  <p:grpSpPr>
                    <a:xfrm>
                      <a:off x="845557" y="3679212"/>
                      <a:ext cx="211536" cy="238462"/>
                      <a:chOff x="3240829" y="3260980"/>
                      <a:chExt cx="211536" cy="238462"/>
                    </a:xfrm>
                  </p:grpSpPr>
                  <p:cxnSp>
                    <p:nvCxnSpPr>
                      <p:cNvPr id="1457" name="Google Shape;1457;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58" name="Google Shape;1458;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59" name="Google Shape;1459;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460" name="Google Shape;1460;p39"/>
                    <p:cNvGrpSpPr/>
                    <p:nvPr/>
                  </p:nvGrpSpPr>
                  <p:grpSpPr>
                    <a:xfrm flipH="1">
                      <a:off x="1989959" y="3680275"/>
                      <a:ext cx="211536" cy="238462"/>
                      <a:chOff x="3240829" y="3260980"/>
                      <a:chExt cx="211536" cy="238462"/>
                    </a:xfrm>
                  </p:grpSpPr>
                  <p:cxnSp>
                    <p:nvCxnSpPr>
                      <p:cNvPr id="1461" name="Google Shape;1461;p3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462" name="Google Shape;1462;p3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463" name="Google Shape;1463;p3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464" name="Google Shape;1464;p3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5" name="Google Shape;1465;p3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6" name="Google Shape;1466;p3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67" name="Google Shape;1467;p3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8" name="Google Shape;1468;p3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69" name="Google Shape;1469;p3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0" name="Google Shape;1470;p3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471" name="Google Shape;1471;p39"/>
          <p:cNvGrpSpPr/>
          <p:nvPr/>
        </p:nvGrpSpPr>
        <p:grpSpPr>
          <a:xfrm>
            <a:off x="1312438" y="1377104"/>
            <a:ext cx="9458960" cy="4617933"/>
            <a:chOff x="2468880" y="175865"/>
            <a:chExt cx="9458960" cy="4617933"/>
          </a:xfrm>
        </p:grpSpPr>
        <p:sp>
          <p:nvSpPr>
            <p:cNvPr id="1472" name="Google Shape;1472;p39"/>
            <p:cNvSpPr/>
            <p:nvPr/>
          </p:nvSpPr>
          <p:spPr>
            <a:xfrm>
              <a:off x="2468880" y="175865"/>
              <a:ext cx="9458960" cy="4617933"/>
            </a:xfrm>
            <a:prstGeom prst="rect">
              <a:avLst/>
            </a:prstGeom>
            <a:solidFill>
              <a:srgbClr val="754F28"/>
            </a:solidFill>
            <a:ln w="57150" cap="flat" cmpd="sng">
              <a:solidFill>
                <a:schemeClr val="dk1"/>
              </a:solidFill>
              <a:prstDash val="solid"/>
              <a:miter lim="800000"/>
              <a:headEnd type="none" w="sm" len="sm"/>
              <a:tailEnd type="none" w="sm" len="sm"/>
            </a:ln>
            <a:effectLst>
              <a:outerShdw blurRad="76200" sy="23000" kx="1200000" algn="b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3" name="Google Shape;1473;p39"/>
            <p:cNvSpPr/>
            <p:nvPr/>
          </p:nvSpPr>
          <p:spPr>
            <a:xfrm>
              <a:off x="2661920" y="365077"/>
              <a:ext cx="9093200" cy="4187842"/>
            </a:xfrm>
            <a:prstGeom prst="rect">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4" name="Google Shape;1474;p39"/>
            <p:cNvSpPr/>
            <p:nvPr/>
          </p:nvSpPr>
          <p:spPr>
            <a:xfrm>
              <a:off x="5481656" y="75255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5" name="Google Shape;1475;p39"/>
            <p:cNvSpPr/>
            <p:nvPr/>
          </p:nvSpPr>
          <p:spPr>
            <a:xfrm>
              <a:off x="5481656" y="2011795"/>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6" name="Google Shape;1476;p39"/>
            <p:cNvSpPr/>
            <p:nvPr/>
          </p:nvSpPr>
          <p:spPr>
            <a:xfrm>
              <a:off x="5481656" y="3313469"/>
              <a:ext cx="5709920" cy="822960"/>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477" name="Google Shape;1477;p39"/>
          <p:cNvSpPr/>
          <p:nvPr/>
        </p:nvSpPr>
        <p:spPr>
          <a:xfrm rot="10611038" flipH="1">
            <a:off x="3737832" y="1280431"/>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78" name="Google Shape;1478;p39"/>
          <p:cNvSpPr/>
          <p:nvPr/>
        </p:nvSpPr>
        <p:spPr>
          <a:xfrm rot="10611038" flipH="1">
            <a:off x="2213816" y="1260133"/>
            <a:ext cx="384032" cy="300506"/>
          </a:xfrm>
          <a:prstGeom prst="ellipse">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479" name="Google Shape;1479;p39"/>
          <p:cNvGrpSpPr/>
          <p:nvPr/>
        </p:nvGrpSpPr>
        <p:grpSpPr>
          <a:xfrm>
            <a:off x="11109950" y="-86144"/>
            <a:ext cx="1250465" cy="813416"/>
            <a:chOff x="28214" y="967908"/>
            <a:chExt cx="1250465" cy="813416"/>
          </a:xfrm>
        </p:grpSpPr>
        <p:cxnSp>
          <p:nvCxnSpPr>
            <p:cNvPr id="1480" name="Google Shape;1480;p39"/>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1" name="Google Shape;1481;p39"/>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2" name="Google Shape;1482;p39"/>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3" name="Google Shape;1483;p39"/>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4" name="Google Shape;1484;p39"/>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85" name="Google Shape;1485;p39"/>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86" name="Google Shape;1486;p39"/>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487" name="Google Shape;1487;p39"/>
          <p:cNvGrpSpPr/>
          <p:nvPr/>
        </p:nvGrpSpPr>
        <p:grpSpPr>
          <a:xfrm>
            <a:off x="-71054" y="2830"/>
            <a:ext cx="1101156" cy="884384"/>
            <a:chOff x="1752751" y="749874"/>
            <a:chExt cx="1101156" cy="884384"/>
          </a:xfrm>
        </p:grpSpPr>
        <p:cxnSp>
          <p:nvCxnSpPr>
            <p:cNvPr id="1488" name="Google Shape;1488;p39"/>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489" name="Google Shape;1489;p39"/>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0" name="Google Shape;1490;p39"/>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1" name="Google Shape;1491;p39"/>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2" name="Google Shape;1492;p39"/>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493" name="Google Shape;1493;p39"/>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4" name="Google Shape;1494;p39"/>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495" name="Google Shape;1495;p39"/>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496" name="Google Shape;1496;p39"/>
          <p:cNvSpPr/>
          <p:nvPr/>
        </p:nvSpPr>
        <p:spPr>
          <a:xfrm>
            <a:off x="2334926" y="1443089"/>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7" name="Google Shape;1497;p39"/>
          <p:cNvSpPr/>
          <p:nvPr/>
        </p:nvSpPr>
        <p:spPr>
          <a:xfrm flipH="1">
            <a:off x="2402615" y="143899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8" name="Google Shape;1498;p39"/>
          <p:cNvSpPr/>
          <p:nvPr/>
        </p:nvSpPr>
        <p:spPr>
          <a:xfrm>
            <a:off x="3857671" y="1451886"/>
            <a:ext cx="0" cy="111760"/>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499" name="Google Shape;1499;p39"/>
          <p:cNvSpPr/>
          <p:nvPr/>
        </p:nvSpPr>
        <p:spPr>
          <a:xfrm flipH="1">
            <a:off x="3924737" y="1451734"/>
            <a:ext cx="65541" cy="115658"/>
          </a:xfrm>
          <a:custGeom>
            <a:avLst/>
            <a:gdLst/>
            <a:ahLst/>
            <a:cxnLst/>
            <a:rect l="l" t="t" r="r" b="b"/>
            <a:pathLst>
              <a:path w="120000" h="111760" extrusionOk="0">
                <a:moveTo>
                  <a:pt x="0" y="0"/>
                </a:moveTo>
                <a:lnTo>
                  <a:pt x="0" y="111760"/>
                </a:lnTo>
                <a:lnTo>
                  <a:pt x="0" y="1117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00" name="Google Shape;1500;p39"/>
          <p:cNvGrpSpPr/>
          <p:nvPr/>
        </p:nvGrpSpPr>
        <p:grpSpPr>
          <a:xfrm>
            <a:off x="9477379" y="1042744"/>
            <a:ext cx="798901" cy="356365"/>
            <a:chOff x="8376717" y="859612"/>
            <a:chExt cx="798901" cy="356365"/>
          </a:xfrm>
        </p:grpSpPr>
        <p:sp>
          <p:nvSpPr>
            <p:cNvPr id="1501" name="Google Shape;1501;p39"/>
            <p:cNvSpPr/>
            <p:nvPr/>
          </p:nvSpPr>
          <p:spPr>
            <a:xfrm>
              <a:off x="8376717" y="975192"/>
              <a:ext cx="798901" cy="240785"/>
            </a:xfrm>
            <a:prstGeom prst="roundRect">
              <a:avLst>
                <a:gd name="adj" fmla="val 16667"/>
              </a:avLst>
            </a:prstGeom>
            <a:solidFill>
              <a:srgbClr val="DF714C"/>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2" name="Google Shape;1502;p39"/>
            <p:cNvSpPr/>
            <p:nvPr/>
          </p:nvSpPr>
          <p:spPr>
            <a:xfrm>
              <a:off x="8414065" y="859612"/>
              <a:ext cx="708101" cy="117367"/>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03" name="Google Shape;1503;p39"/>
          <p:cNvSpPr/>
          <p:nvPr/>
        </p:nvSpPr>
        <p:spPr>
          <a:xfrm>
            <a:off x="8622906" y="1251101"/>
            <a:ext cx="627601" cy="103483"/>
          </a:xfrm>
          <a:prstGeom prst="roundRect">
            <a:avLst>
              <a:gd name="adj" fmla="val 16667"/>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4" name="Google Shape;1504;p39"/>
          <p:cNvSpPr/>
          <p:nvPr/>
        </p:nvSpPr>
        <p:spPr>
          <a:xfrm>
            <a:off x="7835892" y="1244034"/>
            <a:ext cx="627601" cy="103483"/>
          </a:xfrm>
          <a:prstGeom prst="roundRect">
            <a:avLst>
              <a:gd name="adj" fmla="val 16667"/>
            </a:avLst>
          </a:prstGeom>
          <a:solidFill>
            <a:srgbClr val="DDA0BA"/>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05" name="Google Shape;1505;p39"/>
          <p:cNvSpPr txBox="1">
            <a:spLocks noGrp="1"/>
          </p:cNvSpPr>
          <p:nvPr>
            <p:ph type="title"/>
          </p:nvPr>
        </p:nvSpPr>
        <p:spPr>
          <a:xfrm>
            <a:off x="4788762" y="221844"/>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6" name="Google Shape;1506;p39"/>
          <p:cNvSpPr txBox="1">
            <a:spLocks noGrp="1"/>
          </p:cNvSpPr>
          <p:nvPr>
            <p:ph type="body" idx="1"/>
          </p:nvPr>
        </p:nvSpPr>
        <p:spPr>
          <a:xfrm>
            <a:off x="2003725" y="209501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7" name="Google Shape;1507;p39"/>
          <p:cNvSpPr txBox="1">
            <a:spLocks noGrp="1"/>
          </p:cNvSpPr>
          <p:nvPr>
            <p:ph type="body" idx="2"/>
          </p:nvPr>
        </p:nvSpPr>
        <p:spPr>
          <a:xfrm>
            <a:off x="2025570" y="336410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8" name="Google Shape;1508;p39"/>
          <p:cNvSpPr txBox="1">
            <a:spLocks noGrp="1"/>
          </p:cNvSpPr>
          <p:nvPr>
            <p:ph type="body" idx="3"/>
          </p:nvPr>
        </p:nvSpPr>
        <p:spPr>
          <a:xfrm>
            <a:off x="2036150" y="4667945"/>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เค้าโครงแบบกำหนดเอง">
  <p:cSld name="6_เค้าโครงแบบกำหนดเอง">
    <p:spTree>
      <p:nvGrpSpPr>
        <p:cNvPr id="1" name="Shape 1509"/>
        <p:cNvGrpSpPr/>
        <p:nvPr/>
      </p:nvGrpSpPr>
      <p:grpSpPr>
        <a:xfrm>
          <a:off x="0" y="0"/>
          <a:ext cx="0" cy="0"/>
          <a:chOff x="0" y="0"/>
          <a:chExt cx="0" cy="0"/>
        </a:xfrm>
      </p:grpSpPr>
      <p:grpSp>
        <p:nvGrpSpPr>
          <p:cNvPr id="1510" name="Google Shape;1510;p40"/>
          <p:cNvGrpSpPr/>
          <p:nvPr/>
        </p:nvGrpSpPr>
        <p:grpSpPr>
          <a:xfrm>
            <a:off x="-444472" y="5917903"/>
            <a:ext cx="1250465" cy="813416"/>
            <a:chOff x="28214" y="967908"/>
            <a:chExt cx="1250465" cy="813416"/>
          </a:xfrm>
        </p:grpSpPr>
        <p:cxnSp>
          <p:nvCxnSpPr>
            <p:cNvPr id="1511" name="Google Shape;1511;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12" name="Google Shape;1512;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3" name="Google Shape;1513;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4" name="Google Shape;1514;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5" name="Google Shape;1515;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16" name="Google Shape;1516;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17" name="Google Shape;1517;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18" name="Google Shape;1518;p40"/>
          <p:cNvGrpSpPr/>
          <p:nvPr/>
        </p:nvGrpSpPr>
        <p:grpSpPr>
          <a:xfrm>
            <a:off x="1624503" y="6131880"/>
            <a:ext cx="3010392" cy="3118947"/>
            <a:chOff x="68370" y="1997785"/>
            <a:chExt cx="3136021" cy="3214425"/>
          </a:xfrm>
        </p:grpSpPr>
        <p:grpSp>
          <p:nvGrpSpPr>
            <p:cNvPr id="1519" name="Google Shape;1519;p40"/>
            <p:cNvGrpSpPr/>
            <p:nvPr/>
          </p:nvGrpSpPr>
          <p:grpSpPr>
            <a:xfrm>
              <a:off x="68370" y="1997785"/>
              <a:ext cx="3136021" cy="3214425"/>
              <a:chOff x="68370" y="1997785"/>
              <a:chExt cx="3136021" cy="3214425"/>
            </a:xfrm>
          </p:grpSpPr>
          <p:sp>
            <p:nvSpPr>
              <p:cNvPr id="1520" name="Google Shape;1520;p40"/>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1" name="Google Shape;1521;p40"/>
              <p:cNvGrpSpPr/>
              <p:nvPr/>
            </p:nvGrpSpPr>
            <p:grpSpPr>
              <a:xfrm>
                <a:off x="672881" y="1997785"/>
                <a:ext cx="2531510" cy="3214425"/>
                <a:chOff x="672881" y="1997785"/>
                <a:chExt cx="2531510" cy="3214425"/>
              </a:xfrm>
            </p:grpSpPr>
            <p:grpSp>
              <p:nvGrpSpPr>
                <p:cNvPr id="1522" name="Google Shape;1522;p40"/>
                <p:cNvGrpSpPr/>
                <p:nvPr/>
              </p:nvGrpSpPr>
              <p:grpSpPr>
                <a:xfrm>
                  <a:off x="672881" y="1997785"/>
                  <a:ext cx="2531510" cy="3214425"/>
                  <a:chOff x="5199461" y="1674618"/>
                  <a:chExt cx="2386137" cy="2959191"/>
                </a:xfrm>
              </p:grpSpPr>
              <p:sp>
                <p:nvSpPr>
                  <p:cNvPr id="1523" name="Google Shape;1523;p40"/>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4" name="Google Shape;1524;p40"/>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5" name="Google Shape;1525;p40"/>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26" name="Google Shape;1526;p40"/>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1527" name="Google Shape;1527;p40"/>
                  <p:cNvGrpSpPr/>
                  <p:nvPr/>
                </p:nvGrpSpPr>
                <p:grpSpPr>
                  <a:xfrm>
                    <a:off x="5762797" y="2329698"/>
                    <a:ext cx="1355938" cy="628117"/>
                    <a:chOff x="845557" y="3324777"/>
                    <a:chExt cx="1355938" cy="628117"/>
                  </a:xfrm>
                </p:grpSpPr>
                <p:grpSp>
                  <p:nvGrpSpPr>
                    <p:cNvPr id="1528" name="Google Shape;1528;p40"/>
                    <p:cNvGrpSpPr/>
                    <p:nvPr/>
                  </p:nvGrpSpPr>
                  <p:grpSpPr>
                    <a:xfrm>
                      <a:off x="1273679" y="3617265"/>
                      <a:ext cx="499645" cy="335629"/>
                      <a:chOff x="3668951" y="3199033"/>
                      <a:chExt cx="499645" cy="335629"/>
                    </a:xfrm>
                  </p:grpSpPr>
                  <p:sp>
                    <p:nvSpPr>
                      <p:cNvPr id="1529" name="Google Shape;1529;p40"/>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0" name="Google Shape;1530;p40"/>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1" name="Google Shape;1531;p40"/>
                    <p:cNvGrpSpPr/>
                    <p:nvPr/>
                  </p:nvGrpSpPr>
                  <p:grpSpPr>
                    <a:xfrm>
                      <a:off x="995333" y="3324777"/>
                      <a:ext cx="1081875" cy="246380"/>
                      <a:chOff x="3390605" y="2906545"/>
                      <a:chExt cx="1081875" cy="246380"/>
                    </a:xfrm>
                  </p:grpSpPr>
                  <p:sp>
                    <p:nvSpPr>
                      <p:cNvPr id="1532" name="Google Shape;1532;p40"/>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3" name="Google Shape;1533;p40"/>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4" name="Google Shape;1534;p40"/>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5" name="Google Shape;1535;p40"/>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6" name="Google Shape;1536;p40"/>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37" name="Google Shape;1537;p40"/>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38" name="Google Shape;1538;p40"/>
                    <p:cNvGrpSpPr/>
                    <p:nvPr/>
                  </p:nvGrpSpPr>
                  <p:grpSpPr>
                    <a:xfrm>
                      <a:off x="845557" y="3679212"/>
                      <a:ext cx="211536" cy="238462"/>
                      <a:chOff x="3240829" y="3260980"/>
                      <a:chExt cx="211536" cy="238462"/>
                    </a:xfrm>
                  </p:grpSpPr>
                  <p:cxnSp>
                    <p:nvCxnSpPr>
                      <p:cNvPr id="1539" name="Google Shape;1539;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0" name="Google Shape;1540;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1" name="Google Shape;1541;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1542" name="Google Shape;1542;p40"/>
                    <p:cNvGrpSpPr/>
                    <p:nvPr/>
                  </p:nvGrpSpPr>
                  <p:grpSpPr>
                    <a:xfrm flipH="1">
                      <a:off x="1989959" y="3680275"/>
                      <a:ext cx="211536" cy="238462"/>
                      <a:chOff x="3240829" y="3260980"/>
                      <a:chExt cx="211536" cy="238462"/>
                    </a:xfrm>
                  </p:grpSpPr>
                  <p:cxnSp>
                    <p:nvCxnSpPr>
                      <p:cNvPr id="1543" name="Google Shape;1543;p40"/>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1544" name="Google Shape;1544;p40"/>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1545" name="Google Shape;1545;p40"/>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1546" name="Google Shape;1546;p40"/>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7" name="Google Shape;1547;p40"/>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48" name="Google Shape;1548;p40"/>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49" name="Google Shape;1549;p40"/>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0" name="Google Shape;1550;p40"/>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551" name="Google Shape;1551;p40"/>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52" name="Google Shape;1552;p40"/>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53" name="Google Shape;1553;p40"/>
          <p:cNvGrpSpPr/>
          <p:nvPr/>
        </p:nvGrpSpPr>
        <p:grpSpPr>
          <a:xfrm>
            <a:off x="3919259" y="1958771"/>
            <a:ext cx="1250465" cy="813416"/>
            <a:chOff x="28214" y="967908"/>
            <a:chExt cx="1250465" cy="813416"/>
          </a:xfrm>
        </p:grpSpPr>
        <p:cxnSp>
          <p:nvCxnSpPr>
            <p:cNvPr id="1554" name="Google Shape;1554;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55" name="Google Shape;1555;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6" name="Google Shape;1556;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7" name="Google Shape;1557;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58" name="Google Shape;1558;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59" name="Google Shape;1559;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0" name="Google Shape;1560;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1" name="Google Shape;1561;p40"/>
          <p:cNvGrpSpPr/>
          <p:nvPr/>
        </p:nvGrpSpPr>
        <p:grpSpPr>
          <a:xfrm flipH="1">
            <a:off x="6748572" y="5268981"/>
            <a:ext cx="1250465" cy="813416"/>
            <a:chOff x="28214" y="967908"/>
            <a:chExt cx="1250465" cy="813416"/>
          </a:xfrm>
        </p:grpSpPr>
        <p:cxnSp>
          <p:nvCxnSpPr>
            <p:cNvPr id="1562" name="Google Shape;1562;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63" name="Google Shape;1563;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4" name="Google Shape;1564;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5" name="Google Shape;1565;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6" name="Google Shape;1566;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67" name="Google Shape;1567;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68" name="Google Shape;1568;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69" name="Google Shape;1569;p40"/>
          <p:cNvGrpSpPr/>
          <p:nvPr/>
        </p:nvGrpSpPr>
        <p:grpSpPr>
          <a:xfrm>
            <a:off x="-59318" y="0"/>
            <a:ext cx="1101156" cy="884384"/>
            <a:chOff x="1752751" y="749874"/>
            <a:chExt cx="1101156" cy="884384"/>
          </a:xfrm>
        </p:grpSpPr>
        <p:cxnSp>
          <p:nvCxnSpPr>
            <p:cNvPr id="1570" name="Google Shape;1570;p40"/>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71" name="Google Shape;1571;p40"/>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2" name="Google Shape;1572;p40"/>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3" name="Google Shape;1573;p40"/>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4" name="Google Shape;1574;p40"/>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75" name="Google Shape;1575;p40"/>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6" name="Google Shape;1576;p40"/>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77" name="Google Shape;1577;p40"/>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578" name="Google Shape;1578;p40"/>
          <p:cNvGrpSpPr/>
          <p:nvPr/>
        </p:nvGrpSpPr>
        <p:grpSpPr>
          <a:xfrm>
            <a:off x="10934515" y="0"/>
            <a:ext cx="1250465" cy="813416"/>
            <a:chOff x="28214" y="967908"/>
            <a:chExt cx="1250465" cy="813416"/>
          </a:xfrm>
        </p:grpSpPr>
        <p:cxnSp>
          <p:nvCxnSpPr>
            <p:cNvPr id="1579" name="Google Shape;1579;p40"/>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580" name="Google Shape;1580;p40"/>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1" name="Google Shape;1581;p40"/>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2" name="Google Shape;1582;p40"/>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3" name="Google Shape;1583;p40"/>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584" name="Google Shape;1584;p40"/>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585" name="Google Shape;1585;p40"/>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586" name="Google Shape;1586;p40"/>
          <p:cNvSpPr/>
          <p:nvPr/>
        </p:nvSpPr>
        <p:spPr>
          <a:xfrm rot="536932">
            <a:off x="-516127" y="6364611"/>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7" name="Google Shape;1587;p40"/>
          <p:cNvSpPr/>
          <p:nvPr/>
        </p:nvSpPr>
        <p:spPr>
          <a:xfrm rot="-344713" flipH="1">
            <a:off x="6346080" y="6364612"/>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8" name="Google Shape;1588;p40"/>
          <p:cNvSpPr/>
          <p:nvPr/>
        </p:nvSpPr>
        <p:spPr>
          <a:xfrm rot="-429282" flipH="1">
            <a:off x="2886954" y="641553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89" name="Google Shape;1589;p40"/>
          <p:cNvSpPr/>
          <p:nvPr/>
        </p:nvSpPr>
        <p:spPr>
          <a:xfrm rot="-500926" flipH="1">
            <a:off x="9254246" y="6385127"/>
            <a:ext cx="4355496" cy="2583079"/>
          </a:xfrm>
          <a:prstGeom prst="cloud">
            <a:avLst/>
          </a:pr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0" name="Google Shape;1590;p40"/>
          <p:cNvSpPr/>
          <p:nvPr/>
        </p:nvSpPr>
        <p:spPr>
          <a:xfrm rot="-1186677">
            <a:off x="421392" y="6772420"/>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1" name="Google Shape;1591;p40"/>
          <p:cNvSpPr/>
          <p:nvPr/>
        </p:nvSpPr>
        <p:spPr>
          <a:xfrm rot="466433" flipH="1">
            <a:off x="635121" y="6753199"/>
            <a:ext cx="183155" cy="622575"/>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592" name="Google Shape;1592;p40"/>
          <p:cNvCxnSpPr>
            <a:endCxn id="1591" idx="0"/>
          </p:cNvCxnSpPr>
          <p:nvPr/>
        </p:nvCxnSpPr>
        <p:spPr>
          <a:xfrm>
            <a:off x="564807" y="6666439"/>
            <a:ext cx="89700" cy="703800"/>
          </a:xfrm>
          <a:prstGeom prst="straightConnector1">
            <a:avLst/>
          </a:prstGeom>
          <a:noFill/>
          <a:ln>
            <a:noFill/>
          </a:ln>
        </p:spPr>
      </p:cxnSp>
      <p:grpSp>
        <p:nvGrpSpPr>
          <p:cNvPr id="1593" name="Google Shape;1593;p40"/>
          <p:cNvGrpSpPr/>
          <p:nvPr/>
        </p:nvGrpSpPr>
        <p:grpSpPr>
          <a:xfrm rot="-583523">
            <a:off x="5126172" y="6538260"/>
            <a:ext cx="327433" cy="284476"/>
            <a:chOff x="3730718" y="705949"/>
            <a:chExt cx="1993076" cy="1624075"/>
          </a:xfrm>
        </p:grpSpPr>
        <p:sp>
          <p:nvSpPr>
            <p:cNvPr id="1594" name="Google Shape;1594;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5" name="Google Shape;1595;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6" name="Google Shape;1596;p40"/>
          <p:cNvGrpSpPr/>
          <p:nvPr/>
        </p:nvGrpSpPr>
        <p:grpSpPr>
          <a:xfrm rot="-583523">
            <a:off x="8616558" y="6499943"/>
            <a:ext cx="327433" cy="299438"/>
            <a:chOff x="3730718" y="705949"/>
            <a:chExt cx="1993076" cy="1624075"/>
          </a:xfrm>
        </p:grpSpPr>
        <p:sp>
          <p:nvSpPr>
            <p:cNvPr id="1597" name="Google Shape;1597;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598" name="Google Shape;1598;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599" name="Google Shape;1599;p40"/>
          <p:cNvGrpSpPr/>
          <p:nvPr/>
        </p:nvGrpSpPr>
        <p:grpSpPr>
          <a:xfrm rot="-583523">
            <a:off x="11469131" y="6516719"/>
            <a:ext cx="327433" cy="299438"/>
            <a:chOff x="3730717" y="705950"/>
            <a:chExt cx="1993079" cy="1624074"/>
          </a:xfrm>
        </p:grpSpPr>
        <p:sp>
          <p:nvSpPr>
            <p:cNvPr id="1600" name="Google Shape;1600;p40"/>
            <p:cNvSpPr/>
            <p:nvPr/>
          </p:nvSpPr>
          <p:spPr>
            <a:xfrm>
              <a:off x="3730717" y="705950"/>
              <a:ext cx="1993079" cy="1624074"/>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1" name="Google Shape;1601;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602" name="Google Shape;1602;p40"/>
          <p:cNvGrpSpPr/>
          <p:nvPr/>
        </p:nvGrpSpPr>
        <p:grpSpPr>
          <a:xfrm rot="-583523">
            <a:off x="1290662" y="6477446"/>
            <a:ext cx="327433" cy="299438"/>
            <a:chOff x="3730718" y="705949"/>
            <a:chExt cx="1993076" cy="1624075"/>
          </a:xfrm>
        </p:grpSpPr>
        <p:sp>
          <p:nvSpPr>
            <p:cNvPr id="1603" name="Google Shape;1603;p4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04" name="Google Shape;1604;p4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605" name="Google Shape;1605;p40"/>
          <p:cNvSpPr>
            <a:spLocks noGrp="1"/>
          </p:cNvSpPr>
          <p:nvPr>
            <p:ph type="chart" idx="2"/>
          </p:nvPr>
        </p:nvSpPr>
        <p:spPr>
          <a:xfrm>
            <a:off x="2622219" y="597139"/>
            <a:ext cx="7211019" cy="540701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606" name="Google Shape;1606;p40"/>
          <p:cNvSpPr txBox="1">
            <a:spLocks noGrp="1"/>
          </p:cNvSpPr>
          <p:nvPr>
            <p:ph type="body" idx="1"/>
          </p:nvPr>
        </p:nvSpPr>
        <p:spPr>
          <a:xfrm>
            <a:off x="1237195"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7" name="Google Shape;1607;p40"/>
          <p:cNvSpPr txBox="1">
            <a:spLocks noGrp="1"/>
          </p:cNvSpPr>
          <p:nvPr>
            <p:ph type="body" idx="3"/>
          </p:nvPr>
        </p:nvSpPr>
        <p:spPr>
          <a:xfrm>
            <a:off x="784613"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8" name="Google Shape;1608;p40"/>
          <p:cNvSpPr txBox="1">
            <a:spLocks noGrp="1"/>
          </p:cNvSpPr>
          <p:nvPr>
            <p:ph type="body" idx="4"/>
          </p:nvPr>
        </p:nvSpPr>
        <p:spPr>
          <a:xfrm>
            <a:off x="1234895"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9" name="Google Shape;1609;p40"/>
          <p:cNvSpPr txBox="1">
            <a:spLocks noGrp="1"/>
          </p:cNvSpPr>
          <p:nvPr>
            <p:ph type="body" idx="5"/>
          </p:nvPr>
        </p:nvSpPr>
        <p:spPr>
          <a:xfrm>
            <a:off x="782313"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0" name="Google Shape;1610;p40"/>
          <p:cNvSpPr txBox="1">
            <a:spLocks noGrp="1"/>
          </p:cNvSpPr>
          <p:nvPr>
            <p:ph type="body" idx="6"/>
          </p:nvPr>
        </p:nvSpPr>
        <p:spPr>
          <a:xfrm>
            <a:off x="9052607" y="379767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1" name="Google Shape;1611;p40"/>
          <p:cNvSpPr txBox="1">
            <a:spLocks noGrp="1"/>
          </p:cNvSpPr>
          <p:nvPr>
            <p:ph type="body" idx="7"/>
          </p:nvPr>
        </p:nvSpPr>
        <p:spPr>
          <a:xfrm>
            <a:off x="8600025" y="4429719"/>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2" name="Google Shape;1612;p40"/>
          <p:cNvSpPr txBox="1">
            <a:spLocks noGrp="1"/>
          </p:cNvSpPr>
          <p:nvPr>
            <p:ph type="body" idx="8"/>
          </p:nvPr>
        </p:nvSpPr>
        <p:spPr>
          <a:xfrm>
            <a:off x="9049233" y="137950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3" name="Google Shape;1613;p40"/>
          <p:cNvSpPr txBox="1">
            <a:spLocks noGrp="1"/>
          </p:cNvSpPr>
          <p:nvPr>
            <p:ph type="body" idx="9"/>
          </p:nvPr>
        </p:nvSpPr>
        <p:spPr>
          <a:xfrm>
            <a:off x="8596651" y="201155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_เค้าโครงแบบกำหนดเอง">
  <p:cSld name="7_เค้าโครงแบบกำหนดเอง">
    <p:spTree>
      <p:nvGrpSpPr>
        <p:cNvPr id="1" name="Shape 1614"/>
        <p:cNvGrpSpPr/>
        <p:nvPr/>
      </p:nvGrpSpPr>
      <p:grpSpPr>
        <a:xfrm>
          <a:off x="0" y="0"/>
          <a:ext cx="0" cy="0"/>
          <a:chOff x="0" y="0"/>
          <a:chExt cx="0" cy="0"/>
        </a:xfrm>
      </p:grpSpPr>
      <p:sp>
        <p:nvSpPr>
          <p:cNvPr id="1615" name="Google Shape;161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6" name="Google Shape;161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7" name="Google Shape;161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18" name="Google Shape;1618;p41"/>
          <p:cNvGrpSpPr/>
          <p:nvPr/>
        </p:nvGrpSpPr>
        <p:grpSpPr>
          <a:xfrm>
            <a:off x="5139190" y="-290741"/>
            <a:ext cx="1250465" cy="813416"/>
            <a:chOff x="28214" y="967908"/>
            <a:chExt cx="1250465" cy="813416"/>
          </a:xfrm>
        </p:grpSpPr>
        <p:cxnSp>
          <p:nvCxnSpPr>
            <p:cNvPr id="1619" name="Google Shape;1619;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0" name="Google Shape;1620;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1" name="Google Shape;1621;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2" name="Google Shape;1622;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3" name="Google Shape;1623;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4" name="Google Shape;1624;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5" name="Google Shape;1625;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26" name="Google Shape;1626;p41"/>
          <p:cNvGrpSpPr/>
          <p:nvPr/>
        </p:nvGrpSpPr>
        <p:grpSpPr>
          <a:xfrm>
            <a:off x="1286732" y="2521230"/>
            <a:ext cx="1101156" cy="884384"/>
            <a:chOff x="1752751" y="749874"/>
            <a:chExt cx="1101156" cy="884384"/>
          </a:xfrm>
        </p:grpSpPr>
        <p:cxnSp>
          <p:nvCxnSpPr>
            <p:cNvPr id="1627" name="Google Shape;1627;p4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28" name="Google Shape;1628;p4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29" name="Google Shape;1629;p4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0" name="Google Shape;1630;p4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1" name="Google Shape;1631;p4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2" name="Google Shape;1632;p4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3" name="Google Shape;1633;p4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4" name="Google Shape;1634;p4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35" name="Google Shape;1635;p41"/>
          <p:cNvGrpSpPr/>
          <p:nvPr/>
        </p:nvGrpSpPr>
        <p:grpSpPr>
          <a:xfrm>
            <a:off x="-253686" y="4413630"/>
            <a:ext cx="1250465" cy="813416"/>
            <a:chOff x="28214" y="967908"/>
            <a:chExt cx="1250465" cy="813416"/>
          </a:xfrm>
        </p:grpSpPr>
        <p:cxnSp>
          <p:nvCxnSpPr>
            <p:cNvPr id="1636" name="Google Shape;1636;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37" name="Google Shape;1637;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38" name="Google Shape;1638;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9" name="Google Shape;1639;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0" name="Google Shape;1640;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1" name="Google Shape;1641;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42" name="Google Shape;1642;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43" name="Google Shape;1643;p41"/>
          <p:cNvGrpSpPr/>
          <p:nvPr/>
        </p:nvGrpSpPr>
        <p:grpSpPr>
          <a:xfrm>
            <a:off x="0" y="5093026"/>
            <a:ext cx="12192000" cy="1745106"/>
            <a:chOff x="0" y="5038725"/>
            <a:chExt cx="12192000" cy="1819273"/>
          </a:xfrm>
        </p:grpSpPr>
        <p:sp>
          <p:nvSpPr>
            <p:cNvPr id="1644" name="Google Shape;1644;p4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45" name="Google Shape;1645;p4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646" name="Google Shape;1646;p4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7" name="Google Shape;1647;p4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648" name="Google Shape;1648;p4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49" name="Google Shape;1649;p4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0" name="Google Shape;1650;p4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651" name="Google Shape;1651;p4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652" name="Google Shape;1652;p4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653" name="Google Shape;1653;p41"/>
          <p:cNvGrpSpPr/>
          <p:nvPr/>
        </p:nvGrpSpPr>
        <p:grpSpPr>
          <a:xfrm>
            <a:off x="-24206" y="-456430"/>
            <a:ext cx="5632614" cy="2909910"/>
            <a:chOff x="7674178" y="-341096"/>
            <a:chExt cx="4662969" cy="1875851"/>
          </a:xfrm>
        </p:grpSpPr>
        <p:sp>
          <p:nvSpPr>
            <p:cNvPr id="1654" name="Google Shape;1654;p41"/>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655" name="Google Shape;1655;p41"/>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56" name="Google Shape;1656;p41"/>
            <p:cNvCxnSpPr>
              <a:stCxn id="1655" idx="0"/>
              <a:endCxn id="1655"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657" name="Google Shape;1657;p41"/>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58" name="Google Shape;1658;p41"/>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59" name="Google Shape;1659;p41"/>
            <p:cNvGrpSpPr/>
            <p:nvPr/>
          </p:nvGrpSpPr>
          <p:grpSpPr>
            <a:xfrm>
              <a:off x="7674178" y="-341096"/>
              <a:ext cx="1090950" cy="1870837"/>
              <a:chOff x="6203855" y="341000"/>
              <a:chExt cx="580001" cy="1597252"/>
            </a:xfrm>
          </p:grpSpPr>
          <p:sp>
            <p:nvSpPr>
              <p:cNvPr id="1660" name="Google Shape;1660;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1" name="Google Shape;1661;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2" name="Google Shape;1662;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663" name="Google Shape;1663;p41"/>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664" name="Google Shape;1664;p41"/>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665" name="Google Shape;1665;p41"/>
            <p:cNvGrpSpPr/>
            <p:nvPr/>
          </p:nvGrpSpPr>
          <p:grpSpPr>
            <a:xfrm flipH="1">
              <a:off x="11246197" y="-336082"/>
              <a:ext cx="1090950" cy="1870837"/>
              <a:chOff x="6203855" y="341000"/>
              <a:chExt cx="580001" cy="1597252"/>
            </a:xfrm>
          </p:grpSpPr>
          <p:sp>
            <p:nvSpPr>
              <p:cNvPr id="1666" name="Google Shape;1666;p41"/>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667" name="Google Shape;1667;p41"/>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668" name="Google Shape;1668;p41"/>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1669" name="Google Shape;1669;p41"/>
          <p:cNvGrpSpPr/>
          <p:nvPr/>
        </p:nvGrpSpPr>
        <p:grpSpPr>
          <a:xfrm>
            <a:off x="11131496" y="-312161"/>
            <a:ext cx="1250465" cy="813416"/>
            <a:chOff x="28214" y="967908"/>
            <a:chExt cx="1250465" cy="813416"/>
          </a:xfrm>
        </p:grpSpPr>
        <p:cxnSp>
          <p:nvCxnSpPr>
            <p:cNvPr id="1670" name="Google Shape;1670;p4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71" name="Google Shape;1671;p4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2" name="Google Shape;1672;p4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3" name="Google Shape;1673;p4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4" name="Google Shape;1674;p4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75" name="Google Shape;1675;p4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76" name="Google Shape;1676;p4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1677" name="Google Shape;1677;p41"/>
          <p:cNvSpPr txBox="1">
            <a:spLocks noGrp="1"/>
          </p:cNvSpPr>
          <p:nvPr>
            <p:ph type="title"/>
          </p:nvPr>
        </p:nvSpPr>
        <p:spPr>
          <a:xfrm>
            <a:off x="7374846" y="241549"/>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8" name="Google Shape;1678;p41"/>
          <p:cNvSpPr txBox="1">
            <a:spLocks noGrp="1"/>
          </p:cNvSpPr>
          <p:nvPr>
            <p:ph type="body" idx="1"/>
          </p:nvPr>
        </p:nvSpPr>
        <p:spPr>
          <a:xfrm>
            <a:off x="6065856" y="1576796"/>
            <a:ext cx="5400713" cy="130549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9" name="Google Shape;1679;p41"/>
          <p:cNvSpPr txBox="1">
            <a:spLocks noGrp="1"/>
          </p:cNvSpPr>
          <p:nvPr>
            <p:ph type="body" idx="2"/>
          </p:nvPr>
        </p:nvSpPr>
        <p:spPr>
          <a:xfrm>
            <a:off x="6314076" y="3061721"/>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0" name="Google Shape;1680;p41"/>
          <p:cNvSpPr txBox="1">
            <a:spLocks noGrp="1"/>
          </p:cNvSpPr>
          <p:nvPr>
            <p:ph type="body" idx="3"/>
          </p:nvPr>
        </p:nvSpPr>
        <p:spPr>
          <a:xfrm>
            <a:off x="5853237" y="3652143"/>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1" name="Google Shape;1681;p41"/>
          <p:cNvSpPr txBox="1">
            <a:spLocks noGrp="1"/>
          </p:cNvSpPr>
          <p:nvPr>
            <p:ph type="body" idx="4"/>
          </p:nvPr>
        </p:nvSpPr>
        <p:spPr>
          <a:xfrm>
            <a:off x="9366712" y="3057534"/>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2" name="Google Shape;1682;p41"/>
          <p:cNvSpPr txBox="1">
            <a:spLocks noGrp="1"/>
          </p:cNvSpPr>
          <p:nvPr>
            <p:ph type="body" idx="5"/>
          </p:nvPr>
        </p:nvSpPr>
        <p:spPr>
          <a:xfrm>
            <a:off x="8905873" y="3647956"/>
            <a:ext cx="2743200" cy="1229749"/>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เนื้อหา 2 ส่วน">
  <p:cSld name="เนื้อหา 2 ส่วน">
    <p:spTree>
      <p:nvGrpSpPr>
        <p:cNvPr id="1" name="Shape 89"/>
        <p:cNvGrpSpPr/>
        <p:nvPr/>
      </p:nvGrpSpPr>
      <p:grpSpPr>
        <a:xfrm>
          <a:off x="0" y="0"/>
          <a:ext cx="0" cy="0"/>
          <a:chOff x="0" y="0"/>
          <a:chExt cx="0" cy="0"/>
        </a:xfrm>
      </p:grpSpPr>
      <p:sp>
        <p:nvSpPr>
          <p:cNvPr id="90" name="Google Shape;9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93" name="Google Shape;93;p22"/>
          <p:cNvGrpSpPr/>
          <p:nvPr/>
        </p:nvGrpSpPr>
        <p:grpSpPr>
          <a:xfrm>
            <a:off x="3975931" y="4446571"/>
            <a:ext cx="1250465" cy="813416"/>
            <a:chOff x="28214" y="967908"/>
            <a:chExt cx="1250465" cy="813416"/>
          </a:xfrm>
        </p:grpSpPr>
        <p:cxnSp>
          <p:nvCxnSpPr>
            <p:cNvPr id="94" name="Google Shape;94;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95" name="Google Shape;95;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6" name="Google Shape;96;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7" name="Google Shape;97;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98" name="Google Shape;98;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99" name="Google Shape;99;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0" name="Google Shape;100;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01" name="Google Shape;101;p22"/>
          <p:cNvGrpSpPr/>
          <p:nvPr/>
        </p:nvGrpSpPr>
        <p:grpSpPr>
          <a:xfrm>
            <a:off x="3220107" y="-10174"/>
            <a:ext cx="1101156" cy="884384"/>
            <a:chOff x="1752751" y="749874"/>
            <a:chExt cx="1101156" cy="884384"/>
          </a:xfrm>
        </p:grpSpPr>
        <p:cxnSp>
          <p:nvCxnSpPr>
            <p:cNvPr id="102" name="Google Shape;102;p2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03" name="Google Shape;103;p2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4" name="Google Shape;104;p2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5" name="Google Shape;105;p22"/>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6" name="Google Shape;106;p2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07" name="Google Shape;107;p2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8" name="Google Shape;108;p2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09" name="Google Shape;109;p2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0" name="Google Shape;110;p22"/>
          <p:cNvGrpSpPr/>
          <p:nvPr/>
        </p:nvGrpSpPr>
        <p:grpSpPr>
          <a:xfrm>
            <a:off x="11408501" y="3975453"/>
            <a:ext cx="1250465" cy="813416"/>
            <a:chOff x="28214" y="967908"/>
            <a:chExt cx="1250465" cy="813416"/>
          </a:xfrm>
        </p:grpSpPr>
        <p:cxnSp>
          <p:nvCxnSpPr>
            <p:cNvPr id="111" name="Google Shape;111;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12" name="Google Shape;112;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3" name="Google Shape;113;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4" name="Google Shape;114;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5" name="Google Shape;115;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16" name="Google Shape;116;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17" name="Google Shape;117;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18" name="Google Shape;118;p22"/>
          <p:cNvGrpSpPr/>
          <p:nvPr/>
        </p:nvGrpSpPr>
        <p:grpSpPr>
          <a:xfrm flipH="1">
            <a:off x="7513574" y="-492448"/>
            <a:ext cx="1250465" cy="813416"/>
            <a:chOff x="28214" y="967908"/>
            <a:chExt cx="1250465" cy="813416"/>
          </a:xfrm>
        </p:grpSpPr>
        <p:cxnSp>
          <p:nvCxnSpPr>
            <p:cNvPr id="119" name="Google Shape;119;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0" name="Google Shape;120;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1" name="Google Shape;121;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2" name="Google Shape;122;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3" name="Google Shape;123;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4" name="Google Shape;124;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25" name="Google Shape;125;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26" name="Google Shape;126;p22"/>
          <p:cNvGrpSpPr/>
          <p:nvPr/>
        </p:nvGrpSpPr>
        <p:grpSpPr>
          <a:xfrm>
            <a:off x="11259749" y="502361"/>
            <a:ext cx="1250465" cy="813416"/>
            <a:chOff x="28214" y="967908"/>
            <a:chExt cx="1250465" cy="813416"/>
          </a:xfrm>
        </p:grpSpPr>
        <p:cxnSp>
          <p:nvCxnSpPr>
            <p:cNvPr id="127" name="Google Shape;127;p2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28" name="Google Shape;128;p2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29" name="Google Shape;129;p2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0" name="Google Shape;130;p2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1" name="Google Shape;131;p2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32" name="Google Shape;132;p2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33" name="Google Shape;133;p2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34" name="Google Shape;134;p22"/>
          <p:cNvGrpSpPr/>
          <p:nvPr/>
        </p:nvGrpSpPr>
        <p:grpSpPr>
          <a:xfrm>
            <a:off x="0" y="4981493"/>
            <a:ext cx="12192000" cy="1876505"/>
            <a:chOff x="0" y="5038725"/>
            <a:chExt cx="12192000" cy="1819273"/>
          </a:xfrm>
        </p:grpSpPr>
        <p:sp>
          <p:nvSpPr>
            <p:cNvPr id="135" name="Google Shape;135;p2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36" name="Google Shape;136;p22"/>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37" name="Google Shape;137;p22"/>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8" name="Google Shape;138;p2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39" name="Google Shape;139;p2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0" name="Google Shape;140;p2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1" name="Google Shape;141;p2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42" name="Google Shape;142;p2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43" name="Google Shape;143;p2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44" name="Google Shape;144;p22"/>
          <p:cNvGrpSpPr/>
          <p:nvPr/>
        </p:nvGrpSpPr>
        <p:grpSpPr>
          <a:xfrm>
            <a:off x="1" y="-10174"/>
            <a:ext cx="3474719" cy="6868174"/>
            <a:chOff x="1" y="-10174"/>
            <a:chExt cx="3474719" cy="6868174"/>
          </a:xfrm>
        </p:grpSpPr>
        <p:sp>
          <p:nvSpPr>
            <p:cNvPr id="145" name="Google Shape;145;p22"/>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46" name="Google Shape;146;p22"/>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147" name="Google Shape;147;p22"/>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48" name="Google Shape;148;p22"/>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149" name="Google Shape;149;p22"/>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150" name="Google Shape;150;p22"/>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151" name="Google Shape;151;p22"/>
          <p:cNvSpPr txBox="1">
            <a:spLocks noGrp="1"/>
          </p:cNvSpPr>
          <p:nvPr>
            <p:ph type="title"/>
          </p:nvPr>
        </p:nvSpPr>
        <p:spPr>
          <a:xfrm>
            <a:off x="6201040" y="1046568"/>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2"/>
          <p:cNvSpPr txBox="1">
            <a:spLocks noGrp="1"/>
          </p:cNvSpPr>
          <p:nvPr>
            <p:ph type="body" idx="1"/>
          </p:nvPr>
        </p:nvSpPr>
        <p:spPr>
          <a:xfrm>
            <a:off x="5808150" y="2534836"/>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8_เค้าโครงแบบกำหนดเอง">
  <p:cSld name="8_เค้าโครงแบบกำหนดเอง">
    <p:spTree>
      <p:nvGrpSpPr>
        <p:cNvPr id="1" name="Shape 1683"/>
        <p:cNvGrpSpPr/>
        <p:nvPr/>
      </p:nvGrpSpPr>
      <p:grpSpPr>
        <a:xfrm>
          <a:off x="0" y="0"/>
          <a:ext cx="0" cy="0"/>
          <a:chOff x="0" y="0"/>
          <a:chExt cx="0" cy="0"/>
        </a:xfrm>
      </p:grpSpPr>
      <p:sp>
        <p:nvSpPr>
          <p:cNvPr id="1684" name="Google Shape;168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5" name="Google Shape;168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6" name="Google Shape;168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687" name="Google Shape;1687;p42"/>
          <p:cNvGrpSpPr/>
          <p:nvPr/>
        </p:nvGrpSpPr>
        <p:grpSpPr>
          <a:xfrm>
            <a:off x="11247338" y="4978754"/>
            <a:ext cx="1250465" cy="813416"/>
            <a:chOff x="28214" y="967908"/>
            <a:chExt cx="1250465" cy="813416"/>
          </a:xfrm>
        </p:grpSpPr>
        <p:cxnSp>
          <p:nvCxnSpPr>
            <p:cNvPr id="1688" name="Google Shape;1688;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9" name="Google Shape;1689;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0" name="Google Shape;1690;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1" name="Google Shape;1691;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2" name="Google Shape;1692;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3" name="Google Shape;1693;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94" name="Google Shape;1694;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695" name="Google Shape;1695;p42"/>
          <p:cNvCxnSpPr/>
          <p:nvPr/>
        </p:nvCxnSpPr>
        <p:spPr>
          <a:xfrm>
            <a:off x="733108" y="3637591"/>
            <a:ext cx="338746" cy="0"/>
          </a:xfrm>
          <a:prstGeom prst="straightConnector1">
            <a:avLst/>
          </a:prstGeom>
          <a:noFill/>
          <a:ln w="57150" cap="flat" cmpd="sng">
            <a:solidFill>
              <a:srgbClr val="5E2700"/>
            </a:solidFill>
            <a:prstDash val="solid"/>
            <a:miter lim="800000"/>
            <a:headEnd type="none" w="sm" len="sm"/>
            <a:tailEnd type="none" w="sm" len="sm"/>
          </a:ln>
        </p:spPr>
      </p:cxnSp>
      <p:grpSp>
        <p:nvGrpSpPr>
          <p:cNvPr id="1696" name="Google Shape;1696;p42"/>
          <p:cNvGrpSpPr/>
          <p:nvPr/>
        </p:nvGrpSpPr>
        <p:grpSpPr>
          <a:xfrm>
            <a:off x="9061604" y="-16934"/>
            <a:ext cx="1250465" cy="813416"/>
            <a:chOff x="28214" y="967908"/>
            <a:chExt cx="1250465" cy="813416"/>
          </a:xfrm>
        </p:grpSpPr>
        <p:cxnSp>
          <p:nvCxnSpPr>
            <p:cNvPr id="1697" name="Google Shape;1697;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98" name="Google Shape;1698;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9" name="Google Shape;1699;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0" name="Google Shape;1700;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1" name="Google Shape;1701;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2" name="Google Shape;1702;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3" name="Google Shape;1703;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04" name="Google Shape;1704;p42"/>
          <p:cNvGrpSpPr/>
          <p:nvPr/>
        </p:nvGrpSpPr>
        <p:grpSpPr>
          <a:xfrm flipH="1">
            <a:off x="10231590" y="4963363"/>
            <a:ext cx="1250465" cy="813416"/>
            <a:chOff x="28214" y="967908"/>
            <a:chExt cx="1250465" cy="813416"/>
          </a:xfrm>
        </p:grpSpPr>
        <p:cxnSp>
          <p:nvCxnSpPr>
            <p:cNvPr id="1705" name="Google Shape;1705;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06" name="Google Shape;1706;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07" name="Google Shape;1707;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8" name="Google Shape;1708;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9" name="Google Shape;1709;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0" name="Google Shape;1710;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1" name="Google Shape;1711;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12" name="Google Shape;1712;p42"/>
          <p:cNvGrpSpPr/>
          <p:nvPr/>
        </p:nvGrpSpPr>
        <p:grpSpPr>
          <a:xfrm>
            <a:off x="-265306" y="4388548"/>
            <a:ext cx="1101156" cy="1150968"/>
            <a:chOff x="1752751" y="749874"/>
            <a:chExt cx="1101156" cy="1150968"/>
          </a:xfrm>
        </p:grpSpPr>
        <p:cxnSp>
          <p:nvCxnSpPr>
            <p:cNvPr id="1713" name="Google Shape;1713;p42"/>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14" name="Google Shape;1714;p42"/>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5" name="Google Shape;1715;p42"/>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6" name="Google Shape;1716;p42"/>
            <p:cNvCxnSpPr/>
            <p:nvPr/>
          </p:nvCxnSpPr>
          <p:spPr>
            <a:xfrm>
              <a:off x="2497246" y="1619134"/>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7" name="Google Shape;1717;p42"/>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18" name="Google Shape;1718;p42"/>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9" name="Google Shape;1719;p42"/>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0" name="Google Shape;1720;p42"/>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1" name="Google Shape;1721;p42"/>
          <p:cNvGrpSpPr/>
          <p:nvPr/>
        </p:nvGrpSpPr>
        <p:grpSpPr>
          <a:xfrm>
            <a:off x="11461334" y="1676318"/>
            <a:ext cx="1250465" cy="813416"/>
            <a:chOff x="28214" y="967908"/>
            <a:chExt cx="1250465" cy="813416"/>
          </a:xfrm>
        </p:grpSpPr>
        <p:cxnSp>
          <p:nvCxnSpPr>
            <p:cNvPr id="1722" name="Google Shape;1722;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23" name="Google Shape;1723;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4" name="Google Shape;1724;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5" name="Google Shape;1725;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6" name="Google Shape;1726;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7" name="Google Shape;1727;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28" name="Google Shape;1728;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29" name="Google Shape;1729;p42"/>
          <p:cNvGrpSpPr/>
          <p:nvPr/>
        </p:nvGrpSpPr>
        <p:grpSpPr>
          <a:xfrm>
            <a:off x="0" y="5516880"/>
            <a:ext cx="12192000" cy="1321252"/>
            <a:chOff x="0" y="5038725"/>
            <a:chExt cx="12192000" cy="1819273"/>
          </a:xfrm>
        </p:grpSpPr>
        <p:sp>
          <p:nvSpPr>
            <p:cNvPr id="1730" name="Google Shape;1730;p42"/>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31" name="Google Shape;1731;p42"/>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32" name="Google Shape;1732;p42"/>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3" name="Google Shape;1733;p42"/>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4" name="Google Shape;1734;p42"/>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35" name="Google Shape;1735;p42"/>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36" name="Google Shape;1736;p42"/>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cxnSp>
        <p:nvCxnSpPr>
          <p:cNvPr id="1737" name="Google Shape;1737;p42"/>
          <p:cNvCxnSpPr/>
          <p:nvPr/>
        </p:nvCxnSpPr>
        <p:spPr>
          <a:xfrm>
            <a:off x="0" y="5817289"/>
            <a:ext cx="5554740" cy="0"/>
          </a:xfrm>
          <a:prstGeom prst="straightConnector1">
            <a:avLst/>
          </a:prstGeom>
          <a:noFill/>
          <a:ln w="57150" cap="flat" cmpd="sng">
            <a:solidFill>
              <a:schemeClr val="dk1"/>
            </a:solidFill>
            <a:prstDash val="solid"/>
            <a:miter lim="800000"/>
            <a:headEnd type="none" w="sm" len="sm"/>
            <a:tailEnd type="none" w="sm" len="sm"/>
          </a:ln>
        </p:spPr>
      </p:cxnSp>
      <p:grpSp>
        <p:nvGrpSpPr>
          <p:cNvPr id="1738" name="Google Shape;1738;p42"/>
          <p:cNvGrpSpPr/>
          <p:nvPr/>
        </p:nvGrpSpPr>
        <p:grpSpPr>
          <a:xfrm flipH="1">
            <a:off x="-175709" y="-350452"/>
            <a:ext cx="1250465" cy="813416"/>
            <a:chOff x="28214" y="967908"/>
            <a:chExt cx="1250465" cy="813416"/>
          </a:xfrm>
        </p:grpSpPr>
        <p:cxnSp>
          <p:nvCxnSpPr>
            <p:cNvPr id="1739" name="Google Shape;1739;p4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40" name="Google Shape;1740;p4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1" name="Google Shape;1741;p4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2" name="Google Shape;1742;p4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3" name="Google Shape;1743;p4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44" name="Google Shape;1744;p4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45" name="Google Shape;1745;p4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cxnSp>
        <p:nvCxnSpPr>
          <p:cNvPr id="1746" name="Google Shape;1746;p42"/>
          <p:cNvCxnSpPr/>
          <p:nvPr/>
        </p:nvCxnSpPr>
        <p:spPr>
          <a:xfrm>
            <a:off x="267580" y="3005328"/>
            <a:ext cx="338746" cy="0"/>
          </a:xfrm>
          <a:prstGeom prst="straightConnector1">
            <a:avLst/>
          </a:prstGeom>
          <a:noFill/>
          <a:ln w="57150" cap="flat" cmpd="sng">
            <a:solidFill>
              <a:srgbClr val="5E2700"/>
            </a:solidFill>
            <a:prstDash val="solid"/>
            <a:miter lim="800000"/>
            <a:headEnd type="none" w="sm" len="sm"/>
            <a:tailEnd type="none" w="sm" len="sm"/>
          </a:ln>
        </p:spPr>
      </p:cxnSp>
      <p:cxnSp>
        <p:nvCxnSpPr>
          <p:cNvPr id="1747" name="Google Shape;1747;p42"/>
          <p:cNvCxnSpPr/>
          <p:nvPr/>
        </p:nvCxnSpPr>
        <p:spPr>
          <a:xfrm>
            <a:off x="597679" y="2231226"/>
            <a:ext cx="369405" cy="0"/>
          </a:xfrm>
          <a:prstGeom prst="straightConnector1">
            <a:avLst/>
          </a:prstGeom>
          <a:noFill/>
          <a:ln w="57150" cap="flat" cmpd="sng">
            <a:solidFill>
              <a:srgbClr val="5E2700"/>
            </a:solidFill>
            <a:prstDash val="solid"/>
            <a:miter lim="800000"/>
            <a:headEnd type="none" w="sm" len="sm"/>
            <a:tailEnd type="none" w="sm" len="sm"/>
          </a:ln>
        </p:spPr>
      </p:cxnSp>
      <p:cxnSp>
        <p:nvCxnSpPr>
          <p:cNvPr id="1748" name="Google Shape;1748;p42"/>
          <p:cNvCxnSpPr/>
          <p:nvPr/>
        </p:nvCxnSpPr>
        <p:spPr>
          <a:xfrm>
            <a:off x="349746" y="1417455"/>
            <a:ext cx="375411" cy="0"/>
          </a:xfrm>
          <a:prstGeom prst="straightConnector1">
            <a:avLst/>
          </a:prstGeom>
          <a:noFill/>
          <a:ln w="57150" cap="flat" cmpd="sng">
            <a:solidFill>
              <a:srgbClr val="5E2700"/>
            </a:solidFill>
            <a:prstDash val="solid"/>
            <a:miter lim="800000"/>
            <a:headEnd type="none" w="sm" len="sm"/>
            <a:tailEnd type="none" w="sm" len="sm"/>
          </a:ln>
        </p:spPr>
      </p:cxnSp>
      <p:grpSp>
        <p:nvGrpSpPr>
          <p:cNvPr id="1749" name="Google Shape;1749;p42"/>
          <p:cNvGrpSpPr/>
          <p:nvPr/>
        </p:nvGrpSpPr>
        <p:grpSpPr>
          <a:xfrm rot="-4119714">
            <a:off x="420034" y="2493150"/>
            <a:ext cx="340506" cy="287840"/>
            <a:chOff x="1151664" y="6240705"/>
            <a:chExt cx="503091" cy="490108"/>
          </a:xfrm>
        </p:grpSpPr>
        <p:sp>
          <p:nvSpPr>
            <p:cNvPr id="1750" name="Google Shape;1750;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1" name="Google Shape;1751;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2" name="Google Shape;1752;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3" name="Google Shape;1753;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4" name="Google Shape;1754;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55" name="Google Shape;1755;p42"/>
          <p:cNvGrpSpPr/>
          <p:nvPr/>
        </p:nvGrpSpPr>
        <p:grpSpPr>
          <a:xfrm rot="858746">
            <a:off x="678814" y="1617465"/>
            <a:ext cx="340506" cy="287840"/>
            <a:chOff x="1151664" y="6240705"/>
            <a:chExt cx="503091" cy="490108"/>
          </a:xfrm>
        </p:grpSpPr>
        <p:sp>
          <p:nvSpPr>
            <p:cNvPr id="1756" name="Google Shape;1756;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7" name="Google Shape;1757;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8" name="Google Shape;1758;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59" name="Google Shape;1759;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0" name="Google Shape;1760;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761" name="Google Shape;1761;p42"/>
          <p:cNvGrpSpPr/>
          <p:nvPr/>
        </p:nvGrpSpPr>
        <p:grpSpPr>
          <a:xfrm rot="858746">
            <a:off x="669018" y="3151741"/>
            <a:ext cx="340506" cy="287840"/>
            <a:chOff x="1151664" y="6240705"/>
            <a:chExt cx="503091" cy="490108"/>
          </a:xfrm>
        </p:grpSpPr>
        <p:sp>
          <p:nvSpPr>
            <p:cNvPr id="1762" name="Google Shape;1762;p4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3" name="Google Shape;1763;p4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4" name="Google Shape;1764;p4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5" name="Google Shape;1765;p4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766" name="Google Shape;1766;p4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767" name="Google Shape;1767;p42"/>
          <p:cNvSpPr>
            <a:spLocks noGrp="1"/>
          </p:cNvSpPr>
          <p:nvPr>
            <p:ph type="chart" idx="2"/>
          </p:nvPr>
        </p:nvSpPr>
        <p:spPr>
          <a:xfrm>
            <a:off x="1366244" y="605626"/>
            <a:ext cx="8066841" cy="446304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0_เค้าโครงแบบกำหนดเอง">
  <p:cSld name="10_เค้าโครงแบบกำหนดเอง">
    <p:spTree>
      <p:nvGrpSpPr>
        <p:cNvPr id="1" name="Shape 1768"/>
        <p:cNvGrpSpPr/>
        <p:nvPr/>
      </p:nvGrpSpPr>
      <p:grpSpPr>
        <a:xfrm>
          <a:off x="0" y="0"/>
          <a:ext cx="0" cy="0"/>
          <a:chOff x="0" y="0"/>
          <a:chExt cx="0" cy="0"/>
        </a:xfrm>
      </p:grpSpPr>
      <p:sp>
        <p:nvSpPr>
          <p:cNvPr id="1769" name="Google Shape;176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0" name="Google Shape;177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1" name="Google Shape;177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772" name="Google Shape;1772;p43"/>
          <p:cNvGrpSpPr/>
          <p:nvPr/>
        </p:nvGrpSpPr>
        <p:grpSpPr>
          <a:xfrm>
            <a:off x="7159377" y="3940834"/>
            <a:ext cx="1101156" cy="884384"/>
            <a:chOff x="1752751" y="749874"/>
            <a:chExt cx="1101156" cy="884384"/>
          </a:xfrm>
        </p:grpSpPr>
        <p:cxnSp>
          <p:nvCxnSpPr>
            <p:cNvPr id="1773" name="Google Shape;1773;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74" name="Google Shape;1774;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5" name="Google Shape;1775;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6" name="Google Shape;1776;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7" name="Google Shape;1777;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8" name="Google Shape;1778;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79" name="Google Shape;1779;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0" name="Google Shape;1780;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1" name="Google Shape;1781;p43"/>
          <p:cNvGrpSpPr/>
          <p:nvPr/>
        </p:nvGrpSpPr>
        <p:grpSpPr>
          <a:xfrm flipH="1">
            <a:off x="-47375" y="3022292"/>
            <a:ext cx="1250465" cy="813416"/>
            <a:chOff x="28214" y="967908"/>
            <a:chExt cx="1250465" cy="813416"/>
          </a:xfrm>
        </p:grpSpPr>
        <p:cxnSp>
          <p:nvCxnSpPr>
            <p:cNvPr id="1782" name="Google Shape;1782;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83" name="Google Shape;1783;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4" name="Google Shape;1784;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5" name="Google Shape;1785;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6" name="Google Shape;1786;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87" name="Google Shape;1787;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8" name="Google Shape;1788;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89" name="Google Shape;1789;p43"/>
          <p:cNvGrpSpPr/>
          <p:nvPr/>
        </p:nvGrpSpPr>
        <p:grpSpPr>
          <a:xfrm>
            <a:off x="-19051" y="4739877"/>
            <a:ext cx="12192000" cy="2077238"/>
            <a:chOff x="0" y="5038725"/>
            <a:chExt cx="12192000" cy="1819273"/>
          </a:xfrm>
        </p:grpSpPr>
        <p:sp>
          <p:nvSpPr>
            <p:cNvPr id="1790" name="Google Shape;1790;p4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791" name="Google Shape;1791;p4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792" name="Google Shape;1792;p4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3" name="Google Shape;1793;p4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794" name="Google Shape;1794;p4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5" name="Google Shape;1795;p4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6" name="Google Shape;1796;p4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797" name="Google Shape;1797;p4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798" name="Google Shape;1798;p4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799" name="Google Shape;1799;p43"/>
          <p:cNvGrpSpPr/>
          <p:nvPr/>
        </p:nvGrpSpPr>
        <p:grpSpPr>
          <a:xfrm flipH="1">
            <a:off x="11003257" y="-80637"/>
            <a:ext cx="1250465" cy="813416"/>
            <a:chOff x="28214" y="967908"/>
            <a:chExt cx="1250465" cy="813416"/>
          </a:xfrm>
        </p:grpSpPr>
        <p:cxnSp>
          <p:nvCxnSpPr>
            <p:cNvPr id="1800" name="Google Shape;1800;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1" name="Google Shape;1801;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2" name="Google Shape;1802;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3" name="Google Shape;1803;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4" name="Google Shape;1804;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5" name="Google Shape;1805;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06" name="Google Shape;1806;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07" name="Google Shape;1807;p43"/>
          <p:cNvGrpSpPr/>
          <p:nvPr/>
        </p:nvGrpSpPr>
        <p:grpSpPr>
          <a:xfrm>
            <a:off x="-450899" y="-326260"/>
            <a:ext cx="1101156" cy="884384"/>
            <a:chOff x="1752751" y="749874"/>
            <a:chExt cx="1101156" cy="884384"/>
          </a:xfrm>
        </p:grpSpPr>
        <p:cxnSp>
          <p:nvCxnSpPr>
            <p:cNvPr id="1808" name="Google Shape;1808;p4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09" name="Google Shape;1809;p4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0" name="Google Shape;1810;p4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1" name="Google Shape;1811;p4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2" name="Google Shape;1812;p4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3" name="Google Shape;1813;p4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4" name="Google Shape;1814;p4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5" name="Google Shape;1815;p4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16" name="Google Shape;1816;p43"/>
          <p:cNvGrpSpPr/>
          <p:nvPr/>
        </p:nvGrpSpPr>
        <p:grpSpPr>
          <a:xfrm>
            <a:off x="6468185" y="-542305"/>
            <a:ext cx="1250465" cy="813416"/>
            <a:chOff x="28214" y="967908"/>
            <a:chExt cx="1250465" cy="813416"/>
          </a:xfrm>
        </p:grpSpPr>
        <p:cxnSp>
          <p:nvCxnSpPr>
            <p:cNvPr id="1817" name="Google Shape;1817;p4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18" name="Google Shape;1818;p4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19" name="Google Shape;1819;p4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0" name="Google Shape;1820;p4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1" name="Google Shape;1821;p4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22" name="Google Shape;1822;p4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3" name="Google Shape;1823;p4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24" name="Google Shape;1824;p43"/>
          <p:cNvGrpSpPr/>
          <p:nvPr/>
        </p:nvGrpSpPr>
        <p:grpSpPr>
          <a:xfrm>
            <a:off x="518922" y="585461"/>
            <a:ext cx="6334506" cy="5020328"/>
            <a:chOff x="2928747" y="786003"/>
            <a:chExt cx="6334506" cy="5020328"/>
          </a:xfrm>
        </p:grpSpPr>
        <p:grpSp>
          <p:nvGrpSpPr>
            <p:cNvPr id="1825" name="Google Shape;1825;p43"/>
            <p:cNvGrpSpPr/>
            <p:nvPr/>
          </p:nvGrpSpPr>
          <p:grpSpPr>
            <a:xfrm>
              <a:off x="2928747" y="786003"/>
              <a:ext cx="6334506" cy="4214622"/>
              <a:chOff x="2785872" y="1420368"/>
              <a:chExt cx="5730240" cy="3724656"/>
            </a:xfrm>
          </p:grpSpPr>
          <p:sp>
            <p:nvSpPr>
              <p:cNvPr id="1826" name="Google Shape;1826;p43"/>
              <p:cNvSpPr/>
              <p:nvPr/>
            </p:nvSpPr>
            <p:spPr>
              <a:xfrm>
                <a:off x="2785872" y="1420368"/>
                <a:ext cx="5730240" cy="3724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7" name="Google Shape;1827;p43"/>
              <p:cNvSpPr/>
              <p:nvPr/>
            </p:nvSpPr>
            <p:spPr>
              <a:xfrm>
                <a:off x="3060192" y="1694688"/>
                <a:ext cx="5181600" cy="3176016"/>
              </a:xfrm>
              <a:prstGeom prst="roundRect">
                <a:avLst>
                  <a:gd name="adj" fmla="val 16667"/>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28" name="Google Shape;1828;p43"/>
              <p:cNvSpPr/>
              <p:nvPr/>
            </p:nvSpPr>
            <p:spPr>
              <a:xfrm>
                <a:off x="5607177" y="1484376"/>
                <a:ext cx="155448" cy="146304"/>
              </a:xfrm>
              <a:prstGeom prst="flowChartConnector">
                <a:avLst/>
              </a:pr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29" name="Google Shape;1829;p43"/>
            <p:cNvSpPr/>
            <p:nvPr/>
          </p:nvSpPr>
          <p:spPr>
            <a:xfrm>
              <a:off x="5704665" y="5000625"/>
              <a:ext cx="685800" cy="400050"/>
            </a:xfrm>
            <a:prstGeom prst="rect">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30" name="Google Shape;1830;p43"/>
            <p:cNvSpPr/>
            <p:nvPr/>
          </p:nvSpPr>
          <p:spPr>
            <a:xfrm>
              <a:off x="3780615" y="5400675"/>
              <a:ext cx="4533900" cy="405656"/>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1831" name="Google Shape;1831;p43"/>
          <p:cNvSpPr txBox="1">
            <a:spLocks noGrp="1"/>
          </p:cNvSpPr>
          <p:nvPr>
            <p:ph type="title"/>
          </p:nvPr>
        </p:nvSpPr>
        <p:spPr>
          <a:xfrm>
            <a:off x="8183893" y="51715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2" name="Google Shape;1832;p43"/>
          <p:cNvSpPr txBox="1">
            <a:spLocks noGrp="1"/>
          </p:cNvSpPr>
          <p:nvPr>
            <p:ph type="body" idx="1"/>
          </p:nvPr>
        </p:nvSpPr>
        <p:spPr>
          <a:xfrm>
            <a:off x="7442153" y="2053682"/>
            <a:ext cx="425426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3" name="Google Shape;1833;p43"/>
          <p:cNvSpPr>
            <a:spLocks noGrp="1"/>
          </p:cNvSpPr>
          <p:nvPr>
            <p:ph type="pic" idx="2"/>
          </p:nvPr>
        </p:nvSpPr>
        <p:spPr>
          <a:xfrm>
            <a:off x="841630" y="930571"/>
            <a:ext cx="5677765" cy="3534952"/>
          </a:xfrm>
          <a:prstGeom prst="flowChartAlternateProcess">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1_เค้าโครงแบบกำหนดเอง">
  <p:cSld name="11_เค้าโครงแบบกำหนดเอง">
    <p:spTree>
      <p:nvGrpSpPr>
        <p:cNvPr id="1" name="Shape 1834"/>
        <p:cNvGrpSpPr/>
        <p:nvPr/>
      </p:nvGrpSpPr>
      <p:grpSpPr>
        <a:xfrm>
          <a:off x="0" y="0"/>
          <a:ext cx="0" cy="0"/>
          <a:chOff x="0" y="0"/>
          <a:chExt cx="0" cy="0"/>
        </a:xfrm>
      </p:grpSpPr>
      <p:sp>
        <p:nvSpPr>
          <p:cNvPr id="1835" name="Google Shape;183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6" name="Google Shape;183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7" name="Google Shape;183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838" name="Google Shape;1838;p44"/>
          <p:cNvGrpSpPr/>
          <p:nvPr/>
        </p:nvGrpSpPr>
        <p:grpSpPr>
          <a:xfrm>
            <a:off x="3456612" y="4060035"/>
            <a:ext cx="1250465" cy="813416"/>
            <a:chOff x="28214" y="967908"/>
            <a:chExt cx="1250465" cy="813416"/>
          </a:xfrm>
        </p:grpSpPr>
        <p:cxnSp>
          <p:nvCxnSpPr>
            <p:cNvPr id="1839" name="Google Shape;1839;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0" name="Google Shape;1840;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1" name="Google Shape;1841;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2" name="Google Shape;1842;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3" name="Google Shape;1843;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4" name="Google Shape;1844;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45" name="Google Shape;1845;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46" name="Google Shape;1846;p44"/>
          <p:cNvGrpSpPr/>
          <p:nvPr/>
        </p:nvGrpSpPr>
        <p:grpSpPr>
          <a:xfrm>
            <a:off x="11518333" y="1783673"/>
            <a:ext cx="1250465" cy="813416"/>
            <a:chOff x="28214" y="967908"/>
            <a:chExt cx="1250465" cy="813416"/>
          </a:xfrm>
        </p:grpSpPr>
        <p:cxnSp>
          <p:nvCxnSpPr>
            <p:cNvPr id="1847" name="Google Shape;1847;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48" name="Google Shape;1848;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49" name="Google Shape;1849;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0" name="Google Shape;1850;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1" name="Google Shape;1851;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2" name="Google Shape;1852;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3" name="Google Shape;1853;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54" name="Google Shape;1854;p44"/>
          <p:cNvGrpSpPr/>
          <p:nvPr/>
        </p:nvGrpSpPr>
        <p:grpSpPr>
          <a:xfrm flipH="1">
            <a:off x="7256443" y="3697371"/>
            <a:ext cx="1250465" cy="813416"/>
            <a:chOff x="28214" y="967908"/>
            <a:chExt cx="1250465" cy="813416"/>
          </a:xfrm>
        </p:grpSpPr>
        <p:cxnSp>
          <p:nvCxnSpPr>
            <p:cNvPr id="1855" name="Google Shape;1855;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6" name="Google Shape;1856;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57" name="Google Shape;1857;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8" name="Google Shape;1858;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59" name="Google Shape;1859;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0" name="Google Shape;1860;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1" name="Google Shape;1861;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62" name="Google Shape;1862;p44"/>
          <p:cNvGrpSpPr/>
          <p:nvPr/>
        </p:nvGrpSpPr>
        <p:grpSpPr>
          <a:xfrm flipH="1">
            <a:off x="11003257" y="-80637"/>
            <a:ext cx="1250465" cy="813416"/>
            <a:chOff x="28214" y="967908"/>
            <a:chExt cx="1250465" cy="813416"/>
          </a:xfrm>
        </p:grpSpPr>
        <p:cxnSp>
          <p:nvCxnSpPr>
            <p:cNvPr id="1863" name="Google Shape;1863;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64" name="Google Shape;1864;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5" name="Google Shape;1865;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6" name="Google Shape;1866;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7" name="Google Shape;1867;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8" name="Google Shape;1868;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69" name="Google Shape;1869;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0" name="Google Shape;1870;p44"/>
          <p:cNvGrpSpPr/>
          <p:nvPr/>
        </p:nvGrpSpPr>
        <p:grpSpPr>
          <a:xfrm>
            <a:off x="-450899" y="-326260"/>
            <a:ext cx="1101156" cy="884384"/>
            <a:chOff x="1752751" y="749874"/>
            <a:chExt cx="1101156" cy="884384"/>
          </a:xfrm>
        </p:grpSpPr>
        <p:cxnSp>
          <p:nvCxnSpPr>
            <p:cNvPr id="1871" name="Google Shape;1871;p4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72" name="Google Shape;1872;p4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3" name="Google Shape;1873;p4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4" name="Google Shape;1874;p4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5" name="Google Shape;1875;p4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76" name="Google Shape;1876;p4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7" name="Google Shape;1877;p4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8" name="Google Shape;1878;p4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79" name="Google Shape;1879;p44"/>
          <p:cNvGrpSpPr/>
          <p:nvPr/>
        </p:nvGrpSpPr>
        <p:grpSpPr>
          <a:xfrm>
            <a:off x="6468185" y="-542305"/>
            <a:ext cx="1250465" cy="813416"/>
            <a:chOff x="28214" y="967908"/>
            <a:chExt cx="1250465" cy="813416"/>
          </a:xfrm>
        </p:grpSpPr>
        <p:cxnSp>
          <p:nvCxnSpPr>
            <p:cNvPr id="1880" name="Google Shape;1880;p4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81" name="Google Shape;1881;p4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2" name="Google Shape;1882;p4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3" name="Google Shape;1883;p4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4" name="Google Shape;1884;p4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85" name="Google Shape;1885;p4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6" name="Google Shape;1886;p4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87" name="Google Shape;1887;p44"/>
          <p:cNvGrpSpPr/>
          <p:nvPr/>
        </p:nvGrpSpPr>
        <p:grpSpPr>
          <a:xfrm>
            <a:off x="-19051" y="4739877"/>
            <a:ext cx="12192000" cy="2077238"/>
            <a:chOff x="0" y="5038725"/>
            <a:chExt cx="12192000" cy="1819273"/>
          </a:xfrm>
        </p:grpSpPr>
        <p:sp>
          <p:nvSpPr>
            <p:cNvPr id="1888" name="Google Shape;1888;p44"/>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889" name="Google Shape;1889;p44"/>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890" name="Google Shape;1890;p44"/>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1" name="Google Shape;1891;p44"/>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892" name="Google Shape;1892;p44"/>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3" name="Google Shape;1893;p44"/>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4" name="Google Shape;1894;p44"/>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895" name="Google Shape;1895;p44"/>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1896" name="Google Shape;1896;p44"/>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1897" name="Google Shape;1897;p44"/>
          <p:cNvGrpSpPr/>
          <p:nvPr/>
        </p:nvGrpSpPr>
        <p:grpSpPr>
          <a:xfrm>
            <a:off x="4368800" y="675640"/>
            <a:ext cx="3454400" cy="5506720"/>
            <a:chOff x="3901440" y="629920"/>
            <a:chExt cx="3454400" cy="5506720"/>
          </a:xfrm>
        </p:grpSpPr>
        <p:sp>
          <p:nvSpPr>
            <p:cNvPr id="1898" name="Google Shape;1898;p44"/>
            <p:cNvSpPr/>
            <p:nvPr/>
          </p:nvSpPr>
          <p:spPr>
            <a:xfrm>
              <a:off x="3901440" y="629920"/>
              <a:ext cx="3454400" cy="5506720"/>
            </a:xfrm>
            <a:prstGeom prst="roundRect">
              <a:avLst>
                <a:gd name="adj" fmla="val 16667"/>
              </a:avLst>
            </a:prstGeom>
            <a:solidFill>
              <a:srgbClr val="7F7F7F"/>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899" name="Google Shape;1899;p44"/>
            <p:cNvSpPr/>
            <p:nvPr/>
          </p:nvSpPr>
          <p:spPr>
            <a:xfrm>
              <a:off x="4190999" y="1147466"/>
              <a:ext cx="2870201" cy="4318614"/>
            </a:xfrm>
            <a:prstGeom prst="rect">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0" name="Google Shape;1900;p44"/>
            <p:cNvSpPr/>
            <p:nvPr/>
          </p:nvSpPr>
          <p:spPr>
            <a:xfrm>
              <a:off x="5389880" y="5608320"/>
              <a:ext cx="401320" cy="375306"/>
            </a:xfrm>
            <a:prstGeom prst="flowChartConnector">
              <a:avLst/>
            </a:prstGeom>
            <a:solidFill>
              <a:schemeClr val="lt1"/>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1" name="Google Shape;1901;p44"/>
            <p:cNvSpPr/>
            <p:nvPr/>
          </p:nvSpPr>
          <p:spPr>
            <a:xfrm>
              <a:off x="4843779" y="884534"/>
              <a:ext cx="1564640" cy="51414"/>
            </a:xfrm>
            <a:prstGeom prst="roundRect">
              <a:avLst>
                <a:gd name="adj" fmla="val 16667"/>
              </a:avLst>
            </a:prstGeom>
            <a:solidFill>
              <a:schemeClr val="lt1"/>
            </a:solidFill>
            <a:ln w="28575"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02" name="Google Shape;1902;p44"/>
          <p:cNvGrpSpPr/>
          <p:nvPr/>
        </p:nvGrpSpPr>
        <p:grpSpPr>
          <a:xfrm>
            <a:off x="7948856" y="-425289"/>
            <a:ext cx="4295310" cy="2628347"/>
            <a:chOff x="7674178" y="-341096"/>
            <a:chExt cx="4662969" cy="1875851"/>
          </a:xfrm>
        </p:grpSpPr>
        <p:sp>
          <p:nvSpPr>
            <p:cNvPr id="1903" name="Google Shape;1903;p44"/>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04" name="Google Shape;1904;p44"/>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05" name="Google Shape;1905;p44"/>
            <p:cNvCxnSpPr>
              <a:stCxn id="1904" idx="0"/>
              <a:endCxn id="1904"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1906" name="Google Shape;1906;p44"/>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07" name="Google Shape;1907;p44"/>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08" name="Google Shape;1908;p44"/>
            <p:cNvGrpSpPr/>
            <p:nvPr/>
          </p:nvGrpSpPr>
          <p:grpSpPr>
            <a:xfrm>
              <a:off x="7674178" y="-341096"/>
              <a:ext cx="1090950" cy="1870837"/>
              <a:chOff x="6203855" y="341000"/>
              <a:chExt cx="580001" cy="1597252"/>
            </a:xfrm>
          </p:grpSpPr>
          <p:sp>
            <p:nvSpPr>
              <p:cNvPr id="1909" name="Google Shape;1909;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0" name="Google Shape;1910;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1" name="Google Shape;1911;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1912" name="Google Shape;1912;p44"/>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1913" name="Google Shape;1913;p44"/>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1914" name="Google Shape;1914;p44"/>
            <p:cNvGrpSpPr/>
            <p:nvPr/>
          </p:nvGrpSpPr>
          <p:grpSpPr>
            <a:xfrm flipH="1">
              <a:off x="11246197" y="-336082"/>
              <a:ext cx="1090950" cy="1870837"/>
              <a:chOff x="6203855" y="341000"/>
              <a:chExt cx="580001" cy="1597252"/>
            </a:xfrm>
          </p:grpSpPr>
          <p:sp>
            <p:nvSpPr>
              <p:cNvPr id="1915" name="Google Shape;1915;p44"/>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1916" name="Google Shape;1916;p44"/>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1917" name="Google Shape;1917;p44"/>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1918" name="Google Shape;1918;p44"/>
          <p:cNvSpPr txBox="1">
            <a:spLocks noGrp="1"/>
          </p:cNvSpPr>
          <p:nvPr>
            <p:ph type="title"/>
          </p:nvPr>
        </p:nvSpPr>
        <p:spPr>
          <a:xfrm>
            <a:off x="813471" y="812840"/>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9" name="Google Shape;1919;p44"/>
          <p:cNvSpPr txBox="1">
            <a:spLocks noGrp="1"/>
          </p:cNvSpPr>
          <p:nvPr>
            <p:ph type="body" idx="1"/>
          </p:nvPr>
        </p:nvSpPr>
        <p:spPr>
          <a:xfrm>
            <a:off x="462936" y="2236790"/>
            <a:ext cx="3367380" cy="2068966"/>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0" name="Google Shape;1920;p44"/>
          <p:cNvSpPr>
            <a:spLocks noGrp="1"/>
          </p:cNvSpPr>
          <p:nvPr>
            <p:ph type="pic" idx="2"/>
          </p:nvPr>
        </p:nvSpPr>
        <p:spPr>
          <a:xfrm>
            <a:off x="4684326" y="1220234"/>
            <a:ext cx="2838132" cy="4267041"/>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3_เค้าโครงแบบกำหนดเอง">
  <p:cSld name="13_เค้าโครงแบบกำหนดเอง">
    <p:spTree>
      <p:nvGrpSpPr>
        <p:cNvPr id="1" name="Shape 1921"/>
        <p:cNvGrpSpPr/>
        <p:nvPr/>
      </p:nvGrpSpPr>
      <p:grpSpPr>
        <a:xfrm>
          <a:off x="0" y="0"/>
          <a:ext cx="0" cy="0"/>
          <a:chOff x="0" y="0"/>
          <a:chExt cx="0" cy="0"/>
        </a:xfrm>
      </p:grpSpPr>
      <p:sp>
        <p:nvSpPr>
          <p:cNvPr id="1922" name="Google Shape;1922;p45"/>
          <p:cNvSpPr/>
          <p:nvPr/>
        </p:nvSpPr>
        <p:spPr>
          <a:xfrm>
            <a:off x="4878361" y="516788"/>
            <a:ext cx="2435282"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a:solidFill>
                  <a:srgbClr val="5E2700"/>
                </a:solidFill>
                <a:latin typeface="Itim"/>
                <a:ea typeface="Itim"/>
                <a:cs typeface="Itim"/>
                <a:sym typeface="Itim"/>
              </a:rPr>
              <a:t>Resources</a:t>
            </a:r>
            <a:endParaRPr sz="4000" b="1">
              <a:solidFill>
                <a:srgbClr val="5E2700"/>
              </a:solidFill>
              <a:latin typeface="Itim"/>
              <a:ea typeface="Itim"/>
              <a:cs typeface="Itim"/>
              <a:sym typeface="Itim"/>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4_เค้าโครงแบบกำหนดเอง">
  <p:cSld name="14_เค้าโครงแบบกำหนดเอง">
    <p:spTree>
      <p:nvGrpSpPr>
        <p:cNvPr id="1" name="Shape 1923"/>
        <p:cNvGrpSpPr/>
        <p:nvPr/>
      </p:nvGrpSpPr>
      <p:grpSpPr>
        <a:xfrm>
          <a:off x="0" y="0"/>
          <a:ext cx="0" cy="0"/>
          <a:chOff x="0" y="0"/>
          <a:chExt cx="0" cy="0"/>
        </a:xfrm>
      </p:grpSpPr>
      <p:grpSp>
        <p:nvGrpSpPr>
          <p:cNvPr id="1924" name="Google Shape;1924;p46"/>
          <p:cNvGrpSpPr/>
          <p:nvPr/>
        </p:nvGrpSpPr>
        <p:grpSpPr>
          <a:xfrm flipH="1">
            <a:off x="0" y="6044584"/>
            <a:ext cx="1250465" cy="813416"/>
            <a:chOff x="28214" y="967908"/>
            <a:chExt cx="1250465" cy="813416"/>
          </a:xfrm>
        </p:grpSpPr>
        <p:cxnSp>
          <p:nvCxnSpPr>
            <p:cNvPr id="1925" name="Google Shape;1925;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26" name="Google Shape;1926;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27" name="Google Shape;1927;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8" name="Google Shape;1928;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29" name="Google Shape;1929;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0" name="Google Shape;1930;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1" name="Google Shape;1931;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32" name="Google Shape;1932;p46"/>
          <p:cNvGrpSpPr/>
          <p:nvPr/>
        </p:nvGrpSpPr>
        <p:grpSpPr>
          <a:xfrm flipH="1">
            <a:off x="10941535" y="8869"/>
            <a:ext cx="1250465" cy="813416"/>
            <a:chOff x="28214" y="967908"/>
            <a:chExt cx="1250465" cy="813416"/>
          </a:xfrm>
        </p:grpSpPr>
        <p:cxnSp>
          <p:nvCxnSpPr>
            <p:cNvPr id="1933" name="Google Shape;1933;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34" name="Google Shape;1934;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5" name="Google Shape;1935;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6" name="Google Shape;1936;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7" name="Google Shape;1937;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38" name="Google Shape;1938;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39" name="Google Shape;1939;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0" name="Google Shape;1940;p46"/>
          <p:cNvGrpSpPr/>
          <p:nvPr/>
        </p:nvGrpSpPr>
        <p:grpSpPr>
          <a:xfrm>
            <a:off x="-79764" y="-11915"/>
            <a:ext cx="1101156" cy="884384"/>
            <a:chOff x="1752751" y="749874"/>
            <a:chExt cx="1101156" cy="884384"/>
          </a:xfrm>
        </p:grpSpPr>
        <p:cxnSp>
          <p:nvCxnSpPr>
            <p:cNvPr id="1941" name="Google Shape;1941;p46"/>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42" name="Google Shape;1942;p46"/>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3" name="Google Shape;1943;p46"/>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4" name="Google Shape;1944;p46"/>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5" name="Google Shape;1945;p46"/>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46" name="Google Shape;1946;p46"/>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7" name="Google Shape;1947;p46"/>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48" name="Google Shape;1948;p46"/>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49" name="Google Shape;1949;p46"/>
          <p:cNvGrpSpPr/>
          <p:nvPr/>
        </p:nvGrpSpPr>
        <p:grpSpPr>
          <a:xfrm>
            <a:off x="10941535" y="6035715"/>
            <a:ext cx="1250465" cy="813416"/>
            <a:chOff x="28214" y="967908"/>
            <a:chExt cx="1250465" cy="813416"/>
          </a:xfrm>
        </p:grpSpPr>
        <p:cxnSp>
          <p:nvCxnSpPr>
            <p:cNvPr id="1950" name="Google Shape;1950;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951" name="Google Shape;1951;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2" name="Google Shape;1952;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3" name="Google Shape;1953;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4" name="Google Shape;1954;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955" name="Google Shape;1955;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56" name="Google Shape;1956;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57" name="Google Shape;1957;p46"/>
          <p:cNvGrpSpPr/>
          <p:nvPr/>
        </p:nvGrpSpPr>
        <p:grpSpPr>
          <a:xfrm rot="658354">
            <a:off x="5354091" y="331236"/>
            <a:ext cx="1472591" cy="744086"/>
            <a:chOff x="9984528" y="5331561"/>
            <a:chExt cx="2168025" cy="1096480"/>
          </a:xfrm>
        </p:grpSpPr>
        <p:grpSp>
          <p:nvGrpSpPr>
            <p:cNvPr id="1958" name="Google Shape;1958;p46"/>
            <p:cNvGrpSpPr/>
            <p:nvPr/>
          </p:nvGrpSpPr>
          <p:grpSpPr>
            <a:xfrm>
              <a:off x="9984528" y="5579639"/>
              <a:ext cx="2168025" cy="848402"/>
              <a:chOff x="254961" y="1857117"/>
              <a:chExt cx="2168025" cy="848402"/>
            </a:xfrm>
          </p:grpSpPr>
          <p:sp>
            <p:nvSpPr>
              <p:cNvPr id="1959" name="Google Shape;1959;p46"/>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0" name="Google Shape;1960;p46"/>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1" name="Google Shape;1961;p46"/>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2" name="Google Shape;1962;p46"/>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3" name="Google Shape;1963;p46"/>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4" name="Google Shape;1964;p46"/>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5" name="Google Shape;1965;p46"/>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6" name="Google Shape;1966;p46"/>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7" name="Google Shape;1967;p46"/>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68" name="Google Shape;1968;p46"/>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69" name="Google Shape;1969;p46"/>
            <p:cNvGrpSpPr/>
            <p:nvPr/>
          </p:nvGrpSpPr>
          <p:grpSpPr>
            <a:xfrm>
              <a:off x="10862968" y="5331561"/>
              <a:ext cx="503091" cy="490108"/>
              <a:chOff x="1151664" y="6240705"/>
              <a:chExt cx="503091" cy="490108"/>
            </a:xfrm>
          </p:grpSpPr>
          <p:sp>
            <p:nvSpPr>
              <p:cNvPr id="1970" name="Google Shape;1970;p46"/>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1" name="Google Shape;1971;p46"/>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2" name="Google Shape;1972;p46"/>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3" name="Google Shape;1973;p46"/>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4" name="Google Shape;1974;p46"/>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75" name="Google Shape;1975;p46"/>
          <p:cNvGrpSpPr/>
          <p:nvPr/>
        </p:nvGrpSpPr>
        <p:grpSpPr>
          <a:xfrm>
            <a:off x="4953244" y="5681237"/>
            <a:ext cx="1890118" cy="1644816"/>
            <a:chOff x="477874" y="4449141"/>
            <a:chExt cx="2783713" cy="2402704"/>
          </a:xfrm>
        </p:grpSpPr>
        <p:grpSp>
          <p:nvGrpSpPr>
            <p:cNvPr id="1976" name="Google Shape;1976;p46"/>
            <p:cNvGrpSpPr/>
            <p:nvPr/>
          </p:nvGrpSpPr>
          <p:grpSpPr>
            <a:xfrm>
              <a:off x="477874" y="4449141"/>
              <a:ext cx="1164560" cy="2402704"/>
              <a:chOff x="9168013" y="2583276"/>
              <a:chExt cx="1164560" cy="2402704"/>
            </a:xfrm>
          </p:grpSpPr>
          <p:sp>
            <p:nvSpPr>
              <p:cNvPr id="1977" name="Google Shape;197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8" name="Google Shape;197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79" name="Google Shape;197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0" name="Google Shape;198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1" name="Google Shape;198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2" name="Google Shape;198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3" name="Google Shape;198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4" name="Google Shape;198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5" name="Google Shape;198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1986" name="Google Shape;1986;p46"/>
            <p:cNvGrpSpPr/>
            <p:nvPr/>
          </p:nvGrpSpPr>
          <p:grpSpPr>
            <a:xfrm flipH="1">
              <a:off x="2097027" y="4449141"/>
              <a:ext cx="1164560" cy="2402704"/>
              <a:chOff x="9168013" y="2583276"/>
              <a:chExt cx="1164560" cy="2402704"/>
            </a:xfrm>
          </p:grpSpPr>
          <p:sp>
            <p:nvSpPr>
              <p:cNvPr id="1987" name="Google Shape;1987;p46"/>
              <p:cNvSpPr/>
              <p:nvPr/>
            </p:nvSpPr>
            <p:spPr>
              <a:xfrm>
                <a:off x="916801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8" name="Google Shape;1988;p46"/>
              <p:cNvSpPr/>
              <p:nvPr/>
            </p:nvSpPr>
            <p:spPr>
              <a:xfrm>
                <a:off x="930369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89" name="Google Shape;1989;p46"/>
              <p:cNvSpPr/>
              <p:nvPr/>
            </p:nvSpPr>
            <p:spPr>
              <a:xfrm>
                <a:off x="951850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0" name="Google Shape;1990;p46"/>
              <p:cNvSpPr/>
              <p:nvPr/>
            </p:nvSpPr>
            <p:spPr>
              <a:xfrm>
                <a:off x="981246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1" name="Google Shape;1991;p46"/>
              <p:cNvSpPr/>
              <p:nvPr/>
            </p:nvSpPr>
            <p:spPr>
              <a:xfrm>
                <a:off x="1002728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2" name="Google Shape;1992;p46"/>
              <p:cNvSpPr/>
              <p:nvPr/>
            </p:nvSpPr>
            <p:spPr>
              <a:xfrm>
                <a:off x="9416767" y="3235988"/>
                <a:ext cx="667053" cy="548640"/>
              </a:xfrm>
              <a:prstGeom prst="heart">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3" name="Google Shape;1993;p46"/>
              <p:cNvSpPr/>
              <p:nvPr/>
            </p:nvSpPr>
            <p:spPr>
              <a:xfrm rot="5400000">
                <a:off x="9310454" y="3898491"/>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4" name="Google Shape;1994;p46"/>
              <p:cNvSpPr/>
              <p:nvPr/>
            </p:nvSpPr>
            <p:spPr>
              <a:xfrm rot="-5400000" flipH="1">
                <a:off x="9877769" y="4168484"/>
                <a:ext cx="311543" cy="442149"/>
              </a:xfrm>
              <a:custGeom>
                <a:avLst/>
                <a:gdLst/>
                <a:ahLst/>
                <a:cxnLst/>
                <a:rect l="l" t="t" r="r" b="b"/>
                <a:pathLst>
                  <a:path w="311543" h="442149" extrusionOk="0">
                    <a:moveTo>
                      <a:pt x="0" y="430530"/>
                    </a:moveTo>
                    <a:lnTo>
                      <a:pt x="151517" y="0"/>
                    </a:lnTo>
                    <a:lnTo>
                      <a:pt x="311543" y="442149"/>
                    </a:lnTo>
                    <a:lnTo>
                      <a:pt x="0" y="430530"/>
                    </a:lnTo>
                    <a:close/>
                  </a:path>
                </a:pathLst>
              </a:cu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5" name="Google Shape;1995;p46"/>
              <p:cNvSpPr/>
              <p:nvPr/>
            </p:nvSpPr>
            <p:spPr>
              <a:xfrm rot="5400000">
                <a:off x="9310006" y="4563310"/>
                <a:ext cx="303034" cy="430530"/>
              </a:xfrm>
              <a:prstGeom prst="triangle">
                <a:avLst>
                  <a:gd name="adj" fmla="val 50000"/>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1996" name="Google Shape;1996;p46"/>
          <p:cNvGrpSpPr/>
          <p:nvPr/>
        </p:nvGrpSpPr>
        <p:grpSpPr>
          <a:xfrm>
            <a:off x="2443766" y="5633707"/>
            <a:ext cx="2373045" cy="1972175"/>
            <a:chOff x="8293730" y="4441384"/>
            <a:chExt cx="3504114" cy="2853545"/>
          </a:xfrm>
        </p:grpSpPr>
        <p:grpSp>
          <p:nvGrpSpPr>
            <p:cNvPr id="1997" name="Google Shape;1997;p46"/>
            <p:cNvGrpSpPr/>
            <p:nvPr/>
          </p:nvGrpSpPr>
          <p:grpSpPr>
            <a:xfrm>
              <a:off x="8293730" y="4441384"/>
              <a:ext cx="1528412" cy="2824625"/>
              <a:chOff x="8848831" y="2583276"/>
              <a:chExt cx="1528412" cy="2824625"/>
            </a:xfrm>
          </p:grpSpPr>
          <p:sp>
            <p:nvSpPr>
              <p:cNvPr id="1998" name="Google Shape;1998;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1999" name="Google Shape;1999;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0" name="Google Shape;2000;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1" name="Google Shape;2001;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2" name="Google Shape;2002;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3" name="Google Shape;2003;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4" name="Google Shape;2004;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05" name="Google Shape;2005;p46"/>
            <p:cNvGrpSpPr/>
            <p:nvPr/>
          </p:nvGrpSpPr>
          <p:grpSpPr>
            <a:xfrm flipH="1">
              <a:off x="10269431" y="4470304"/>
              <a:ext cx="1528412" cy="2824625"/>
              <a:chOff x="8848831" y="2583276"/>
              <a:chExt cx="1528412" cy="2824625"/>
            </a:xfrm>
          </p:grpSpPr>
          <p:sp>
            <p:nvSpPr>
              <p:cNvPr id="2006" name="Google Shape;2006;p46"/>
              <p:cNvSpPr/>
              <p:nvPr/>
            </p:nvSpPr>
            <p:spPr>
              <a:xfrm>
                <a:off x="9212683"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7" name="Google Shape;2007;p46"/>
              <p:cNvSpPr/>
              <p:nvPr/>
            </p:nvSpPr>
            <p:spPr>
              <a:xfrm>
                <a:off x="9348362"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8" name="Google Shape;2008;p46"/>
              <p:cNvSpPr/>
              <p:nvPr/>
            </p:nvSpPr>
            <p:spPr>
              <a:xfrm>
                <a:off x="9563179"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09" name="Google Shape;2009;p46"/>
              <p:cNvSpPr/>
              <p:nvPr/>
            </p:nvSpPr>
            <p:spPr>
              <a:xfrm>
                <a:off x="9857136"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0" name="Google Shape;2010;p46"/>
              <p:cNvSpPr/>
              <p:nvPr/>
            </p:nvSpPr>
            <p:spPr>
              <a:xfrm>
                <a:off x="10071953"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1" name="Google Shape;2011;p46"/>
              <p:cNvSpPr/>
              <p:nvPr/>
            </p:nvSpPr>
            <p:spPr>
              <a:xfrm>
                <a:off x="9422453" y="3228368"/>
                <a:ext cx="745019" cy="556260"/>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2" name="Google Shape;2012;p46"/>
              <p:cNvSpPr/>
              <p:nvPr/>
            </p:nvSpPr>
            <p:spPr>
              <a:xfrm rot="-1923170">
                <a:off x="9141615" y="3941166"/>
                <a:ext cx="843128" cy="1345571"/>
              </a:xfrm>
              <a:custGeom>
                <a:avLst/>
                <a:gdLst/>
                <a:ahLst/>
                <a:cxnLst/>
                <a:rect l="l" t="t" r="r" b="b"/>
                <a:pathLst>
                  <a:path w="837812" h="1367559" extrusionOk="0">
                    <a:moveTo>
                      <a:pt x="0" y="837039"/>
                    </a:moveTo>
                    <a:lnTo>
                      <a:pt x="499708" y="0"/>
                    </a:lnTo>
                    <a:lnTo>
                      <a:pt x="837812" y="1367559"/>
                    </a:lnTo>
                    <a:lnTo>
                      <a:pt x="0" y="837039"/>
                    </a:lnTo>
                    <a:close/>
                  </a:path>
                </a:pathLst>
              </a:custGeom>
              <a:solidFill>
                <a:srgbClr val="F4B94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13" name="Google Shape;2013;p46"/>
          <p:cNvGrpSpPr/>
          <p:nvPr/>
        </p:nvGrpSpPr>
        <p:grpSpPr>
          <a:xfrm>
            <a:off x="7160209" y="5667934"/>
            <a:ext cx="1899053" cy="1647250"/>
            <a:chOff x="3681935" y="4432175"/>
            <a:chExt cx="2773069" cy="2415508"/>
          </a:xfrm>
        </p:grpSpPr>
        <p:grpSp>
          <p:nvGrpSpPr>
            <p:cNvPr id="2014" name="Google Shape;2014;p46"/>
            <p:cNvGrpSpPr/>
            <p:nvPr/>
          </p:nvGrpSpPr>
          <p:grpSpPr>
            <a:xfrm>
              <a:off x="3681935" y="4444979"/>
              <a:ext cx="1164560" cy="2402704"/>
              <a:chOff x="10755665" y="2583276"/>
              <a:chExt cx="1164560" cy="2402704"/>
            </a:xfrm>
          </p:grpSpPr>
          <p:sp>
            <p:nvSpPr>
              <p:cNvPr id="2015" name="Google Shape;2015;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6" name="Google Shape;2016;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7" name="Google Shape;2017;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8" name="Google Shape;2018;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19" name="Google Shape;2019;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0" name="Google Shape;2020;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1" name="Google Shape;2021;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2022" name="Google Shape;2022;p46"/>
            <p:cNvGrpSpPr/>
            <p:nvPr/>
          </p:nvGrpSpPr>
          <p:grpSpPr>
            <a:xfrm flipH="1">
              <a:off x="5290444" y="4432175"/>
              <a:ext cx="1164560" cy="2402704"/>
              <a:chOff x="10755665" y="2583276"/>
              <a:chExt cx="1164560" cy="2402704"/>
            </a:xfrm>
          </p:grpSpPr>
          <p:sp>
            <p:nvSpPr>
              <p:cNvPr id="2023" name="Google Shape;2023;p46"/>
              <p:cNvSpPr/>
              <p:nvPr/>
            </p:nvSpPr>
            <p:spPr>
              <a:xfrm>
                <a:off x="10755665" y="2583276"/>
                <a:ext cx="1164560" cy="2402704"/>
              </a:xfrm>
              <a:custGeom>
                <a:avLst/>
                <a:gdLst/>
                <a:ahLst/>
                <a:cxnLst/>
                <a:rect l="l" t="t" r="r" b="b"/>
                <a:pathLst>
                  <a:path w="1164560" h="2402704" extrusionOk="0">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4" name="Google Shape;2024;p46"/>
              <p:cNvSpPr/>
              <p:nvPr/>
            </p:nvSpPr>
            <p:spPr>
              <a:xfrm>
                <a:off x="10891344" y="2968301"/>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5" name="Google Shape;2025;p46"/>
              <p:cNvSpPr/>
              <p:nvPr/>
            </p:nvSpPr>
            <p:spPr>
              <a:xfrm>
                <a:off x="11106161" y="2750078"/>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6" name="Google Shape;2026;p46"/>
              <p:cNvSpPr/>
              <p:nvPr/>
            </p:nvSpPr>
            <p:spPr>
              <a:xfrm>
                <a:off x="11400118" y="2750077"/>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7" name="Google Shape;2027;p46"/>
              <p:cNvSpPr/>
              <p:nvPr/>
            </p:nvSpPr>
            <p:spPr>
              <a:xfrm>
                <a:off x="11614935" y="2968300"/>
                <a:ext cx="158279" cy="247339"/>
              </a:xfrm>
              <a:prstGeom prst="ellipse">
                <a:avLst/>
              </a:pr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8" name="Google Shape;2028;p46"/>
              <p:cNvSpPr/>
              <p:nvPr/>
            </p:nvSpPr>
            <p:spPr>
              <a:xfrm>
                <a:off x="10950562" y="3164217"/>
                <a:ext cx="802731" cy="449631"/>
              </a:xfrm>
              <a:custGeom>
                <a:avLst/>
                <a:gdLst/>
                <a:ahLst/>
                <a:cxnLst/>
                <a:rect l="l" t="t" r="r" b="b"/>
                <a:pathLst>
                  <a:path w="751932" h="369697" extrusionOk="0">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29" name="Google Shape;2029;p46"/>
              <p:cNvSpPr/>
              <p:nvPr/>
            </p:nvSpPr>
            <p:spPr>
              <a:xfrm rot="-5400000">
                <a:off x="10819416" y="3962679"/>
                <a:ext cx="1048980" cy="997622"/>
              </a:xfrm>
              <a:prstGeom prst="flowChartDelay">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nvGrpSpPr>
          <p:cNvPr id="2030" name="Google Shape;2030;p46"/>
          <p:cNvGrpSpPr/>
          <p:nvPr/>
        </p:nvGrpSpPr>
        <p:grpSpPr>
          <a:xfrm flipH="1">
            <a:off x="1581768" y="1409197"/>
            <a:ext cx="1250465" cy="813416"/>
            <a:chOff x="28214" y="967908"/>
            <a:chExt cx="1250465" cy="813416"/>
          </a:xfrm>
        </p:grpSpPr>
        <p:cxnSp>
          <p:nvCxnSpPr>
            <p:cNvPr id="2031" name="Google Shape;2031;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32" name="Google Shape;2032;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3" name="Google Shape;2033;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4" name="Google Shape;2034;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5" name="Google Shape;2035;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36" name="Google Shape;2036;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37" name="Google Shape;2037;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038" name="Google Shape;2038;p46"/>
          <p:cNvGrpSpPr/>
          <p:nvPr/>
        </p:nvGrpSpPr>
        <p:grpSpPr>
          <a:xfrm rot="10800000" flipH="1">
            <a:off x="9336255" y="4820291"/>
            <a:ext cx="1250465" cy="813416"/>
            <a:chOff x="28214" y="967908"/>
            <a:chExt cx="1250465" cy="813416"/>
          </a:xfrm>
        </p:grpSpPr>
        <p:cxnSp>
          <p:nvCxnSpPr>
            <p:cNvPr id="2039" name="Google Shape;2039;p4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040" name="Google Shape;2040;p4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1" name="Google Shape;2041;p4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2" name="Google Shape;2042;p4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3" name="Google Shape;2043;p4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044" name="Google Shape;2044;p4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045" name="Google Shape;2045;p4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046" name="Google Shape;2046;p46"/>
          <p:cNvSpPr/>
          <p:nvPr/>
        </p:nvSpPr>
        <p:spPr>
          <a:xfrm>
            <a:off x="1352281" y="3796344"/>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2047" name="Google Shape;2047;p46"/>
          <p:cNvSpPr/>
          <p:nvPr/>
        </p:nvSpPr>
        <p:spPr>
          <a:xfrm>
            <a:off x="2942751" y="4642641"/>
            <a:ext cx="394021" cy="312496"/>
          </a:xfrm>
          <a:custGeom>
            <a:avLst/>
            <a:gdLst/>
            <a:ahLst/>
            <a:cxnLst/>
            <a:rect l="l" t="t" r="r" b="b"/>
            <a:pathLst>
              <a:path w="5716897" h="4916886" extrusionOk="0">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cap="flat" cmpd="sng">
            <a:solidFill>
              <a:schemeClr val="dk1"/>
            </a:solidFill>
            <a:prstDash val="solid"/>
            <a:miter lim="800000"/>
            <a:headEnd type="none" w="sm" len="sm"/>
            <a:tailEnd type="none" w="sm" len="sm"/>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04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การเปรียบเทียบ">
  <p:cSld name="การเปรียบเทียบ">
    <p:spTree>
      <p:nvGrpSpPr>
        <p:cNvPr id="1" name="Shape 153"/>
        <p:cNvGrpSpPr/>
        <p:nvPr/>
      </p:nvGrpSpPr>
      <p:grpSpPr>
        <a:xfrm>
          <a:off x="0" y="0"/>
          <a:ext cx="0" cy="0"/>
          <a:chOff x="0" y="0"/>
          <a:chExt cx="0" cy="0"/>
        </a:xfrm>
      </p:grpSpPr>
      <p:sp>
        <p:nvSpPr>
          <p:cNvPr id="154" name="Google Shape;154;p23"/>
          <p:cNvSpPr txBox="1">
            <a:spLocks noGrp="1"/>
          </p:cNvSpPr>
          <p:nvPr>
            <p:ph type="body" idx="1"/>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158" name="Google Shape;158;p23"/>
          <p:cNvGrpSpPr/>
          <p:nvPr/>
        </p:nvGrpSpPr>
        <p:grpSpPr>
          <a:xfrm flipH="1">
            <a:off x="9110385" y="1489991"/>
            <a:ext cx="1250465" cy="813416"/>
            <a:chOff x="28214" y="967908"/>
            <a:chExt cx="1250465" cy="813416"/>
          </a:xfrm>
        </p:grpSpPr>
        <p:cxnSp>
          <p:nvCxnSpPr>
            <p:cNvPr id="159" name="Google Shape;15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0" name="Google Shape;16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1" name="Google Shape;16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2" name="Google Shape;16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3" name="Google Shape;16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4" name="Google Shape;16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65" name="Google Shape;16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66" name="Google Shape;166;p23"/>
          <p:cNvGrpSpPr/>
          <p:nvPr/>
        </p:nvGrpSpPr>
        <p:grpSpPr>
          <a:xfrm>
            <a:off x="2888588" y="3952750"/>
            <a:ext cx="1250465" cy="813416"/>
            <a:chOff x="28214" y="967908"/>
            <a:chExt cx="1250465" cy="813416"/>
          </a:xfrm>
        </p:grpSpPr>
        <p:cxnSp>
          <p:nvCxnSpPr>
            <p:cNvPr id="167" name="Google Shape;167;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68" name="Google Shape;168;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69" name="Google Shape;169;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0" name="Google Shape;170;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1" name="Google Shape;171;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2" name="Google Shape;172;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3" name="Google Shape;173;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74" name="Google Shape;174;p23"/>
          <p:cNvGrpSpPr/>
          <p:nvPr/>
        </p:nvGrpSpPr>
        <p:grpSpPr>
          <a:xfrm rot="10800000" flipH="1">
            <a:off x="-326717" y="4701051"/>
            <a:ext cx="1101156" cy="884384"/>
            <a:chOff x="1752751" y="749874"/>
            <a:chExt cx="1101156" cy="884384"/>
          </a:xfrm>
        </p:grpSpPr>
        <p:cxnSp>
          <p:nvCxnSpPr>
            <p:cNvPr id="175" name="Google Shape;175;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76" name="Google Shape;176;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77" name="Google Shape;177;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8" name="Google Shape;178;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79" name="Google Shape;179;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0" name="Google Shape;180;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1" name="Google Shape;181;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2" name="Google Shape;182;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83" name="Google Shape;183;p23"/>
          <p:cNvGrpSpPr/>
          <p:nvPr/>
        </p:nvGrpSpPr>
        <p:grpSpPr>
          <a:xfrm>
            <a:off x="-110808" y="0"/>
            <a:ext cx="1101156" cy="884384"/>
            <a:chOff x="1752751" y="749874"/>
            <a:chExt cx="1101156" cy="884384"/>
          </a:xfrm>
        </p:grpSpPr>
        <p:cxnSp>
          <p:nvCxnSpPr>
            <p:cNvPr id="184" name="Google Shape;184;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185" name="Google Shape;185;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6" name="Google Shape;186;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7" name="Google Shape;187;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88" name="Google Shape;188;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189" name="Google Shape;189;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0" name="Google Shape;190;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191" name="Google Shape;191;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192" name="Google Shape;192;p23"/>
          <p:cNvGrpSpPr/>
          <p:nvPr/>
        </p:nvGrpSpPr>
        <p:grpSpPr>
          <a:xfrm>
            <a:off x="0" y="4981493"/>
            <a:ext cx="12192000" cy="1876505"/>
            <a:chOff x="0" y="5038725"/>
            <a:chExt cx="12192000" cy="1819273"/>
          </a:xfrm>
        </p:grpSpPr>
        <p:sp>
          <p:nvSpPr>
            <p:cNvPr id="193" name="Google Shape;193;p23"/>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194" name="Google Shape;194;p23"/>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195" name="Google Shape;195;p23"/>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6" name="Google Shape;196;p23"/>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197" name="Google Shape;197;p23"/>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8" name="Google Shape;198;p23"/>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199" name="Google Shape;199;p23"/>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200" name="Google Shape;200;p23"/>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201" name="Google Shape;201;p23"/>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202" name="Google Shape;202;p23"/>
          <p:cNvGrpSpPr/>
          <p:nvPr/>
        </p:nvGrpSpPr>
        <p:grpSpPr>
          <a:xfrm>
            <a:off x="4621612" y="2007786"/>
            <a:ext cx="7570388" cy="2974889"/>
            <a:chOff x="7563720" y="998556"/>
            <a:chExt cx="4628280" cy="4081289"/>
          </a:xfrm>
        </p:grpSpPr>
        <p:grpSp>
          <p:nvGrpSpPr>
            <p:cNvPr id="203" name="Google Shape;203;p23"/>
            <p:cNvGrpSpPr/>
            <p:nvPr/>
          </p:nvGrpSpPr>
          <p:grpSpPr>
            <a:xfrm>
              <a:off x="7563720" y="998556"/>
              <a:ext cx="4628280" cy="4081289"/>
              <a:chOff x="7563720" y="998556"/>
              <a:chExt cx="4628280" cy="4081289"/>
            </a:xfrm>
          </p:grpSpPr>
          <p:sp>
            <p:nvSpPr>
              <p:cNvPr id="204" name="Google Shape;204;p23"/>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5" name="Google Shape;205;p23"/>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6" name="Google Shape;206;p23"/>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sp>
            <p:nvSpPr>
              <p:cNvPr id="207" name="Google Shape;207;p23"/>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sp>
          <p:nvSpPr>
            <p:cNvPr id="208" name="Google Shape;208;p23"/>
            <p:cNvSpPr/>
            <p:nvPr/>
          </p:nvSpPr>
          <p:spPr>
            <a:xfrm>
              <a:off x="7661575" y="1494674"/>
              <a:ext cx="4432570" cy="3198970"/>
            </a:xfrm>
            <a:prstGeom prst="rect">
              <a:avLst/>
            </a:prstGeom>
            <a:solidFill>
              <a:srgbClr val="CC6A3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grpSp>
      <p:grpSp>
        <p:nvGrpSpPr>
          <p:cNvPr id="209" name="Google Shape;209;p23"/>
          <p:cNvGrpSpPr/>
          <p:nvPr/>
        </p:nvGrpSpPr>
        <p:grpSpPr>
          <a:xfrm rot="10800000" flipH="1">
            <a:off x="4980279" y="-260267"/>
            <a:ext cx="1101156" cy="884384"/>
            <a:chOff x="1752751" y="749874"/>
            <a:chExt cx="1101156" cy="884384"/>
          </a:xfrm>
        </p:grpSpPr>
        <p:cxnSp>
          <p:nvCxnSpPr>
            <p:cNvPr id="210" name="Google Shape;210;p23"/>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1" name="Google Shape;211;p23"/>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2" name="Google Shape;212;p23"/>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3" name="Google Shape;213;p23"/>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4" name="Google Shape;214;p23"/>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5" name="Google Shape;215;p23"/>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6" name="Google Shape;216;p23"/>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7" name="Google Shape;217;p23"/>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18" name="Google Shape;218;p23"/>
          <p:cNvGrpSpPr/>
          <p:nvPr/>
        </p:nvGrpSpPr>
        <p:grpSpPr>
          <a:xfrm>
            <a:off x="11368057" y="-312621"/>
            <a:ext cx="1250465" cy="813416"/>
            <a:chOff x="28214" y="967908"/>
            <a:chExt cx="1250465" cy="813416"/>
          </a:xfrm>
        </p:grpSpPr>
        <p:cxnSp>
          <p:nvCxnSpPr>
            <p:cNvPr id="219" name="Google Shape;219;p23"/>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20" name="Google Shape;220;p23"/>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1" name="Google Shape;221;p23"/>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2" name="Google Shape;222;p23"/>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3" name="Google Shape;223;p23"/>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24" name="Google Shape;224;p23"/>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25" name="Google Shape;225;p23"/>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26" name="Google Shape;226;p23"/>
          <p:cNvSpPr txBox="1">
            <a:spLocks noGrp="1"/>
          </p:cNvSpPr>
          <p:nvPr>
            <p:ph type="title"/>
          </p:nvPr>
        </p:nvSpPr>
        <p:spPr>
          <a:xfrm>
            <a:off x="7137000" y="414337"/>
            <a:ext cx="2603439"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7" name="Google Shape;227;p23"/>
          <p:cNvSpPr txBox="1">
            <a:spLocks noGrp="1"/>
          </p:cNvSpPr>
          <p:nvPr>
            <p:ph type="body" idx="2"/>
          </p:nvPr>
        </p:nvSpPr>
        <p:spPr>
          <a:xfrm>
            <a:off x="5046027" y="2905404"/>
            <a:ext cx="6732587" cy="1092168"/>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ECE289"/>
              </a:buClr>
              <a:buSzPts val="1600"/>
              <a:buNone/>
              <a:defRPr sz="1600">
                <a:solidFill>
                  <a:srgbClr val="ECE289"/>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ส่วนหัวของส่วน">
  <p:cSld name="ส่วนหัวของส่วน">
    <p:spTree>
      <p:nvGrpSpPr>
        <p:cNvPr id="1" name="Shape 228"/>
        <p:cNvGrpSpPr/>
        <p:nvPr/>
      </p:nvGrpSpPr>
      <p:grpSpPr>
        <a:xfrm>
          <a:off x="0" y="0"/>
          <a:ext cx="0" cy="0"/>
          <a:chOff x="0" y="0"/>
          <a:chExt cx="0" cy="0"/>
        </a:xfrm>
      </p:grpSpPr>
      <p:sp>
        <p:nvSpPr>
          <p:cNvPr id="229" name="Google Shape;22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32" name="Google Shape;232;p24"/>
          <p:cNvGrpSpPr/>
          <p:nvPr/>
        </p:nvGrpSpPr>
        <p:grpSpPr>
          <a:xfrm>
            <a:off x="3268635" y="4770446"/>
            <a:ext cx="1250465" cy="813416"/>
            <a:chOff x="28214" y="967908"/>
            <a:chExt cx="1250465" cy="813416"/>
          </a:xfrm>
        </p:grpSpPr>
        <p:cxnSp>
          <p:nvCxnSpPr>
            <p:cNvPr id="233" name="Google Shape;233;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34" name="Google Shape;234;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5" name="Google Shape;235;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6" name="Google Shape;236;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7" name="Google Shape;237;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38" name="Google Shape;238;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39" name="Google Shape;239;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0" name="Google Shape;240;p24"/>
          <p:cNvGrpSpPr/>
          <p:nvPr/>
        </p:nvGrpSpPr>
        <p:grpSpPr>
          <a:xfrm flipH="1">
            <a:off x="11192933" y="4348905"/>
            <a:ext cx="1250465" cy="813416"/>
            <a:chOff x="28214" y="967908"/>
            <a:chExt cx="1250465" cy="813416"/>
          </a:xfrm>
        </p:grpSpPr>
        <p:cxnSp>
          <p:nvCxnSpPr>
            <p:cNvPr id="241" name="Google Shape;241;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42" name="Google Shape;242;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3" name="Google Shape;243;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4" name="Google Shape;244;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5" name="Google Shape;245;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46" name="Google Shape;246;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47" name="Google Shape;247;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48" name="Google Shape;248;p24"/>
          <p:cNvGrpSpPr/>
          <p:nvPr/>
        </p:nvGrpSpPr>
        <p:grpSpPr>
          <a:xfrm>
            <a:off x="-74054" y="-22821"/>
            <a:ext cx="1101156" cy="884384"/>
            <a:chOff x="1752751" y="749874"/>
            <a:chExt cx="1101156" cy="884384"/>
          </a:xfrm>
        </p:grpSpPr>
        <p:cxnSp>
          <p:nvCxnSpPr>
            <p:cNvPr id="249" name="Google Shape;249;p24"/>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0" name="Google Shape;250;p24"/>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1" name="Google Shape;251;p24"/>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2" name="Google Shape;252;p24"/>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3" name="Google Shape;253;p24"/>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54" name="Google Shape;254;p24"/>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5" name="Google Shape;255;p24"/>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56" name="Google Shape;256;p24"/>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57" name="Google Shape;257;p24"/>
          <p:cNvGrpSpPr/>
          <p:nvPr/>
        </p:nvGrpSpPr>
        <p:grpSpPr>
          <a:xfrm flipH="1">
            <a:off x="-623511" y="3659241"/>
            <a:ext cx="1250465" cy="813416"/>
            <a:chOff x="28214" y="967908"/>
            <a:chExt cx="1250465" cy="813416"/>
          </a:xfrm>
        </p:grpSpPr>
        <p:cxnSp>
          <p:nvCxnSpPr>
            <p:cNvPr id="258" name="Google Shape;258;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59" name="Google Shape;259;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0" name="Google Shape;260;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1" name="Google Shape;261;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2" name="Google Shape;262;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3" name="Google Shape;263;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4" name="Google Shape;264;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65" name="Google Shape;265;p24"/>
          <p:cNvGrpSpPr/>
          <p:nvPr/>
        </p:nvGrpSpPr>
        <p:grpSpPr>
          <a:xfrm>
            <a:off x="10115295" y="-283337"/>
            <a:ext cx="1250465" cy="813416"/>
            <a:chOff x="28214" y="967908"/>
            <a:chExt cx="1250465" cy="813416"/>
          </a:xfrm>
        </p:grpSpPr>
        <p:cxnSp>
          <p:nvCxnSpPr>
            <p:cNvPr id="266" name="Google Shape;266;p24"/>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67" name="Google Shape;267;p24"/>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68" name="Google Shape;268;p24"/>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69" name="Google Shape;269;p24"/>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0" name="Google Shape;270;p24"/>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71" name="Google Shape;271;p24"/>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72" name="Google Shape;272;p24"/>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73" name="Google Shape;273;p24"/>
          <p:cNvSpPr txBox="1">
            <a:spLocks noGrp="1"/>
          </p:cNvSpPr>
          <p:nvPr>
            <p:ph type="title"/>
          </p:nvPr>
        </p:nvSpPr>
        <p:spPr>
          <a:xfrm>
            <a:off x="3929873" y="296738"/>
            <a:ext cx="4698274" cy="96367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562503"/>
              </a:buClr>
              <a:buSzPts val="4000"/>
              <a:buFont typeface="Itim"/>
              <a:buNone/>
              <a:defRPr sz="40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24"/>
          <p:cNvSpPr txBox="1">
            <a:spLocks noGrp="1"/>
          </p:cNvSpPr>
          <p:nvPr>
            <p:ph type="body" idx="1"/>
          </p:nvPr>
        </p:nvSpPr>
        <p:spPr>
          <a:xfrm>
            <a:off x="1184322" y="2132315"/>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5" name="Google Shape;275;p24"/>
          <p:cNvSpPr txBox="1">
            <a:spLocks noGrp="1"/>
          </p:cNvSpPr>
          <p:nvPr>
            <p:ph type="body" idx="2"/>
          </p:nvPr>
        </p:nvSpPr>
        <p:spPr>
          <a:xfrm>
            <a:off x="634591" y="277234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6" name="Google Shape;276;p24"/>
          <p:cNvSpPr txBox="1">
            <a:spLocks noGrp="1"/>
          </p:cNvSpPr>
          <p:nvPr>
            <p:ph type="body" idx="3"/>
          </p:nvPr>
        </p:nvSpPr>
        <p:spPr>
          <a:xfrm>
            <a:off x="5269546"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7" name="Google Shape;277;p24"/>
          <p:cNvSpPr txBox="1">
            <a:spLocks noGrp="1"/>
          </p:cNvSpPr>
          <p:nvPr>
            <p:ph type="body" idx="4"/>
          </p:nvPr>
        </p:nvSpPr>
        <p:spPr>
          <a:xfrm>
            <a:off x="4719815"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8" name="Google Shape;278;p24"/>
          <p:cNvSpPr txBox="1">
            <a:spLocks noGrp="1"/>
          </p:cNvSpPr>
          <p:nvPr>
            <p:ph type="body" idx="5"/>
          </p:nvPr>
        </p:nvSpPr>
        <p:spPr>
          <a:xfrm>
            <a:off x="9152329" y="2101874"/>
            <a:ext cx="190761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9" name="Google Shape;279;p24"/>
          <p:cNvSpPr txBox="1">
            <a:spLocks noGrp="1"/>
          </p:cNvSpPr>
          <p:nvPr>
            <p:ph type="body" idx="6"/>
          </p:nvPr>
        </p:nvSpPr>
        <p:spPr>
          <a:xfrm>
            <a:off x="8602598" y="2741902"/>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chemeClr val="dk1"/>
              </a:buClr>
              <a:buSzPts val="1600"/>
              <a:buNone/>
              <a:defRPr sz="1600">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เค้าโครงแบบกำหนดเอง">
  <p:cSld name="เค้าโครงแบบกำหนดเอง">
    <p:spTree>
      <p:nvGrpSpPr>
        <p:cNvPr id="1" name="Shape 280"/>
        <p:cNvGrpSpPr/>
        <p:nvPr/>
      </p:nvGrpSpPr>
      <p:grpSpPr>
        <a:xfrm>
          <a:off x="0" y="0"/>
          <a:ext cx="0" cy="0"/>
          <a:chOff x="0" y="0"/>
          <a:chExt cx="0" cy="0"/>
        </a:xfrm>
      </p:grpSpPr>
      <p:sp>
        <p:nvSpPr>
          <p:cNvPr id="281" name="Google Shape;28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3" name="Google Shape;28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284" name="Google Shape;284;p25"/>
          <p:cNvGrpSpPr/>
          <p:nvPr/>
        </p:nvGrpSpPr>
        <p:grpSpPr>
          <a:xfrm>
            <a:off x="3975931" y="4446571"/>
            <a:ext cx="1250465" cy="813416"/>
            <a:chOff x="28214" y="967908"/>
            <a:chExt cx="1250465" cy="813416"/>
          </a:xfrm>
        </p:grpSpPr>
        <p:cxnSp>
          <p:nvCxnSpPr>
            <p:cNvPr id="285" name="Google Shape;285;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86" name="Google Shape;286;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87" name="Google Shape;287;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8" name="Google Shape;288;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89" name="Google Shape;289;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0" name="Google Shape;290;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1" name="Google Shape;291;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292" name="Google Shape;292;p25"/>
          <p:cNvGrpSpPr/>
          <p:nvPr/>
        </p:nvGrpSpPr>
        <p:grpSpPr>
          <a:xfrm>
            <a:off x="3220107" y="-10174"/>
            <a:ext cx="1101156" cy="884384"/>
            <a:chOff x="1752751" y="749874"/>
            <a:chExt cx="1101156" cy="884384"/>
          </a:xfrm>
        </p:grpSpPr>
        <p:cxnSp>
          <p:nvCxnSpPr>
            <p:cNvPr id="293" name="Google Shape;293;p25"/>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94" name="Google Shape;294;p25"/>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5" name="Google Shape;295;p25"/>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6" name="Google Shape;296;p25"/>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7" name="Google Shape;297;p25"/>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98" name="Google Shape;298;p25"/>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99" name="Google Shape;299;p25"/>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00" name="Google Shape;300;p25"/>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01" name="Google Shape;301;p25"/>
          <p:cNvGrpSpPr/>
          <p:nvPr/>
        </p:nvGrpSpPr>
        <p:grpSpPr>
          <a:xfrm>
            <a:off x="0" y="4981493"/>
            <a:ext cx="12192000" cy="1876505"/>
            <a:chOff x="0" y="5038725"/>
            <a:chExt cx="12192000" cy="1819273"/>
          </a:xfrm>
        </p:grpSpPr>
        <p:sp>
          <p:nvSpPr>
            <p:cNvPr id="302" name="Google Shape;302;p25"/>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03" name="Google Shape;303;p25"/>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304" name="Google Shape;304;p25"/>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5" name="Google Shape;305;p25"/>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306" name="Google Shape;306;p25"/>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7" name="Google Shape;307;p25"/>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8" name="Google Shape;308;p25"/>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309" name="Google Shape;309;p25"/>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310" name="Google Shape;310;p25"/>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311" name="Google Shape;311;p25"/>
          <p:cNvGrpSpPr/>
          <p:nvPr/>
        </p:nvGrpSpPr>
        <p:grpSpPr>
          <a:xfrm>
            <a:off x="11408501" y="3975453"/>
            <a:ext cx="1250465" cy="813416"/>
            <a:chOff x="28214" y="967908"/>
            <a:chExt cx="1250465" cy="813416"/>
          </a:xfrm>
        </p:grpSpPr>
        <p:cxnSp>
          <p:nvCxnSpPr>
            <p:cNvPr id="312" name="Google Shape;312;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13" name="Google Shape;313;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4" name="Google Shape;314;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5" name="Google Shape;315;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6" name="Google Shape;316;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17" name="Google Shape;317;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18" name="Google Shape;318;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19" name="Google Shape;319;p25"/>
          <p:cNvGrpSpPr/>
          <p:nvPr/>
        </p:nvGrpSpPr>
        <p:grpSpPr>
          <a:xfrm flipH="1">
            <a:off x="7513574" y="-492448"/>
            <a:ext cx="1250465" cy="813416"/>
            <a:chOff x="28214" y="967908"/>
            <a:chExt cx="1250465" cy="813416"/>
          </a:xfrm>
        </p:grpSpPr>
        <p:cxnSp>
          <p:nvCxnSpPr>
            <p:cNvPr id="320" name="Google Shape;320;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1" name="Google Shape;321;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2" name="Google Shape;322;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3" name="Google Shape;323;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4" name="Google Shape;324;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25" name="Google Shape;325;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26" name="Google Shape;326;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27" name="Google Shape;327;p25"/>
          <p:cNvGrpSpPr/>
          <p:nvPr/>
        </p:nvGrpSpPr>
        <p:grpSpPr>
          <a:xfrm>
            <a:off x="11259749" y="502361"/>
            <a:ext cx="1250465" cy="813416"/>
            <a:chOff x="28214" y="967908"/>
            <a:chExt cx="1250465" cy="813416"/>
          </a:xfrm>
        </p:grpSpPr>
        <p:cxnSp>
          <p:nvCxnSpPr>
            <p:cNvPr id="328" name="Google Shape;328;p25"/>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29" name="Google Shape;329;p25"/>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0" name="Google Shape;330;p25"/>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1" name="Google Shape;331;p25"/>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2" name="Google Shape;332;p25"/>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33" name="Google Shape;333;p25"/>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34" name="Google Shape;334;p25"/>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35" name="Google Shape;335;p25"/>
          <p:cNvGrpSpPr/>
          <p:nvPr/>
        </p:nvGrpSpPr>
        <p:grpSpPr>
          <a:xfrm>
            <a:off x="1" y="-10174"/>
            <a:ext cx="3474719" cy="6868174"/>
            <a:chOff x="1" y="-10174"/>
            <a:chExt cx="3474719" cy="6868174"/>
          </a:xfrm>
        </p:grpSpPr>
        <p:sp>
          <p:nvSpPr>
            <p:cNvPr id="336" name="Google Shape;336;p25"/>
            <p:cNvSpPr/>
            <p:nvPr/>
          </p:nvSpPr>
          <p:spPr>
            <a:xfrm>
              <a:off x="1" y="0"/>
              <a:ext cx="3474719" cy="6858000"/>
            </a:xfrm>
            <a:prstGeom prst="rect">
              <a:avLst/>
            </a:prstGeom>
            <a:solidFill>
              <a:srgbClr val="B5903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Itim"/>
                <a:ea typeface="Itim"/>
                <a:cs typeface="Itim"/>
                <a:sym typeface="Itim"/>
              </a:endParaRPr>
            </a:p>
          </p:txBody>
        </p:sp>
        <p:cxnSp>
          <p:nvCxnSpPr>
            <p:cNvPr id="337" name="Google Shape;337;p25"/>
            <p:cNvCxnSpPr/>
            <p:nvPr/>
          </p:nvCxnSpPr>
          <p:spPr>
            <a:xfrm>
              <a:off x="628318" y="-10174"/>
              <a:ext cx="0" cy="2122859"/>
            </a:xfrm>
            <a:prstGeom prst="straightConnector1">
              <a:avLst/>
            </a:prstGeom>
            <a:noFill/>
            <a:ln w="57150" cap="flat" cmpd="sng">
              <a:solidFill>
                <a:schemeClr val="dk1"/>
              </a:solidFill>
              <a:prstDash val="solid"/>
              <a:miter lim="800000"/>
              <a:headEnd type="none" w="sm" len="sm"/>
              <a:tailEnd type="none" w="sm" len="sm"/>
            </a:ln>
          </p:spPr>
        </p:cxnSp>
        <p:cxnSp>
          <p:nvCxnSpPr>
            <p:cNvPr id="338" name="Google Shape;338;p25"/>
            <p:cNvCxnSpPr/>
            <p:nvPr/>
          </p:nvCxnSpPr>
          <p:spPr>
            <a:xfrm flipH="1">
              <a:off x="1608642" y="-9904"/>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39" name="Google Shape;339;p25"/>
            <p:cNvCxnSpPr/>
            <p:nvPr/>
          </p:nvCxnSpPr>
          <p:spPr>
            <a:xfrm flipH="1">
              <a:off x="2587648" y="779581"/>
              <a:ext cx="4127" cy="1054675"/>
            </a:xfrm>
            <a:prstGeom prst="straightConnector1">
              <a:avLst/>
            </a:prstGeom>
            <a:noFill/>
            <a:ln w="57150" cap="flat" cmpd="sng">
              <a:solidFill>
                <a:schemeClr val="dk1"/>
              </a:solidFill>
              <a:prstDash val="solid"/>
              <a:miter lim="800000"/>
              <a:headEnd type="none" w="sm" len="sm"/>
              <a:tailEnd type="none" w="sm" len="sm"/>
            </a:ln>
          </p:spPr>
        </p:cxnSp>
        <p:cxnSp>
          <p:nvCxnSpPr>
            <p:cNvPr id="340" name="Google Shape;340;p25"/>
            <p:cNvCxnSpPr/>
            <p:nvPr/>
          </p:nvCxnSpPr>
          <p:spPr>
            <a:xfrm flipH="1">
              <a:off x="2780306" y="955023"/>
              <a:ext cx="8254" cy="717842"/>
            </a:xfrm>
            <a:prstGeom prst="straightConnector1">
              <a:avLst/>
            </a:prstGeom>
            <a:noFill/>
            <a:ln w="57150" cap="flat" cmpd="sng">
              <a:solidFill>
                <a:schemeClr val="dk1"/>
              </a:solidFill>
              <a:prstDash val="solid"/>
              <a:miter lim="800000"/>
              <a:headEnd type="none" w="sm" len="sm"/>
              <a:tailEnd type="none" w="sm" len="sm"/>
            </a:ln>
          </p:spPr>
        </p:cxnSp>
        <p:cxnSp>
          <p:nvCxnSpPr>
            <p:cNvPr id="341" name="Google Shape;341;p25"/>
            <p:cNvCxnSpPr/>
            <p:nvPr/>
          </p:nvCxnSpPr>
          <p:spPr>
            <a:xfrm>
              <a:off x="3164651" y="3512200"/>
              <a:ext cx="0" cy="2122859"/>
            </a:xfrm>
            <a:prstGeom prst="straightConnector1">
              <a:avLst/>
            </a:prstGeom>
            <a:noFill/>
            <a:ln w="57150" cap="flat" cmpd="sng">
              <a:solidFill>
                <a:schemeClr val="dk1"/>
              </a:solidFill>
              <a:prstDash val="solid"/>
              <a:miter lim="800000"/>
              <a:headEnd type="none" w="sm" len="sm"/>
              <a:tailEnd type="none" w="sm" len="sm"/>
            </a:ln>
          </p:spPr>
        </p:cxnSp>
      </p:grpSp>
      <p:sp>
        <p:nvSpPr>
          <p:cNvPr id="342" name="Google Shape;342;p25"/>
          <p:cNvSpPr txBox="1">
            <a:spLocks noGrp="1"/>
          </p:cNvSpPr>
          <p:nvPr>
            <p:ph type="title"/>
          </p:nvPr>
        </p:nvSpPr>
        <p:spPr>
          <a:xfrm>
            <a:off x="6137317" y="944575"/>
            <a:ext cx="349921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62503"/>
              </a:buClr>
              <a:buSzPts val="5400"/>
              <a:buFont typeface="Itim"/>
              <a:buNone/>
              <a:defRPr sz="5400">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3" name="Google Shape;343;p25"/>
          <p:cNvSpPr txBox="1">
            <a:spLocks noGrp="1"/>
          </p:cNvSpPr>
          <p:nvPr>
            <p:ph type="body" idx="1"/>
          </p:nvPr>
        </p:nvSpPr>
        <p:spPr>
          <a:xfrm>
            <a:off x="5744427" y="2432843"/>
            <a:ext cx="4338638" cy="9343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400"/>
              <a:buNone/>
              <a:defRPr sz="24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9_เค้าโครงแบบกำหนดเอง">
  <p:cSld name="9_เค้าโครงแบบกำหนดเอง">
    <p:spTree>
      <p:nvGrpSpPr>
        <p:cNvPr id="1" name="Shape 344"/>
        <p:cNvGrpSpPr/>
        <p:nvPr/>
      </p:nvGrpSpPr>
      <p:grpSpPr>
        <a:xfrm>
          <a:off x="0" y="0"/>
          <a:ext cx="0" cy="0"/>
          <a:chOff x="0" y="0"/>
          <a:chExt cx="0" cy="0"/>
        </a:xfrm>
      </p:grpSpPr>
      <p:grpSp>
        <p:nvGrpSpPr>
          <p:cNvPr id="345" name="Google Shape;345;p26"/>
          <p:cNvGrpSpPr/>
          <p:nvPr/>
        </p:nvGrpSpPr>
        <p:grpSpPr>
          <a:xfrm flipH="1">
            <a:off x="-175709" y="-350452"/>
            <a:ext cx="1250465" cy="813416"/>
            <a:chOff x="28214" y="967908"/>
            <a:chExt cx="1250465" cy="813416"/>
          </a:xfrm>
        </p:grpSpPr>
        <p:cxnSp>
          <p:nvCxnSpPr>
            <p:cNvPr id="346" name="Google Shape;346;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47" name="Google Shape;347;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48" name="Google Shape;348;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49" name="Google Shape;349;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0" name="Google Shape;350;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1" name="Google Shape;351;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2" name="Google Shape;352;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53" name="Google Shape;353;p26"/>
          <p:cNvGrpSpPr/>
          <p:nvPr/>
        </p:nvGrpSpPr>
        <p:grpSpPr>
          <a:xfrm rot="10800000" flipH="1">
            <a:off x="-9525" y="6318640"/>
            <a:ext cx="1250465" cy="813416"/>
            <a:chOff x="28214" y="967908"/>
            <a:chExt cx="1250465" cy="813416"/>
          </a:xfrm>
        </p:grpSpPr>
        <p:cxnSp>
          <p:nvCxnSpPr>
            <p:cNvPr id="354" name="Google Shape;354;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55" name="Google Shape;355;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6" name="Google Shape;356;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7" name="Google Shape;357;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58" name="Google Shape;358;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59" name="Google Shape;359;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0" name="Google Shape;360;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61" name="Google Shape;361;p26"/>
          <p:cNvGrpSpPr/>
          <p:nvPr/>
        </p:nvGrpSpPr>
        <p:grpSpPr>
          <a:xfrm rot="10800000" flipH="1">
            <a:off x="11448261" y="12256"/>
            <a:ext cx="1250465" cy="813416"/>
            <a:chOff x="28214" y="967908"/>
            <a:chExt cx="1250465" cy="813416"/>
          </a:xfrm>
        </p:grpSpPr>
        <p:cxnSp>
          <p:nvCxnSpPr>
            <p:cNvPr id="362" name="Google Shape;362;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63" name="Google Shape;363;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64" name="Google Shape;364;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5" name="Google Shape;365;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6" name="Google Shape;366;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67" name="Google Shape;367;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68" name="Google Shape;368;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369" name="Google Shape;369;p26"/>
          <p:cNvGrpSpPr/>
          <p:nvPr/>
        </p:nvGrpSpPr>
        <p:grpSpPr>
          <a:xfrm>
            <a:off x="11124874" y="6088882"/>
            <a:ext cx="1250465" cy="813416"/>
            <a:chOff x="28214" y="967908"/>
            <a:chExt cx="1250465" cy="813416"/>
          </a:xfrm>
        </p:grpSpPr>
        <p:cxnSp>
          <p:nvCxnSpPr>
            <p:cNvPr id="370" name="Google Shape;370;p26"/>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371" name="Google Shape;371;p26"/>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72" name="Google Shape;372;p26"/>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3" name="Google Shape;373;p26"/>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4" name="Google Shape;374;p26"/>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375" name="Google Shape;375;p26"/>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376" name="Google Shape;376;p26"/>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ชื่อเรื่องและเนื้อหา">
  <p:cSld name="ชื่อเรื่องและเนื้อหา">
    <p:bg>
      <p:bgPr>
        <a:solidFill>
          <a:srgbClr val="ECE289"/>
        </a:solidFill>
        <a:effectLst/>
      </p:bgPr>
    </p:bg>
    <p:spTree>
      <p:nvGrpSpPr>
        <p:cNvPr id="1" name="Shape 520"/>
        <p:cNvGrpSpPr/>
        <p:nvPr/>
      </p:nvGrpSpPr>
      <p:grpSpPr>
        <a:xfrm>
          <a:off x="0" y="0"/>
          <a:ext cx="0" cy="0"/>
          <a:chOff x="0" y="0"/>
          <a:chExt cx="0" cy="0"/>
        </a:xfrm>
      </p:grpSpPr>
      <p:grpSp>
        <p:nvGrpSpPr>
          <p:cNvPr id="521" name="Google Shape;521;p29"/>
          <p:cNvGrpSpPr/>
          <p:nvPr/>
        </p:nvGrpSpPr>
        <p:grpSpPr>
          <a:xfrm>
            <a:off x="0" y="1093258"/>
            <a:ext cx="12192000" cy="3779133"/>
            <a:chOff x="537" y="10054"/>
            <a:chExt cx="11130091" cy="1385120"/>
          </a:xfrm>
        </p:grpSpPr>
        <p:sp>
          <p:nvSpPr>
            <p:cNvPr id="522" name="Google Shape;522;p29"/>
            <p:cNvSpPr/>
            <p:nvPr/>
          </p:nvSpPr>
          <p:spPr>
            <a:xfrm rot="5400000">
              <a:off x="-172947" y="183538"/>
              <a:ext cx="1384912" cy="1037944"/>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3" name="Google Shape;523;p29"/>
            <p:cNvSpPr/>
            <p:nvPr/>
          </p:nvSpPr>
          <p:spPr>
            <a:xfrm rot="5400000">
              <a:off x="849093" y="192046"/>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4" name="Google Shape;524;p29"/>
            <p:cNvSpPr/>
            <p:nvPr/>
          </p:nvSpPr>
          <p:spPr>
            <a:xfrm rot="5400000">
              <a:off x="1870027" y="192047"/>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5" name="Google Shape;525;p29"/>
            <p:cNvSpPr/>
            <p:nvPr/>
          </p:nvSpPr>
          <p:spPr>
            <a:xfrm rot="5400000">
              <a:off x="2900574" y="192050"/>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6" name="Google Shape;526;p29"/>
            <p:cNvSpPr/>
            <p:nvPr/>
          </p:nvSpPr>
          <p:spPr>
            <a:xfrm rot="5400000">
              <a:off x="3917070" y="192050"/>
              <a:ext cx="1384916" cy="102093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7" name="Google Shape;527;p29"/>
            <p:cNvSpPr/>
            <p:nvPr/>
          </p:nvSpPr>
          <p:spPr>
            <a:xfrm rot="5400000">
              <a:off x="4915729" y="192249"/>
              <a:ext cx="1384916" cy="1020932"/>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8" name="Google Shape;528;p29"/>
            <p:cNvSpPr/>
            <p:nvPr/>
          </p:nvSpPr>
          <p:spPr>
            <a:xfrm rot="5400000">
              <a:off x="5945282" y="193935"/>
              <a:ext cx="1384916" cy="10175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29" name="Google Shape;529;p29"/>
            <p:cNvSpPr/>
            <p:nvPr/>
          </p:nvSpPr>
          <p:spPr>
            <a:xfrm rot="5400000">
              <a:off x="6962745" y="203260"/>
              <a:ext cx="1384916" cy="998911"/>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0" name="Google Shape;530;p29"/>
            <p:cNvSpPr/>
            <p:nvPr/>
          </p:nvSpPr>
          <p:spPr>
            <a:xfrm rot="5400000">
              <a:off x="7972754" y="198576"/>
              <a:ext cx="1363601" cy="987760"/>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1" name="Google Shape;531;p29"/>
            <p:cNvSpPr/>
            <p:nvPr/>
          </p:nvSpPr>
          <p:spPr>
            <a:xfrm rot="5400000">
              <a:off x="8957662" y="207045"/>
              <a:ext cx="1384916" cy="991340"/>
            </a:xfrm>
            <a:prstGeom prst="homePlate">
              <a:avLst>
                <a:gd name="adj" fmla="val 50000"/>
              </a:avLst>
            </a:prstGeom>
            <a:solidFill>
              <a:srgbClr val="EAE28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2" name="Google Shape;532;p29"/>
            <p:cNvSpPr/>
            <p:nvPr/>
          </p:nvSpPr>
          <p:spPr>
            <a:xfrm rot="5400000">
              <a:off x="9939379" y="203924"/>
              <a:ext cx="1384916" cy="997582"/>
            </a:xfrm>
            <a:prstGeom prst="homePlate">
              <a:avLst>
                <a:gd name="adj" fmla="val 50000"/>
              </a:avLst>
            </a:prstGeom>
            <a:solidFill>
              <a:srgbClr val="CE7925"/>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3" name="Google Shape;533;p29"/>
          <p:cNvGrpSpPr/>
          <p:nvPr/>
        </p:nvGrpSpPr>
        <p:grpSpPr>
          <a:xfrm>
            <a:off x="1562706" y="1638072"/>
            <a:ext cx="3272948" cy="2193670"/>
            <a:chOff x="288091" y="3538052"/>
            <a:chExt cx="5610910" cy="4425741"/>
          </a:xfrm>
        </p:grpSpPr>
        <p:sp>
          <p:nvSpPr>
            <p:cNvPr id="534" name="Google Shape;534;p29"/>
            <p:cNvSpPr/>
            <p:nvPr/>
          </p:nvSpPr>
          <p:spPr>
            <a:xfrm rot="925066">
              <a:off x="628966" y="4135125"/>
              <a:ext cx="4929160"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35" name="Google Shape;535;p29"/>
            <p:cNvGrpSpPr/>
            <p:nvPr/>
          </p:nvGrpSpPr>
          <p:grpSpPr>
            <a:xfrm>
              <a:off x="4144532" y="4812865"/>
              <a:ext cx="655771" cy="877902"/>
              <a:chOff x="4110610" y="3295621"/>
              <a:chExt cx="655771" cy="877902"/>
            </a:xfrm>
          </p:grpSpPr>
          <p:grpSp>
            <p:nvGrpSpPr>
              <p:cNvPr id="536" name="Google Shape;536;p29"/>
              <p:cNvGrpSpPr/>
              <p:nvPr/>
            </p:nvGrpSpPr>
            <p:grpSpPr>
              <a:xfrm>
                <a:off x="4110610" y="3295621"/>
                <a:ext cx="383810" cy="329745"/>
                <a:chOff x="3730718" y="705949"/>
                <a:chExt cx="1993076" cy="1624075"/>
              </a:xfrm>
            </p:grpSpPr>
            <p:sp>
              <p:nvSpPr>
                <p:cNvPr id="537" name="Google Shape;537;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38" name="Google Shape;538;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39" name="Google Shape;539;p29"/>
              <p:cNvGrpSpPr/>
              <p:nvPr/>
            </p:nvGrpSpPr>
            <p:grpSpPr>
              <a:xfrm>
                <a:off x="4424416" y="3842493"/>
                <a:ext cx="341965" cy="331030"/>
                <a:chOff x="3730718" y="705949"/>
                <a:chExt cx="1993076" cy="1624075"/>
              </a:xfrm>
            </p:grpSpPr>
            <p:sp>
              <p:nvSpPr>
                <p:cNvPr id="540" name="Google Shape;540;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1" name="Google Shape;541;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grpSp>
        <p:nvGrpSpPr>
          <p:cNvPr id="542" name="Google Shape;542;p29"/>
          <p:cNvGrpSpPr/>
          <p:nvPr/>
        </p:nvGrpSpPr>
        <p:grpSpPr>
          <a:xfrm rot="-555601">
            <a:off x="-243369" y="1418933"/>
            <a:ext cx="2775490" cy="2400430"/>
            <a:chOff x="-1253376" y="2733032"/>
            <a:chExt cx="5638045" cy="4433224"/>
          </a:xfrm>
        </p:grpSpPr>
        <p:sp>
          <p:nvSpPr>
            <p:cNvPr id="543" name="Google Shape;543;p29"/>
            <p:cNvSpPr/>
            <p:nvPr/>
          </p:nvSpPr>
          <p:spPr>
            <a:xfrm rot="925066">
              <a:off x="-913007" y="3333847"/>
              <a:ext cx="4957308" cy="3231594"/>
            </a:xfrm>
            <a:custGeom>
              <a:avLst/>
              <a:gdLst/>
              <a:ahLst/>
              <a:cxnLst/>
              <a:rect l="l" t="t" r="r" b="b"/>
              <a:pathLst>
                <a:path w="43503"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44" name="Google Shape;544;p29"/>
            <p:cNvGrpSpPr/>
            <p:nvPr/>
          </p:nvGrpSpPr>
          <p:grpSpPr>
            <a:xfrm>
              <a:off x="150811" y="3441237"/>
              <a:ext cx="3276169" cy="724960"/>
              <a:chOff x="116889" y="1923993"/>
              <a:chExt cx="3276169" cy="724960"/>
            </a:xfrm>
          </p:grpSpPr>
          <p:grpSp>
            <p:nvGrpSpPr>
              <p:cNvPr id="545" name="Google Shape;545;p29"/>
              <p:cNvGrpSpPr/>
              <p:nvPr/>
            </p:nvGrpSpPr>
            <p:grpSpPr>
              <a:xfrm>
                <a:off x="1297474" y="2027396"/>
                <a:ext cx="383810" cy="329745"/>
                <a:chOff x="3730718" y="705949"/>
                <a:chExt cx="1993076" cy="1624075"/>
              </a:xfrm>
            </p:grpSpPr>
            <p:sp>
              <p:nvSpPr>
                <p:cNvPr id="546" name="Google Shape;54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47" name="Google Shape;54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48" name="Google Shape;548;p29"/>
              <p:cNvGrpSpPr/>
              <p:nvPr/>
            </p:nvGrpSpPr>
            <p:grpSpPr>
              <a:xfrm>
                <a:off x="2189973" y="2105231"/>
                <a:ext cx="341965" cy="331030"/>
                <a:chOff x="3730718" y="705949"/>
                <a:chExt cx="1993076" cy="1624075"/>
              </a:xfrm>
            </p:grpSpPr>
            <p:sp>
              <p:nvSpPr>
                <p:cNvPr id="549" name="Google Shape;54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0" name="Google Shape;55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1" name="Google Shape;551;p29"/>
              <p:cNvGrpSpPr/>
              <p:nvPr/>
            </p:nvGrpSpPr>
            <p:grpSpPr>
              <a:xfrm>
                <a:off x="116889" y="1923993"/>
                <a:ext cx="531032" cy="465646"/>
                <a:chOff x="3730718" y="705949"/>
                <a:chExt cx="1993076" cy="1624075"/>
              </a:xfrm>
            </p:grpSpPr>
            <p:sp>
              <p:nvSpPr>
                <p:cNvPr id="552" name="Google Shape;55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3" name="Google Shape;55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54" name="Google Shape;554;p29"/>
              <p:cNvGrpSpPr/>
              <p:nvPr/>
            </p:nvGrpSpPr>
            <p:grpSpPr>
              <a:xfrm>
                <a:off x="3051093" y="2331437"/>
                <a:ext cx="341965" cy="317516"/>
                <a:chOff x="3730718" y="705949"/>
                <a:chExt cx="1993076" cy="1624075"/>
              </a:xfrm>
            </p:grpSpPr>
            <p:sp>
              <p:nvSpPr>
                <p:cNvPr id="555" name="Google Shape;55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6" name="Google Shape;55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57" name="Google Shape;557;p29"/>
          <p:cNvSpPr/>
          <p:nvPr/>
        </p:nvSpPr>
        <p:spPr>
          <a:xfrm>
            <a:off x="0" y="3078866"/>
            <a:ext cx="12192000" cy="377913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8" name="Google Shape;558;p29"/>
          <p:cNvSpPr/>
          <p:nvPr/>
        </p:nvSpPr>
        <p:spPr>
          <a:xfrm>
            <a:off x="136031" y="3700215"/>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59" name="Google Shape;559;p29"/>
          <p:cNvSpPr/>
          <p:nvPr/>
        </p:nvSpPr>
        <p:spPr>
          <a:xfrm>
            <a:off x="459844" y="5202310"/>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0" name="Google Shape;560;p29"/>
          <p:cNvSpPr/>
          <p:nvPr/>
        </p:nvSpPr>
        <p:spPr>
          <a:xfrm>
            <a:off x="7045182" y="6108279"/>
            <a:ext cx="896600" cy="120980"/>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1" name="Google Shape;561;p29"/>
          <p:cNvSpPr/>
          <p:nvPr/>
        </p:nvSpPr>
        <p:spPr>
          <a:xfrm>
            <a:off x="8754006" y="6100697"/>
            <a:ext cx="896600" cy="7888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2" name="Google Shape;562;p29"/>
          <p:cNvGrpSpPr/>
          <p:nvPr/>
        </p:nvGrpSpPr>
        <p:grpSpPr>
          <a:xfrm>
            <a:off x="-718396" y="5096519"/>
            <a:ext cx="4408935" cy="3423678"/>
            <a:chOff x="-1253376" y="2733372"/>
            <a:chExt cx="5610911" cy="4425741"/>
          </a:xfrm>
        </p:grpSpPr>
        <p:sp>
          <p:nvSpPr>
            <p:cNvPr id="563" name="Google Shape;563;p29"/>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64" name="Google Shape;564;p29"/>
            <p:cNvGrpSpPr/>
            <p:nvPr/>
          </p:nvGrpSpPr>
          <p:grpSpPr>
            <a:xfrm>
              <a:off x="150811" y="3441237"/>
              <a:ext cx="3276169" cy="724960"/>
              <a:chOff x="116889" y="1923993"/>
              <a:chExt cx="3276169" cy="724960"/>
            </a:xfrm>
          </p:grpSpPr>
          <p:grpSp>
            <p:nvGrpSpPr>
              <p:cNvPr id="565" name="Google Shape;565;p29"/>
              <p:cNvGrpSpPr/>
              <p:nvPr/>
            </p:nvGrpSpPr>
            <p:grpSpPr>
              <a:xfrm>
                <a:off x="1297474" y="2027396"/>
                <a:ext cx="383810" cy="329745"/>
                <a:chOff x="3730718" y="705949"/>
                <a:chExt cx="1993076" cy="1624075"/>
              </a:xfrm>
            </p:grpSpPr>
            <p:sp>
              <p:nvSpPr>
                <p:cNvPr id="566" name="Google Shape;566;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67" name="Google Shape;567;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68" name="Google Shape;568;p29"/>
              <p:cNvGrpSpPr/>
              <p:nvPr/>
            </p:nvGrpSpPr>
            <p:grpSpPr>
              <a:xfrm>
                <a:off x="2189973" y="2105231"/>
                <a:ext cx="341965" cy="331030"/>
                <a:chOff x="3730718" y="705949"/>
                <a:chExt cx="1993076" cy="1624075"/>
              </a:xfrm>
            </p:grpSpPr>
            <p:sp>
              <p:nvSpPr>
                <p:cNvPr id="569" name="Google Shape;569;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0" name="Google Shape;570;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1" name="Google Shape;571;p29"/>
              <p:cNvGrpSpPr/>
              <p:nvPr/>
            </p:nvGrpSpPr>
            <p:grpSpPr>
              <a:xfrm>
                <a:off x="116889" y="1923993"/>
                <a:ext cx="531032" cy="465646"/>
                <a:chOff x="3730718" y="705949"/>
                <a:chExt cx="1993076" cy="1624075"/>
              </a:xfrm>
            </p:grpSpPr>
            <p:sp>
              <p:nvSpPr>
                <p:cNvPr id="572" name="Google Shape;572;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3" name="Google Shape;573;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74" name="Google Shape;574;p29"/>
              <p:cNvGrpSpPr/>
              <p:nvPr/>
            </p:nvGrpSpPr>
            <p:grpSpPr>
              <a:xfrm>
                <a:off x="3051093" y="2331437"/>
                <a:ext cx="341965" cy="317516"/>
                <a:chOff x="3730718" y="705949"/>
                <a:chExt cx="1993076" cy="1624075"/>
              </a:xfrm>
            </p:grpSpPr>
            <p:sp>
              <p:nvSpPr>
                <p:cNvPr id="575" name="Google Shape;575;p29"/>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6" name="Google Shape;576;p29"/>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grpSp>
      <p:sp>
        <p:nvSpPr>
          <p:cNvPr id="577" name="Google Shape;577;p29"/>
          <p:cNvSpPr/>
          <p:nvPr/>
        </p:nvSpPr>
        <p:spPr>
          <a:xfrm rot="1072314">
            <a:off x="3942763" y="1706967"/>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8" name="Google Shape;578;p29"/>
          <p:cNvSpPr/>
          <p:nvPr/>
        </p:nvSpPr>
        <p:spPr>
          <a:xfrm>
            <a:off x="1759503" y="4959206"/>
            <a:ext cx="3471735" cy="701316"/>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79" name="Google Shape;579;p29"/>
          <p:cNvSpPr/>
          <p:nvPr/>
        </p:nvSpPr>
        <p:spPr>
          <a:xfrm>
            <a:off x="9050075" y="4984263"/>
            <a:ext cx="3111997" cy="993744"/>
          </a:xfrm>
          <a:prstGeom prst="rect">
            <a:avLst/>
          </a:prstGeom>
          <a:solidFill>
            <a:srgbClr val="A06A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2_เค้าโครงแบบกำหนดเอง">
  <p:cSld name="12_เค้าโครงแบบกำหนดเอง">
    <p:spTree>
      <p:nvGrpSpPr>
        <p:cNvPr id="1" name="Shape 580"/>
        <p:cNvGrpSpPr/>
        <p:nvPr/>
      </p:nvGrpSpPr>
      <p:grpSpPr>
        <a:xfrm>
          <a:off x="0" y="0"/>
          <a:ext cx="0" cy="0"/>
          <a:chOff x="0" y="0"/>
          <a:chExt cx="0" cy="0"/>
        </a:xfrm>
      </p:grpSpPr>
      <p:sp>
        <p:nvSpPr>
          <p:cNvPr id="581" name="Google Shape;581;p30"/>
          <p:cNvSpPr txBox="1">
            <a:spLocks noGrp="1"/>
          </p:cNvSpPr>
          <p:nvPr>
            <p:ph type="dt" idx="10"/>
          </p:nvPr>
        </p:nvSpPr>
        <p:spPr>
          <a:xfrm>
            <a:off x="851848" y="6772106"/>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2" name="Google Shape;582;p30"/>
          <p:cNvSpPr txBox="1">
            <a:spLocks noGrp="1"/>
          </p:cNvSpPr>
          <p:nvPr>
            <p:ph type="ftr" idx="11"/>
          </p:nvPr>
        </p:nvSpPr>
        <p:spPr>
          <a:xfrm>
            <a:off x="4052248" y="6772106"/>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3" name="Google Shape;583;p30"/>
          <p:cNvSpPr txBox="1">
            <a:spLocks noGrp="1"/>
          </p:cNvSpPr>
          <p:nvPr>
            <p:ph type="sldNum" idx="12"/>
          </p:nvPr>
        </p:nvSpPr>
        <p:spPr>
          <a:xfrm>
            <a:off x="8624248" y="6772106"/>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584" name="Google Shape;584;p30"/>
          <p:cNvGrpSpPr/>
          <p:nvPr/>
        </p:nvGrpSpPr>
        <p:grpSpPr>
          <a:xfrm>
            <a:off x="-93728" y="2044988"/>
            <a:ext cx="12319629" cy="3951657"/>
            <a:chOff x="-57176" y="2933595"/>
            <a:chExt cx="12319629" cy="3951657"/>
          </a:xfrm>
        </p:grpSpPr>
        <p:sp>
          <p:nvSpPr>
            <p:cNvPr id="585" name="Google Shape;585;p30"/>
            <p:cNvSpPr/>
            <p:nvPr/>
          </p:nvSpPr>
          <p:spPr>
            <a:xfrm>
              <a:off x="-57176" y="2933595"/>
              <a:ext cx="12319629" cy="3951657"/>
            </a:xfrm>
            <a:custGeom>
              <a:avLst/>
              <a:gdLst/>
              <a:ahLst/>
              <a:cxnLst/>
              <a:rect l="l" t="t" r="r" b="b"/>
              <a:pathLst>
                <a:path w="12319629" h="5038271" extrusionOk="0">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6" name="Google Shape;586;p30"/>
            <p:cNvSpPr/>
            <p:nvPr/>
          </p:nvSpPr>
          <p:spPr>
            <a:xfrm rot="1072314">
              <a:off x="9949513" y="3580999"/>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87" name="Google Shape;587;p30"/>
            <p:cNvSpPr/>
            <p:nvPr/>
          </p:nvSpPr>
          <p:spPr>
            <a:xfrm>
              <a:off x="5801726" y="3694164"/>
              <a:ext cx="896600" cy="171229"/>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88" name="Google Shape;588;p30"/>
          <p:cNvGrpSpPr/>
          <p:nvPr/>
        </p:nvGrpSpPr>
        <p:grpSpPr>
          <a:xfrm>
            <a:off x="-596628" y="3151654"/>
            <a:ext cx="13429701" cy="3228842"/>
            <a:chOff x="-610276" y="2735898"/>
            <a:chExt cx="13429701" cy="3228842"/>
          </a:xfrm>
        </p:grpSpPr>
        <p:sp>
          <p:nvSpPr>
            <p:cNvPr id="589" name="Google Shape;589;p30"/>
            <p:cNvSpPr/>
            <p:nvPr/>
          </p:nvSpPr>
          <p:spPr>
            <a:xfrm rot="286334">
              <a:off x="-507216" y="3010881"/>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0" name="Google Shape;590;p30"/>
            <p:cNvSpPr/>
            <p:nvPr/>
          </p:nvSpPr>
          <p:spPr>
            <a:xfrm rot="-286334" flipH="1">
              <a:off x="8183438" y="3114362"/>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591" name="Google Shape;591;p30"/>
            <p:cNvGrpSpPr/>
            <p:nvPr/>
          </p:nvGrpSpPr>
          <p:grpSpPr>
            <a:xfrm>
              <a:off x="346238" y="3311271"/>
              <a:ext cx="419645" cy="357636"/>
              <a:chOff x="3730718" y="705949"/>
              <a:chExt cx="1993076" cy="1624075"/>
            </a:xfrm>
          </p:grpSpPr>
          <p:sp>
            <p:nvSpPr>
              <p:cNvPr id="592" name="Google Shape;59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3" name="Google Shape;59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4" name="Google Shape;594;p30"/>
            <p:cNvGrpSpPr/>
            <p:nvPr/>
          </p:nvGrpSpPr>
          <p:grpSpPr>
            <a:xfrm>
              <a:off x="1360152" y="3166534"/>
              <a:ext cx="417954" cy="354335"/>
              <a:chOff x="3730718" y="705949"/>
              <a:chExt cx="1993076" cy="1624075"/>
            </a:xfrm>
          </p:grpSpPr>
          <p:sp>
            <p:nvSpPr>
              <p:cNvPr id="595" name="Google Shape;59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E7B9F7"/>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6" name="Google Shape;59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597" name="Google Shape;597;p30"/>
            <p:cNvGrpSpPr/>
            <p:nvPr/>
          </p:nvGrpSpPr>
          <p:grpSpPr>
            <a:xfrm>
              <a:off x="10442054" y="3255726"/>
              <a:ext cx="443442" cy="354031"/>
              <a:chOff x="3730718" y="705949"/>
              <a:chExt cx="1993076" cy="1624075"/>
            </a:xfrm>
          </p:grpSpPr>
          <p:sp>
            <p:nvSpPr>
              <p:cNvPr id="598" name="Google Shape;598;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599" name="Google Shape;599;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0" name="Google Shape;600;p30"/>
            <p:cNvGrpSpPr/>
            <p:nvPr/>
          </p:nvGrpSpPr>
          <p:grpSpPr>
            <a:xfrm>
              <a:off x="11476287" y="3380041"/>
              <a:ext cx="443442" cy="378150"/>
              <a:chOff x="3730718" y="705949"/>
              <a:chExt cx="1993076" cy="1624075"/>
            </a:xfrm>
          </p:grpSpPr>
          <p:sp>
            <p:nvSpPr>
              <p:cNvPr id="601" name="Google Shape;601;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0070C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2" name="Google Shape;602;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3" name="Google Shape;603;p30"/>
            <p:cNvGrpSpPr/>
            <p:nvPr/>
          </p:nvGrpSpPr>
          <p:grpSpPr>
            <a:xfrm>
              <a:off x="10922249" y="3758495"/>
              <a:ext cx="411552" cy="377905"/>
              <a:chOff x="3730718" y="705949"/>
              <a:chExt cx="1993076" cy="1624075"/>
            </a:xfrm>
          </p:grpSpPr>
          <p:sp>
            <p:nvSpPr>
              <p:cNvPr id="604" name="Google Shape;604;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F714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5" name="Google Shape;605;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06" name="Google Shape;606;p30"/>
            <p:cNvGrpSpPr/>
            <p:nvPr/>
          </p:nvGrpSpPr>
          <p:grpSpPr>
            <a:xfrm>
              <a:off x="999257" y="3664915"/>
              <a:ext cx="455127" cy="407925"/>
              <a:chOff x="3730718" y="705949"/>
              <a:chExt cx="1993076" cy="1624075"/>
            </a:xfrm>
          </p:grpSpPr>
          <p:sp>
            <p:nvSpPr>
              <p:cNvPr id="607" name="Google Shape;607;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09B58"/>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08" name="Google Shape;608;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sp>
          <p:nvSpPr>
            <p:cNvPr id="609" name="Google Shape;609;p30"/>
            <p:cNvSpPr/>
            <p:nvPr/>
          </p:nvSpPr>
          <p:spPr>
            <a:xfrm rot="286334">
              <a:off x="2561745" y="2953826"/>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0" name="Google Shape;610;p30"/>
            <p:cNvSpPr/>
            <p:nvPr/>
          </p:nvSpPr>
          <p:spPr>
            <a:xfrm rot="286334">
              <a:off x="5339111" y="2919834"/>
              <a:ext cx="4532927" cy="2666441"/>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nvGrpSpPr>
            <p:cNvPr id="611" name="Google Shape;611;p30"/>
            <p:cNvGrpSpPr/>
            <p:nvPr/>
          </p:nvGrpSpPr>
          <p:grpSpPr>
            <a:xfrm>
              <a:off x="4348779" y="3338388"/>
              <a:ext cx="492298" cy="419803"/>
              <a:chOff x="3730718" y="705949"/>
              <a:chExt cx="1993076" cy="1624075"/>
            </a:xfrm>
          </p:grpSpPr>
          <p:sp>
            <p:nvSpPr>
              <p:cNvPr id="612" name="Google Shape;612;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3" name="Google Shape;613;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14" name="Google Shape;614;p30"/>
            <p:cNvGrpSpPr/>
            <p:nvPr/>
          </p:nvGrpSpPr>
          <p:grpSpPr>
            <a:xfrm>
              <a:off x="7237131" y="3351648"/>
              <a:ext cx="492299" cy="424956"/>
              <a:chOff x="3730718" y="705949"/>
              <a:chExt cx="1993076" cy="1624075"/>
            </a:xfrm>
          </p:grpSpPr>
          <p:sp>
            <p:nvSpPr>
              <p:cNvPr id="615" name="Google Shape;615;p30"/>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6" name="Google Shape;616;p30"/>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617" name="Google Shape;617;p30"/>
          <p:cNvSpPr/>
          <p:nvPr/>
        </p:nvSpPr>
        <p:spPr>
          <a:xfrm>
            <a:off x="13648" y="4779412"/>
            <a:ext cx="12192000" cy="2494343"/>
          </a:xfrm>
          <a:prstGeom prst="rect">
            <a:avLst/>
          </a:prstGeom>
          <a:solidFill>
            <a:srgbClr val="A06A3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8" name="Google Shape;618;p30"/>
          <p:cNvSpPr/>
          <p:nvPr/>
        </p:nvSpPr>
        <p:spPr>
          <a:xfrm rot="1072314">
            <a:off x="1186788" y="2731034"/>
            <a:ext cx="843280" cy="330327"/>
          </a:xfrm>
          <a:custGeom>
            <a:avLst/>
            <a:gdLst/>
            <a:ahLst/>
            <a:cxnLst/>
            <a:rect l="l" t="t" r="r" b="b"/>
            <a:pathLst>
              <a:path w="843280" h="330327" extrusionOk="0">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19" name="Google Shape;619;p30"/>
          <p:cNvSpPr/>
          <p:nvPr/>
        </p:nvSpPr>
        <p:spPr>
          <a:xfrm>
            <a:off x="1332983" y="675610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0" name="Google Shape;620;p30"/>
          <p:cNvSpPr/>
          <p:nvPr/>
        </p:nvSpPr>
        <p:spPr>
          <a:xfrm>
            <a:off x="3891589" y="5018751"/>
            <a:ext cx="896600" cy="109781"/>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1" name="Google Shape;621;p30"/>
          <p:cNvSpPr/>
          <p:nvPr/>
        </p:nvSpPr>
        <p:spPr>
          <a:xfrm>
            <a:off x="10930020" y="6463413"/>
            <a:ext cx="896600" cy="71586"/>
          </a:xfrm>
          <a:custGeom>
            <a:avLst/>
            <a:gdLst/>
            <a:ahLst/>
            <a:cxnLst/>
            <a:rect l="l" t="t" r="r" b="b"/>
            <a:pathLst>
              <a:path w="1097280" h="294690" extrusionOk="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22" name="Google Shape;622;p30"/>
          <p:cNvSpPr txBox="1">
            <a:spLocks noGrp="1"/>
          </p:cNvSpPr>
          <p:nvPr>
            <p:ph type="title"/>
          </p:nvPr>
        </p:nvSpPr>
        <p:spPr>
          <a:xfrm>
            <a:off x="3499435" y="85894"/>
            <a:ext cx="5287986" cy="2044671"/>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rgbClr val="562503"/>
              </a:buClr>
              <a:buSzPts val="6600"/>
              <a:buFont typeface="Itim"/>
              <a:buNone/>
              <a:defRPr sz="6600" b="1" cap="none">
                <a:solidFill>
                  <a:srgbClr val="562503"/>
                </a:solidFill>
                <a:latin typeface="Itim"/>
                <a:ea typeface="Itim"/>
                <a:cs typeface="Itim"/>
                <a:sym typeface="Iti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เฉพาะชื่อเรื่อง">
  <p:cSld name="เฉพาะชื่อเรื่อง">
    <p:spTree>
      <p:nvGrpSpPr>
        <p:cNvPr id="1" name="Shape 623"/>
        <p:cNvGrpSpPr/>
        <p:nvPr/>
      </p:nvGrpSpPr>
      <p:grpSpPr>
        <a:xfrm>
          <a:off x="0" y="0"/>
          <a:ext cx="0" cy="0"/>
          <a:chOff x="0" y="0"/>
          <a:chExt cx="0" cy="0"/>
        </a:xfrm>
      </p:grpSpPr>
      <p:sp>
        <p:nvSpPr>
          <p:cNvPr id="624" name="Google Shape;62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5" name="Google Shape;625;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6" name="Google Shape;626;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627" name="Google Shape;627;p31"/>
          <p:cNvGrpSpPr/>
          <p:nvPr/>
        </p:nvGrpSpPr>
        <p:grpSpPr>
          <a:xfrm flipH="1">
            <a:off x="11803564" y="3245379"/>
            <a:ext cx="1250465" cy="813416"/>
            <a:chOff x="28214" y="967908"/>
            <a:chExt cx="1250465" cy="813416"/>
          </a:xfrm>
        </p:grpSpPr>
        <p:cxnSp>
          <p:nvCxnSpPr>
            <p:cNvPr id="628" name="Google Shape;628;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29" name="Google Shape;629;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0" name="Google Shape;630;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1" name="Google Shape;631;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2" name="Google Shape;632;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3" name="Google Shape;633;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4" name="Google Shape;634;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35" name="Google Shape;635;p31"/>
          <p:cNvGrpSpPr/>
          <p:nvPr/>
        </p:nvGrpSpPr>
        <p:grpSpPr>
          <a:xfrm flipH="1">
            <a:off x="-419893" y="3663030"/>
            <a:ext cx="1250465" cy="813416"/>
            <a:chOff x="28214" y="967908"/>
            <a:chExt cx="1250465" cy="813416"/>
          </a:xfrm>
        </p:grpSpPr>
        <p:cxnSp>
          <p:nvCxnSpPr>
            <p:cNvPr id="636" name="Google Shape;636;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37" name="Google Shape;637;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38" name="Google Shape;638;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39" name="Google Shape;639;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0" name="Google Shape;640;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1" name="Google Shape;641;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2" name="Google Shape;642;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43" name="Google Shape;643;p31"/>
          <p:cNvGrpSpPr/>
          <p:nvPr/>
        </p:nvGrpSpPr>
        <p:grpSpPr>
          <a:xfrm flipH="1">
            <a:off x="11285582" y="-196836"/>
            <a:ext cx="1250465" cy="813416"/>
            <a:chOff x="28214" y="967908"/>
            <a:chExt cx="1250465" cy="813416"/>
          </a:xfrm>
        </p:grpSpPr>
        <p:cxnSp>
          <p:nvCxnSpPr>
            <p:cNvPr id="644" name="Google Shape;644;p31"/>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45" name="Google Shape;645;p31"/>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6" name="Google Shape;646;p31"/>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7" name="Google Shape;647;p31"/>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48" name="Google Shape;648;p31"/>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49" name="Google Shape;649;p31"/>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0" name="Google Shape;650;p31"/>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51" name="Google Shape;651;p31"/>
          <p:cNvGrpSpPr/>
          <p:nvPr/>
        </p:nvGrpSpPr>
        <p:grpSpPr>
          <a:xfrm>
            <a:off x="-263656" y="18725"/>
            <a:ext cx="1101156" cy="884384"/>
            <a:chOff x="1752751" y="749874"/>
            <a:chExt cx="1101156" cy="884384"/>
          </a:xfrm>
        </p:grpSpPr>
        <p:cxnSp>
          <p:nvCxnSpPr>
            <p:cNvPr id="652" name="Google Shape;652;p31"/>
            <p:cNvCxnSpPr/>
            <p:nvPr/>
          </p:nvCxnSpPr>
          <p:spPr>
            <a:xfrm>
              <a:off x="2280622" y="749874"/>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653" name="Google Shape;653;p31"/>
            <p:cNvCxnSpPr/>
            <p:nvPr/>
          </p:nvCxnSpPr>
          <p:spPr>
            <a:xfrm>
              <a:off x="1819089" y="1070842"/>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4" name="Google Shape;654;p31"/>
            <p:cNvCxnSpPr/>
            <p:nvPr/>
          </p:nvCxnSpPr>
          <p:spPr>
            <a:xfrm>
              <a:off x="1950530"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5" name="Google Shape;655;p31"/>
            <p:cNvCxnSpPr/>
            <p:nvPr/>
          </p:nvCxnSpPr>
          <p:spPr>
            <a:xfrm>
              <a:off x="2506795" y="1070842"/>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6" name="Google Shape;656;p31"/>
            <p:cNvCxnSpPr/>
            <p:nvPr/>
          </p:nvCxnSpPr>
          <p:spPr>
            <a:xfrm>
              <a:off x="2006410" y="1352550"/>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657" name="Google Shape;657;p31"/>
            <p:cNvCxnSpPr/>
            <p:nvPr/>
          </p:nvCxnSpPr>
          <p:spPr>
            <a:xfrm>
              <a:off x="2788735" y="1352550"/>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8" name="Google Shape;658;p31"/>
            <p:cNvCxnSpPr/>
            <p:nvPr/>
          </p:nvCxnSpPr>
          <p:spPr>
            <a:xfrm>
              <a:off x="2156275" y="133742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659" name="Google Shape;659;p31"/>
            <p:cNvCxnSpPr/>
            <p:nvPr/>
          </p:nvCxnSpPr>
          <p:spPr>
            <a:xfrm>
              <a:off x="1752751" y="1615556"/>
              <a:ext cx="847497" cy="0"/>
            </a:xfrm>
            <a:prstGeom prst="straightConnector1">
              <a:avLst/>
            </a:prstGeom>
            <a:noFill/>
            <a:ln w="57150" cap="flat" cmpd="sng">
              <a:solidFill>
                <a:srgbClr val="672E05"/>
              </a:solidFill>
              <a:prstDash val="solid"/>
              <a:miter lim="800000"/>
              <a:headEnd type="none" w="sm" len="sm"/>
              <a:tailEnd type="none" w="sm" len="sm"/>
            </a:ln>
          </p:spPr>
        </p:cxnSp>
      </p:grpSp>
      <p:grpSp>
        <p:nvGrpSpPr>
          <p:cNvPr id="660" name="Google Shape;660;p31"/>
          <p:cNvGrpSpPr/>
          <p:nvPr/>
        </p:nvGrpSpPr>
        <p:grpSpPr>
          <a:xfrm>
            <a:off x="0" y="5161280"/>
            <a:ext cx="12192000" cy="1696718"/>
            <a:chOff x="0" y="5038725"/>
            <a:chExt cx="12192000" cy="1819273"/>
          </a:xfrm>
        </p:grpSpPr>
        <p:sp>
          <p:nvSpPr>
            <p:cNvPr id="661" name="Google Shape;661;p31"/>
            <p:cNvSpPr/>
            <p:nvPr/>
          </p:nvSpPr>
          <p:spPr>
            <a:xfrm>
              <a:off x="0" y="5038725"/>
              <a:ext cx="12192000" cy="1819273"/>
            </a:xfrm>
            <a:prstGeom prst="rect">
              <a:avLst/>
            </a:prstGeom>
            <a:solidFill>
              <a:srgbClr val="A06A3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cxnSp>
          <p:nvCxnSpPr>
            <p:cNvPr id="662" name="Google Shape;662;p31"/>
            <p:cNvCxnSpPr/>
            <p:nvPr/>
          </p:nvCxnSpPr>
          <p:spPr>
            <a:xfrm>
              <a:off x="0" y="5516880"/>
              <a:ext cx="5554740" cy="0"/>
            </a:xfrm>
            <a:prstGeom prst="straightConnector1">
              <a:avLst/>
            </a:prstGeom>
            <a:noFill/>
            <a:ln w="57150" cap="flat" cmpd="sng">
              <a:solidFill>
                <a:schemeClr val="dk1"/>
              </a:solidFill>
              <a:prstDash val="solid"/>
              <a:miter lim="800000"/>
              <a:headEnd type="none" w="sm" len="sm"/>
              <a:tailEnd type="none" w="sm" len="sm"/>
            </a:ln>
          </p:spPr>
        </p:cxnSp>
        <p:cxnSp>
          <p:nvCxnSpPr>
            <p:cNvPr id="663" name="Google Shape;663;p31"/>
            <p:cNvCxnSpPr/>
            <p:nvPr/>
          </p:nvCxnSpPr>
          <p:spPr>
            <a:xfrm>
              <a:off x="6395321" y="5516880"/>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4" name="Google Shape;664;p31"/>
            <p:cNvCxnSpPr/>
            <p:nvPr/>
          </p:nvCxnSpPr>
          <p:spPr>
            <a:xfrm>
              <a:off x="5481656" y="5948361"/>
              <a:ext cx="1168400" cy="0"/>
            </a:xfrm>
            <a:prstGeom prst="straightConnector1">
              <a:avLst/>
            </a:prstGeom>
            <a:noFill/>
            <a:ln w="57150" cap="flat" cmpd="sng">
              <a:solidFill>
                <a:schemeClr val="dk1"/>
              </a:solidFill>
              <a:prstDash val="solid"/>
              <a:miter lim="800000"/>
              <a:headEnd type="none" w="sm" len="sm"/>
              <a:tailEnd type="none" w="sm" len="sm"/>
            </a:ln>
          </p:spPr>
        </p:cxnSp>
        <p:cxnSp>
          <p:nvCxnSpPr>
            <p:cNvPr id="665" name="Google Shape;665;p31"/>
            <p:cNvCxnSpPr/>
            <p:nvPr/>
          </p:nvCxnSpPr>
          <p:spPr>
            <a:xfrm rot="10800000" flipH="1">
              <a:off x="387644" y="6068639"/>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6" name="Google Shape;666;p31"/>
            <p:cNvCxnSpPr/>
            <p:nvPr/>
          </p:nvCxnSpPr>
          <p:spPr>
            <a:xfrm rot="10800000" flipH="1">
              <a:off x="8114463" y="6459152"/>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7" name="Google Shape;667;p31"/>
            <p:cNvCxnSpPr/>
            <p:nvPr/>
          </p:nvCxnSpPr>
          <p:spPr>
            <a:xfrm rot="10800000" flipH="1">
              <a:off x="9244249" y="5570878"/>
              <a:ext cx="2947751" cy="10160"/>
            </a:xfrm>
            <a:prstGeom prst="straightConnector1">
              <a:avLst/>
            </a:prstGeom>
            <a:noFill/>
            <a:ln w="57150" cap="flat" cmpd="sng">
              <a:solidFill>
                <a:schemeClr val="dk1"/>
              </a:solidFill>
              <a:prstDash val="solid"/>
              <a:miter lim="800000"/>
              <a:headEnd type="none" w="sm" len="sm"/>
              <a:tailEnd type="none" w="sm" len="sm"/>
            </a:ln>
          </p:spPr>
        </p:cxnSp>
        <p:cxnSp>
          <p:nvCxnSpPr>
            <p:cNvPr id="668" name="Google Shape;668;p31"/>
            <p:cNvCxnSpPr/>
            <p:nvPr/>
          </p:nvCxnSpPr>
          <p:spPr>
            <a:xfrm>
              <a:off x="3775148" y="6459152"/>
              <a:ext cx="1140494" cy="0"/>
            </a:xfrm>
            <a:prstGeom prst="straightConnector1">
              <a:avLst/>
            </a:prstGeom>
            <a:noFill/>
            <a:ln w="57150" cap="flat" cmpd="sng">
              <a:solidFill>
                <a:schemeClr val="dk1"/>
              </a:solidFill>
              <a:prstDash val="solid"/>
              <a:miter lim="800000"/>
              <a:headEnd type="none" w="sm" len="sm"/>
              <a:tailEnd type="none" w="sm" len="sm"/>
            </a:ln>
          </p:spPr>
        </p:cxnSp>
        <p:cxnSp>
          <p:nvCxnSpPr>
            <p:cNvPr id="669" name="Google Shape;669;p31"/>
            <p:cNvCxnSpPr/>
            <p:nvPr/>
          </p:nvCxnSpPr>
          <p:spPr>
            <a:xfrm>
              <a:off x="8097263" y="5948361"/>
              <a:ext cx="431800" cy="0"/>
            </a:xfrm>
            <a:prstGeom prst="straightConnector1">
              <a:avLst/>
            </a:prstGeom>
            <a:noFill/>
            <a:ln w="57150" cap="flat" cmpd="sng">
              <a:solidFill>
                <a:schemeClr val="dk1"/>
              </a:solidFill>
              <a:prstDash val="solid"/>
              <a:miter lim="800000"/>
              <a:headEnd type="none" w="sm" len="sm"/>
              <a:tailEnd type="none" w="sm" len="sm"/>
            </a:ln>
          </p:spPr>
        </p:cxnSp>
      </p:grpSp>
      <p:grpSp>
        <p:nvGrpSpPr>
          <p:cNvPr id="670" name="Google Shape;670;p31"/>
          <p:cNvGrpSpPr/>
          <p:nvPr/>
        </p:nvGrpSpPr>
        <p:grpSpPr>
          <a:xfrm>
            <a:off x="387644" y="229590"/>
            <a:ext cx="11430108" cy="4931690"/>
            <a:chOff x="387644" y="292626"/>
            <a:chExt cx="11430108" cy="4868654"/>
          </a:xfrm>
        </p:grpSpPr>
        <p:grpSp>
          <p:nvGrpSpPr>
            <p:cNvPr id="671" name="Google Shape;671;p31"/>
            <p:cNvGrpSpPr/>
            <p:nvPr/>
          </p:nvGrpSpPr>
          <p:grpSpPr>
            <a:xfrm>
              <a:off x="387644" y="292626"/>
              <a:ext cx="11430108" cy="4868654"/>
              <a:chOff x="387644" y="292626"/>
              <a:chExt cx="11430108" cy="4868654"/>
            </a:xfrm>
          </p:grpSpPr>
          <p:sp>
            <p:nvSpPr>
              <p:cNvPr id="672" name="Google Shape;672;p31"/>
              <p:cNvSpPr/>
              <p:nvPr/>
            </p:nvSpPr>
            <p:spPr>
              <a:xfrm>
                <a:off x="387644" y="292626"/>
                <a:ext cx="11430108" cy="4868654"/>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3" name="Google Shape;673;p31"/>
              <p:cNvSpPr/>
              <p:nvPr/>
            </p:nvSpPr>
            <p:spPr>
              <a:xfrm>
                <a:off x="726440" y="629513"/>
                <a:ext cx="10739120" cy="4189188"/>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4" name="Google Shape;674;p31"/>
              <p:cNvSpPr/>
              <p:nvPr/>
            </p:nvSpPr>
            <p:spPr>
              <a:xfrm>
                <a:off x="4056543" y="629513"/>
                <a:ext cx="288852" cy="4189188"/>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5" name="Google Shape;675;p31"/>
              <p:cNvSpPr/>
              <p:nvPr/>
            </p:nvSpPr>
            <p:spPr>
              <a:xfrm>
                <a:off x="7808411" y="638988"/>
                <a:ext cx="288852" cy="4179713"/>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6" name="Google Shape;676;p31"/>
              <p:cNvSpPr/>
              <p:nvPr/>
            </p:nvSpPr>
            <p:spPr>
              <a:xfrm rot="5400000">
                <a:off x="6017250" y="-3411686"/>
                <a:ext cx="157500" cy="10739120"/>
              </a:xfrm>
              <a:prstGeom prst="rect">
                <a:avLst/>
              </a:prstGeom>
              <a:solidFill>
                <a:srgbClr val="754F28"/>
              </a:solidFill>
              <a:ln w="57150" cap="flat" cmpd="sng">
                <a:solidFill>
                  <a:schemeClr val="dk1"/>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77" name="Google Shape;677;p31"/>
            <p:cNvGrpSpPr/>
            <p:nvPr/>
          </p:nvGrpSpPr>
          <p:grpSpPr>
            <a:xfrm>
              <a:off x="726439" y="851536"/>
              <a:ext cx="3330103" cy="1027588"/>
              <a:chOff x="726440" y="851537"/>
              <a:chExt cx="3155886" cy="1019800"/>
            </a:xfrm>
          </p:grpSpPr>
          <p:sp>
            <p:nvSpPr>
              <p:cNvPr id="678" name="Google Shape;678;p31"/>
              <p:cNvSpPr/>
              <p:nvPr/>
            </p:nvSpPr>
            <p:spPr>
              <a:xfrm>
                <a:off x="726440"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79" name="Google Shape;679;p31"/>
              <p:cNvSpPr/>
              <p:nvPr/>
            </p:nvSpPr>
            <p:spPr>
              <a:xfrm>
                <a:off x="1015292"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0" name="Google Shape;680;p31"/>
              <p:cNvSpPr/>
              <p:nvPr/>
            </p:nvSpPr>
            <p:spPr>
              <a:xfrm>
                <a:off x="1296894" y="851537"/>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1" name="Google Shape;681;p31"/>
              <p:cNvSpPr/>
              <p:nvPr/>
            </p:nvSpPr>
            <p:spPr>
              <a:xfrm>
                <a:off x="1585746"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2" name="Google Shape;682;p31"/>
              <p:cNvSpPr/>
              <p:nvPr/>
            </p:nvSpPr>
            <p:spPr>
              <a:xfrm>
                <a:off x="1867348" y="851537"/>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3" name="Google Shape;683;p31"/>
              <p:cNvSpPr/>
              <p:nvPr/>
            </p:nvSpPr>
            <p:spPr>
              <a:xfrm>
                <a:off x="2156200" y="851537"/>
                <a:ext cx="288852" cy="1013605"/>
              </a:xfrm>
              <a:prstGeom prst="roundRect">
                <a:avLst>
                  <a:gd name="adj" fmla="val 16667"/>
                </a:avLst>
              </a:prstGeom>
              <a:solidFill>
                <a:srgbClr val="C0EEE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4" name="Google Shape;684;p31"/>
              <p:cNvSpPr/>
              <p:nvPr/>
            </p:nvSpPr>
            <p:spPr>
              <a:xfrm>
                <a:off x="2437802" y="851537"/>
                <a:ext cx="288852" cy="1013605"/>
              </a:xfrm>
              <a:prstGeom prst="roundRect">
                <a:avLst>
                  <a:gd name="adj" fmla="val 16667"/>
                </a:avLst>
              </a:prstGeom>
              <a:solidFill>
                <a:srgbClr val="8BAD6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5" name="Google Shape;685;p31"/>
              <p:cNvSpPr/>
              <p:nvPr/>
            </p:nvSpPr>
            <p:spPr>
              <a:xfrm>
                <a:off x="2726654" y="851537"/>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6" name="Google Shape;686;p31"/>
              <p:cNvSpPr/>
              <p:nvPr/>
            </p:nvSpPr>
            <p:spPr>
              <a:xfrm>
                <a:off x="3023020" y="857732"/>
                <a:ext cx="288852" cy="1013605"/>
              </a:xfrm>
              <a:prstGeom prst="roundRect">
                <a:avLst>
                  <a:gd name="adj" fmla="val 16667"/>
                </a:avLst>
              </a:prstGeom>
              <a:solidFill>
                <a:srgbClr val="DE724C"/>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7" name="Google Shape;687;p31"/>
              <p:cNvSpPr/>
              <p:nvPr/>
            </p:nvSpPr>
            <p:spPr>
              <a:xfrm>
                <a:off x="3311872" y="857732"/>
                <a:ext cx="288852" cy="1013605"/>
              </a:xfrm>
              <a:prstGeom prst="roundRect">
                <a:avLst>
                  <a:gd name="adj" fmla="val 16667"/>
                </a:avLst>
              </a:prstGeom>
              <a:solidFill>
                <a:srgbClr val="EDD36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88" name="Google Shape;688;p31"/>
              <p:cNvSpPr/>
              <p:nvPr/>
            </p:nvSpPr>
            <p:spPr>
              <a:xfrm>
                <a:off x="3593474" y="857732"/>
                <a:ext cx="288852" cy="1013605"/>
              </a:xfrm>
              <a:prstGeom prst="roundRect">
                <a:avLst>
                  <a:gd name="adj" fmla="val 16667"/>
                </a:avLst>
              </a:prstGeom>
              <a:solidFill>
                <a:srgbClr val="EFC8DB"/>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689" name="Google Shape;689;p31"/>
            <p:cNvGrpSpPr/>
            <p:nvPr/>
          </p:nvGrpSpPr>
          <p:grpSpPr>
            <a:xfrm>
              <a:off x="4369087" y="856061"/>
              <a:ext cx="3439323" cy="1016821"/>
              <a:chOff x="726440" y="851537"/>
              <a:chExt cx="3155886" cy="1019800"/>
            </a:xfrm>
          </p:grpSpPr>
          <p:sp>
            <p:nvSpPr>
              <p:cNvPr id="690" name="Google Shape;690;p31"/>
              <p:cNvSpPr/>
              <p:nvPr/>
            </p:nvSpPr>
            <p:spPr>
              <a:xfrm>
                <a:off x="726440"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1" name="Google Shape;691;p31"/>
              <p:cNvSpPr/>
              <p:nvPr/>
            </p:nvSpPr>
            <p:spPr>
              <a:xfrm>
                <a:off x="1015292" y="851537"/>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2" name="Google Shape;692;p31"/>
              <p:cNvSpPr/>
              <p:nvPr/>
            </p:nvSpPr>
            <p:spPr>
              <a:xfrm>
                <a:off x="1296894"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3" name="Google Shape;693;p31"/>
              <p:cNvSpPr/>
              <p:nvPr/>
            </p:nvSpPr>
            <p:spPr>
              <a:xfrm>
                <a:off x="1585746" y="851537"/>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4" name="Google Shape;694;p31"/>
              <p:cNvSpPr/>
              <p:nvPr/>
            </p:nvSpPr>
            <p:spPr>
              <a:xfrm>
                <a:off x="1867348" y="851537"/>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5" name="Google Shape;695;p31"/>
              <p:cNvSpPr/>
              <p:nvPr/>
            </p:nvSpPr>
            <p:spPr>
              <a:xfrm>
                <a:off x="2156200"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6" name="Google Shape;696;p31"/>
              <p:cNvSpPr/>
              <p:nvPr/>
            </p:nvSpPr>
            <p:spPr>
              <a:xfrm>
                <a:off x="2437802" y="851537"/>
                <a:ext cx="288852" cy="1013605"/>
              </a:xfrm>
              <a:prstGeom prst="roundRect">
                <a:avLst>
                  <a:gd name="adj" fmla="val 16667"/>
                </a:avLst>
              </a:prstGeom>
              <a:solidFill>
                <a:srgbClr val="C9CB85"/>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7" name="Google Shape;697;p31"/>
              <p:cNvSpPr/>
              <p:nvPr/>
            </p:nvSpPr>
            <p:spPr>
              <a:xfrm>
                <a:off x="2726654" y="851537"/>
                <a:ext cx="288852" cy="1013605"/>
              </a:xfrm>
              <a:prstGeom prst="roundRect">
                <a:avLst>
                  <a:gd name="adj" fmla="val 16667"/>
                </a:avLst>
              </a:prstGeom>
              <a:solidFill>
                <a:srgbClr val="F4973A"/>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8" name="Google Shape;698;p31"/>
              <p:cNvSpPr/>
              <p:nvPr/>
            </p:nvSpPr>
            <p:spPr>
              <a:xfrm>
                <a:off x="3023020" y="857732"/>
                <a:ext cx="288852" cy="1013605"/>
              </a:xfrm>
              <a:prstGeom prst="roundRect">
                <a:avLst>
                  <a:gd name="adj" fmla="val 16667"/>
                </a:avLst>
              </a:prstGeom>
              <a:solidFill>
                <a:srgbClr val="F7E35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699" name="Google Shape;699;p31"/>
              <p:cNvSpPr/>
              <p:nvPr/>
            </p:nvSpPr>
            <p:spPr>
              <a:xfrm>
                <a:off x="3311872" y="857732"/>
                <a:ext cx="288852" cy="1013605"/>
              </a:xfrm>
              <a:prstGeom prst="roundRect">
                <a:avLst>
                  <a:gd name="adj" fmla="val 16667"/>
                </a:avLst>
              </a:prstGeom>
              <a:solidFill>
                <a:srgbClr val="DE516E"/>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0" name="Google Shape;700;p31"/>
              <p:cNvSpPr/>
              <p:nvPr/>
            </p:nvSpPr>
            <p:spPr>
              <a:xfrm>
                <a:off x="3593474" y="857732"/>
                <a:ext cx="288852" cy="1013605"/>
              </a:xfrm>
              <a:prstGeom prst="roundRect">
                <a:avLst>
                  <a:gd name="adj" fmla="val 16667"/>
                </a:avLst>
              </a:prstGeom>
              <a:solidFill>
                <a:srgbClr val="F8E0A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nvGrpSpPr>
            <p:cNvPr id="701" name="Google Shape;701;p31"/>
            <p:cNvGrpSpPr/>
            <p:nvPr/>
          </p:nvGrpSpPr>
          <p:grpSpPr>
            <a:xfrm>
              <a:off x="8107878" y="846850"/>
              <a:ext cx="3330103" cy="1027588"/>
              <a:chOff x="726440" y="851537"/>
              <a:chExt cx="3155886" cy="1019800"/>
            </a:xfrm>
          </p:grpSpPr>
          <p:sp>
            <p:nvSpPr>
              <p:cNvPr id="702" name="Google Shape;702;p31"/>
              <p:cNvSpPr/>
              <p:nvPr/>
            </p:nvSpPr>
            <p:spPr>
              <a:xfrm>
                <a:off x="72644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3" name="Google Shape;703;p31"/>
              <p:cNvSpPr/>
              <p:nvPr/>
            </p:nvSpPr>
            <p:spPr>
              <a:xfrm>
                <a:off x="1015292"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4" name="Google Shape;704;p31"/>
              <p:cNvSpPr/>
              <p:nvPr/>
            </p:nvSpPr>
            <p:spPr>
              <a:xfrm>
                <a:off x="1296894" y="851537"/>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5" name="Google Shape;705;p31"/>
              <p:cNvSpPr/>
              <p:nvPr/>
            </p:nvSpPr>
            <p:spPr>
              <a:xfrm>
                <a:off x="1585746"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6" name="Google Shape;706;p31"/>
              <p:cNvSpPr/>
              <p:nvPr/>
            </p:nvSpPr>
            <p:spPr>
              <a:xfrm>
                <a:off x="1867348" y="851537"/>
                <a:ext cx="288852" cy="1013605"/>
              </a:xfrm>
              <a:prstGeom prst="roundRect">
                <a:avLst>
                  <a:gd name="adj" fmla="val 16667"/>
                </a:avLst>
              </a:prstGeom>
              <a:solidFill>
                <a:srgbClr val="4A7E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7" name="Google Shape;707;p31"/>
              <p:cNvSpPr/>
              <p:nvPr/>
            </p:nvSpPr>
            <p:spPr>
              <a:xfrm>
                <a:off x="2156200" y="851537"/>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8" name="Google Shape;708;p31"/>
              <p:cNvSpPr/>
              <p:nvPr/>
            </p:nvSpPr>
            <p:spPr>
              <a:xfrm>
                <a:off x="2437802" y="851537"/>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09" name="Google Shape;709;p31"/>
              <p:cNvSpPr/>
              <p:nvPr/>
            </p:nvSpPr>
            <p:spPr>
              <a:xfrm>
                <a:off x="2726654" y="851537"/>
                <a:ext cx="288852" cy="1013605"/>
              </a:xfrm>
              <a:prstGeom prst="roundRect">
                <a:avLst>
                  <a:gd name="adj" fmla="val 16667"/>
                </a:avLst>
              </a:prstGeom>
              <a:solidFill>
                <a:srgbClr val="EAB844"/>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0" name="Google Shape;710;p31"/>
              <p:cNvSpPr/>
              <p:nvPr/>
            </p:nvSpPr>
            <p:spPr>
              <a:xfrm>
                <a:off x="3023020" y="857732"/>
                <a:ext cx="288852" cy="1013605"/>
              </a:xfrm>
              <a:prstGeom prst="roundRect">
                <a:avLst>
                  <a:gd name="adj" fmla="val 16667"/>
                </a:avLst>
              </a:prstGeom>
              <a:solidFill>
                <a:srgbClr val="C8683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1" name="Google Shape;711;p31"/>
              <p:cNvSpPr/>
              <p:nvPr/>
            </p:nvSpPr>
            <p:spPr>
              <a:xfrm>
                <a:off x="3311872" y="857732"/>
                <a:ext cx="288852" cy="1013605"/>
              </a:xfrm>
              <a:prstGeom prst="roundRect">
                <a:avLst>
                  <a:gd name="adj" fmla="val 16667"/>
                </a:avLst>
              </a:prstGeom>
              <a:solidFill>
                <a:srgbClr val="EEA7C2"/>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sp>
            <p:nvSpPr>
              <p:cNvPr id="712" name="Google Shape;712;p31"/>
              <p:cNvSpPr/>
              <p:nvPr/>
            </p:nvSpPr>
            <p:spPr>
              <a:xfrm>
                <a:off x="3593474" y="857732"/>
                <a:ext cx="288852" cy="1013605"/>
              </a:xfrm>
              <a:prstGeom prst="roundRect">
                <a:avLst>
                  <a:gd name="adj" fmla="val 16667"/>
                </a:avLst>
              </a:prstGeom>
              <a:solidFill>
                <a:srgbClr val="8CC3E8"/>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Itim"/>
                  <a:ea typeface="Itim"/>
                  <a:cs typeface="Itim"/>
                  <a:sym typeface="Itim"/>
                </a:endParaRPr>
              </a:p>
            </p:txBody>
          </p:sp>
        </p:grpSp>
      </p:grpSp>
      <p:sp>
        <p:nvSpPr>
          <p:cNvPr id="713" name="Google Shape;713;p31"/>
          <p:cNvSpPr txBox="1">
            <a:spLocks noGrp="1"/>
          </p:cNvSpPr>
          <p:nvPr>
            <p:ph type="body" idx="1"/>
          </p:nvPr>
        </p:nvSpPr>
        <p:spPr>
          <a:xfrm>
            <a:off x="1440901"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4" name="Google Shape;714;p31"/>
          <p:cNvSpPr txBox="1">
            <a:spLocks noGrp="1"/>
          </p:cNvSpPr>
          <p:nvPr>
            <p:ph type="body" idx="2"/>
          </p:nvPr>
        </p:nvSpPr>
        <p:spPr>
          <a:xfrm>
            <a:off x="860252"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5" name="Google Shape;715;p31"/>
          <p:cNvSpPr txBox="1">
            <a:spLocks noGrp="1"/>
          </p:cNvSpPr>
          <p:nvPr>
            <p:ph type="body" idx="3"/>
          </p:nvPr>
        </p:nvSpPr>
        <p:spPr>
          <a:xfrm>
            <a:off x="5122805" y="2649283"/>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6" name="Google Shape;716;p31"/>
          <p:cNvSpPr txBox="1">
            <a:spLocks noGrp="1"/>
          </p:cNvSpPr>
          <p:nvPr>
            <p:ph type="body" idx="4"/>
          </p:nvPr>
        </p:nvSpPr>
        <p:spPr>
          <a:xfrm>
            <a:off x="4542156" y="3290273"/>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7" name="Google Shape;717;p31"/>
          <p:cNvSpPr txBox="1">
            <a:spLocks noGrp="1"/>
          </p:cNvSpPr>
          <p:nvPr>
            <p:ph type="body" idx="5"/>
          </p:nvPr>
        </p:nvSpPr>
        <p:spPr>
          <a:xfrm>
            <a:off x="8845420" y="2648347"/>
            <a:ext cx="1821521" cy="50974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62503"/>
              </a:buClr>
              <a:buSzPts val="2800"/>
              <a:buNone/>
              <a:defRPr b="1" cap="none">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8" name="Google Shape;718;p31"/>
          <p:cNvSpPr txBox="1">
            <a:spLocks noGrp="1"/>
          </p:cNvSpPr>
          <p:nvPr>
            <p:ph type="body" idx="6"/>
          </p:nvPr>
        </p:nvSpPr>
        <p:spPr>
          <a:xfrm>
            <a:off x="8264771" y="3289337"/>
            <a:ext cx="3060843" cy="1249363"/>
          </a:xfrm>
          <a:prstGeom prst="rect">
            <a:avLst/>
          </a:prstGeom>
          <a:noFill/>
          <a:ln>
            <a:noFill/>
          </a:ln>
        </p:spPr>
        <p:txBody>
          <a:bodyPr spcFirstLastPara="1" wrap="square" lIns="91425" tIns="45700" rIns="91425" bIns="45700" anchor="t" anchorCtr="0">
            <a:normAutofit/>
          </a:bodyPr>
          <a:lstStyle>
            <a:lvl1pPr marL="457200" lvl="0" indent="-228600" algn="just">
              <a:lnSpc>
                <a:spcPct val="90000"/>
              </a:lnSpc>
              <a:spcBef>
                <a:spcPts val="1000"/>
              </a:spcBef>
              <a:spcAft>
                <a:spcPts val="0"/>
              </a:spcAft>
              <a:buClr>
                <a:srgbClr val="562503"/>
              </a:buClr>
              <a:buSzPts val="1600"/>
              <a:buNone/>
              <a:defRPr sz="1600">
                <a:solidFill>
                  <a:srgbClr val="562503"/>
                </a:solidFill>
                <a:latin typeface="Itim"/>
                <a:ea typeface="Itim"/>
                <a:cs typeface="Itim"/>
                <a:sym typeface="Itim"/>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9"/>
        <p:cNvGrpSpPr/>
        <p:nvPr/>
      </p:nvGrpSpPr>
      <p:grpSpPr>
        <a:xfrm>
          <a:off x="0" y="0"/>
          <a:ext cx="0" cy="0"/>
          <a:chOff x="0" y="0"/>
          <a:ch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Itim"/>
              <a:buNone/>
              <a:defRPr sz="4400" b="0" i="0" u="none" strike="noStrike" cap="none">
                <a:solidFill>
                  <a:schemeClr val="dk1"/>
                </a:solidFill>
                <a:latin typeface="Itim"/>
                <a:ea typeface="Itim"/>
                <a:cs typeface="Itim"/>
                <a:sym typeface="Iti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Itim"/>
                <a:ea typeface="Itim"/>
                <a:cs typeface="Itim"/>
                <a:sym typeface="Itim"/>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Itim"/>
                <a:ea typeface="Itim"/>
                <a:cs typeface="Itim"/>
                <a:sym typeface="Itim"/>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Itim"/>
                <a:ea typeface="Itim"/>
                <a:cs typeface="Itim"/>
                <a:sym typeface="Itim"/>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Itim"/>
                <a:ea typeface="Itim"/>
                <a:cs typeface="Itim"/>
                <a:sym typeface="Itim"/>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Itim"/>
                <a:ea typeface="Itim"/>
                <a:cs typeface="Itim"/>
                <a:sym typeface="Itim"/>
              </a:defRPr>
            </a:lvl1pPr>
            <a:lvl2pPr marR="0" lvl="1" algn="l" rtl="0">
              <a:spcBef>
                <a:spcPts val="0"/>
              </a:spcBef>
              <a:spcAft>
                <a:spcPts val="0"/>
              </a:spcAft>
              <a:buSzPts val="1400"/>
              <a:buNone/>
              <a:defRPr sz="1800" b="0" i="0" u="none" strike="noStrike" cap="none">
                <a:solidFill>
                  <a:schemeClr val="dk1"/>
                </a:solidFill>
                <a:latin typeface="Itim"/>
                <a:ea typeface="Itim"/>
                <a:cs typeface="Itim"/>
                <a:sym typeface="Itim"/>
              </a:defRPr>
            </a:lvl2pPr>
            <a:lvl3pPr marR="0" lvl="2" algn="l" rtl="0">
              <a:spcBef>
                <a:spcPts val="0"/>
              </a:spcBef>
              <a:spcAft>
                <a:spcPts val="0"/>
              </a:spcAft>
              <a:buSzPts val="1400"/>
              <a:buNone/>
              <a:defRPr sz="1800" b="0" i="0" u="none" strike="noStrike" cap="none">
                <a:solidFill>
                  <a:schemeClr val="dk1"/>
                </a:solidFill>
                <a:latin typeface="Itim"/>
                <a:ea typeface="Itim"/>
                <a:cs typeface="Itim"/>
                <a:sym typeface="Itim"/>
              </a:defRPr>
            </a:lvl3pPr>
            <a:lvl4pPr marR="0" lvl="3" algn="l" rtl="0">
              <a:spcBef>
                <a:spcPts val="0"/>
              </a:spcBef>
              <a:spcAft>
                <a:spcPts val="0"/>
              </a:spcAft>
              <a:buSzPts val="1400"/>
              <a:buNone/>
              <a:defRPr sz="1800" b="0" i="0" u="none" strike="noStrike" cap="none">
                <a:solidFill>
                  <a:schemeClr val="dk1"/>
                </a:solidFill>
                <a:latin typeface="Itim"/>
                <a:ea typeface="Itim"/>
                <a:cs typeface="Itim"/>
                <a:sym typeface="Itim"/>
              </a:defRPr>
            </a:lvl4pPr>
            <a:lvl5pPr marR="0" lvl="4" algn="l" rtl="0">
              <a:spcBef>
                <a:spcPts val="0"/>
              </a:spcBef>
              <a:spcAft>
                <a:spcPts val="0"/>
              </a:spcAft>
              <a:buSzPts val="1400"/>
              <a:buNone/>
              <a:defRPr sz="1800" b="0" i="0" u="none" strike="noStrike" cap="none">
                <a:solidFill>
                  <a:schemeClr val="dk1"/>
                </a:solidFill>
                <a:latin typeface="Itim"/>
                <a:ea typeface="Itim"/>
                <a:cs typeface="Itim"/>
                <a:sym typeface="Itim"/>
              </a:defRPr>
            </a:lvl5pPr>
            <a:lvl6pPr marR="0" lvl="5" algn="l" rtl="0">
              <a:spcBef>
                <a:spcPts val="0"/>
              </a:spcBef>
              <a:spcAft>
                <a:spcPts val="0"/>
              </a:spcAft>
              <a:buSzPts val="1400"/>
              <a:buNone/>
              <a:defRPr sz="1800" b="0" i="0" u="none" strike="noStrike" cap="none">
                <a:solidFill>
                  <a:schemeClr val="dk1"/>
                </a:solidFill>
                <a:latin typeface="Itim"/>
                <a:ea typeface="Itim"/>
                <a:cs typeface="Itim"/>
                <a:sym typeface="Itim"/>
              </a:defRPr>
            </a:lvl6pPr>
            <a:lvl7pPr marR="0" lvl="6" algn="l" rtl="0">
              <a:spcBef>
                <a:spcPts val="0"/>
              </a:spcBef>
              <a:spcAft>
                <a:spcPts val="0"/>
              </a:spcAft>
              <a:buSzPts val="1400"/>
              <a:buNone/>
              <a:defRPr sz="1800" b="0" i="0" u="none" strike="noStrike" cap="none">
                <a:solidFill>
                  <a:schemeClr val="dk1"/>
                </a:solidFill>
                <a:latin typeface="Itim"/>
                <a:ea typeface="Itim"/>
                <a:cs typeface="Itim"/>
                <a:sym typeface="Itim"/>
              </a:defRPr>
            </a:lvl7pPr>
            <a:lvl8pPr marR="0" lvl="7" algn="l" rtl="0">
              <a:spcBef>
                <a:spcPts val="0"/>
              </a:spcBef>
              <a:spcAft>
                <a:spcPts val="0"/>
              </a:spcAft>
              <a:buSzPts val="1400"/>
              <a:buNone/>
              <a:defRPr sz="1800" b="0" i="0" u="none" strike="noStrike" cap="none">
                <a:solidFill>
                  <a:schemeClr val="dk1"/>
                </a:solidFill>
                <a:latin typeface="Itim"/>
                <a:ea typeface="Itim"/>
                <a:cs typeface="Itim"/>
                <a:sym typeface="Itim"/>
              </a:defRPr>
            </a:lvl8pPr>
            <a:lvl9pPr marR="0" lvl="8" algn="l" rtl="0">
              <a:spcBef>
                <a:spcPts val="0"/>
              </a:spcBef>
              <a:spcAft>
                <a:spcPts val="0"/>
              </a:spcAft>
              <a:buSzPts val="1400"/>
              <a:buNone/>
              <a:defRPr sz="1800" b="0" i="0" u="none" strike="noStrike" cap="none">
                <a:solidFill>
                  <a:schemeClr val="dk1"/>
                </a:solidFill>
                <a:latin typeface="Itim"/>
                <a:ea typeface="Itim"/>
                <a:cs typeface="Itim"/>
                <a:sym typeface="Itim"/>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Itim"/>
                <a:ea typeface="Itim"/>
                <a:cs typeface="Itim"/>
                <a:sym typeface="Itim"/>
              </a:defRPr>
            </a:lvl1pPr>
            <a:lvl2pPr marL="0" marR="0" lvl="1" indent="0" algn="r" rtl="0">
              <a:spcBef>
                <a:spcPts val="0"/>
              </a:spcBef>
              <a:buNone/>
              <a:defRPr sz="1200" b="0" i="0" u="none" strike="noStrike" cap="none">
                <a:solidFill>
                  <a:srgbClr val="888888"/>
                </a:solidFill>
                <a:latin typeface="Itim"/>
                <a:ea typeface="Itim"/>
                <a:cs typeface="Itim"/>
                <a:sym typeface="Itim"/>
              </a:defRPr>
            </a:lvl2pPr>
            <a:lvl3pPr marL="0" marR="0" lvl="2" indent="0" algn="r" rtl="0">
              <a:spcBef>
                <a:spcPts val="0"/>
              </a:spcBef>
              <a:buNone/>
              <a:defRPr sz="1200" b="0" i="0" u="none" strike="noStrike" cap="none">
                <a:solidFill>
                  <a:srgbClr val="888888"/>
                </a:solidFill>
                <a:latin typeface="Itim"/>
                <a:ea typeface="Itim"/>
                <a:cs typeface="Itim"/>
                <a:sym typeface="Itim"/>
              </a:defRPr>
            </a:lvl3pPr>
            <a:lvl4pPr marL="0" marR="0" lvl="3" indent="0" algn="r" rtl="0">
              <a:spcBef>
                <a:spcPts val="0"/>
              </a:spcBef>
              <a:buNone/>
              <a:defRPr sz="1200" b="0" i="0" u="none" strike="noStrike" cap="none">
                <a:solidFill>
                  <a:srgbClr val="888888"/>
                </a:solidFill>
                <a:latin typeface="Itim"/>
                <a:ea typeface="Itim"/>
                <a:cs typeface="Itim"/>
                <a:sym typeface="Itim"/>
              </a:defRPr>
            </a:lvl4pPr>
            <a:lvl5pPr marL="0" marR="0" lvl="4" indent="0" algn="r" rtl="0">
              <a:spcBef>
                <a:spcPts val="0"/>
              </a:spcBef>
              <a:buNone/>
              <a:defRPr sz="1200" b="0" i="0" u="none" strike="noStrike" cap="none">
                <a:solidFill>
                  <a:srgbClr val="888888"/>
                </a:solidFill>
                <a:latin typeface="Itim"/>
                <a:ea typeface="Itim"/>
                <a:cs typeface="Itim"/>
                <a:sym typeface="Itim"/>
              </a:defRPr>
            </a:lvl5pPr>
            <a:lvl6pPr marL="0" marR="0" lvl="5" indent="0" algn="r" rtl="0">
              <a:spcBef>
                <a:spcPts val="0"/>
              </a:spcBef>
              <a:buNone/>
              <a:defRPr sz="1200" b="0" i="0" u="none" strike="noStrike" cap="none">
                <a:solidFill>
                  <a:srgbClr val="888888"/>
                </a:solidFill>
                <a:latin typeface="Itim"/>
                <a:ea typeface="Itim"/>
                <a:cs typeface="Itim"/>
                <a:sym typeface="Itim"/>
              </a:defRPr>
            </a:lvl6pPr>
            <a:lvl7pPr marL="0" marR="0" lvl="6" indent="0" algn="r" rtl="0">
              <a:spcBef>
                <a:spcPts val="0"/>
              </a:spcBef>
              <a:buNone/>
              <a:defRPr sz="1200" b="0" i="0" u="none" strike="noStrike" cap="none">
                <a:solidFill>
                  <a:srgbClr val="888888"/>
                </a:solidFill>
                <a:latin typeface="Itim"/>
                <a:ea typeface="Itim"/>
                <a:cs typeface="Itim"/>
                <a:sym typeface="Itim"/>
              </a:defRPr>
            </a:lvl7pPr>
            <a:lvl8pPr marL="0" marR="0" lvl="7" indent="0" algn="r" rtl="0">
              <a:spcBef>
                <a:spcPts val="0"/>
              </a:spcBef>
              <a:buNone/>
              <a:defRPr sz="1200" b="0" i="0" u="none" strike="noStrike" cap="none">
                <a:solidFill>
                  <a:srgbClr val="888888"/>
                </a:solidFill>
                <a:latin typeface="Itim"/>
                <a:ea typeface="Itim"/>
                <a:cs typeface="Itim"/>
                <a:sym typeface="Itim"/>
              </a:defRPr>
            </a:lvl8pPr>
            <a:lvl9pPr marL="0" marR="0" lvl="8" indent="0" algn="r" rtl="0">
              <a:spcBef>
                <a:spcPts val="0"/>
              </a:spcBef>
              <a:buNone/>
              <a:defRPr sz="1200" b="0" i="0" u="none" strike="noStrike" cap="none">
                <a:solidFill>
                  <a:srgbClr val="888888"/>
                </a:solidFill>
                <a:latin typeface="Itim"/>
                <a:ea typeface="Itim"/>
                <a:cs typeface="Itim"/>
                <a:sym typeface="Itim"/>
              </a:defRPr>
            </a:lvl9pPr>
          </a:lstStyle>
          <a:p>
            <a:pPr marL="0" lvl="0" indent="0" algn="r" rtl="0">
              <a:spcBef>
                <a:spcPts val="0"/>
              </a:spcBef>
              <a:spcAft>
                <a:spcPts val="0"/>
              </a:spcAft>
              <a:buNone/>
            </a:pPr>
            <a:fld id="{00000000-1234-1234-1234-123412341234}" type="slidenum">
              <a:rPr lang="en-US"/>
              <a:t>‹#›</a:t>
            </a:fld>
            <a:endParaRPr/>
          </a:p>
        </p:txBody>
      </p:sp>
      <p:pic>
        <p:nvPicPr>
          <p:cNvPr id="15" name="Google Shape;15;p20" descr="Shape&#10;&#10;Description automatically generated with medium confidence"/>
          <p:cNvPicPr preferRelativeResize="0"/>
          <p:nvPr/>
        </p:nvPicPr>
        <p:blipFill rotWithShape="1">
          <a:blip r:embed="rId27">
            <a:alphaModFix/>
          </a:blip>
          <a:srcRect/>
          <a:stretch/>
        </p:blipFill>
        <p:spPr>
          <a:xfrm>
            <a:off x="-1657351" y="273050"/>
            <a:ext cx="1552575" cy="1552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2.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281"/>
        </a:solidFill>
        <a:effectLst/>
      </p:bgPr>
    </p:bg>
    <p:spTree>
      <p:nvGrpSpPr>
        <p:cNvPr id="1" name="Shape 2052"/>
        <p:cNvGrpSpPr/>
        <p:nvPr/>
      </p:nvGrpSpPr>
      <p:grpSpPr>
        <a:xfrm>
          <a:off x="0" y="0"/>
          <a:ext cx="0" cy="0"/>
          <a:chOff x="0" y="0"/>
          <a:chExt cx="0" cy="0"/>
        </a:xfrm>
      </p:grpSpPr>
      <p:sp>
        <p:nvSpPr>
          <p:cNvPr id="2053" name="Google Shape;2053;p1"/>
          <p:cNvSpPr txBox="1">
            <a:spLocks noGrp="1"/>
          </p:cNvSpPr>
          <p:nvPr>
            <p:ph type="title"/>
          </p:nvPr>
        </p:nvSpPr>
        <p:spPr>
          <a:xfrm>
            <a:off x="3522006" y="1800481"/>
            <a:ext cx="5287986" cy="204467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400"/>
              <a:buFont typeface="Coiny"/>
              <a:buNone/>
            </a:pPr>
            <a:r>
              <a:rPr lang="en-US" sz="4400" smtClean="0">
                <a:solidFill>
                  <a:srgbClr val="FF0000"/>
                </a:solidFill>
                <a:latin typeface="Coiny"/>
                <a:ea typeface="Coiny"/>
                <a:cs typeface="Coiny"/>
                <a:sym typeface="Coiny"/>
              </a:rPr>
              <a:t>Luyện tập</a:t>
            </a:r>
            <a:br>
              <a:rPr lang="en-US" sz="4400" smtClean="0">
                <a:solidFill>
                  <a:srgbClr val="FF0000"/>
                </a:solidFill>
                <a:latin typeface="Coiny"/>
                <a:ea typeface="Coiny"/>
                <a:cs typeface="Coiny"/>
                <a:sym typeface="Coiny"/>
              </a:rPr>
            </a:br>
            <a:r>
              <a:rPr lang="en-US" sz="4400" smtClean="0">
                <a:solidFill>
                  <a:srgbClr val="FF0000"/>
                </a:solidFill>
                <a:latin typeface="Coiny"/>
                <a:ea typeface="Coiny"/>
                <a:cs typeface="Coiny"/>
                <a:sym typeface="Coiny"/>
              </a:rPr>
              <a:t>            trang 25</a:t>
            </a:r>
            <a:endParaRPr sz="4400">
              <a:solidFill>
                <a:srgbClr val="FF0000"/>
              </a:solidFill>
              <a:latin typeface="Coiny"/>
              <a:ea typeface="Coiny"/>
              <a:cs typeface="Coiny"/>
              <a:sym typeface="Coiny"/>
            </a:endParaRPr>
          </a:p>
        </p:txBody>
      </p:sp>
      <p:sp>
        <p:nvSpPr>
          <p:cNvPr id="2054" name="Google Shape;2054;p1"/>
          <p:cNvSpPr txBox="1">
            <a:spLocks noGrp="1"/>
          </p:cNvSpPr>
          <p:nvPr>
            <p:ph type="body" idx="1"/>
          </p:nvPr>
        </p:nvSpPr>
        <p:spPr>
          <a:xfrm>
            <a:off x="5120596" y="92154"/>
            <a:ext cx="2083206" cy="10747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CE7925"/>
              </a:buClr>
              <a:buSzPts val="4800"/>
              <a:buNone/>
            </a:pPr>
            <a:r>
              <a:rPr lang="en-US" sz="4800" b="1">
                <a:solidFill>
                  <a:srgbClr val="CE7925"/>
                </a:solidFill>
                <a:latin typeface="Arial"/>
                <a:ea typeface="Arial"/>
                <a:cs typeface="Arial"/>
                <a:sym typeface="Arial"/>
              </a:rPr>
              <a:t>Toán</a:t>
            </a:r>
            <a:endParaRPr sz="3600" b="1">
              <a:solidFill>
                <a:srgbClr val="CE7925"/>
              </a:solidFill>
              <a:latin typeface="Arial"/>
              <a:ea typeface="Arial"/>
              <a:cs typeface="Arial"/>
              <a:sym typeface="Arial"/>
            </a:endParaRPr>
          </a:p>
          <a:p>
            <a:pPr marL="0" lvl="0" indent="0" algn="ctr" rtl="0">
              <a:lnSpc>
                <a:spcPct val="90000"/>
              </a:lnSpc>
              <a:spcBef>
                <a:spcPts val="1000"/>
              </a:spcBef>
              <a:spcAft>
                <a:spcPts val="0"/>
              </a:spcAft>
              <a:buClr>
                <a:srgbClr val="562503"/>
              </a:buClr>
              <a:buSzPts val="4400"/>
              <a:buNone/>
            </a:pPr>
            <a:endParaRPr sz="4400" b="1">
              <a:solidFill>
                <a:schemeClr val="accent4"/>
              </a:solidFill>
              <a:latin typeface="Arial"/>
              <a:ea typeface="Arial"/>
              <a:cs typeface="Arial"/>
              <a:sym typeface="Arial"/>
            </a:endParaRPr>
          </a:p>
        </p:txBody>
      </p:sp>
      <p:sp>
        <p:nvSpPr>
          <p:cNvPr id="2055" name="Google Shape;2055;p1"/>
          <p:cNvSpPr/>
          <p:nvPr/>
        </p:nvSpPr>
        <p:spPr>
          <a:xfrm>
            <a:off x="9897951" y="766780"/>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6" name="Google Shape;2056;p1"/>
          <p:cNvSpPr/>
          <p:nvPr/>
        </p:nvSpPr>
        <p:spPr>
          <a:xfrm rot="459428">
            <a:off x="3159532" y="92334"/>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7" name="Google Shape;2057;p1"/>
          <p:cNvSpPr/>
          <p:nvPr/>
        </p:nvSpPr>
        <p:spPr>
          <a:xfrm rot="585698">
            <a:off x="-194461" y="-148710"/>
            <a:ext cx="981134" cy="61607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8" name="Google Shape;2058;p1"/>
          <p:cNvSpPr/>
          <p:nvPr/>
        </p:nvSpPr>
        <p:spPr>
          <a:xfrm rot="459428">
            <a:off x="11202491" y="-310968"/>
            <a:ext cx="1081024" cy="727699"/>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59" name="Google Shape;2059;p1"/>
          <p:cNvSpPr/>
          <p:nvPr/>
        </p:nvSpPr>
        <p:spPr>
          <a:xfrm rot="459428">
            <a:off x="1287180" y="851731"/>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0" name="Google Shape;2060;p1"/>
          <p:cNvSpPr/>
          <p:nvPr/>
        </p:nvSpPr>
        <p:spPr>
          <a:xfrm rot="459428">
            <a:off x="8132658" y="124949"/>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61" name="Google Shape;2061;p1"/>
          <p:cNvGrpSpPr/>
          <p:nvPr/>
        </p:nvGrpSpPr>
        <p:grpSpPr>
          <a:xfrm rot="1776184">
            <a:off x="5787082" y="853121"/>
            <a:ext cx="738031" cy="730278"/>
            <a:chOff x="4133174" y="1411892"/>
            <a:chExt cx="512535" cy="494526"/>
          </a:xfrm>
        </p:grpSpPr>
        <p:sp>
          <p:nvSpPr>
            <p:cNvPr id="2062" name="Google Shape;2062;p1"/>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3" name="Google Shape;2063;p1"/>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4" name="Google Shape;2064;p1"/>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5" name="Google Shape;2065;p1"/>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66" name="Google Shape;2066;p1"/>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67" name="Google Shape;2067;p1"/>
          <p:cNvGrpSpPr/>
          <p:nvPr/>
        </p:nvGrpSpPr>
        <p:grpSpPr>
          <a:xfrm>
            <a:off x="4768248" y="3988662"/>
            <a:ext cx="2666845" cy="3714240"/>
            <a:chOff x="803735" y="981668"/>
            <a:chExt cx="2480003" cy="3407601"/>
          </a:xfrm>
        </p:grpSpPr>
        <p:grpSp>
          <p:nvGrpSpPr>
            <p:cNvPr id="2068" name="Google Shape;2068;p1"/>
            <p:cNvGrpSpPr/>
            <p:nvPr/>
          </p:nvGrpSpPr>
          <p:grpSpPr>
            <a:xfrm>
              <a:off x="803735" y="981668"/>
              <a:ext cx="2480003" cy="3391878"/>
              <a:chOff x="2804160" y="2202089"/>
              <a:chExt cx="2237116" cy="2959191"/>
            </a:xfrm>
          </p:grpSpPr>
          <p:sp>
            <p:nvSpPr>
              <p:cNvPr id="2069" name="Google Shape;2069;p1"/>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70" name="Google Shape;2070;p1"/>
              <p:cNvGrpSpPr/>
              <p:nvPr/>
            </p:nvGrpSpPr>
            <p:grpSpPr>
              <a:xfrm>
                <a:off x="3649197" y="2400486"/>
                <a:ext cx="600684" cy="364602"/>
                <a:chOff x="3649197" y="2400486"/>
                <a:chExt cx="600684" cy="364602"/>
              </a:xfrm>
            </p:grpSpPr>
            <p:sp>
              <p:nvSpPr>
                <p:cNvPr id="2071" name="Google Shape;2071;p1"/>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2" name="Google Shape;2072;p1"/>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3" name="Google Shape;2073;p1"/>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4" name="Google Shape;2074;p1"/>
              <p:cNvGrpSpPr/>
              <p:nvPr/>
            </p:nvGrpSpPr>
            <p:grpSpPr>
              <a:xfrm>
                <a:off x="3668951" y="3199033"/>
                <a:ext cx="499645" cy="335629"/>
                <a:chOff x="3668951" y="3199033"/>
                <a:chExt cx="499645" cy="335629"/>
              </a:xfrm>
            </p:grpSpPr>
            <p:sp>
              <p:nvSpPr>
                <p:cNvPr id="2075" name="Google Shape;2075;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6" name="Google Shape;2076;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77" name="Google Shape;2077;p1"/>
              <p:cNvGrpSpPr/>
              <p:nvPr/>
            </p:nvGrpSpPr>
            <p:grpSpPr>
              <a:xfrm>
                <a:off x="3390605" y="2906545"/>
                <a:ext cx="1081875" cy="246380"/>
                <a:chOff x="3390605" y="2906545"/>
                <a:chExt cx="1081875" cy="246380"/>
              </a:xfrm>
            </p:grpSpPr>
            <p:sp>
              <p:nvSpPr>
                <p:cNvPr id="2078" name="Google Shape;2078;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79" name="Google Shape;2079;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0" name="Google Shape;2080;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1" name="Google Shape;2081;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2" name="Google Shape;2082;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3" name="Google Shape;2083;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084" name="Google Shape;2084;p1"/>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5" name="Google Shape;2085;p1"/>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086" name="Google Shape;2086;p1"/>
              <p:cNvGrpSpPr/>
              <p:nvPr/>
            </p:nvGrpSpPr>
            <p:grpSpPr>
              <a:xfrm>
                <a:off x="2913434" y="3650675"/>
                <a:ext cx="495814" cy="822374"/>
                <a:chOff x="2913434" y="3650675"/>
                <a:chExt cx="495814" cy="822374"/>
              </a:xfrm>
            </p:grpSpPr>
            <p:sp>
              <p:nvSpPr>
                <p:cNvPr id="2087" name="Google Shape;2087;p1"/>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8" name="Google Shape;2088;p1"/>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89" name="Google Shape;2089;p1"/>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0" name="Google Shape;2090;p1"/>
              <p:cNvGrpSpPr/>
              <p:nvPr/>
            </p:nvGrpSpPr>
            <p:grpSpPr>
              <a:xfrm flipH="1">
                <a:off x="4456612" y="3621536"/>
                <a:ext cx="493048" cy="811148"/>
                <a:chOff x="2914371" y="3648899"/>
                <a:chExt cx="493048" cy="811148"/>
              </a:xfrm>
            </p:grpSpPr>
            <p:sp>
              <p:nvSpPr>
                <p:cNvPr id="2091" name="Google Shape;2091;p1"/>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2" name="Google Shape;2092;p1"/>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093" name="Google Shape;2093;p1"/>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094" name="Google Shape;2094;p1"/>
              <p:cNvGrpSpPr/>
              <p:nvPr/>
            </p:nvGrpSpPr>
            <p:grpSpPr>
              <a:xfrm>
                <a:off x="3240829" y="3260980"/>
                <a:ext cx="211536" cy="238462"/>
                <a:chOff x="3240829" y="3260980"/>
                <a:chExt cx="211536" cy="238462"/>
              </a:xfrm>
            </p:grpSpPr>
            <p:cxnSp>
              <p:nvCxnSpPr>
                <p:cNvPr id="2095" name="Google Shape;209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096" name="Google Shape;209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097" name="Google Shape;209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098" name="Google Shape;2098;p1"/>
              <p:cNvGrpSpPr/>
              <p:nvPr/>
            </p:nvGrpSpPr>
            <p:grpSpPr>
              <a:xfrm flipH="1">
                <a:off x="4385231" y="3262043"/>
                <a:ext cx="211536" cy="238462"/>
                <a:chOff x="3240829" y="3260980"/>
                <a:chExt cx="211536" cy="238462"/>
              </a:xfrm>
            </p:grpSpPr>
            <p:cxnSp>
              <p:nvCxnSpPr>
                <p:cNvPr id="2099" name="Google Shape;2099;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00" name="Google Shape;2100;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01" name="Google Shape;2101;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02" name="Google Shape;2102;p1"/>
            <p:cNvGrpSpPr/>
            <p:nvPr/>
          </p:nvGrpSpPr>
          <p:grpSpPr>
            <a:xfrm>
              <a:off x="1551022" y="3822830"/>
              <a:ext cx="1005443" cy="566438"/>
              <a:chOff x="1551022" y="3822830"/>
              <a:chExt cx="1005443" cy="566438"/>
            </a:xfrm>
          </p:grpSpPr>
          <p:sp>
            <p:nvSpPr>
              <p:cNvPr id="2103" name="Google Shape;2103;p1"/>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04" name="Google Shape;2104;p1"/>
              <p:cNvGrpSpPr/>
              <p:nvPr/>
            </p:nvGrpSpPr>
            <p:grpSpPr>
              <a:xfrm>
                <a:off x="1551022" y="3824033"/>
                <a:ext cx="418667" cy="565235"/>
                <a:chOff x="1551022" y="3824033"/>
                <a:chExt cx="418667" cy="565235"/>
              </a:xfrm>
            </p:grpSpPr>
            <p:sp>
              <p:nvSpPr>
                <p:cNvPr id="2105" name="Google Shape;2105;p1"/>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6" name="Google Shape;2106;p1"/>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7" name="Google Shape;2107;p1"/>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08" name="Google Shape;2108;p1"/>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09" name="Google Shape;2109;p1"/>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0" name="Google Shape;2110;p1"/>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11" name="Google Shape;2111;p1"/>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112" name="Google Shape;2112;p1"/>
          <p:cNvGrpSpPr/>
          <p:nvPr/>
        </p:nvGrpSpPr>
        <p:grpSpPr>
          <a:xfrm>
            <a:off x="7336708" y="4015223"/>
            <a:ext cx="2687739" cy="3687960"/>
            <a:chOff x="3843071" y="2015305"/>
            <a:chExt cx="2407177" cy="3214427"/>
          </a:xfrm>
        </p:grpSpPr>
        <p:grpSp>
          <p:nvGrpSpPr>
            <p:cNvPr id="2113" name="Google Shape;2113;p1"/>
            <p:cNvGrpSpPr/>
            <p:nvPr/>
          </p:nvGrpSpPr>
          <p:grpSpPr>
            <a:xfrm>
              <a:off x="3843071" y="2015305"/>
              <a:ext cx="2407177" cy="3214427"/>
              <a:chOff x="3843071" y="2015305"/>
              <a:chExt cx="2407177" cy="3214427"/>
            </a:xfrm>
          </p:grpSpPr>
          <p:grpSp>
            <p:nvGrpSpPr>
              <p:cNvPr id="2114" name="Google Shape;2114;p1"/>
              <p:cNvGrpSpPr/>
              <p:nvPr/>
            </p:nvGrpSpPr>
            <p:grpSpPr>
              <a:xfrm>
                <a:off x="3843071" y="2015305"/>
                <a:ext cx="2407177" cy="3214427"/>
                <a:chOff x="6997471" y="2147161"/>
                <a:chExt cx="2663841" cy="3692953"/>
              </a:xfrm>
            </p:grpSpPr>
            <p:sp>
              <p:nvSpPr>
                <p:cNvPr id="2115" name="Google Shape;2115;p1"/>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16" name="Google Shape;2116;p1"/>
                <p:cNvGrpSpPr/>
                <p:nvPr/>
              </p:nvGrpSpPr>
              <p:grpSpPr>
                <a:xfrm>
                  <a:off x="7236306" y="2161336"/>
                  <a:ext cx="2259374" cy="1075005"/>
                  <a:chOff x="7228461" y="2170574"/>
                  <a:chExt cx="2259374" cy="1075005"/>
                </a:xfrm>
              </p:grpSpPr>
              <p:sp>
                <p:nvSpPr>
                  <p:cNvPr id="2117" name="Google Shape;2117;p1"/>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18" name="Google Shape;2118;p1"/>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19" name="Google Shape;2119;p1"/>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0" name="Google Shape;2120;p1"/>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1" name="Google Shape;2121;p1"/>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22" name="Google Shape;2122;p1"/>
                <p:cNvGrpSpPr/>
                <p:nvPr/>
              </p:nvGrpSpPr>
              <p:grpSpPr>
                <a:xfrm>
                  <a:off x="7550189" y="2944340"/>
                  <a:ext cx="1614580" cy="783866"/>
                  <a:chOff x="845557" y="3324777"/>
                  <a:chExt cx="1355938" cy="628117"/>
                </a:xfrm>
              </p:grpSpPr>
              <p:grpSp>
                <p:nvGrpSpPr>
                  <p:cNvPr id="2123" name="Google Shape;2123;p1"/>
                  <p:cNvGrpSpPr/>
                  <p:nvPr/>
                </p:nvGrpSpPr>
                <p:grpSpPr>
                  <a:xfrm>
                    <a:off x="1273679" y="3617265"/>
                    <a:ext cx="499645" cy="335629"/>
                    <a:chOff x="3668951" y="3199033"/>
                    <a:chExt cx="499645" cy="335629"/>
                  </a:xfrm>
                </p:grpSpPr>
                <p:sp>
                  <p:nvSpPr>
                    <p:cNvPr id="2124" name="Google Shape;212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5" name="Google Shape;212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26" name="Google Shape;2126;p1"/>
                  <p:cNvGrpSpPr/>
                  <p:nvPr/>
                </p:nvGrpSpPr>
                <p:grpSpPr>
                  <a:xfrm>
                    <a:off x="995333" y="3324777"/>
                    <a:ext cx="256540" cy="246380"/>
                    <a:chOff x="3390605" y="2906545"/>
                    <a:chExt cx="256540" cy="246380"/>
                  </a:xfrm>
                </p:grpSpPr>
                <p:sp>
                  <p:nvSpPr>
                    <p:cNvPr id="2127" name="Google Shape;212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8" name="Google Shape;2128;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29" name="Google Shape;2129;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130" name="Google Shape;2130;p1"/>
                  <p:cNvGrpSpPr/>
                  <p:nvPr/>
                </p:nvGrpSpPr>
                <p:grpSpPr>
                  <a:xfrm>
                    <a:off x="845557" y="3679212"/>
                    <a:ext cx="211536" cy="238462"/>
                    <a:chOff x="3240829" y="3260980"/>
                    <a:chExt cx="211536" cy="238462"/>
                  </a:xfrm>
                </p:grpSpPr>
                <p:cxnSp>
                  <p:nvCxnSpPr>
                    <p:cNvPr id="2131" name="Google Shape;2131;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2" name="Google Shape;2132;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3" name="Google Shape;2133;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34" name="Google Shape;2134;p1"/>
                  <p:cNvGrpSpPr/>
                  <p:nvPr/>
                </p:nvGrpSpPr>
                <p:grpSpPr>
                  <a:xfrm flipH="1">
                    <a:off x="1989959" y="3680275"/>
                    <a:ext cx="211536" cy="238462"/>
                    <a:chOff x="3240829" y="3260980"/>
                    <a:chExt cx="211536" cy="238462"/>
                  </a:xfrm>
                </p:grpSpPr>
                <p:cxnSp>
                  <p:nvCxnSpPr>
                    <p:cNvPr id="2135" name="Google Shape;2135;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36" name="Google Shape;2136;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37" name="Google Shape;2137;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138" name="Google Shape;2138;p1"/>
                <p:cNvGrpSpPr/>
                <p:nvPr/>
              </p:nvGrpSpPr>
              <p:grpSpPr>
                <a:xfrm>
                  <a:off x="8696953" y="2964198"/>
                  <a:ext cx="342803" cy="194817"/>
                  <a:chOff x="10123398" y="2191217"/>
                  <a:chExt cx="342803" cy="194817"/>
                </a:xfrm>
              </p:grpSpPr>
              <p:cxnSp>
                <p:nvCxnSpPr>
                  <p:cNvPr id="2139" name="Google Shape;2139;p1"/>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140" name="Google Shape;2140;p1"/>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2141" name="Google Shape;2141;p1"/>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2" name="Google Shape;2142;p1"/>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43" name="Google Shape;2143;p1"/>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4" name="Google Shape;2144;p1"/>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45" name="Google Shape;2145;p1"/>
          <p:cNvGrpSpPr/>
          <p:nvPr/>
        </p:nvGrpSpPr>
        <p:grpSpPr>
          <a:xfrm>
            <a:off x="2084215" y="4044742"/>
            <a:ext cx="2901231" cy="3720181"/>
            <a:chOff x="672881" y="1997785"/>
            <a:chExt cx="2531510" cy="3214425"/>
          </a:xfrm>
        </p:grpSpPr>
        <p:grpSp>
          <p:nvGrpSpPr>
            <p:cNvPr id="2146" name="Google Shape;2146;p1"/>
            <p:cNvGrpSpPr/>
            <p:nvPr/>
          </p:nvGrpSpPr>
          <p:grpSpPr>
            <a:xfrm>
              <a:off x="672881" y="1997785"/>
              <a:ext cx="2531510" cy="3214425"/>
              <a:chOff x="672881" y="1997785"/>
              <a:chExt cx="2531510" cy="3214425"/>
            </a:xfrm>
          </p:grpSpPr>
          <p:grpSp>
            <p:nvGrpSpPr>
              <p:cNvPr id="2147" name="Google Shape;2147;p1"/>
              <p:cNvGrpSpPr/>
              <p:nvPr/>
            </p:nvGrpSpPr>
            <p:grpSpPr>
              <a:xfrm>
                <a:off x="672881" y="1997785"/>
                <a:ext cx="2531510" cy="3214425"/>
                <a:chOff x="5199461" y="1674618"/>
                <a:chExt cx="2386137" cy="2959191"/>
              </a:xfrm>
            </p:grpSpPr>
            <p:sp>
              <p:nvSpPr>
                <p:cNvPr id="2148" name="Google Shape;2148;p1"/>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49" name="Google Shape;2149;p1"/>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0" name="Google Shape;2150;p1"/>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1" name="Google Shape;2151;p1"/>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152" name="Google Shape;2152;p1"/>
                <p:cNvGrpSpPr/>
                <p:nvPr/>
              </p:nvGrpSpPr>
              <p:grpSpPr>
                <a:xfrm>
                  <a:off x="5762797" y="2329698"/>
                  <a:ext cx="1355938" cy="628117"/>
                  <a:chOff x="845557" y="3324777"/>
                  <a:chExt cx="1355938" cy="628117"/>
                </a:xfrm>
              </p:grpSpPr>
              <p:grpSp>
                <p:nvGrpSpPr>
                  <p:cNvPr id="2153" name="Google Shape;2153;p1"/>
                  <p:cNvGrpSpPr/>
                  <p:nvPr/>
                </p:nvGrpSpPr>
                <p:grpSpPr>
                  <a:xfrm>
                    <a:off x="1273679" y="3617265"/>
                    <a:ext cx="499645" cy="335629"/>
                    <a:chOff x="3668951" y="3199033"/>
                    <a:chExt cx="499645" cy="335629"/>
                  </a:xfrm>
                </p:grpSpPr>
                <p:sp>
                  <p:nvSpPr>
                    <p:cNvPr id="2154" name="Google Shape;2154;p1"/>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5" name="Google Shape;2155;p1"/>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56" name="Google Shape;2156;p1"/>
                  <p:cNvGrpSpPr/>
                  <p:nvPr/>
                </p:nvGrpSpPr>
                <p:grpSpPr>
                  <a:xfrm>
                    <a:off x="995333" y="3324777"/>
                    <a:ext cx="1081875" cy="246380"/>
                    <a:chOff x="3390605" y="2906545"/>
                    <a:chExt cx="1081875" cy="246380"/>
                  </a:xfrm>
                </p:grpSpPr>
                <p:sp>
                  <p:nvSpPr>
                    <p:cNvPr id="2157" name="Google Shape;2157;p1"/>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8" name="Google Shape;2158;p1"/>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59" name="Google Shape;2159;p1"/>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0" name="Google Shape;2160;p1"/>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1" name="Google Shape;2161;p1"/>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62" name="Google Shape;2162;p1"/>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163" name="Google Shape;2163;p1"/>
                  <p:cNvGrpSpPr/>
                  <p:nvPr/>
                </p:nvGrpSpPr>
                <p:grpSpPr>
                  <a:xfrm>
                    <a:off x="845557" y="3679212"/>
                    <a:ext cx="211536" cy="238462"/>
                    <a:chOff x="3240829" y="3260980"/>
                    <a:chExt cx="211536" cy="238462"/>
                  </a:xfrm>
                </p:grpSpPr>
                <p:cxnSp>
                  <p:nvCxnSpPr>
                    <p:cNvPr id="2164" name="Google Shape;2164;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5" name="Google Shape;2165;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66" name="Google Shape;2166;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167" name="Google Shape;2167;p1"/>
                  <p:cNvGrpSpPr/>
                  <p:nvPr/>
                </p:nvGrpSpPr>
                <p:grpSpPr>
                  <a:xfrm flipH="1">
                    <a:off x="1989959" y="3680275"/>
                    <a:ext cx="211536" cy="238462"/>
                    <a:chOff x="3240829" y="3260980"/>
                    <a:chExt cx="211536" cy="238462"/>
                  </a:xfrm>
                </p:grpSpPr>
                <p:cxnSp>
                  <p:nvCxnSpPr>
                    <p:cNvPr id="2168" name="Google Shape;2168;p1"/>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169" name="Google Shape;2169;p1"/>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170" name="Google Shape;2170;p1"/>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171" name="Google Shape;2171;p1"/>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2" name="Google Shape;2172;p1"/>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3" name="Google Shape;2173;p1"/>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4" name="Google Shape;2174;p1"/>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175" name="Google Shape;2175;p1"/>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176" name="Google Shape;2176;p1"/>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396240" y="2142311"/>
            <a:ext cx="8879752" cy="3046988"/>
          </a:xfrm>
          <a:prstGeom prst="rect">
            <a:avLst/>
          </a:prstGeom>
        </p:spPr>
        <p:txBody>
          <a:bodyPr wrap="square">
            <a:spAutoFit/>
          </a:bodyPr>
          <a:lstStyle/>
          <a:p>
            <a:pPr algn="ctr"/>
            <a:r>
              <a:rPr lang="en-US" sz="4800">
                <a:solidFill>
                  <a:srgbClr val="FF0000"/>
                </a:solidFill>
                <a:latin typeface="Times New Roman" panose="02020603050405020304" pitchFamily="18" charset="0"/>
                <a:cs typeface="Times New Roman" panose="02020603050405020304" pitchFamily="18" charset="0"/>
              </a:rPr>
              <a:t>Đổi 1 m = 100 cm</a:t>
            </a:r>
          </a:p>
          <a:p>
            <a:pPr algn="ctr"/>
            <a:r>
              <a:rPr lang="en-US" sz="4800">
                <a:solidFill>
                  <a:srgbClr val="FF0000"/>
                </a:solidFill>
                <a:latin typeface="Times New Roman" panose="02020603050405020304" pitchFamily="18" charset="0"/>
                <a:cs typeface="Times New Roman" panose="02020603050405020304" pitchFamily="18" charset="0"/>
              </a:rPr>
              <a:t>Chu vi mặt bàn hình chữ nhật là:</a:t>
            </a:r>
          </a:p>
          <a:p>
            <a:pPr algn="ctr"/>
            <a:r>
              <a:rPr lang="en-US" sz="4800">
                <a:solidFill>
                  <a:srgbClr val="FF0000"/>
                </a:solidFill>
                <a:latin typeface="Times New Roman" panose="02020603050405020304" pitchFamily="18" charset="0"/>
                <a:cs typeface="Times New Roman" panose="02020603050405020304" pitchFamily="18" charset="0"/>
              </a:rPr>
              <a:t>(100 + 40) x 2 = 280 (cm)</a:t>
            </a:r>
          </a:p>
          <a:p>
            <a:pPr algn="ctr"/>
            <a:r>
              <a:rPr lang="en-US" sz="4800">
                <a:solidFill>
                  <a:srgbClr val="FF0000"/>
                </a:solidFill>
                <a:latin typeface="Times New Roman" panose="02020603050405020304" pitchFamily="18" charset="0"/>
                <a:cs typeface="Times New Roman" panose="02020603050405020304" pitchFamily="18" charset="0"/>
              </a:rPr>
              <a:t>Vậy cách tính của Việt là sai.</a:t>
            </a:r>
          </a:p>
        </p:txBody>
      </p:sp>
    </p:spTree>
    <p:extLst>
      <p:ext uri="{BB962C8B-B14F-4D97-AF65-F5344CB8AC3E}">
        <p14:creationId xmlns:p14="http://schemas.microsoft.com/office/powerpoint/2010/main" val="2533996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072"/>
        <p:cNvGrpSpPr/>
        <p:nvPr/>
      </p:nvGrpSpPr>
      <p:grpSpPr>
        <a:xfrm>
          <a:off x="0" y="0"/>
          <a:ext cx="0" cy="0"/>
          <a:chOff x="0" y="0"/>
          <a:chExt cx="0" cy="0"/>
        </a:xfrm>
      </p:grpSpPr>
      <p:sp>
        <p:nvSpPr>
          <p:cNvPr id="4073" name="Google Shape;4073;p17"/>
          <p:cNvSpPr/>
          <p:nvPr/>
        </p:nvSpPr>
        <p:spPr>
          <a:xfrm>
            <a:off x="363329" y="113673"/>
            <a:ext cx="760073" cy="741044"/>
          </a:xfrm>
          <a:prstGeom prst="ellipse">
            <a:avLst/>
          </a:prstGeom>
          <a:solidFill>
            <a:srgbClr val="FFFF99"/>
          </a:solidFill>
          <a:ln w="12700" cap="flat" cmpd="sng">
            <a:solidFill>
              <a:srgbClr val="5E27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E2700"/>
              </a:buClr>
              <a:buSzPts val="5400"/>
              <a:buFont typeface="Itim"/>
              <a:buNone/>
            </a:pPr>
            <a:r>
              <a:rPr lang="en-US" sz="5400">
                <a:solidFill>
                  <a:srgbClr val="5E2700"/>
                </a:solidFill>
                <a:latin typeface="Itim"/>
                <a:cs typeface="Itim"/>
                <a:sym typeface="Itim"/>
              </a:rPr>
              <a:t>3</a:t>
            </a:r>
            <a:endParaRPr/>
          </a:p>
        </p:txBody>
      </p:sp>
      <p:grpSp>
        <p:nvGrpSpPr>
          <p:cNvPr id="4074" name="Google Shape;4074;p17"/>
          <p:cNvGrpSpPr/>
          <p:nvPr/>
        </p:nvGrpSpPr>
        <p:grpSpPr>
          <a:xfrm>
            <a:off x="363328" y="1263416"/>
            <a:ext cx="5075873" cy="4081289"/>
            <a:chOff x="7563720" y="998556"/>
            <a:chExt cx="4628280" cy="4081289"/>
          </a:xfrm>
        </p:grpSpPr>
        <p:grpSp>
          <p:nvGrpSpPr>
            <p:cNvPr id="4075" name="Google Shape;4075;p17"/>
            <p:cNvGrpSpPr/>
            <p:nvPr/>
          </p:nvGrpSpPr>
          <p:grpSpPr>
            <a:xfrm>
              <a:off x="7563720" y="998556"/>
              <a:ext cx="4628280" cy="4081289"/>
              <a:chOff x="7563720" y="998556"/>
              <a:chExt cx="4628280" cy="4081289"/>
            </a:xfrm>
          </p:grpSpPr>
          <p:sp>
            <p:nvSpPr>
              <p:cNvPr id="4076" name="Google Shape;4076;p17"/>
              <p:cNvSpPr/>
              <p:nvPr/>
            </p:nvSpPr>
            <p:spPr>
              <a:xfrm>
                <a:off x="7563721" y="1306310"/>
                <a:ext cx="4628279" cy="3490227"/>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7" name="Google Shape;4077;p17"/>
              <p:cNvSpPr/>
              <p:nvPr/>
            </p:nvSpPr>
            <p:spPr>
              <a:xfrm>
                <a:off x="7635201" y="480292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8" name="Google Shape;4078;p17"/>
              <p:cNvSpPr/>
              <p:nvPr/>
            </p:nvSpPr>
            <p:spPr>
              <a:xfrm>
                <a:off x="11500806" y="4815860"/>
                <a:ext cx="531274" cy="26398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079" name="Google Shape;4079;p17"/>
              <p:cNvSpPr/>
              <p:nvPr/>
            </p:nvSpPr>
            <p:spPr>
              <a:xfrm>
                <a:off x="7563720" y="998556"/>
                <a:ext cx="4628280" cy="355475"/>
              </a:xfrm>
              <a:prstGeom prst="rect">
                <a:avLst/>
              </a:prstGeom>
              <a:solidFill>
                <a:srgbClr val="863822"/>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080" name="Google Shape;4080;p17"/>
            <p:cNvSpPr/>
            <p:nvPr/>
          </p:nvSpPr>
          <p:spPr>
            <a:xfrm>
              <a:off x="7635201" y="1494674"/>
              <a:ext cx="4556799" cy="3198970"/>
            </a:xfrm>
            <a:prstGeom prst="rect">
              <a:avLst/>
            </a:prstGeom>
            <a:solidFill>
              <a:srgbClr val="CC6A39"/>
            </a:solidFill>
            <a:ln>
              <a:noFill/>
            </a:ln>
          </p:spPr>
          <p:txBody>
            <a:bodyPr spcFirstLastPara="1" wrap="square" lIns="91425" tIns="45700" rIns="91425" bIns="45700" anchor="ctr" anchorCtr="0">
              <a:noAutofit/>
            </a:bodyPr>
            <a:lstStyle/>
            <a:p>
              <a:pPr marR="36195" lvl="0">
                <a:lnSpc>
                  <a:spcPct val="114000"/>
                </a:lnSpc>
                <a:buClr>
                  <a:srgbClr val="FFFF99"/>
                </a:buClr>
                <a:buSzPts val="3200"/>
              </a:pPr>
              <a:r>
                <a:rPr lang="vi-VN" sz="2800" b="1" dirty="0">
                  <a:solidFill>
                    <a:schemeClr val="bg1"/>
                  </a:solidFill>
                  <a:latin typeface="+mj-lt"/>
                </a:rPr>
                <a:t>Bác nông dân làm hàng rào quanh một vườn rau có dạng hình chữ nhật với chiều dài </a:t>
              </a:r>
              <a:r>
                <a:rPr lang="vi-VN" sz="2800" b="1" dirty="0" smtClean="0">
                  <a:solidFill>
                    <a:schemeClr val="bg1"/>
                  </a:solidFill>
                  <a:latin typeface="+mj-lt"/>
                </a:rPr>
                <a:t>9</a:t>
              </a:r>
              <a:r>
                <a:rPr lang="en-US" sz="2800" b="1" dirty="0" smtClean="0">
                  <a:solidFill>
                    <a:schemeClr val="bg1"/>
                  </a:solidFill>
                  <a:latin typeface="+mj-lt"/>
                </a:rPr>
                <a:t>m,</a:t>
              </a:r>
              <a:r>
                <a:rPr lang="vi-VN" sz="2800" b="1" dirty="0" smtClean="0">
                  <a:solidFill>
                    <a:schemeClr val="bg1"/>
                  </a:solidFill>
                  <a:latin typeface="+mj-lt"/>
                </a:rPr>
                <a:t>  </a:t>
              </a:r>
              <a:r>
                <a:rPr lang="vi-VN" sz="2800" b="1" dirty="0">
                  <a:solidFill>
                    <a:schemeClr val="bg1"/>
                  </a:solidFill>
                  <a:latin typeface="+mj-lt"/>
                </a:rPr>
                <a:t>chiều rộng 5 m. Bác có để cổng vào 2 m. Hỏi hàng rào dài bao nhiêu mét?</a:t>
              </a:r>
              <a:endParaRPr sz="2800" b="1" i="0" u="none" strike="noStrike" cap="none" dirty="0">
                <a:solidFill>
                  <a:schemeClr val="bg1"/>
                </a:solidFill>
                <a:latin typeface="+mj-lt"/>
                <a:ea typeface="Calibri"/>
                <a:cs typeface="Calibri"/>
                <a:sym typeface="Calibri"/>
              </a:endParaRPr>
            </a:p>
          </p:txBody>
        </p:sp>
      </p:grpSp>
      <p:pic>
        <p:nvPicPr>
          <p:cNvPr id="4081" name="Google Shape;4081;p17"/>
          <p:cNvPicPr preferRelativeResize="0"/>
          <p:nvPr/>
        </p:nvPicPr>
        <p:blipFill rotWithShape="1">
          <a:blip r:embed="rId3">
            <a:alphaModFix/>
          </a:blip>
          <a:srcRect/>
          <a:stretch/>
        </p:blipFill>
        <p:spPr>
          <a:xfrm>
            <a:off x="6000295" y="-1387772"/>
            <a:ext cx="5115380" cy="5115380"/>
          </a:xfrm>
          <a:prstGeom prst="rect">
            <a:avLst/>
          </a:prstGeom>
          <a:noFill/>
          <a:ln>
            <a:noFill/>
          </a:ln>
        </p:spPr>
      </p:pic>
      <p:sp>
        <p:nvSpPr>
          <p:cNvPr id="4082" name="Google Shape;4082;p17"/>
          <p:cNvSpPr txBox="1"/>
          <p:nvPr/>
        </p:nvSpPr>
        <p:spPr>
          <a:xfrm>
            <a:off x="6731142" y="3059423"/>
            <a:ext cx="264795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u="sng" dirty="0" err="1">
                <a:solidFill>
                  <a:schemeClr val="lt1"/>
                </a:solidFill>
                <a:latin typeface="Times New Roman" panose="02020603050405020304" pitchFamily="18" charset="0"/>
                <a:cs typeface="Times New Roman" panose="02020603050405020304" pitchFamily="18" charset="0"/>
                <a:sym typeface="Arial"/>
              </a:rPr>
              <a:t>Tóm</a:t>
            </a:r>
            <a:r>
              <a:rPr lang="en-US" sz="3600" b="1" u="sng" dirty="0">
                <a:solidFill>
                  <a:schemeClr val="lt1"/>
                </a:solidFill>
                <a:latin typeface="Times New Roman" panose="02020603050405020304" pitchFamily="18" charset="0"/>
                <a:cs typeface="Times New Roman" panose="02020603050405020304" pitchFamily="18" charset="0"/>
                <a:sym typeface="Arial"/>
              </a:rPr>
              <a:t> </a:t>
            </a:r>
            <a:r>
              <a:rPr lang="en-US" sz="3600" b="1" u="sng" dirty="0" err="1">
                <a:solidFill>
                  <a:schemeClr val="lt1"/>
                </a:solidFill>
                <a:latin typeface="Times New Roman" panose="02020603050405020304" pitchFamily="18" charset="0"/>
                <a:cs typeface="Times New Roman" panose="02020603050405020304" pitchFamily="18" charset="0"/>
                <a:sym typeface="Arial"/>
              </a:rPr>
              <a:t>tắt</a:t>
            </a:r>
            <a:endParaRPr sz="3600" b="1" u="sng" dirty="0">
              <a:solidFill>
                <a:schemeClr val="lt1"/>
              </a:solidFill>
              <a:latin typeface="Times New Roman" panose="02020603050405020304" pitchFamily="18" charset="0"/>
              <a:cs typeface="Times New Roman" panose="02020603050405020304" pitchFamily="18" charset="0"/>
              <a:sym typeface="Arial"/>
            </a:endParaRPr>
          </a:p>
        </p:txBody>
      </p:sp>
      <p:sp>
        <p:nvSpPr>
          <p:cNvPr id="4083" name="Google Shape;4083;p17"/>
          <p:cNvSpPr txBox="1"/>
          <p:nvPr/>
        </p:nvSpPr>
        <p:spPr>
          <a:xfrm>
            <a:off x="5411774" y="4836848"/>
            <a:ext cx="52318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smtClean="0">
                <a:solidFill>
                  <a:schemeClr val="lt1"/>
                </a:solidFill>
                <a:latin typeface="Times New Roman" panose="02020603050405020304" pitchFamily="18" charset="0"/>
                <a:cs typeface="Times New Roman" panose="02020603050405020304" pitchFamily="18" charset="0"/>
                <a:sym typeface="Arial"/>
              </a:rPr>
              <a:t>Cổng</a:t>
            </a:r>
            <a:r>
              <a:rPr lang="en-US" sz="3600" b="1" dirty="0" smtClean="0">
                <a:solidFill>
                  <a:schemeClr val="lt1"/>
                </a:solidFill>
                <a:latin typeface="Times New Roman" panose="02020603050405020304" pitchFamily="18" charset="0"/>
                <a:cs typeface="Times New Roman" panose="02020603050405020304" pitchFamily="18" charset="0"/>
                <a:sym typeface="Arial"/>
              </a:rPr>
              <a:t>            : 2 m</a:t>
            </a:r>
            <a:endParaRPr sz="3600" b="1" dirty="0">
              <a:solidFill>
                <a:schemeClr val="lt1"/>
              </a:solidFill>
              <a:latin typeface="Times New Roman" panose="02020603050405020304" pitchFamily="18" charset="0"/>
              <a:cs typeface="Times New Roman" panose="02020603050405020304" pitchFamily="18" charset="0"/>
              <a:sym typeface="Arial"/>
            </a:endParaRPr>
          </a:p>
        </p:txBody>
      </p:sp>
      <p:sp>
        <p:nvSpPr>
          <p:cNvPr id="4084" name="Google Shape;4084;p17"/>
          <p:cNvSpPr txBox="1"/>
          <p:nvPr/>
        </p:nvSpPr>
        <p:spPr>
          <a:xfrm>
            <a:off x="5384346" y="4217833"/>
            <a:ext cx="52318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smtClean="0">
                <a:solidFill>
                  <a:schemeClr val="lt1"/>
                </a:solidFill>
                <a:latin typeface="Times New Roman" panose="02020603050405020304" pitchFamily="18" charset="0"/>
                <a:cs typeface="Times New Roman" panose="02020603050405020304" pitchFamily="18" charset="0"/>
                <a:sym typeface="Arial"/>
              </a:rPr>
              <a:t>Chiều</a:t>
            </a:r>
            <a:r>
              <a:rPr lang="en-US" sz="3600" b="1" dirty="0" smtClean="0">
                <a:solidFill>
                  <a:schemeClr val="lt1"/>
                </a:solidFill>
                <a:latin typeface="Times New Roman" panose="02020603050405020304" pitchFamily="18" charset="0"/>
                <a:cs typeface="Times New Roman" panose="02020603050405020304" pitchFamily="18" charset="0"/>
                <a:sym typeface="Arial"/>
              </a:rPr>
              <a:t> </a:t>
            </a:r>
            <a:r>
              <a:rPr lang="en-US" sz="3600" b="1" dirty="0" err="1" smtClean="0">
                <a:solidFill>
                  <a:schemeClr val="lt1"/>
                </a:solidFill>
                <a:latin typeface="Times New Roman" panose="02020603050405020304" pitchFamily="18" charset="0"/>
                <a:cs typeface="Times New Roman" panose="02020603050405020304" pitchFamily="18" charset="0"/>
                <a:sym typeface="Arial"/>
              </a:rPr>
              <a:t>rộng</a:t>
            </a:r>
            <a:r>
              <a:rPr lang="en-US" sz="3600" b="1" dirty="0" smtClean="0">
                <a:solidFill>
                  <a:schemeClr val="lt1"/>
                </a:solidFill>
                <a:latin typeface="Times New Roman" panose="02020603050405020304" pitchFamily="18" charset="0"/>
                <a:cs typeface="Times New Roman" panose="02020603050405020304" pitchFamily="18" charset="0"/>
                <a:sym typeface="Arial"/>
              </a:rPr>
              <a:t> : 5 m</a:t>
            </a:r>
            <a:endParaRPr sz="3600" b="1" dirty="0">
              <a:solidFill>
                <a:schemeClr val="lt1"/>
              </a:solidFill>
              <a:latin typeface="Times New Roman" panose="02020603050405020304" pitchFamily="18" charset="0"/>
              <a:cs typeface="Times New Roman" panose="02020603050405020304" pitchFamily="18" charset="0"/>
              <a:sym typeface="Arial"/>
            </a:endParaRPr>
          </a:p>
        </p:txBody>
      </p:sp>
      <p:sp>
        <p:nvSpPr>
          <p:cNvPr id="4085" name="Google Shape;4085;p17"/>
          <p:cNvSpPr txBox="1"/>
          <p:nvPr/>
        </p:nvSpPr>
        <p:spPr>
          <a:xfrm>
            <a:off x="5104664" y="5429052"/>
            <a:ext cx="6121115"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smtClean="0">
                <a:solidFill>
                  <a:schemeClr val="lt1"/>
                </a:solidFill>
                <a:latin typeface="Times New Roman" panose="02020603050405020304" pitchFamily="18" charset="0"/>
                <a:cs typeface="Times New Roman" panose="02020603050405020304" pitchFamily="18" charset="0"/>
                <a:sym typeface="Arial"/>
              </a:rPr>
              <a:t>Hàng</a:t>
            </a:r>
            <a:r>
              <a:rPr lang="en-US" sz="3600" b="1" dirty="0" smtClean="0">
                <a:solidFill>
                  <a:schemeClr val="lt1"/>
                </a:solidFill>
                <a:latin typeface="Times New Roman" panose="02020603050405020304" pitchFamily="18" charset="0"/>
                <a:cs typeface="Times New Roman" panose="02020603050405020304" pitchFamily="18" charset="0"/>
                <a:sym typeface="Arial"/>
              </a:rPr>
              <a:t> </a:t>
            </a:r>
            <a:r>
              <a:rPr lang="en-US" sz="3600" b="1" dirty="0" err="1" smtClean="0">
                <a:solidFill>
                  <a:schemeClr val="lt1"/>
                </a:solidFill>
                <a:latin typeface="Times New Roman" panose="02020603050405020304" pitchFamily="18" charset="0"/>
                <a:cs typeface="Times New Roman" panose="02020603050405020304" pitchFamily="18" charset="0"/>
                <a:sym typeface="Arial"/>
              </a:rPr>
              <a:t>rào</a:t>
            </a:r>
            <a:r>
              <a:rPr lang="en-US" sz="3600" b="1" dirty="0" smtClean="0">
                <a:solidFill>
                  <a:schemeClr val="lt1"/>
                </a:solidFill>
                <a:latin typeface="Times New Roman" panose="02020603050405020304" pitchFamily="18" charset="0"/>
                <a:cs typeface="Times New Roman" panose="02020603050405020304" pitchFamily="18" charset="0"/>
                <a:sym typeface="Arial"/>
              </a:rPr>
              <a:t>      : ...m?</a:t>
            </a:r>
            <a:endParaRPr sz="3600" b="1" dirty="0">
              <a:solidFill>
                <a:schemeClr val="lt1"/>
              </a:solidFill>
              <a:latin typeface="Times New Roman" panose="02020603050405020304" pitchFamily="18" charset="0"/>
              <a:cs typeface="Times New Roman" panose="02020603050405020304" pitchFamily="18" charset="0"/>
              <a:sym typeface="Arial"/>
            </a:endParaRPr>
          </a:p>
        </p:txBody>
      </p:sp>
      <p:sp>
        <p:nvSpPr>
          <p:cNvPr id="15" name="Google Shape;4083;p17"/>
          <p:cNvSpPr txBox="1"/>
          <p:nvPr/>
        </p:nvSpPr>
        <p:spPr>
          <a:xfrm>
            <a:off x="5329490" y="3713539"/>
            <a:ext cx="523183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b="1" dirty="0" err="1" smtClean="0">
                <a:solidFill>
                  <a:schemeClr val="lt1"/>
                </a:solidFill>
                <a:latin typeface="Times New Roman" panose="02020603050405020304" pitchFamily="18" charset="0"/>
                <a:cs typeface="Times New Roman" panose="02020603050405020304" pitchFamily="18" charset="0"/>
                <a:sym typeface="Arial"/>
              </a:rPr>
              <a:t>Chiều</a:t>
            </a:r>
            <a:r>
              <a:rPr lang="en-US" sz="3600" b="1" dirty="0" smtClean="0">
                <a:solidFill>
                  <a:schemeClr val="lt1"/>
                </a:solidFill>
                <a:latin typeface="Times New Roman" panose="02020603050405020304" pitchFamily="18" charset="0"/>
                <a:cs typeface="Times New Roman" panose="02020603050405020304" pitchFamily="18" charset="0"/>
                <a:sym typeface="Arial"/>
              </a:rPr>
              <a:t> </a:t>
            </a:r>
            <a:r>
              <a:rPr lang="en-US" sz="3600" b="1" dirty="0" err="1" smtClean="0">
                <a:solidFill>
                  <a:schemeClr val="lt1"/>
                </a:solidFill>
                <a:latin typeface="Times New Roman" panose="02020603050405020304" pitchFamily="18" charset="0"/>
                <a:cs typeface="Times New Roman" panose="02020603050405020304" pitchFamily="18" charset="0"/>
                <a:sym typeface="Arial"/>
              </a:rPr>
              <a:t>dài</a:t>
            </a:r>
            <a:r>
              <a:rPr lang="en-US" sz="3600" b="1" dirty="0" smtClean="0">
                <a:solidFill>
                  <a:schemeClr val="lt1"/>
                </a:solidFill>
                <a:latin typeface="Times New Roman" panose="02020603050405020304" pitchFamily="18" charset="0"/>
                <a:cs typeface="Times New Roman" panose="02020603050405020304" pitchFamily="18" charset="0"/>
                <a:sym typeface="Arial"/>
              </a:rPr>
              <a:t>   : 9 m</a:t>
            </a:r>
            <a:endParaRPr sz="3600" b="1" dirty="0">
              <a:solidFill>
                <a:schemeClr val="lt1"/>
              </a:solidFill>
              <a:latin typeface="Times New Roman" panose="02020603050405020304" pitchFamily="18" charset="0"/>
              <a:cs typeface="Times New Roman" panose="02020603050405020304" pitchFamily="18" charset="0"/>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2">
                                            <p:txEl>
                                              <p:pRg st="0" end="0"/>
                                            </p:txEl>
                                          </p:spTgt>
                                        </p:tgtEl>
                                        <p:attrNameLst>
                                          <p:attrName>style.visibility</p:attrName>
                                        </p:attrNameLst>
                                      </p:cBhvr>
                                      <p:to>
                                        <p:strVal val="visible"/>
                                      </p:to>
                                    </p:set>
                                    <p:animEffect transition="in" filter="fade">
                                      <p:cBhvr>
                                        <p:cTn id="7" dur="500"/>
                                        <p:tgtEl>
                                          <p:spTgt spid="40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83">
                                            <p:txEl>
                                              <p:pRg st="0" end="0"/>
                                            </p:txEl>
                                          </p:spTgt>
                                        </p:tgtEl>
                                        <p:attrNameLst>
                                          <p:attrName>style.visibility</p:attrName>
                                        </p:attrNameLst>
                                      </p:cBhvr>
                                      <p:to>
                                        <p:strVal val="visible"/>
                                      </p:to>
                                    </p:set>
                                    <p:animEffect transition="in" filter="fade">
                                      <p:cBhvr>
                                        <p:cTn id="12" dur="500"/>
                                        <p:tgtEl>
                                          <p:spTgt spid="408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4">
                                            <p:txEl>
                                              <p:pRg st="0" end="0"/>
                                            </p:txEl>
                                          </p:spTgt>
                                        </p:tgtEl>
                                        <p:attrNameLst>
                                          <p:attrName>style.visibility</p:attrName>
                                        </p:attrNameLst>
                                      </p:cBhvr>
                                      <p:to>
                                        <p:strVal val="visible"/>
                                      </p:to>
                                    </p:set>
                                    <p:animEffect transition="in" filter="fade">
                                      <p:cBhvr>
                                        <p:cTn id="17" dur="500"/>
                                        <p:tgtEl>
                                          <p:spTgt spid="408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85">
                                            <p:txEl>
                                              <p:pRg st="0" end="0"/>
                                            </p:txEl>
                                          </p:spTgt>
                                        </p:tgtEl>
                                        <p:attrNameLst>
                                          <p:attrName>style.visibility</p:attrName>
                                        </p:attrNameLst>
                                      </p:cBhvr>
                                      <p:to>
                                        <p:strVal val="visible"/>
                                      </p:to>
                                    </p:set>
                                    <p:animEffect transition="in" filter="fade">
                                      <p:cBhvr>
                                        <p:cTn id="22" dur="500"/>
                                        <p:tgtEl>
                                          <p:spTgt spid="408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1113472" y="1837277"/>
            <a:ext cx="9275992" cy="4339650"/>
          </a:xfrm>
          <a:prstGeom prst="rect">
            <a:avLst/>
          </a:prstGeom>
        </p:spPr>
        <p:txBody>
          <a:bodyPr wrap="square">
            <a:spAutoFit/>
          </a:bodyPr>
          <a:lstStyle/>
          <a:p>
            <a:pPr algn="ctr"/>
            <a:r>
              <a:rPr lang="vi-VN" sz="4000">
                <a:solidFill>
                  <a:srgbClr val="222222"/>
                </a:solidFill>
                <a:latin typeface="Times New Roman" panose="02020603050405020304" pitchFamily="18" charset="0"/>
                <a:cs typeface="Times New Roman" panose="02020603050405020304" pitchFamily="18" charset="0"/>
              </a:rPr>
              <a:t>Bài giải</a:t>
            </a:r>
          </a:p>
          <a:p>
            <a:r>
              <a:rPr lang="vi-VN" sz="4000">
                <a:solidFill>
                  <a:srgbClr val="FF0000"/>
                </a:solidFill>
                <a:latin typeface="Times New Roman" panose="02020603050405020304" pitchFamily="18" charset="0"/>
                <a:cs typeface="Times New Roman" panose="02020603050405020304" pitchFamily="18" charset="0"/>
              </a:rPr>
              <a:t>Chu vi vườn rau có dạng hình chữ nhật là:</a:t>
            </a:r>
          </a:p>
          <a:p>
            <a:r>
              <a:rPr lang="en-US" sz="4000" smtClean="0">
                <a:solidFill>
                  <a:srgbClr val="FF0000"/>
                </a:solidFill>
                <a:latin typeface="Times New Roman" panose="02020603050405020304" pitchFamily="18" charset="0"/>
                <a:cs typeface="Times New Roman" panose="02020603050405020304" pitchFamily="18" charset="0"/>
              </a:rPr>
              <a:t>              </a:t>
            </a:r>
            <a:r>
              <a:rPr lang="vi-VN" sz="4000" smtClean="0">
                <a:solidFill>
                  <a:srgbClr val="FF0000"/>
                </a:solidFill>
                <a:latin typeface="Times New Roman" panose="02020603050405020304" pitchFamily="18" charset="0"/>
                <a:cs typeface="Times New Roman" panose="02020603050405020304" pitchFamily="18" charset="0"/>
              </a:rPr>
              <a:t>(</a:t>
            </a:r>
            <a:r>
              <a:rPr lang="vi-VN" sz="4000">
                <a:solidFill>
                  <a:srgbClr val="FF0000"/>
                </a:solidFill>
                <a:latin typeface="Times New Roman" panose="02020603050405020304" pitchFamily="18" charset="0"/>
                <a:cs typeface="Times New Roman" panose="02020603050405020304" pitchFamily="18" charset="0"/>
              </a:rPr>
              <a:t>9 + 5) x 2 = 28 (</a:t>
            </a:r>
            <a:r>
              <a:rPr lang="vi-VN" sz="4000" smtClean="0">
                <a:solidFill>
                  <a:srgbClr val="FF0000"/>
                </a:solidFill>
                <a:latin typeface="Times New Roman" panose="02020603050405020304" pitchFamily="18" charset="0"/>
                <a:cs typeface="Times New Roman" panose="02020603050405020304" pitchFamily="18" charset="0"/>
              </a:rPr>
              <a:t>m)</a:t>
            </a:r>
            <a:endParaRPr lang="en-US" sz="4000" smtClean="0">
              <a:solidFill>
                <a:srgbClr val="FF0000"/>
              </a:solidFill>
              <a:latin typeface="Times New Roman" panose="02020603050405020304" pitchFamily="18" charset="0"/>
              <a:cs typeface="Times New Roman" panose="02020603050405020304" pitchFamily="18" charset="0"/>
            </a:endParaRPr>
          </a:p>
          <a:p>
            <a:r>
              <a:rPr lang="vi-VN" sz="4000" smtClean="0">
                <a:solidFill>
                  <a:srgbClr val="FF0000"/>
                </a:solidFill>
                <a:latin typeface="Times New Roman" panose="02020603050405020304" pitchFamily="18" charset="0"/>
                <a:cs typeface="Times New Roman" panose="02020603050405020304" pitchFamily="18" charset="0"/>
              </a:rPr>
              <a:t>Chiều </a:t>
            </a:r>
            <a:r>
              <a:rPr lang="vi-VN" sz="4000">
                <a:solidFill>
                  <a:srgbClr val="FF0000"/>
                </a:solidFill>
                <a:latin typeface="Times New Roman" panose="02020603050405020304" pitchFamily="18" charset="0"/>
                <a:cs typeface="Times New Roman" panose="02020603050405020304" pitchFamily="18" charset="0"/>
              </a:rPr>
              <a:t>dài hàng rào là:</a:t>
            </a:r>
          </a:p>
          <a:p>
            <a:r>
              <a:rPr lang="en-US" sz="4000" smtClean="0">
                <a:solidFill>
                  <a:srgbClr val="FF0000"/>
                </a:solidFill>
                <a:latin typeface="Times New Roman" panose="02020603050405020304" pitchFamily="18" charset="0"/>
                <a:cs typeface="Times New Roman" panose="02020603050405020304" pitchFamily="18" charset="0"/>
              </a:rPr>
              <a:t>               </a:t>
            </a:r>
            <a:r>
              <a:rPr lang="vi-VN" sz="4000" smtClean="0">
                <a:solidFill>
                  <a:srgbClr val="FF0000"/>
                </a:solidFill>
                <a:latin typeface="Times New Roman" panose="02020603050405020304" pitchFamily="18" charset="0"/>
                <a:cs typeface="Times New Roman" panose="02020603050405020304" pitchFamily="18" charset="0"/>
              </a:rPr>
              <a:t>28 </a:t>
            </a:r>
            <a:r>
              <a:rPr lang="vi-VN" sz="4000">
                <a:solidFill>
                  <a:srgbClr val="FF0000"/>
                </a:solidFill>
                <a:latin typeface="Times New Roman" panose="02020603050405020304" pitchFamily="18" charset="0"/>
                <a:cs typeface="Times New Roman" panose="02020603050405020304" pitchFamily="18" charset="0"/>
              </a:rPr>
              <a:t>– 2 = 26 (m)</a:t>
            </a:r>
          </a:p>
          <a:p>
            <a:r>
              <a:rPr lang="vi-VN" sz="4000">
                <a:solidFill>
                  <a:srgbClr val="FF0000"/>
                </a:solidFill>
                <a:latin typeface="Times New Roman" panose="02020603050405020304" pitchFamily="18" charset="0"/>
                <a:cs typeface="Times New Roman" panose="02020603050405020304" pitchFamily="18" charset="0"/>
              </a:rPr>
              <a:t>                  </a:t>
            </a:r>
            <a:r>
              <a:rPr lang="en-US" sz="4000" smtClean="0">
                <a:solidFill>
                  <a:srgbClr val="FF0000"/>
                </a:solidFill>
                <a:latin typeface="Times New Roman" panose="02020603050405020304" pitchFamily="18" charset="0"/>
                <a:cs typeface="Times New Roman" panose="02020603050405020304" pitchFamily="18" charset="0"/>
              </a:rPr>
              <a:t>   </a:t>
            </a:r>
            <a:r>
              <a:rPr lang="vi-VN" sz="4000" smtClean="0">
                <a:solidFill>
                  <a:srgbClr val="FF0000"/>
                </a:solidFill>
                <a:latin typeface="Times New Roman" panose="02020603050405020304" pitchFamily="18" charset="0"/>
                <a:cs typeface="Times New Roman" panose="02020603050405020304" pitchFamily="18" charset="0"/>
              </a:rPr>
              <a:t>Đáp </a:t>
            </a:r>
            <a:r>
              <a:rPr lang="vi-VN" sz="4000">
                <a:solidFill>
                  <a:srgbClr val="FF0000"/>
                </a:solidFill>
                <a:latin typeface="Times New Roman" panose="02020603050405020304" pitchFamily="18" charset="0"/>
                <a:cs typeface="Times New Roman" panose="02020603050405020304" pitchFamily="18" charset="0"/>
              </a:rPr>
              <a:t>số 26 m.</a:t>
            </a:r>
          </a:p>
          <a:p>
            <a:r>
              <a:rPr lang="vi-VN" sz="360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488250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4106"/>
        <p:cNvGrpSpPr/>
        <p:nvPr/>
      </p:nvGrpSpPr>
      <p:grpSpPr>
        <a:xfrm>
          <a:off x="0" y="0"/>
          <a:ext cx="0" cy="0"/>
          <a:chOff x="0" y="0"/>
          <a:chExt cx="0" cy="0"/>
        </a:xfrm>
      </p:grpSpPr>
      <p:sp>
        <p:nvSpPr>
          <p:cNvPr id="4107" name="Google Shape;4107;p19"/>
          <p:cNvSpPr/>
          <p:nvPr/>
        </p:nvSpPr>
        <p:spPr>
          <a:xfrm>
            <a:off x="2734080" y="136701"/>
            <a:ext cx="6397867" cy="212365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6600"/>
              <a:buFont typeface="Coiny"/>
              <a:buNone/>
            </a:pPr>
            <a:r>
              <a:rPr lang="en-US" sz="6600" b="1" i="0" u="none" strike="noStrike" cap="none">
                <a:solidFill>
                  <a:srgbClr val="5E2700"/>
                </a:solidFill>
                <a:latin typeface="Coiny"/>
                <a:ea typeface="Coiny"/>
                <a:cs typeface="Coiny"/>
                <a:sym typeface="Coiny"/>
              </a:rPr>
              <a:t>Tạm biệt và hẹn gặp lại</a:t>
            </a:r>
            <a:endParaRPr sz="6600" b="1" i="0" u="none" strike="noStrike" cap="none">
              <a:solidFill>
                <a:srgbClr val="5E2700"/>
              </a:solidFill>
              <a:latin typeface="Coiny"/>
              <a:ea typeface="Coiny"/>
              <a:cs typeface="Coiny"/>
              <a:sym typeface="Coiny"/>
            </a:endParaRPr>
          </a:p>
        </p:txBody>
      </p:sp>
      <p:sp>
        <p:nvSpPr>
          <p:cNvPr id="4108" name="Google Shape;4108;p19"/>
          <p:cNvSpPr/>
          <p:nvPr/>
        </p:nvSpPr>
        <p:spPr>
          <a:xfrm>
            <a:off x="8790848" y="277573"/>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09" name="Google Shape;4109;p19"/>
          <p:cNvSpPr/>
          <p:nvPr/>
        </p:nvSpPr>
        <p:spPr>
          <a:xfrm rot="459428">
            <a:off x="1004478" y="1050395"/>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0" name="Google Shape;4110;p19"/>
          <p:cNvSpPr/>
          <p:nvPr/>
        </p:nvSpPr>
        <p:spPr>
          <a:xfrm rot="585698">
            <a:off x="-156462" y="-210067"/>
            <a:ext cx="1005398" cy="670318"/>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1" name="Google Shape;4111;p19"/>
          <p:cNvSpPr/>
          <p:nvPr/>
        </p:nvSpPr>
        <p:spPr>
          <a:xfrm rot="459428">
            <a:off x="11456580" y="-158797"/>
            <a:ext cx="899811" cy="56393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2" name="Google Shape;4112;p19"/>
          <p:cNvSpPr/>
          <p:nvPr/>
        </p:nvSpPr>
        <p:spPr>
          <a:xfrm rot="585698">
            <a:off x="10328904" y="981868"/>
            <a:ext cx="890076" cy="499835"/>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3" name="Google Shape;4113;p19"/>
          <p:cNvSpPr/>
          <p:nvPr/>
        </p:nvSpPr>
        <p:spPr>
          <a:xfrm rot="1020809">
            <a:off x="2601637" y="234848"/>
            <a:ext cx="864018" cy="596963"/>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A7D1D3"/>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14" name="Google Shape;4114;p19"/>
          <p:cNvGrpSpPr/>
          <p:nvPr/>
        </p:nvGrpSpPr>
        <p:grpSpPr>
          <a:xfrm>
            <a:off x="4678710" y="2471356"/>
            <a:ext cx="3847451" cy="3791082"/>
            <a:chOff x="6925084" y="939609"/>
            <a:chExt cx="3382834" cy="3269989"/>
          </a:xfrm>
        </p:grpSpPr>
        <p:grpSp>
          <p:nvGrpSpPr>
            <p:cNvPr id="4115" name="Google Shape;4115;p19"/>
            <p:cNvGrpSpPr/>
            <p:nvPr/>
          </p:nvGrpSpPr>
          <p:grpSpPr>
            <a:xfrm rot="-10039084">
              <a:off x="8905582" y="2189662"/>
              <a:ext cx="1207325" cy="1910716"/>
              <a:chOff x="2608166" y="-685976"/>
              <a:chExt cx="1204809" cy="1805596"/>
            </a:xfrm>
          </p:grpSpPr>
          <p:sp>
            <p:nvSpPr>
              <p:cNvPr id="4116" name="Google Shape;4116;p19"/>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7" name="Google Shape;4117;p19"/>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8" name="Google Shape;4118;p19"/>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19" name="Google Shape;4119;p19"/>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0" name="Google Shape;4120;p19"/>
            <p:cNvGrpSpPr/>
            <p:nvPr/>
          </p:nvGrpSpPr>
          <p:grpSpPr>
            <a:xfrm>
              <a:off x="6925084" y="939609"/>
              <a:ext cx="2344798" cy="3203710"/>
              <a:chOff x="803735" y="981668"/>
              <a:chExt cx="2480003" cy="3407601"/>
            </a:xfrm>
          </p:grpSpPr>
          <p:grpSp>
            <p:nvGrpSpPr>
              <p:cNvPr id="4121" name="Google Shape;4121;p19"/>
              <p:cNvGrpSpPr/>
              <p:nvPr/>
            </p:nvGrpSpPr>
            <p:grpSpPr>
              <a:xfrm>
                <a:off x="803735" y="981668"/>
                <a:ext cx="2480003" cy="3391878"/>
                <a:chOff x="2804160" y="2202089"/>
                <a:chExt cx="2237116" cy="2959191"/>
              </a:xfrm>
            </p:grpSpPr>
            <p:sp>
              <p:nvSpPr>
                <p:cNvPr id="4122" name="Google Shape;4122;p19"/>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23" name="Google Shape;4123;p19"/>
                <p:cNvGrpSpPr/>
                <p:nvPr/>
              </p:nvGrpSpPr>
              <p:grpSpPr>
                <a:xfrm>
                  <a:off x="3649197" y="2400486"/>
                  <a:ext cx="600684" cy="364602"/>
                  <a:chOff x="3649197" y="2400486"/>
                  <a:chExt cx="600684" cy="364602"/>
                </a:xfrm>
              </p:grpSpPr>
              <p:sp>
                <p:nvSpPr>
                  <p:cNvPr id="4124" name="Google Shape;4124;p19"/>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5" name="Google Shape;4125;p19"/>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6" name="Google Shape;4126;p19"/>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27" name="Google Shape;4127;p19"/>
                <p:cNvGrpSpPr/>
                <p:nvPr/>
              </p:nvGrpSpPr>
              <p:grpSpPr>
                <a:xfrm>
                  <a:off x="3668951" y="3199033"/>
                  <a:ext cx="499645" cy="335629"/>
                  <a:chOff x="3668951" y="3199033"/>
                  <a:chExt cx="499645" cy="335629"/>
                </a:xfrm>
              </p:grpSpPr>
              <p:sp>
                <p:nvSpPr>
                  <p:cNvPr id="4128" name="Google Shape;412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29" name="Google Shape;412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30" name="Google Shape;4130;p19"/>
                <p:cNvGrpSpPr/>
                <p:nvPr/>
              </p:nvGrpSpPr>
              <p:grpSpPr>
                <a:xfrm>
                  <a:off x="3390605" y="2906545"/>
                  <a:ext cx="1081875" cy="246380"/>
                  <a:chOff x="3390605" y="2906545"/>
                  <a:chExt cx="1081875" cy="246380"/>
                </a:xfrm>
              </p:grpSpPr>
              <p:sp>
                <p:nvSpPr>
                  <p:cNvPr id="4131" name="Google Shape;413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2" name="Google Shape;4132;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3" name="Google Shape;4133;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4" name="Google Shape;4134;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5" name="Google Shape;4135;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6" name="Google Shape;4136;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37" name="Google Shape;4137;p19"/>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38" name="Google Shape;4138;p19"/>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39" name="Google Shape;4139;p19"/>
                <p:cNvGrpSpPr/>
                <p:nvPr/>
              </p:nvGrpSpPr>
              <p:grpSpPr>
                <a:xfrm>
                  <a:off x="2913434" y="3650675"/>
                  <a:ext cx="495814" cy="822374"/>
                  <a:chOff x="2913434" y="3650675"/>
                  <a:chExt cx="495814" cy="822374"/>
                </a:xfrm>
              </p:grpSpPr>
              <p:sp>
                <p:nvSpPr>
                  <p:cNvPr id="4140" name="Google Shape;4140;p19"/>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1" name="Google Shape;4141;p19"/>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2" name="Google Shape;4142;p19"/>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3" name="Google Shape;4143;p19"/>
                <p:cNvGrpSpPr/>
                <p:nvPr/>
              </p:nvGrpSpPr>
              <p:grpSpPr>
                <a:xfrm flipH="1">
                  <a:off x="4456612" y="3621536"/>
                  <a:ext cx="493048" cy="811148"/>
                  <a:chOff x="2914371" y="3648899"/>
                  <a:chExt cx="493048" cy="811148"/>
                </a:xfrm>
              </p:grpSpPr>
              <p:sp>
                <p:nvSpPr>
                  <p:cNvPr id="4144" name="Google Shape;4144;p19"/>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5" name="Google Shape;4145;p19"/>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46" name="Google Shape;4146;p19"/>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147" name="Google Shape;4147;p19"/>
                <p:cNvGrpSpPr/>
                <p:nvPr/>
              </p:nvGrpSpPr>
              <p:grpSpPr>
                <a:xfrm>
                  <a:off x="3240829" y="3260980"/>
                  <a:ext cx="211536" cy="238462"/>
                  <a:chOff x="3240829" y="3260980"/>
                  <a:chExt cx="211536" cy="238462"/>
                </a:xfrm>
              </p:grpSpPr>
              <p:cxnSp>
                <p:nvCxnSpPr>
                  <p:cNvPr id="4148" name="Google Shape;4148;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49" name="Google Shape;4149;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0" name="Google Shape;4150;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51" name="Google Shape;4151;p19"/>
                <p:cNvGrpSpPr/>
                <p:nvPr/>
              </p:nvGrpSpPr>
              <p:grpSpPr>
                <a:xfrm flipH="1">
                  <a:off x="4385231" y="3262043"/>
                  <a:ext cx="211536" cy="238462"/>
                  <a:chOff x="3240829" y="3260980"/>
                  <a:chExt cx="211536" cy="238462"/>
                </a:xfrm>
              </p:grpSpPr>
              <p:cxnSp>
                <p:nvCxnSpPr>
                  <p:cNvPr id="4152" name="Google Shape;415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53" name="Google Shape;415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54" name="Google Shape;415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55" name="Google Shape;4155;p19"/>
              <p:cNvGrpSpPr/>
              <p:nvPr/>
            </p:nvGrpSpPr>
            <p:grpSpPr>
              <a:xfrm>
                <a:off x="1551022" y="3822830"/>
                <a:ext cx="1005443" cy="566438"/>
                <a:chOff x="1551022" y="3822830"/>
                <a:chExt cx="1005443" cy="566438"/>
              </a:xfrm>
            </p:grpSpPr>
            <p:sp>
              <p:nvSpPr>
                <p:cNvPr id="4156" name="Google Shape;4156;p19"/>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57" name="Google Shape;4157;p19"/>
                <p:cNvGrpSpPr/>
                <p:nvPr/>
              </p:nvGrpSpPr>
              <p:grpSpPr>
                <a:xfrm>
                  <a:off x="1551022" y="3824033"/>
                  <a:ext cx="418667" cy="565235"/>
                  <a:chOff x="1551022" y="3824033"/>
                  <a:chExt cx="418667" cy="565235"/>
                </a:xfrm>
              </p:grpSpPr>
              <p:sp>
                <p:nvSpPr>
                  <p:cNvPr id="4158" name="Google Shape;4158;p19"/>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59" name="Google Shape;4159;p19"/>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0" name="Google Shape;4160;p19"/>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1" name="Google Shape;4161;p19"/>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62" name="Google Shape;4162;p19"/>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3" name="Google Shape;4163;p19"/>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64" name="Google Shape;4164;p19"/>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4165" name="Google Shape;4165;p19"/>
          <p:cNvGrpSpPr/>
          <p:nvPr/>
        </p:nvGrpSpPr>
        <p:grpSpPr>
          <a:xfrm>
            <a:off x="7722270" y="2750070"/>
            <a:ext cx="3460721" cy="3687960"/>
            <a:chOff x="3843071" y="2015305"/>
            <a:chExt cx="3099471" cy="3214427"/>
          </a:xfrm>
        </p:grpSpPr>
        <p:sp>
          <p:nvSpPr>
            <p:cNvPr id="4166" name="Google Shape;4166;p19"/>
            <p:cNvSpPr/>
            <p:nvPr/>
          </p:nvSpPr>
          <p:spPr>
            <a:xfrm>
              <a:off x="6057187" y="3417148"/>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167" name="Google Shape;4167;p19"/>
            <p:cNvGrpSpPr/>
            <p:nvPr/>
          </p:nvGrpSpPr>
          <p:grpSpPr>
            <a:xfrm>
              <a:off x="3843071" y="2015305"/>
              <a:ext cx="2407177" cy="3214427"/>
              <a:chOff x="3843071" y="2015305"/>
              <a:chExt cx="2407177" cy="3214427"/>
            </a:xfrm>
          </p:grpSpPr>
          <p:grpSp>
            <p:nvGrpSpPr>
              <p:cNvPr id="4168" name="Google Shape;4168;p19"/>
              <p:cNvGrpSpPr/>
              <p:nvPr/>
            </p:nvGrpSpPr>
            <p:grpSpPr>
              <a:xfrm>
                <a:off x="3843071" y="2015305"/>
                <a:ext cx="2407177" cy="3214427"/>
                <a:chOff x="6997471" y="2147161"/>
                <a:chExt cx="2663841" cy="3692953"/>
              </a:xfrm>
            </p:grpSpPr>
            <p:sp>
              <p:nvSpPr>
                <p:cNvPr id="4169" name="Google Shape;4169;p19"/>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0" name="Google Shape;4170;p19"/>
                <p:cNvGrpSpPr/>
                <p:nvPr/>
              </p:nvGrpSpPr>
              <p:grpSpPr>
                <a:xfrm>
                  <a:off x="7236306" y="2161336"/>
                  <a:ext cx="2259374" cy="1075005"/>
                  <a:chOff x="7228461" y="2170574"/>
                  <a:chExt cx="2259374" cy="1075005"/>
                </a:xfrm>
              </p:grpSpPr>
              <p:sp>
                <p:nvSpPr>
                  <p:cNvPr id="4171" name="Google Shape;4171;p19"/>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2" name="Google Shape;4172;p19"/>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4173" name="Google Shape;4173;p19"/>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4" name="Google Shape;4174;p19"/>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5" name="Google Shape;4175;p19"/>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4176" name="Google Shape;4176;p19"/>
                <p:cNvGrpSpPr/>
                <p:nvPr/>
              </p:nvGrpSpPr>
              <p:grpSpPr>
                <a:xfrm>
                  <a:off x="7550189" y="2944340"/>
                  <a:ext cx="1614580" cy="783866"/>
                  <a:chOff x="845557" y="3324777"/>
                  <a:chExt cx="1355938" cy="628117"/>
                </a:xfrm>
              </p:grpSpPr>
              <p:grpSp>
                <p:nvGrpSpPr>
                  <p:cNvPr id="4177" name="Google Shape;4177;p19"/>
                  <p:cNvGrpSpPr/>
                  <p:nvPr/>
                </p:nvGrpSpPr>
                <p:grpSpPr>
                  <a:xfrm>
                    <a:off x="1273679" y="3617265"/>
                    <a:ext cx="499645" cy="335629"/>
                    <a:chOff x="3668951" y="3199033"/>
                    <a:chExt cx="499645" cy="335629"/>
                  </a:xfrm>
                </p:grpSpPr>
                <p:sp>
                  <p:nvSpPr>
                    <p:cNvPr id="4178" name="Google Shape;4178;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79" name="Google Shape;4179;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0" name="Google Shape;4180;p19"/>
                  <p:cNvGrpSpPr/>
                  <p:nvPr/>
                </p:nvGrpSpPr>
                <p:grpSpPr>
                  <a:xfrm>
                    <a:off x="995333" y="3324777"/>
                    <a:ext cx="256540" cy="246380"/>
                    <a:chOff x="3390605" y="2906545"/>
                    <a:chExt cx="256540" cy="246380"/>
                  </a:xfrm>
                </p:grpSpPr>
                <p:sp>
                  <p:nvSpPr>
                    <p:cNvPr id="4181" name="Google Shape;4181;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2" name="Google Shape;4182;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4183" name="Google Shape;4183;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4184" name="Google Shape;4184;p19"/>
                  <p:cNvGrpSpPr/>
                  <p:nvPr/>
                </p:nvGrpSpPr>
                <p:grpSpPr>
                  <a:xfrm>
                    <a:off x="845557" y="3679212"/>
                    <a:ext cx="211536" cy="238462"/>
                    <a:chOff x="3240829" y="3260980"/>
                    <a:chExt cx="211536" cy="238462"/>
                  </a:xfrm>
                </p:grpSpPr>
                <p:cxnSp>
                  <p:nvCxnSpPr>
                    <p:cNvPr id="4185" name="Google Shape;4185;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86" name="Google Shape;4186;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87" name="Google Shape;4187;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188" name="Google Shape;4188;p19"/>
                  <p:cNvGrpSpPr/>
                  <p:nvPr/>
                </p:nvGrpSpPr>
                <p:grpSpPr>
                  <a:xfrm flipH="1">
                    <a:off x="1989959" y="3680275"/>
                    <a:ext cx="211536" cy="238462"/>
                    <a:chOff x="3240829" y="3260980"/>
                    <a:chExt cx="211536" cy="238462"/>
                  </a:xfrm>
                </p:grpSpPr>
                <p:cxnSp>
                  <p:nvCxnSpPr>
                    <p:cNvPr id="4189" name="Google Shape;4189;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190" name="Google Shape;4190;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191" name="Google Shape;4191;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4192" name="Google Shape;4192;p19"/>
                <p:cNvGrpSpPr/>
                <p:nvPr/>
              </p:nvGrpSpPr>
              <p:grpSpPr>
                <a:xfrm>
                  <a:off x="8696953" y="2964198"/>
                  <a:ext cx="342803" cy="194817"/>
                  <a:chOff x="10123398" y="2191217"/>
                  <a:chExt cx="342803" cy="194817"/>
                </a:xfrm>
              </p:grpSpPr>
              <p:cxnSp>
                <p:nvCxnSpPr>
                  <p:cNvPr id="4193" name="Google Shape;4193;p19"/>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4194" name="Google Shape;4194;p19"/>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
            <p:nvSpPr>
              <p:cNvPr id="4195" name="Google Shape;4195;p19"/>
              <p:cNvSpPr/>
              <p:nvPr/>
            </p:nvSpPr>
            <p:spPr>
              <a:xfrm rot="-455843">
                <a:off x="4561332" y="466178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6" name="Google Shape;4196;p19"/>
              <p:cNvSpPr/>
              <p:nvPr/>
            </p:nvSpPr>
            <p:spPr>
              <a:xfrm rot="455843" flipH="1">
                <a:off x="5172595" y="4660540"/>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197" name="Google Shape;4197;p19"/>
            <p:cNvSpPr/>
            <p:nvPr/>
          </p:nvSpPr>
          <p:spPr>
            <a:xfrm>
              <a:off x="6505748" y="3497466"/>
              <a:ext cx="269393" cy="522541"/>
            </a:xfrm>
            <a:custGeom>
              <a:avLst/>
              <a:gdLst/>
              <a:ahLst/>
              <a:cxnLst/>
              <a:rect l="l" t="t" r="r" b="b"/>
              <a:pathLst>
                <a:path w="269393" h="522541" extrusionOk="0">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8" name="Google Shape;4198;p19"/>
            <p:cNvSpPr/>
            <p:nvPr/>
          </p:nvSpPr>
          <p:spPr>
            <a:xfrm>
              <a:off x="6576192" y="4321524"/>
              <a:ext cx="207847" cy="361297"/>
            </a:xfrm>
            <a:custGeom>
              <a:avLst/>
              <a:gdLst/>
              <a:ahLst/>
              <a:cxnLst/>
              <a:rect l="l" t="t" r="r" b="b"/>
              <a:pathLst>
                <a:path w="207847" h="361297" extrusionOk="0">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199" name="Google Shape;4199;p19"/>
            <p:cNvSpPr/>
            <p:nvPr/>
          </p:nvSpPr>
          <p:spPr>
            <a:xfrm>
              <a:off x="4578962" y="4680290"/>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0" name="Google Shape;4200;p19"/>
            <p:cNvSpPr/>
            <p:nvPr/>
          </p:nvSpPr>
          <p:spPr>
            <a:xfrm flipH="1">
              <a:off x="5208577" y="4682821"/>
              <a:ext cx="312631" cy="364025"/>
            </a:xfrm>
            <a:custGeom>
              <a:avLst/>
              <a:gdLst/>
              <a:ahLst/>
              <a:cxnLst/>
              <a:rect l="l" t="t" r="r" b="b"/>
              <a:pathLst>
                <a:path w="312631" h="364025" extrusionOk="0">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01" name="Google Shape;4201;p19"/>
          <p:cNvGrpSpPr/>
          <p:nvPr/>
        </p:nvGrpSpPr>
        <p:grpSpPr>
          <a:xfrm>
            <a:off x="997067" y="2729421"/>
            <a:ext cx="3594029" cy="3720181"/>
            <a:chOff x="68370" y="1997785"/>
            <a:chExt cx="3136021" cy="3214425"/>
          </a:xfrm>
        </p:grpSpPr>
        <p:grpSp>
          <p:nvGrpSpPr>
            <p:cNvPr id="4202" name="Google Shape;4202;p19"/>
            <p:cNvGrpSpPr/>
            <p:nvPr/>
          </p:nvGrpSpPr>
          <p:grpSpPr>
            <a:xfrm>
              <a:off x="68370" y="1997785"/>
              <a:ext cx="3136021" cy="3214425"/>
              <a:chOff x="68370" y="1997785"/>
              <a:chExt cx="3136021" cy="3214425"/>
            </a:xfrm>
          </p:grpSpPr>
          <p:sp>
            <p:nvSpPr>
              <p:cNvPr id="4203" name="Google Shape;4203;p19"/>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04" name="Google Shape;4204;p19"/>
              <p:cNvGrpSpPr/>
              <p:nvPr/>
            </p:nvGrpSpPr>
            <p:grpSpPr>
              <a:xfrm>
                <a:off x="672881" y="1997785"/>
                <a:ext cx="2531510" cy="3214425"/>
                <a:chOff x="672881" y="1997785"/>
                <a:chExt cx="2531510" cy="3214425"/>
              </a:xfrm>
            </p:grpSpPr>
            <p:grpSp>
              <p:nvGrpSpPr>
                <p:cNvPr id="4205" name="Google Shape;4205;p19"/>
                <p:cNvGrpSpPr/>
                <p:nvPr/>
              </p:nvGrpSpPr>
              <p:grpSpPr>
                <a:xfrm>
                  <a:off x="672881" y="1997785"/>
                  <a:ext cx="2531510" cy="3214425"/>
                  <a:chOff x="5199461" y="1674618"/>
                  <a:chExt cx="2386137" cy="2959191"/>
                </a:xfrm>
              </p:grpSpPr>
              <p:sp>
                <p:nvSpPr>
                  <p:cNvPr id="4206" name="Google Shape;4206;p19"/>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7" name="Google Shape;4207;p19"/>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8" name="Google Shape;4208;p19"/>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09" name="Google Shape;4209;p19"/>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4210" name="Google Shape;4210;p19"/>
                  <p:cNvGrpSpPr/>
                  <p:nvPr/>
                </p:nvGrpSpPr>
                <p:grpSpPr>
                  <a:xfrm>
                    <a:off x="5762797" y="2329698"/>
                    <a:ext cx="1355938" cy="628117"/>
                    <a:chOff x="845557" y="3324777"/>
                    <a:chExt cx="1355938" cy="628117"/>
                  </a:xfrm>
                </p:grpSpPr>
                <p:grpSp>
                  <p:nvGrpSpPr>
                    <p:cNvPr id="4211" name="Google Shape;4211;p19"/>
                    <p:cNvGrpSpPr/>
                    <p:nvPr/>
                  </p:nvGrpSpPr>
                  <p:grpSpPr>
                    <a:xfrm>
                      <a:off x="1273679" y="3617265"/>
                      <a:ext cx="499645" cy="335629"/>
                      <a:chOff x="3668951" y="3199033"/>
                      <a:chExt cx="499645" cy="335629"/>
                    </a:xfrm>
                  </p:grpSpPr>
                  <p:sp>
                    <p:nvSpPr>
                      <p:cNvPr id="4212" name="Google Shape;4212;p19"/>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3" name="Google Shape;4213;p19"/>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14" name="Google Shape;4214;p19"/>
                    <p:cNvGrpSpPr/>
                    <p:nvPr/>
                  </p:nvGrpSpPr>
                  <p:grpSpPr>
                    <a:xfrm>
                      <a:off x="995333" y="3324777"/>
                      <a:ext cx="1081875" cy="246380"/>
                      <a:chOff x="3390605" y="2906545"/>
                      <a:chExt cx="1081875" cy="246380"/>
                    </a:xfrm>
                  </p:grpSpPr>
                  <p:sp>
                    <p:nvSpPr>
                      <p:cNvPr id="4215" name="Google Shape;4215;p19"/>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6" name="Google Shape;4216;p19"/>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7" name="Google Shape;4217;p19"/>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8" name="Google Shape;4218;p19"/>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19" name="Google Shape;4219;p19"/>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20" name="Google Shape;4220;p19"/>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4221" name="Google Shape;4221;p19"/>
                    <p:cNvGrpSpPr/>
                    <p:nvPr/>
                  </p:nvGrpSpPr>
                  <p:grpSpPr>
                    <a:xfrm>
                      <a:off x="845557" y="3679212"/>
                      <a:ext cx="211536" cy="238462"/>
                      <a:chOff x="3240829" y="3260980"/>
                      <a:chExt cx="211536" cy="238462"/>
                    </a:xfrm>
                  </p:grpSpPr>
                  <p:cxnSp>
                    <p:nvCxnSpPr>
                      <p:cNvPr id="4222" name="Google Shape;4222;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3" name="Google Shape;4223;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4" name="Google Shape;4224;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4225" name="Google Shape;4225;p19"/>
                    <p:cNvGrpSpPr/>
                    <p:nvPr/>
                  </p:nvGrpSpPr>
                  <p:grpSpPr>
                    <a:xfrm flipH="1">
                      <a:off x="1989959" y="3680275"/>
                      <a:ext cx="211536" cy="238462"/>
                      <a:chOff x="3240829" y="3260980"/>
                      <a:chExt cx="211536" cy="238462"/>
                    </a:xfrm>
                  </p:grpSpPr>
                  <p:cxnSp>
                    <p:nvCxnSpPr>
                      <p:cNvPr id="4226" name="Google Shape;4226;p19"/>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4227" name="Google Shape;4227;p19"/>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4228" name="Google Shape;4228;p19"/>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4229" name="Google Shape;4229;p19"/>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0" name="Google Shape;4230;p19"/>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1" name="Google Shape;4231;p19"/>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2" name="Google Shape;4232;p19"/>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3" name="Google Shape;4233;p19"/>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4234" name="Google Shape;4234;p19"/>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4235" name="Google Shape;4235;p19"/>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180"/>
        <p:cNvGrpSpPr/>
        <p:nvPr/>
      </p:nvGrpSpPr>
      <p:grpSpPr>
        <a:xfrm>
          <a:off x="0" y="0"/>
          <a:ext cx="0" cy="0"/>
          <a:chOff x="0" y="0"/>
          <a:chExt cx="0" cy="0"/>
        </a:xfrm>
      </p:grpSpPr>
      <p:grpSp>
        <p:nvGrpSpPr>
          <p:cNvPr id="2181" name="Google Shape;2181;p2"/>
          <p:cNvGrpSpPr/>
          <p:nvPr/>
        </p:nvGrpSpPr>
        <p:grpSpPr>
          <a:xfrm flipH="1">
            <a:off x="7513574" y="-492448"/>
            <a:ext cx="1250465" cy="813416"/>
            <a:chOff x="28214" y="967908"/>
            <a:chExt cx="1250465" cy="813416"/>
          </a:xfrm>
        </p:grpSpPr>
        <p:cxnSp>
          <p:nvCxnSpPr>
            <p:cNvPr id="2182" name="Google Shape;2182;p2"/>
            <p:cNvCxnSpPr/>
            <p:nvPr/>
          </p:nvCxnSpPr>
          <p:spPr>
            <a:xfrm>
              <a:off x="439451" y="967908"/>
              <a:ext cx="1" cy="320968"/>
            </a:xfrm>
            <a:prstGeom prst="straightConnector1">
              <a:avLst/>
            </a:prstGeom>
            <a:noFill/>
            <a:ln w="57150" cap="flat" cmpd="sng">
              <a:solidFill>
                <a:srgbClr val="672E05"/>
              </a:solidFill>
              <a:prstDash val="solid"/>
              <a:miter lim="800000"/>
              <a:headEnd type="none" w="sm" len="sm"/>
              <a:tailEnd type="none" w="sm" len="sm"/>
            </a:ln>
          </p:spPr>
        </p:cxnSp>
        <p:cxnSp>
          <p:nvCxnSpPr>
            <p:cNvPr id="2183" name="Google Shape;2183;p2"/>
            <p:cNvCxnSpPr/>
            <p:nvPr/>
          </p:nvCxnSpPr>
          <p:spPr>
            <a:xfrm>
              <a:off x="266648" y="1264663"/>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4" name="Google Shape;2184;p2"/>
            <p:cNvCxnSpPr/>
            <p:nvPr/>
          </p:nvCxnSpPr>
          <p:spPr>
            <a:xfrm>
              <a:off x="740194"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5" name="Google Shape;2185;p2"/>
            <p:cNvCxnSpPr/>
            <p:nvPr/>
          </p:nvCxnSpPr>
          <p:spPr>
            <a:xfrm>
              <a:off x="1278679" y="1241108"/>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6" name="Google Shape;2186;p2"/>
            <p:cNvCxnSpPr/>
            <p:nvPr/>
          </p:nvCxnSpPr>
          <p:spPr>
            <a:xfrm>
              <a:off x="266648" y="1522816"/>
              <a:ext cx="847497" cy="0"/>
            </a:xfrm>
            <a:prstGeom prst="straightConnector1">
              <a:avLst/>
            </a:prstGeom>
            <a:noFill/>
            <a:ln w="57150" cap="flat" cmpd="sng">
              <a:solidFill>
                <a:srgbClr val="672E05"/>
              </a:solidFill>
              <a:prstDash val="solid"/>
              <a:miter lim="800000"/>
              <a:headEnd type="none" w="sm" len="sm"/>
              <a:tailEnd type="none" w="sm" len="sm"/>
            </a:ln>
          </p:spPr>
        </p:cxnSp>
        <p:cxnSp>
          <p:nvCxnSpPr>
            <p:cNvPr id="2187" name="Google Shape;2187;p2"/>
            <p:cNvCxnSpPr/>
            <p:nvPr/>
          </p:nvCxnSpPr>
          <p:spPr>
            <a:xfrm>
              <a:off x="408431" y="1499616"/>
              <a:ext cx="0" cy="281708"/>
            </a:xfrm>
            <a:prstGeom prst="straightConnector1">
              <a:avLst/>
            </a:prstGeom>
            <a:noFill/>
            <a:ln w="57150" cap="flat" cmpd="sng">
              <a:solidFill>
                <a:srgbClr val="672E05"/>
              </a:solidFill>
              <a:prstDash val="solid"/>
              <a:miter lim="800000"/>
              <a:headEnd type="none" w="sm" len="sm"/>
              <a:tailEnd type="none" w="sm" len="sm"/>
            </a:ln>
          </p:spPr>
        </p:cxnSp>
        <p:cxnSp>
          <p:nvCxnSpPr>
            <p:cNvPr id="2188" name="Google Shape;2188;p2"/>
            <p:cNvCxnSpPr/>
            <p:nvPr/>
          </p:nvCxnSpPr>
          <p:spPr>
            <a:xfrm>
              <a:off x="28214" y="1781324"/>
              <a:ext cx="847497" cy="0"/>
            </a:xfrm>
            <a:prstGeom prst="straightConnector1">
              <a:avLst/>
            </a:prstGeom>
            <a:noFill/>
            <a:ln w="57150" cap="flat" cmpd="sng">
              <a:solidFill>
                <a:srgbClr val="672E05"/>
              </a:solidFill>
              <a:prstDash val="solid"/>
              <a:miter lim="800000"/>
              <a:headEnd type="none" w="sm" len="sm"/>
              <a:tailEnd type="none" w="sm" len="sm"/>
            </a:ln>
          </p:spPr>
        </p:cxnSp>
      </p:grpSp>
      <p:sp>
        <p:nvSpPr>
          <p:cNvPr id="2189" name="Google Shape;2189;p2"/>
          <p:cNvSpPr/>
          <p:nvPr/>
        </p:nvSpPr>
        <p:spPr>
          <a:xfrm>
            <a:off x="5081633" y="1754374"/>
            <a:ext cx="7196201" cy="144655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8800"/>
              <a:buFont typeface="Coiny"/>
              <a:buNone/>
            </a:pPr>
            <a:r>
              <a:rPr lang="en-US" sz="8800" b="1" i="0" u="none" strike="noStrike" cap="none">
                <a:solidFill>
                  <a:srgbClr val="5E2700"/>
                </a:solidFill>
                <a:latin typeface="Coiny"/>
                <a:ea typeface="Coiny"/>
                <a:cs typeface="Coiny"/>
                <a:sym typeface="Coiny"/>
              </a:rPr>
              <a:t>KHỞI ĐỘNG</a:t>
            </a:r>
            <a:endParaRPr sz="8800" b="1" i="0" u="none" strike="noStrike" cap="none">
              <a:solidFill>
                <a:srgbClr val="5E2700"/>
              </a:solidFill>
              <a:latin typeface="Coiny"/>
              <a:ea typeface="Coiny"/>
              <a:cs typeface="Coiny"/>
              <a:sym typeface="Coiny"/>
            </a:endParaRPr>
          </a:p>
        </p:txBody>
      </p:sp>
      <p:grpSp>
        <p:nvGrpSpPr>
          <p:cNvPr id="2190" name="Google Shape;2190;p2"/>
          <p:cNvGrpSpPr/>
          <p:nvPr/>
        </p:nvGrpSpPr>
        <p:grpSpPr>
          <a:xfrm rot="1225870">
            <a:off x="-283357" y="1382086"/>
            <a:ext cx="3004895" cy="4070269"/>
            <a:chOff x="6997471" y="2147161"/>
            <a:chExt cx="2663841" cy="3692953"/>
          </a:xfrm>
        </p:grpSpPr>
        <p:sp>
          <p:nvSpPr>
            <p:cNvPr id="2191" name="Google Shape;2191;p2"/>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2" name="Google Shape;2192;p2"/>
            <p:cNvGrpSpPr/>
            <p:nvPr/>
          </p:nvGrpSpPr>
          <p:grpSpPr>
            <a:xfrm>
              <a:off x="7236306" y="2161336"/>
              <a:ext cx="2259374" cy="1075005"/>
              <a:chOff x="7228461" y="2170574"/>
              <a:chExt cx="2259374" cy="1075005"/>
            </a:xfrm>
          </p:grpSpPr>
          <p:sp>
            <p:nvSpPr>
              <p:cNvPr id="2193" name="Google Shape;2193;p2"/>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4" name="Google Shape;2194;p2"/>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2195" name="Google Shape;2195;p2"/>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6" name="Google Shape;2196;p2"/>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197" name="Google Shape;2197;p2"/>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2198" name="Google Shape;2198;p2"/>
            <p:cNvGrpSpPr/>
            <p:nvPr/>
          </p:nvGrpSpPr>
          <p:grpSpPr>
            <a:xfrm>
              <a:off x="7550189" y="2944340"/>
              <a:ext cx="1614580" cy="783866"/>
              <a:chOff x="845557" y="3324777"/>
              <a:chExt cx="1355938" cy="628117"/>
            </a:xfrm>
          </p:grpSpPr>
          <p:grpSp>
            <p:nvGrpSpPr>
              <p:cNvPr id="2199" name="Google Shape;2199;p2"/>
              <p:cNvGrpSpPr/>
              <p:nvPr/>
            </p:nvGrpSpPr>
            <p:grpSpPr>
              <a:xfrm>
                <a:off x="1273679" y="3617265"/>
                <a:ext cx="499645" cy="335629"/>
                <a:chOff x="3668951" y="3199033"/>
                <a:chExt cx="499645" cy="335629"/>
              </a:xfrm>
            </p:grpSpPr>
            <p:sp>
              <p:nvSpPr>
                <p:cNvPr id="2200" name="Google Shape;2200;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1" name="Google Shape;2201;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2" name="Google Shape;2202;p2"/>
              <p:cNvGrpSpPr/>
              <p:nvPr/>
            </p:nvGrpSpPr>
            <p:grpSpPr>
              <a:xfrm>
                <a:off x="995333" y="3324777"/>
                <a:ext cx="256540" cy="246380"/>
                <a:chOff x="3390605" y="2906545"/>
                <a:chExt cx="256540" cy="246380"/>
              </a:xfrm>
            </p:grpSpPr>
            <p:sp>
              <p:nvSpPr>
                <p:cNvPr id="2203" name="Google Shape;2203;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4" name="Google Shape;2204;p2"/>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2205" name="Google Shape;2205;p2"/>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2206" name="Google Shape;2206;p2"/>
              <p:cNvGrpSpPr/>
              <p:nvPr/>
            </p:nvGrpSpPr>
            <p:grpSpPr>
              <a:xfrm>
                <a:off x="845557" y="3679212"/>
                <a:ext cx="211536" cy="238462"/>
                <a:chOff x="3240829" y="3260980"/>
                <a:chExt cx="211536" cy="238462"/>
              </a:xfrm>
            </p:grpSpPr>
            <p:cxnSp>
              <p:nvCxnSpPr>
                <p:cNvPr id="2207" name="Google Shape;2207;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08" name="Google Shape;2208;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09" name="Google Shape;2209;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10" name="Google Shape;2210;p2"/>
              <p:cNvGrpSpPr/>
              <p:nvPr/>
            </p:nvGrpSpPr>
            <p:grpSpPr>
              <a:xfrm flipH="1">
                <a:off x="1989959" y="3680275"/>
                <a:ext cx="211536" cy="238462"/>
                <a:chOff x="3240829" y="3260980"/>
                <a:chExt cx="211536" cy="238462"/>
              </a:xfrm>
            </p:grpSpPr>
            <p:cxnSp>
              <p:nvCxnSpPr>
                <p:cNvPr id="2211" name="Google Shape;2211;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12" name="Google Shape;2212;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13" name="Google Shape;2213;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14" name="Google Shape;2214;p2"/>
            <p:cNvGrpSpPr/>
            <p:nvPr/>
          </p:nvGrpSpPr>
          <p:grpSpPr>
            <a:xfrm>
              <a:off x="8696953" y="2964198"/>
              <a:ext cx="342803" cy="194817"/>
              <a:chOff x="10123398" y="2191217"/>
              <a:chExt cx="342803" cy="194817"/>
            </a:xfrm>
          </p:grpSpPr>
          <p:cxnSp>
            <p:nvCxnSpPr>
              <p:cNvPr id="2215" name="Google Shape;2215;p2"/>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2216" name="Google Shape;2216;p2"/>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grpSp>
        <p:nvGrpSpPr>
          <p:cNvPr id="2217" name="Google Shape;2217;p2"/>
          <p:cNvGrpSpPr/>
          <p:nvPr/>
        </p:nvGrpSpPr>
        <p:grpSpPr>
          <a:xfrm rot="1256300">
            <a:off x="-528954" y="3797740"/>
            <a:ext cx="2957579" cy="4076114"/>
            <a:chOff x="2804160" y="2202089"/>
            <a:chExt cx="2237116" cy="2959191"/>
          </a:xfrm>
        </p:grpSpPr>
        <p:sp>
          <p:nvSpPr>
            <p:cNvPr id="2218" name="Google Shape;2218;p2"/>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19" name="Google Shape;2219;p2"/>
            <p:cNvGrpSpPr/>
            <p:nvPr/>
          </p:nvGrpSpPr>
          <p:grpSpPr>
            <a:xfrm>
              <a:off x="3649922" y="2398657"/>
              <a:ext cx="597239" cy="364602"/>
              <a:chOff x="3649922" y="2398657"/>
              <a:chExt cx="597239" cy="364602"/>
            </a:xfrm>
          </p:grpSpPr>
          <p:sp>
            <p:nvSpPr>
              <p:cNvPr id="2220" name="Google Shape;2220;p2"/>
              <p:cNvSpPr/>
              <p:nvPr/>
            </p:nvSpPr>
            <p:spPr>
              <a:xfrm rot="10474012">
                <a:off x="3848738" y="2408071"/>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1" name="Google Shape;2221;p2"/>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2" name="Google Shape;2222;p2"/>
              <p:cNvSpPr/>
              <p:nvPr/>
            </p:nvSpPr>
            <p:spPr>
              <a:xfrm rot="-10014549">
                <a:off x="4073892" y="2423735"/>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3" name="Google Shape;2223;p2"/>
            <p:cNvGrpSpPr/>
            <p:nvPr/>
          </p:nvGrpSpPr>
          <p:grpSpPr>
            <a:xfrm>
              <a:off x="3668951" y="3199033"/>
              <a:ext cx="499645" cy="335629"/>
              <a:chOff x="3668951" y="3199033"/>
              <a:chExt cx="499645" cy="335629"/>
            </a:xfrm>
          </p:grpSpPr>
          <p:sp>
            <p:nvSpPr>
              <p:cNvPr id="2224" name="Google Shape;222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5" name="Google Shape;222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26" name="Google Shape;2226;p2"/>
            <p:cNvGrpSpPr/>
            <p:nvPr/>
          </p:nvGrpSpPr>
          <p:grpSpPr>
            <a:xfrm>
              <a:off x="3390605" y="2906545"/>
              <a:ext cx="1081875" cy="246380"/>
              <a:chOff x="3390605" y="2906545"/>
              <a:chExt cx="1081875" cy="246380"/>
            </a:xfrm>
          </p:grpSpPr>
          <p:sp>
            <p:nvSpPr>
              <p:cNvPr id="2227" name="Google Shape;222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8" name="Google Shape;222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29" name="Google Shape;2229;p2"/>
              <p:cNvSpPr/>
              <p:nvPr/>
            </p:nvSpPr>
            <p:spPr>
              <a:xfrm>
                <a:off x="3467269" y="2932275"/>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0" name="Google Shape;2230;p2"/>
              <p:cNvSpPr/>
              <p:nvPr/>
            </p:nvSpPr>
            <p:spPr>
              <a:xfrm>
                <a:off x="4286623" y="2924032"/>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1" name="Google Shape;2231;p2"/>
              <p:cNvSpPr/>
              <p:nvPr/>
            </p:nvSpPr>
            <p:spPr>
              <a:xfrm>
                <a:off x="3552790" y="295495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2" name="Google Shape;2232;p2"/>
              <p:cNvSpPr/>
              <p:nvPr/>
            </p:nvSpPr>
            <p:spPr>
              <a:xfrm>
                <a:off x="4366415" y="2952813"/>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233" name="Google Shape;2233;p2"/>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4" name="Google Shape;2234;p2"/>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235" name="Google Shape;2235;p2"/>
            <p:cNvGrpSpPr/>
            <p:nvPr/>
          </p:nvGrpSpPr>
          <p:grpSpPr>
            <a:xfrm>
              <a:off x="2909482" y="3653143"/>
              <a:ext cx="498100" cy="821316"/>
              <a:chOff x="2909482" y="3653143"/>
              <a:chExt cx="498100" cy="821316"/>
            </a:xfrm>
          </p:grpSpPr>
          <p:sp>
            <p:nvSpPr>
              <p:cNvPr id="2236" name="Google Shape;2236;p2"/>
              <p:cNvSpPr/>
              <p:nvPr/>
            </p:nvSpPr>
            <p:spPr>
              <a:xfrm rot="5943786">
                <a:off x="3076192" y="3625910"/>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7" name="Google Shape;2237;p2"/>
              <p:cNvSpPr/>
              <p:nvPr/>
            </p:nvSpPr>
            <p:spPr>
              <a:xfrm rot="5943786">
                <a:off x="3034451" y="3873810"/>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38" name="Google Shape;2238;p2"/>
              <p:cNvSpPr/>
              <p:nvPr/>
            </p:nvSpPr>
            <p:spPr>
              <a:xfrm rot="5943786">
                <a:off x="2977488" y="413554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39" name="Google Shape;2239;p2"/>
            <p:cNvGrpSpPr/>
            <p:nvPr/>
          </p:nvGrpSpPr>
          <p:grpSpPr>
            <a:xfrm flipH="1">
              <a:off x="4461532" y="3619560"/>
              <a:ext cx="484985" cy="793049"/>
              <a:chOff x="2917514" y="3646923"/>
              <a:chExt cx="484985" cy="793049"/>
            </a:xfrm>
          </p:grpSpPr>
          <p:sp>
            <p:nvSpPr>
              <p:cNvPr id="2240" name="Google Shape;2240;p2"/>
              <p:cNvSpPr/>
              <p:nvPr/>
            </p:nvSpPr>
            <p:spPr>
              <a:xfrm rot="6008731">
                <a:off x="3069193" y="3621136"/>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1" name="Google Shape;2241;p2"/>
              <p:cNvSpPr/>
              <p:nvPr/>
            </p:nvSpPr>
            <p:spPr>
              <a:xfrm rot="5984776">
                <a:off x="3032736" y="3854528"/>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42" name="Google Shape;2242;p2"/>
              <p:cNvSpPr/>
              <p:nvPr/>
            </p:nvSpPr>
            <p:spPr>
              <a:xfrm rot="5943786">
                <a:off x="2985640" y="4100914"/>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43" name="Google Shape;2243;p2"/>
            <p:cNvGrpSpPr/>
            <p:nvPr/>
          </p:nvGrpSpPr>
          <p:grpSpPr>
            <a:xfrm>
              <a:off x="3240829" y="3260980"/>
              <a:ext cx="211536" cy="238462"/>
              <a:chOff x="3240829" y="3260980"/>
              <a:chExt cx="211536" cy="238462"/>
            </a:xfrm>
          </p:grpSpPr>
          <p:cxnSp>
            <p:nvCxnSpPr>
              <p:cNvPr id="2244" name="Google Shape;224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5" name="Google Shape;224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46" name="Google Shape;224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247" name="Google Shape;2247;p2"/>
            <p:cNvGrpSpPr/>
            <p:nvPr/>
          </p:nvGrpSpPr>
          <p:grpSpPr>
            <a:xfrm flipH="1">
              <a:off x="4385231" y="3262043"/>
              <a:ext cx="211536" cy="238462"/>
              <a:chOff x="3240829" y="3260980"/>
              <a:chExt cx="211536" cy="238462"/>
            </a:xfrm>
          </p:grpSpPr>
          <p:cxnSp>
            <p:nvCxnSpPr>
              <p:cNvPr id="2248" name="Google Shape;224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249" name="Google Shape;224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250" name="Google Shape;225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251" name="Google Shape;2251;p2"/>
          <p:cNvGrpSpPr/>
          <p:nvPr/>
        </p:nvGrpSpPr>
        <p:grpSpPr>
          <a:xfrm>
            <a:off x="5582167" y="-960968"/>
            <a:ext cx="4735253" cy="2000456"/>
            <a:chOff x="7674178" y="-341096"/>
            <a:chExt cx="4662969" cy="1875851"/>
          </a:xfrm>
        </p:grpSpPr>
        <p:sp>
          <p:nvSpPr>
            <p:cNvPr id="2252" name="Google Shape;2252;p2"/>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53" name="Google Shape;2253;p2"/>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4" name="Google Shape;2254;p2"/>
            <p:cNvCxnSpPr>
              <a:stCxn id="2253" idx="0"/>
              <a:endCxn id="2253"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2255" name="Google Shape;2255;p2"/>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56" name="Google Shape;2256;p2"/>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57" name="Google Shape;2257;p2"/>
            <p:cNvGrpSpPr/>
            <p:nvPr/>
          </p:nvGrpSpPr>
          <p:grpSpPr>
            <a:xfrm>
              <a:off x="7674178" y="-341096"/>
              <a:ext cx="1090950" cy="1870837"/>
              <a:chOff x="6203855" y="341000"/>
              <a:chExt cx="580001" cy="1597252"/>
            </a:xfrm>
          </p:grpSpPr>
          <p:sp>
            <p:nvSpPr>
              <p:cNvPr id="2258" name="Google Shape;2258;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59" name="Google Shape;2259;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0" name="Google Shape;2260;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2261" name="Google Shape;2261;p2"/>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2262" name="Google Shape;2262;p2"/>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2263" name="Google Shape;2263;p2"/>
            <p:cNvGrpSpPr/>
            <p:nvPr/>
          </p:nvGrpSpPr>
          <p:grpSpPr>
            <a:xfrm flipH="1">
              <a:off x="11246197" y="-336082"/>
              <a:ext cx="1090950" cy="1870837"/>
              <a:chOff x="6203855" y="341000"/>
              <a:chExt cx="580001" cy="1597252"/>
            </a:xfrm>
          </p:grpSpPr>
          <p:sp>
            <p:nvSpPr>
              <p:cNvPr id="2264" name="Google Shape;2264;p2"/>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65" name="Google Shape;2265;p2"/>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2266" name="Google Shape;2266;p2"/>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grpSp>
        <p:nvGrpSpPr>
          <p:cNvPr id="2267" name="Google Shape;2267;p2"/>
          <p:cNvGrpSpPr/>
          <p:nvPr/>
        </p:nvGrpSpPr>
        <p:grpSpPr>
          <a:xfrm>
            <a:off x="3714192" y="2589875"/>
            <a:ext cx="1487755" cy="2382085"/>
            <a:chOff x="1777678" y="794972"/>
            <a:chExt cx="3612645" cy="5675916"/>
          </a:xfrm>
        </p:grpSpPr>
        <p:grpSp>
          <p:nvGrpSpPr>
            <p:cNvPr id="2268" name="Google Shape;2268;p2"/>
            <p:cNvGrpSpPr/>
            <p:nvPr/>
          </p:nvGrpSpPr>
          <p:grpSpPr>
            <a:xfrm>
              <a:off x="1777678" y="794972"/>
              <a:ext cx="3612645" cy="5675916"/>
              <a:chOff x="4289677" y="674855"/>
              <a:chExt cx="3612645" cy="5675916"/>
            </a:xfrm>
          </p:grpSpPr>
          <p:grpSp>
            <p:nvGrpSpPr>
              <p:cNvPr id="2269" name="Google Shape;2269;p2"/>
              <p:cNvGrpSpPr/>
              <p:nvPr/>
            </p:nvGrpSpPr>
            <p:grpSpPr>
              <a:xfrm>
                <a:off x="4289677" y="674855"/>
                <a:ext cx="3612645" cy="5675916"/>
                <a:chOff x="2492332" y="91439"/>
                <a:chExt cx="4146187" cy="6565863"/>
              </a:xfrm>
            </p:grpSpPr>
            <p:grpSp>
              <p:nvGrpSpPr>
                <p:cNvPr id="2270" name="Google Shape;2270;p2"/>
                <p:cNvGrpSpPr/>
                <p:nvPr/>
              </p:nvGrpSpPr>
              <p:grpSpPr>
                <a:xfrm rot="-2480865" flipH="1">
                  <a:off x="3422651" y="572781"/>
                  <a:ext cx="2451852" cy="2635838"/>
                  <a:chOff x="3838532" y="1040457"/>
                  <a:chExt cx="2523574" cy="2981548"/>
                </a:xfrm>
              </p:grpSpPr>
              <p:sp>
                <p:nvSpPr>
                  <p:cNvPr id="2271" name="Google Shape;2271;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2" name="Google Shape;2272;p2"/>
                  <p:cNvCxnSpPr>
                    <a:stCxn id="2271" idx="18"/>
                  </p:cNvCxnSpPr>
                  <p:nvPr/>
                </p:nvCxnSpPr>
                <p:spPr>
                  <a:xfrm rot="8158403">
                    <a:off x="5233417" y="1210620"/>
                    <a:ext cx="174822" cy="3089570"/>
                  </a:xfrm>
                  <a:prstGeom prst="straightConnector1">
                    <a:avLst/>
                  </a:prstGeom>
                  <a:noFill/>
                  <a:ln w="57150" cap="flat" cmpd="sng">
                    <a:solidFill>
                      <a:schemeClr val="dk1"/>
                    </a:solidFill>
                    <a:prstDash val="solid"/>
                    <a:miter lim="800000"/>
                    <a:headEnd type="none" w="sm" len="sm"/>
                    <a:tailEnd type="none" w="sm" len="sm"/>
                  </a:ln>
                </p:spPr>
              </p:cxnSp>
              <p:sp>
                <p:nvSpPr>
                  <p:cNvPr id="2273" name="Google Shape;2273;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4" name="Google Shape;2274;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5" name="Google Shape;2275;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76" name="Google Shape;2276;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77" name="Google Shape;2277;p2"/>
                <p:cNvGrpSpPr/>
                <p:nvPr/>
              </p:nvGrpSpPr>
              <p:grpSpPr>
                <a:xfrm>
                  <a:off x="2687568" y="757957"/>
                  <a:ext cx="2032210" cy="2880901"/>
                  <a:chOff x="3838532" y="1040457"/>
                  <a:chExt cx="2523574" cy="2891631"/>
                </a:xfrm>
              </p:grpSpPr>
              <p:sp>
                <p:nvSpPr>
                  <p:cNvPr id="2278" name="Google Shape;227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79" name="Google Shape;2279;p2"/>
                  <p:cNvCxnSpPr>
                    <a:stCxn id="227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80" name="Google Shape;228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1" name="Google Shape;228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2" name="Google Shape;228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3" name="Google Shape;228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4" name="Google Shape;2284;p2"/>
                <p:cNvGrpSpPr/>
                <p:nvPr/>
              </p:nvGrpSpPr>
              <p:grpSpPr>
                <a:xfrm>
                  <a:off x="2649392" y="3634455"/>
                  <a:ext cx="3897297" cy="3022847"/>
                  <a:chOff x="4279036" y="3583162"/>
                  <a:chExt cx="3897297" cy="3022847"/>
                </a:xfrm>
              </p:grpSpPr>
              <p:sp>
                <p:nvSpPr>
                  <p:cNvPr id="2285" name="Google Shape;2285;p2"/>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86" name="Google Shape;2286;p2"/>
                  <p:cNvSpPr/>
                  <p:nvPr/>
                </p:nvSpPr>
                <p:spPr>
                  <a:xfrm>
                    <a:off x="4279036" y="3583162"/>
                    <a:ext cx="3897297" cy="923279"/>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87" name="Google Shape;2287;p2"/>
                <p:cNvGrpSpPr/>
                <p:nvPr/>
              </p:nvGrpSpPr>
              <p:grpSpPr>
                <a:xfrm>
                  <a:off x="2492332" y="1521007"/>
                  <a:ext cx="2130858" cy="2089476"/>
                  <a:chOff x="3838532" y="1040457"/>
                  <a:chExt cx="2523574" cy="2891631"/>
                </a:xfrm>
              </p:grpSpPr>
              <p:sp>
                <p:nvSpPr>
                  <p:cNvPr id="2288" name="Google Shape;2288;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89" name="Google Shape;2289;p2"/>
                  <p:cNvCxnSpPr>
                    <a:stCxn id="2288"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0" name="Google Shape;2290;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1" name="Google Shape;2291;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2" name="Google Shape;2292;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3" name="Google Shape;2293;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294" name="Google Shape;2294;p2"/>
                <p:cNvGrpSpPr/>
                <p:nvPr/>
              </p:nvGrpSpPr>
              <p:grpSpPr>
                <a:xfrm flipH="1">
                  <a:off x="4544712" y="757958"/>
                  <a:ext cx="1913853" cy="2853414"/>
                  <a:chOff x="3838532" y="1040457"/>
                  <a:chExt cx="2523574" cy="2891631"/>
                </a:xfrm>
              </p:grpSpPr>
              <p:sp>
                <p:nvSpPr>
                  <p:cNvPr id="2295" name="Google Shape;2295;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296" name="Google Shape;2296;p2"/>
                  <p:cNvCxnSpPr>
                    <a:stCxn id="2295"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297" name="Google Shape;2297;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8" name="Google Shape;2298;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299" name="Google Shape;2299;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0" name="Google Shape;2300;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01" name="Google Shape;2301;p2"/>
                <p:cNvGrpSpPr/>
                <p:nvPr/>
              </p:nvGrpSpPr>
              <p:grpSpPr>
                <a:xfrm flipH="1">
                  <a:off x="4567057" y="1522583"/>
                  <a:ext cx="2071462" cy="2110984"/>
                  <a:chOff x="3838532" y="1040457"/>
                  <a:chExt cx="2523574" cy="2891631"/>
                </a:xfrm>
              </p:grpSpPr>
              <p:sp>
                <p:nvSpPr>
                  <p:cNvPr id="2302" name="Google Shape;2302;p2"/>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03" name="Google Shape;2303;p2"/>
                  <p:cNvCxnSpPr>
                    <a:stCxn id="2302" idx="18"/>
                  </p:cNvCxnSpPr>
                  <p:nvPr/>
                </p:nvCxnSpPr>
                <p:spPr>
                  <a:xfrm rot="10800000">
                    <a:off x="4292728" y="1610305"/>
                    <a:ext cx="2056500" cy="2290200"/>
                  </a:xfrm>
                  <a:prstGeom prst="straightConnector1">
                    <a:avLst/>
                  </a:prstGeom>
                  <a:noFill/>
                  <a:ln w="57150" cap="flat" cmpd="sng">
                    <a:solidFill>
                      <a:schemeClr val="dk1"/>
                    </a:solidFill>
                    <a:prstDash val="solid"/>
                    <a:miter lim="800000"/>
                    <a:headEnd type="none" w="sm" len="sm"/>
                    <a:tailEnd type="none" w="sm" len="sm"/>
                  </a:ln>
                </p:spPr>
              </p:cxnSp>
              <p:sp>
                <p:nvSpPr>
                  <p:cNvPr id="2304" name="Google Shape;2304;p2"/>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5" name="Google Shape;2305;p2"/>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6" name="Google Shape;2306;p2"/>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07" name="Google Shape;2307;p2"/>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08" name="Google Shape;2308;p2"/>
              <p:cNvGrpSpPr/>
              <p:nvPr/>
            </p:nvGrpSpPr>
            <p:grpSpPr>
              <a:xfrm>
                <a:off x="4980585" y="1369098"/>
                <a:ext cx="2345856" cy="2476826"/>
                <a:chOff x="8058662" y="1411979"/>
                <a:chExt cx="2802734" cy="3038669"/>
              </a:xfrm>
            </p:grpSpPr>
            <p:sp>
              <p:nvSpPr>
                <p:cNvPr id="2309" name="Google Shape;2309;p2"/>
                <p:cNvSpPr/>
                <p:nvPr/>
              </p:nvSpPr>
              <p:spPr>
                <a:xfrm rot="-603154">
                  <a:off x="8805693" y="2248584"/>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0" name="Google Shape;2310;p2"/>
                <p:cNvSpPr/>
                <p:nvPr/>
              </p:nvSpPr>
              <p:spPr>
                <a:xfrm rot="1049956" flipH="1">
                  <a:off x="9502030" y="2306551"/>
                  <a:ext cx="596235" cy="2103120"/>
                </a:xfrm>
                <a:custGeom>
                  <a:avLst/>
                  <a:gdLst/>
                  <a:ahLst/>
                  <a:cxnLst/>
                  <a:rect l="l" t="t" r="r" b="b"/>
                  <a:pathLst>
                    <a:path w="596235" h="2103120" extrusionOk="0">
                      <a:moveTo>
                        <a:pt x="386080" y="2103120"/>
                      </a:moveTo>
                      <a:cubicBezTo>
                        <a:pt x="514773" y="1490980"/>
                        <a:pt x="643467" y="878840"/>
                        <a:pt x="579120" y="528320"/>
                      </a:cubicBezTo>
                      <a:cubicBezTo>
                        <a:pt x="514773" y="177800"/>
                        <a:pt x="257386" y="88900"/>
                        <a:pt x="0" y="0"/>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311" name="Google Shape;2311;p2"/>
                <p:cNvCxnSpPr>
                  <a:endCxn id="2310" idx="0"/>
                </p:cNvCxnSpPr>
                <p:nvPr/>
              </p:nvCxnSpPr>
              <p:spPr>
                <a:xfrm flipH="1">
                  <a:off x="9400000" y="1940408"/>
                  <a:ext cx="99600" cy="2394000"/>
                </a:xfrm>
                <a:prstGeom prst="straightConnector1">
                  <a:avLst/>
                </a:prstGeom>
                <a:noFill/>
                <a:ln w="57150" cap="flat" cmpd="sng">
                  <a:solidFill>
                    <a:schemeClr val="dk1"/>
                  </a:solidFill>
                  <a:prstDash val="solid"/>
                  <a:miter lim="800000"/>
                  <a:headEnd type="none" w="sm" len="sm"/>
                  <a:tailEnd type="none" w="sm" len="sm"/>
                </a:ln>
              </p:spPr>
            </p:cxnSp>
            <p:grpSp>
              <p:nvGrpSpPr>
                <p:cNvPr id="2312" name="Google Shape;2312;p2"/>
                <p:cNvGrpSpPr/>
                <p:nvPr/>
              </p:nvGrpSpPr>
              <p:grpSpPr>
                <a:xfrm>
                  <a:off x="8058662" y="1792007"/>
                  <a:ext cx="1065913" cy="960987"/>
                  <a:chOff x="3730718" y="705949"/>
                  <a:chExt cx="1993076" cy="1624075"/>
                </a:xfrm>
              </p:grpSpPr>
              <p:sp>
                <p:nvSpPr>
                  <p:cNvPr id="2313" name="Google Shape;2313;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4" name="Google Shape;2314;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5" name="Google Shape;2315;p2"/>
                <p:cNvGrpSpPr/>
                <p:nvPr/>
              </p:nvGrpSpPr>
              <p:grpSpPr>
                <a:xfrm>
                  <a:off x="8966643" y="1411979"/>
                  <a:ext cx="1065913" cy="1011532"/>
                  <a:chOff x="3730718" y="705949"/>
                  <a:chExt cx="1993076" cy="1624075"/>
                </a:xfrm>
              </p:grpSpPr>
              <p:sp>
                <p:nvSpPr>
                  <p:cNvPr id="2316" name="Google Shape;2316;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17" name="Google Shape;2317;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18" name="Google Shape;2318;p2"/>
                <p:cNvGrpSpPr/>
                <p:nvPr/>
              </p:nvGrpSpPr>
              <p:grpSpPr>
                <a:xfrm>
                  <a:off x="9795483" y="1888256"/>
                  <a:ext cx="1065913" cy="1011532"/>
                  <a:chOff x="3730718" y="705949"/>
                  <a:chExt cx="1993076" cy="1624075"/>
                </a:xfrm>
              </p:grpSpPr>
              <p:sp>
                <p:nvSpPr>
                  <p:cNvPr id="2319" name="Google Shape;2319;p2"/>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0" name="Google Shape;2320;p2"/>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321" name="Google Shape;2321;p2"/>
            <p:cNvGrpSpPr/>
            <p:nvPr/>
          </p:nvGrpSpPr>
          <p:grpSpPr>
            <a:xfrm rot="582746">
              <a:off x="2534782" y="4791635"/>
              <a:ext cx="1472591" cy="744086"/>
              <a:chOff x="9984528" y="5331561"/>
              <a:chExt cx="2168025" cy="1096480"/>
            </a:xfrm>
          </p:grpSpPr>
          <p:grpSp>
            <p:nvGrpSpPr>
              <p:cNvPr id="2322" name="Google Shape;2322;p2"/>
              <p:cNvGrpSpPr/>
              <p:nvPr/>
            </p:nvGrpSpPr>
            <p:grpSpPr>
              <a:xfrm>
                <a:off x="9984528" y="5579639"/>
                <a:ext cx="2168025" cy="848402"/>
                <a:chOff x="254961" y="1857117"/>
                <a:chExt cx="2168025" cy="848402"/>
              </a:xfrm>
            </p:grpSpPr>
            <p:sp>
              <p:nvSpPr>
                <p:cNvPr id="2323" name="Google Shape;2323;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4" name="Google Shape;2324;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5" name="Google Shape;2325;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6" name="Google Shape;2326;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7" name="Google Shape;2327;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8" name="Google Shape;2328;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29" name="Google Shape;2329;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0" name="Google Shape;2330;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1" name="Google Shape;2331;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2" name="Google Shape;2332;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33" name="Google Shape;2333;p2"/>
              <p:cNvGrpSpPr/>
              <p:nvPr/>
            </p:nvGrpSpPr>
            <p:grpSpPr>
              <a:xfrm>
                <a:off x="10862968" y="5331561"/>
                <a:ext cx="503091" cy="490108"/>
                <a:chOff x="1151664" y="6240705"/>
                <a:chExt cx="503091" cy="490108"/>
              </a:xfrm>
            </p:grpSpPr>
            <p:sp>
              <p:nvSpPr>
                <p:cNvPr id="2334" name="Google Shape;233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5" name="Google Shape;233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6" name="Google Shape;233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7" name="Google Shape;233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38" name="Google Shape;233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39" name="Google Shape;2339;p2"/>
            <p:cNvGrpSpPr/>
            <p:nvPr/>
          </p:nvGrpSpPr>
          <p:grpSpPr>
            <a:xfrm rot="371193">
              <a:off x="2990015" y="5610786"/>
              <a:ext cx="1472591" cy="744086"/>
              <a:chOff x="9984528" y="5331561"/>
              <a:chExt cx="2168025" cy="1096480"/>
            </a:xfrm>
          </p:grpSpPr>
          <p:grpSp>
            <p:nvGrpSpPr>
              <p:cNvPr id="2340" name="Google Shape;2340;p2"/>
              <p:cNvGrpSpPr/>
              <p:nvPr/>
            </p:nvGrpSpPr>
            <p:grpSpPr>
              <a:xfrm>
                <a:off x="9984528" y="5579639"/>
                <a:ext cx="2168025" cy="848402"/>
                <a:chOff x="254961" y="1857117"/>
                <a:chExt cx="2168025" cy="848402"/>
              </a:xfrm>
            </p:grpSpPr>
            <p:sp>
              <p:nvSpPr>
                <p:cNvPr id="2341" name="Google Shape;2341;p2"/>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2" name="Google Shape;2342;p2"/>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3" name="Google Shape;2343;p2"/>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4" name="Google Shape;2344;p2"/>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5" name="Google Shape;2345;p2"/>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6" name="Google Shape;2346;p2"/>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7" name="Google Shape;2347;p2"/>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8" name="Google Shape;2348;p2"/>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49" name="Google Shape;2349;p2"/>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0" name="Google Shape;2350;p2"/>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51" name="Google Shape;2351;p2"/>
              <p:cNvGrpSpPr/>
              <p:nvPr/>
            </p:nvGrpSpPr>
            <p:grpSpPr>
              <a:xfrm>
                <a:off x="10862968" y="5331561"/>
                <a:ext cx="503091" cy="490108"/>
                <a:chOff x="1151664" y="6240705"/>
                <a:chExt cx="503091" cy="490108"/>
              </a:xfrm>
            </p:grpSpPr>
            <p:sp>
              <p:nvSpPr>
                <p:cNvPr id="2352" name="Google Shape;2352;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3" name="Google Shape;2353;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4" name="Google Shape;2354;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5" name="Google Shape;2355;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6" name="Google Shape;2356;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357" name="Google Shape;2357;p2"/>
            <p:cNvGrpSpPr/>
            <p:nvPr/>
          </p:nvGrpSpPr>
          <p:grpSpPr>
            <a:xfrm rot="-872662">
              <a:off x="4303524" y="4903509"/>
              <a:ext cx="341715" cy="332594"/>
              <a:chOff x="1151664" y="6240705"/>
              <a:chExt cx="503091" cy="490108"/>
            </a:xfrm>
          </p:grpSpPr>
          <p:sp>
            <p:nvSpPr>
              <p:cNvPr id="2358" name="Google Shape;2358;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59" name="Google Shape;2359;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0" name="Google Shape;2360;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1" name="Google Shape;2361;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2" name="Google Shape;2362;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63" name="Google Shape;2363;p2"/>
            <p:cNvGrpSpPr/>
            <p:nvPr/>
          </p:nvGrpSpPr>
          <p:grpSpPr>
            <a:xfrm rot="-872662">
              <a:off x="2929824" y="5408782"/>
              <a:ext cx="341715" cy="332594"/>
              <a:chOff x="1151664" y="6240705"/>
              <a:chExt cx="503091" cy="490108"/>
            </a:xfrm>
          </p:grpSpPr>
          <p:sp>
            <p:nvSpPr>
              <p:cNvPr id="2364" name="Google Shape;2364;p2"/>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5" name="Google Shape;2365;p2"/>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6" name="Google Shape;2366;p2"/>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7" name="Google Shape;2367;p2"/>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68" name="Google Shape;2368;p2"/>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369" name="Google Shape;2369;p2"/>
          <p:cNvSpPr/>
          <p:nvPr/>
        </p:nvSpPr>
        <p:spPr>
          <a:xfrm>
            <a:off x="10420649" y="5343932"/>
            <a:ext cx="615786" cy="587860"/>
          </a:xfrm>
          <a:prstGeom prst="flowChartConnector">
            <a:avLst/>
          </a:prstGeom>
          <a:solidFill>
            <a:srgbClr val="DC516E"/>
          </a:solidFill>
          <a:ln w="57150" cap="flat" cmpd="sng">
            <a:solidFill>
              <a:schemeClr val="dk1"/>
            </a:solidFill>
            <a:prstDash val="solid"/>
            <a:miter lim="800000"/>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0" name="Google Shape;2370;p2"/>
          <p:cNvSpPr/>
          <p:nvPr/>
        </p:nvSpPr>
        <p:spPr>
          <a:xfrm rot="2576925">
            <a:off x="10211765" y="5356623"/>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1" name="Google Shape;2371;p2"/>
          <p:cNvSpPr/>
          <p:nvPr/>
        </p:nvSpPr>
        <p:spPr>
          <a:xfrm rot="-711295" flipH="1">
            <a:off x="11081274" y="5569530"/>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2" name="Google Shape;2372;p2"/>
          <p:cNvGrpSpPr/>
          <p:nvPr/>
        </p:nvGrpSpPr>
        <p:grpSpPr>
          <a:xfrm>
            <a:off x="6271035" y="3547038"/>
            <a:ext cx="2878535" cy="3040194"/>
            <a:chOff x="6271035" y="3547038"/>
            <a:chExt cx="2878535" cy="3040194"/>
          </a:xfrm>
        </p:grpSpPr>
        <p:grpSp>
          <p:nvGrpSpPr>
            <p:cNvPr id="2373" name="Google Shape;2373;p2"/>
            <p:cNvGrpSpPr/>
            <p:nvPr/>
          </p:nvGrpSpPr>
          <p:grpSpPr>
            <a:xfrm>
              <a:off x="6271035" y="3547038"/>
              <a:ext cx="2878535" cy="3040194"/>
              <a:chOff x="68370" y="1997785"/>
              <a:chExt cx="3136021" cy="3214425"/>
            </a:xfrm>
          </p:grpSpPr>
          <p:grpSp>
            <p:nvGrpSpPr>
              <p:cNvPr id="2374" name="Google Shape;2374;p2"/>
              <p:cNvGrpSpPr/>
              <p:nvPr/>
            </p:nvGrpSpPr>
            <p:grpSpPr>
              <a:xfrm>
                <a:off x="68370" y="1997785"/>
                <a:ext cx="3136021" cy="3214425"/>
                <a:chOff x="68370" y="1997785"/>
                <a:chExt cx="3136021" cy="3214425"/>
              </a:xfrm>
            </p:grpSpPr>
            <p:sp>
              <p:nvSpPr>
                <p:cNvPr id="2375" name="Google Shape;2375;p2"/>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76" name="Google Shape;2376;p2"/>
                <p:cNvGrpSpPr/>
                <p:nvPr/>
              </p:nvGrpSpPr>
              <p:grpSpPr>
                <a:xfrm>
                  <a:off x="672881" y="1997785"/>
                  <a:ext cx="2531510" cy="3214425"/>
                  <a:chOff x="672881" y="1997785"/>
                  <a:chExt cx="2531510" cy="3214425"/>
                </a:xfrm>
              </p:grpSpPr>
              <p:grpSp>
                <p:nvGrpSpPr>
                  <p:cNvPr id="2377" name="Google Shape;2377;p2"/>
                  <p:cNvGrpSpPr/>
                  <p:nvPr/>
                </p:nvGrpSpPr>
                <p:grpSpPr>
                  <a:xfrm>
                    <a:off x="672881" y="1997785"/>
                    <a:ext cx="2531510" cy="3214425"/>
                    <a:chOff x="5199461" y="1674618"/>
                    <a:chExt cx="2386137" cy="2959191"/>
                  </a:xfrm>
                </p:grpSpPr>
                <p:sp>
                  <p:nvSpPr>
                    <p:cNvPr id="2378" name="Google Shape;2378;p2"/>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79" name="Google Shape;2379;p2"/>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0" name="Google Shape;2380;p2"/>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1" name="Google Shape;2381;p2"/>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382" name="Google Shape;2382;p2"/>
                    <p:cNvGrpSpPr/>
                    <p:nvPr/>
                  </p:nvGrpSpPr>
                  <p:grpSpPr>
                    <a:xfrm>
                      <a:off x="5762797" y="2329698"/>
                      <a:ext cx="1355938" cy="628117"/>
                      <a:chOff x="845557" y="3324777"/>
                      <a:chExt cx="1355938" cy="628117"/>
                    </a:xfrm>
                  </p:grpSpPr>
                  <p:grpSp>
                    <p:nvGrpSpPr>
                      <p:cNvPr id="2383" name="Google Shape;2383;p2"/>
                      <p:cNvGrpSpPr/>
                      <p:nvPr/>
                    </p:nvGrpSpPr>
                    <p:grpSpPr>
                      <a:xfrm>
                        <a:off x="1273679" y="3617265"/>
                        <a:ext cx="499645" cy="335629"/>
                        <a:chOff x="3668951" y="3199033"/>
                        <a:chExt cx="499645" cy="335629"/>
                      </a:xfrm>
                    </p:grpSpPr>
                    <p:sp>
                      <p:nvSpPr>
                        <p:cNvPr id="2384" name="Google Shape;2384;p2"/>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5" name="Google Shape;2385;p2"/>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86" name="Google Shape;2386;p2"/>
                      <p:cNvGrpSpPr/>
                      <p:nvPr/>
                    </p:nvGrpSpPr>
                    <p:grpSpPr>
                      <a:xfrm>
                        <a:off x="995333" y="3324777"/>
                        <a:ext cx="1081875" cy="246380"/>
                        <a:chOff x="3390605" y="2906545"/>
                        <a:chExt cx="1081875" cy="246380"/>
                      </a:xfrm>
                    </p:grpSpPr>
                    <p:sp>
                      <p:nvSpPr>
                        <p:cNvPr id="2387" name="Google Shape;2387;p2"/>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8" name="Google Shape;2388;p2"/>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89" name="Google Shape;2389;p2"/>
                        <p:cNvSpPr/>
                        <p:nvPr/>
                      </p:nvSpPr>
                      <p:spPr>
                        <a:xfrm>
                          <a:off x="3460097" y="295568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0" name="Google Shape;2390;p2"/>
                        <p:cNvSpPr/>
                        <p:nvPr/>
                      </p:nvSpPr>
                      <p:spPr>
                        <a:xfrm>
                          <a:off x="4286503" y="2957564"/>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1" name="Google Shape;2391;p2"/>
                        <p:cNvSpPr/>
                        <p:nvPr/>
                      </p:nvSpPr>
                      <p:spPr>
                        <a:xfrm>
                          <a:off x="3549920" y="299295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392" name="Google Shape;2392;p2"/>
                        <p:cNvSpPr/>
                        <p:nvPr/>
                      </p:nvSpPr>
                      <p:spPr>
                        <a:xfrm>
                          <a:off x="4376494" y="2997209"/>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393" name="Google Shape;2393;p2"/>
                      <p:cNvGrpSpPr/>
                      <p:nvPr/>
                    </p:nvGrpSpPr>
                    <p:grpSpPr>
                      <a:xfrm>
                        <a:off x="845557" y="3679212"/>
                        <a:ext cx="211536" cy="238462"/>
                        <a:chOff x="3240829" y="3260980"/>
                        <a:chExt cx="211536" cy="238462"/>
                      </a:xfrm>
                    </p:grpSpPr>
                    <p:cxnSp>
                      <p:nvCxnSpPr>
                        <p:cNvPr id="2394" name="Google Shape;2394;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5" name="Google Shape;2395;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396" name="Google Shape;2396;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397" name="Google Shape;2397;p2"/>
                      <p:cNvGrpSpPr/>
                      <p:nvPr/>
                    </p:nvGrpSpPr>
                    <p:grpSpPr>
                      <a:xfrm flipH="1">
                        <a:off x="1989959" y="3680275"/>
                        <a:ext cx="211536" cy="238462"/>
                        <a:chOff x="3240829" y="3260980"/>
                        <a:chExt cx="211536" cy="238462"/>
                      </a:xfrm>
                    </p:grpSpPr>
                    <p:cxnSp>
                      <p:nvCxnSpPr>
                        <p:cNvPr id="2398" name="Google Shape;2398;p2"/>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399" name="Google Shape;2399;p2"/>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00" name="Google Shape;2400;p2"/>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401" name="Google Shape;2401;p2"/>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2" name="Google Shape;2402;p2"/>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3" name="Google Shape;2403;p2"/>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4" name="Google Shape;2404;p2"/>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5" name="Google Shape;2405;p2"/>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6" name="Google Shape;2406;p2"/>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07" name="Google Shape;2407;p2"/>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8" name="Google Shape;2408;p2"/>
            <p:cNvSpPr/>
            <p:nvPr/>
          </p:nvSpPr>
          <p:spPr>
            <a:xfrm>
              <a:off x="7958462" y="4771897"/>
              <a:ext cx="144645" cy="185995"/>
            </a:xfrm>
            <a:custGeom>
              <a:avLst/>
              <a:gdLst/>
              <a:ahLst/>
              <a:cxnLst/>
              <a:rect l="l" t="t" r="r" b="b"/>
              <a:pathLst>
                <a:path w="144971" h="185995" extrusionOk="0">
                  <a:moveTo>
                    <a:pt x="12058" y="45847"/>
                  </a:moveTo>
                  <a:cubicBezTo>
                    <a:pt x="-325" y="66167"/>
                    <a:pt x="-960" y="101092"/>
                    <a:pt x="628" y="122047"/>
                  </a:cubicBezTo>
                  <a:cubicBezTo>
                    <a:pt x="2216" y="143002"/>
                    <a:pt x="6343" y="161100"/>
                    <a:pt x="21583" y="171577"/>
                  </a:cubicBezTo>
                  <a:cubicBezTo>
                    <a:pt x="36823" y="182055"/>
                    <a:pt x="72383" y="188722"/>
                    <a:pt x="92068" y="184912"/>
                  </a:cubicBezTo>
                  <a:cubicBezTo>
                    <a:pt x="111753" y="181102"/>
                    <a:pt x="132394" y="169672"/>
                    <a:pt x="139693" y="148717"/>
                  </a:cubicBezTo>
                  <a:cubicBezTo>
                    <a:pt x="146992" y="127762"/>
                    <a:pt x="147609" y="83312"/>
                    <a:pt x="135862" y="59182"/>
                  </a:cubicBezTo>
                  <a:cubicBezTo>
                    <a:pt x="124115" y="35052"/>
                    <a:pt x="95557" y="2350"/>
                    <a:pt x="74923" y="127"/>
                  </a:cubicBezTo>
                  <a:cubicBezTo>
                    <a:pt x="54289" y="-2096"/>
                    <a:pt x="24441" y="25527"/>
                    <a:pt x="12058" y="45847"/>
                  </a:cubicBezTo>
                  <a:close/>
                </a:path>
              </a:pathLst>
            </a:custGeom>
            <a:solidFill>
              <a:srgbClr val="F0706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09" name="Google Shape;2409;p2"/>
          <p:cNvSpPr/>
          <p:nvPr/>
        </p:nvSpPr>
        <p:spPr>
          <a:xfrm rot="1301800">
            <a:off x="6002800" y="5190466"/>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10" name="Google Shape;2410;p2"/>
          <p:cNvSpPr/>
          <p:nvPr/>
        </p:nvSpPr>
        <p:spPr>
          <a:xfrm rot="-1759113" flipH="1">
            <a:off x="6729614" y="4858482"/>
            <a:ext cx="155418" cy="300355"/>
          </a:xfrm>
          <a:custGeom>
            <a:avLst/>
            <a:gdLst/>
            <a:ahLst/>
            <a:cxnLst/>
            <a:rect l="l" t="t" r="r" b="b"/>
            <a:pathLst>
              <a:path w="155418" h="300355" extrusionOk="0">
                <a:moveTo>
                  <a:pt x="16353" y="0"/>
                </a:moveTo>
                <a:cubicBezTo>
                  <a:pt x="-9047" y="59266"/>
                  <a:pt x="-2062" y="128058"/>
                  <a:pt x="18258" y="172085"/>
                </a:cubicBezTo>
                <a:cubicBezTo>
                  <a:pt x="38578" y="216112"/>
                  <a:pt x="89378" y="271568"/>
                  <a:pt x="155418" y="300355"/>
                </a:cubicBezTo>
              </a:path>
            </a:pathLst>
          </a:custGeom>
          <a:no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89"/>
                                        </p:tgtEl>
                                        <p:attrNameLst>
                                          <p:attrName>style.visibility</p:attrName>
                                        </p:attrNameLst>
                                      </p:cBhvr>
                                      <p:to>
                                        <p:strVal val="visible"/>
                                      </p:to>
                                    </p:set>
                                    <p:animEffect transition="in" filter="fade">
                                      <p:cBhvr>
                                        <p:cTn id="7" dur="1000"/>
                                        <p:tgtEl>
                                          <p:spTgt spid="2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415"/>
        <p:cNvGrpSpPr/>
        <p:nvPr/>
      </p:nvGrpSpPr>
      <p:grpSpPr>
        <a:xfrm>
          <a:off x="0" y="0"/>
          <a:ext cx="0" cy="0"/>
          <a:chOff x="0" y="0"/>
          <a:chExt cx="0" cy="0"/>
        </a:xfrm>
      </p:grpSpPr>
      <p:grpSp>
        <p:nvGrpSpPr>
          <p:cNvPr id="2416" name="Google Shape;2416;p3"/>
          <p:cNvGrpSpPr/>
          <p:nvPr/>
        </p:nvGrpSpPr>
        <p:grpSpPr>
          <a:xfrm>
            <a:off x="288671" y="3022175"/>
            <a:ext cx="1122083" cy="1959318"/>
            <a:chOff x="2492332" y="91439"/>
            <a:chExt cx="4146187" cy="6565863"/>
          </a:xfrm>
        </p:grpSpPr>
        <p:grpSp>
          <p:nvGrpSpPr>
            <p:cNvPr id="2417" name="Google Shape;2417;p3"/>
            <p:cNvGrpSpPr/>
            <p:nvPr/>
          </p:nvGrpSpPr>
          <p:grpSpPr>
            <a:xfrm rot="-2480865" flipH="1">
              <a:off x="3422651" y="572781"/>
              <a:ext cx="2451852" cy="2635838"/>
              <a:chOff x="3838532" y="1040457"/>
              <a:chExt cx="2523574" cy="2981548"/>
            </a:xfrm>
          </p:grpSpPr>
          <p:sp>
            <p:nvSpPr>
              <p:cNvPr id="2418" name="Google Shape;2418;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19" name="Google Shape;2419;p3"/>
              <p:cNvCxnSpPr>
                <a:stCxn id="2418"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420" name="Google Shape;2420;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1" name="Google Shape;2421;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2" name="Google Shape;2422;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3" name="Google Shape;2423;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24" name="Google Shape;2424;p3"/>
            <p:cNvGrpSpPr/>
            <p:nvPr/>
          </p:nvGrpSpPr>
          <p:grpSpPr>
            <a:xfrm>
              <a:off x="2687568" y="757957"/>
              <a:ext cx="2032210" cy="2880901"/>
              <a:chOff x="3838532" y="1040457"/>
              <a:chExt cx="2523574" cy="2891631"/>
            </a:xfrm>
          </p:grpSpPr>
          <p:sp>
            <p:nvSpPr>
              <p:cNvPr id="2425" name="Google Shape;242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26" name="Google Shape;2426;p3"/>
              <p:cNvCxnSpPr>
                <a:stCxn id="242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27" name="Google Shape;242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8" name="Google Shape;242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29" name="Google Shape;242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0" name="Google Shape;243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1" name="Google Shape;2431;p3"/>
            <p:cNvGrpSpPr/>
            <p:nvPr/>
          </p:nvGrpSpPr>
          <p:grpSpPr>
            <a:xfrm>
              <a:off x="2649392" y="3634455"/>
              <a:ext cx="3897297" cy="3022847"/>
              <a:chOff x="4279036" y="3583162"/>
              <a:chExt cx="3897297" cy="3022847"/>
            </a:xfrm>
          </p:grpSpPr>
          <p:sp>
            <p:nvSpPr>
              <p:cNvPr id="2432" name="Google Shape;2432;p3"/>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3" name="Google Shape;2433;p3"/>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34" name="Google Shape;2434;p3"/>
            <p:cNvGrpSpPr/>
            <p:nvPr/>
          </p:nvGrpSpPr>
          <p:grpSpPr>
            <a:xfrm>
              <a:off x="2492332" y="1521007"/>
              <a:ext cx="2130858" cy="2089476"/>
              <a:chOff x="3838532" y="1040457"/>
              <a:chExt cx="2523574" cy="2891631"/>
            </a:xfrm>
          </p:grpSpPr>
          <p:sp>
            <p:nvSpPr>
              <p:cNvPr id="2435" name="Google Shape;2435;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36" name="Google Shape;2436;p3"/>
              <p:cNvCxnSpPr>
                <a:stCxn id="2435"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37" name="Google Shape;2437;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8" name="Google Shape;2438;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39" name="Google Shape;2439;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0" name="Google Shape;2440;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1" name="Google Shape;2441;p3"/>
            <p:cNvGrpSpPr/>
            <p:nvPr/>
          </p:nvGrpSpPr>
          <p:grpSpPr>
            <a:xfrm flipH="1">
              <a:off x="4544712" y="757958"/>
              <a:ext cx="1913853" cy="2853414"/>
              <a:chOff x="3838532" y="1040457"/>
              <a:chExt cx="2523574" cy="2891631"/>
            </a:xfrm>
          </p:grpSpPr>
          <p:sp>
            <p:nvSpPr>
              <p:cNvPr id="2442" name="Google Shape;2442;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43" name="Google Shape;2443;p3"/>
              <p:cNvCxnSpPr>
                <a:stCxn id="2442"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44" name="Google Shape;2444;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5" name="Google Shape;2445;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6" name="Google Shape;2446;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47" name="Google Shape;2447;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48" name="Google Shape;2448;p3"/>
            <p:cNvGrpSpPr/>
            <p:nvPr/>
          </p:nvGrpSpPr>
          <p:grpSpPr>
            <a:xfrm flipH="1">
              <a:off x="4567057" y="1522583"/>
              <a:ext cx="2071462" cy="2110984"/>
              <a:chOff x="3838532" y="1040457"/>
              <a:chExt cx="2523574" cy="2891631"/>
            </a:xfrm>
          </p:grpSpPr>
          <p:sp>
            <p:nvSpPr>
              <p:cNvPr id="2449" name="Google Shape;2449;p3"/>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50" name="Google Shape;2450;p3"/>
              <p:cNvCxnSpPr>
                <a:stCxn id="2449"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451" name="Google Shape;2451;p3"/>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2" name="Google Shape;2452;p3"/>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3" name="Google Shape;2453;p3"/>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4" name="Google Shape;2454;p3"/>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455" name="Google Shape;2455;p3"/>
          <p:cNvGrpSpPr/>
          <p:nvPr/>
        </p:nvGrpSpPr>
        <p:grpSpPr>
          <a:xfrm>
            <a:off x="589663" y="499082"/>
            <a:ext cx="3040939" cy="2212479"/>
            <a:chOff x="1035181" y="589951"/>
            <a:chExt cx="3040939" cy="2212479"/>
          </a:xfrm>
        </p:grpSpPr>
        <p:grpSp>
          <p:nvGrpSpPr>
            <p:cNvPr id="2456" name="Google Shape;2456;p3"/>
            <p:cNvGrpSpPr/>
            <p:nvPr/>
          </p:nvGrpSpPr>
          <p:grpSpPr>
            <a:xfrm>
              <a:off x="1035181" y="589951"/>
              <a:ext cx="3040939" cy="2212479"/>
              <a:chOff x="1035181" y="589951"/>
              <a:chExt cx="3040939" cy="2212479"/>
            </a:xfrm>
          </p:grpSpPr>
          <p:grpSp>
            <p:nvGrpSpPr>
              <p:cNvPr id="2457" name="Google Shape;2457;p3"/>
              <p:cNvGrpSpPr/>
              <p:nvPr/>
            </p:nvGrpSpPr>
            <p:grpSpPr>
              <a:xfrm>
                <a:off x="1035181" y="589951"/>
                <a:ext cx="3040939" cy="2212479"/>
                <a:chOff x="1035181" y="589951"/>
                <a:chExt cx="3040939" cy="2212479"/>
              </a:xfrm>
            </p:grpSpPr>
            <p:sp>
              <p:nvSpPr>
                <p:cNvPr id="2458" name="Google Shape;2458;p3"/>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59" name="Google Shape;2459;p3"/>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60" name="Google Shape;2460;p3"/>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461" name="Google Shape;2461;p3"/>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462" name="Google Shape;2462;p3"/>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463" name="Google Shape;2463;p3"/>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464" name="Google Shape;2464;p3"/>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465" name="Google Shape;2465;p3"/>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6" name="Google Shape;2466;p3"/>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7" name="Google Shape;2467;p3"/>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8" name="Google Shape;2468;p3"/>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69" name="Google Shape;2469;p3"/>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0" name="Google Shape;2470;p3"/>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1" name="Google Shape;2471;p3"/>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472" name="Google Shape;2472;p3"/>
          <p:cNvSpPr txBox="1"/>
          <p:nvPr/>
        </p:nvSpPr>
        <p:spPr>
          <a:xfrm>
            <a:off x="4918189" y="2482388"/>
            <a:ext cx="6985139" cy="2062063"/>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ECE289"/>
              </a:buClr>
              <a:buSzPts val="2800"/>
              <a:buFont typeface="Arial"/>
              <a:buNone/>
            </a:pPr>
            <a:r>
              <a:rPr lang="en-US" sz="3200" b="1" i="0" u="none" strike="noStrike" cap="none">
                <a:solidFill>
                  <a:schemeClr val="bg1"/>
                </a:solidFill>
                <a:latin typeface="Times New Roman" panose="02020603050405020304" pitchFamily="18" charset="0"/>
                <a:cs typeface="Times New Roman" panose="02020603050405020304" pitchFamily="18" charset="0"/>
                <a:sym typeface="Arial"/>
              </a:rPr>
              <a:t>Mình và các bạn của mình đang rất đói bụng và không có thức ăn. Các bạn hãy giúp mình thu thập thức ăn bằng cách hoàn thành các thử thách nhé!</a:t>
            </a:r>
            <a:endParaRPr sz="3200" b="1">
              <a:solidFill>
                <a:schemeClr val="bg1"/>
              </a:solidFill>
              <a:latin typeface="Times New Roman" panose="02020603050405020304" pitchFamily="18" charset="0"/>
              <a:cs typeface="Times New Roman" panose="02020603050405020304" pitchFamily="18" charset="0"/>
            </a:endParaRPr>
          </a:p>
        </p:txBody>
      </p:sp>
      <p:grpSp>
        <p:nvGrpSpPr>
          <p:cNvPr id="2473" name="Google Shape;2473;p3"/>
          <p:cNvGrpSpPr/>
          <p:nvPr/>
        </p:nvGrpSpPr>
        <p:grpSpPr>
          <a:xfrm>
            <a:off x="968321" y="3279333"/>
            <a:ext cx="3025407" cy="3165001"/>
            <a:chOff x="68370" y="1997785"/>
            <a:chExt cx="3136021" cy="3214425"/>
          </a:xfrm>
        </p:grpSpPr>
        <p:grpSp>
          <p:nvGrpSpPr>
            <p:cNvPr id="2474" name="Google Shape;2474;p3"/>
            <p:cNvGrpSpPr/>
            <p:nvPr/>
          </p:nvGrpSpPr>
          <p:grpSpPr>
            <a:xfrm>
              <a:off x="68370" y="1997785"/>
              <a:ext cx="3136021" cy="3214425"/>
              <a:chOff x="68370" y="1997785"/>
              <a:chExt cx="3136021" cy="3214425"/>
            </a:xfrm>
          </p:grpSpPr>
          <p:sp>
            <p:nvSpPr>
              <p:cNvPr id="2475" name="Google Shape;2475;p3"/>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76" name="Google Shape;2476;p3"/>
              <p:cNvGrpSpPr/>
              <p:nvPr/>
            </p:nvGrpSpPr>
            <p:grpSpPr>
              <a:xfrm>
                <a:off x="672881" y="1997785"/>
                <a:ext cx="2531510" cy="3214425"/>
                <a:chOff x="672881" y="1997785"/>
                <a:chExt cx="2531510" cy="3214425"/>
              </a:xfrm>
            </p:grpSpPr>
            <p:grpSp>
              <p:nvGrpSpPr>
                <p:cNvPr id="2477" name="Google Shape;2477;p3"/>
                <p:cNvGrpSpPr/>
                <p:nvPr/>
              </p:nvGrpSpPr>
              <p:grpSpPr>
                <a:xfrm>
                  <a:off x="672881" y="1997785"/>
                  <a:ext cx="2531510" cy="3214425"/>
                  <a:chOff x="5199461" y="1674618"/>
                  <a:chExt cx="2386137" cy="2959191"/>
                </a:xfrm>
              </p:grpSpPr>
              <p:sp>
                <p:nvSpPr>
                  <p:cNvPr id="2478" name="Google Shape;2478;p3">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79" name="Google Shape;2479;p3"/>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0" name="Google Shape;2480;p3"/>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1" name="Google Shape;2481;p3"/>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482" name="Google Shape;2482;p3"/>
                  <p:cNvGrpSpPr/>
                  <p:nvPr/>
                </p:nvGrpSpPr>
                <p:grpSpPr>
                  <a:xfrm>
                    <a:off x="5762797" y="2329698"/>
                    <a:ext cx="1355938" cy="628117"/>
                    <a:chOff x="845557" y="3324777"/>
                    <a:chExt cx="1355938" cy="628117"/>
                  </a:xfrm>
                </p:grpSpPr>
                <p:grpSp>
                  <p:nvGrpSpPr>
                    <p:cNvPr id="2483" name="Google Shape;2483;p3"/>
                    <p:cNvGrpSpPr/>
                    <p:nvPr/>
                  </p:nvGrpSpPr>
                  <p:grpSpPr>
                    <a:xfrm>
                      <a:off x="1273679" y="3617265"/>
                      <a:ext cx="499645" cy="335629"/>
                      <a:chOff x="3668951" y="3199033"/>
                      <a:chExt cx="499645" cy="335629"/>
                    </a:xfrm>
                  </p:grpSpPr>
                  <p:sp>
                    <p:nvSpPr>
                      <p:cNvPr id="2484" name="Google Shape;2484;p3"/>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5" name="Google Shape;2485;p3"/>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86" name="Google Shape;2486;p3"/>
                    <p:cNvGrpSpPr/>
                    <p:nvPr/>
                  </p:nvGrpSpPr>
                  <p:grpSpPr>
                    <a:xfrm>
                      <a:off x="995333" y="3324777"/>
                      <a:ext cx="1081875" cy="246380"/>
                      <a:chOff x="3390605" y="2906545"/>
                      <a:chExt cx="1081875" cy="246380"/>
                    </a:xfrm>
                  </p:grpSpPr>
                  <p:sp>
                    <p:nvSpPr>
                      <p:cNvPr id="2487" name="Google Shape;2487;p3"/>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8" name="Google Shape;2488;p3"/>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89" name="Google Shape;2489;p3"/>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0" name="Google Shape;2490;p3"/>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1" name="Google Shape;2491;p3"/>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492" name="Google Shape;2492;p3"/>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493" name="Google Shape;2493;p3"/>
                    <p:cNvGrpSpPr/>
                    <p:nvPr/>
                  </p:nvGrpSpPr>
                  <p:grpSpPr>
                    <a:xfrm>
                      <a:off x="845557" y="3679212"/>
                      <a:ext cx="211536" cy="238462"/>
                      <a:chOff x="3240829" y="3260980"/>
                      <a:chExt cx="211536" cy="238462"/>
                    </a:xfrm>
                  </p:grpSpPr>
                  <p:cxnSp>
                    <p:nvCxnSpPr>
                      <p:cNvPr id="2494" name="Google Shape;2494;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5" name="Google Shape;2495;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496" name="Google Shape;2496;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497" name="Google Shape;2497;p3"/>
                    <p:cNvGrpSpPr/>
                    <p:nvPr/>
                  </p:nvGrpSpPr>
                  <p:grpSpPr>
                    <a:xfrm flipH="1">
                      <a:off x="1989959" y="3680275"/>
                      <a:ext cx="211536" cy="238462"/>
                      <a:chOff x="3240829" y="3260980"/>
                      <a:chExt cx="211536" cy="238462"/>
                    </a:xfrm>
                  </p:grpSpPr>
                  <p:cxnSp>
                    <p:nvCxnSpPr>
                      <p:cNvPr id="2498" name="Google Shape;2498;p3"/>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499" name="Google Shape;2499;p3"/>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500" name="Google Shape;2500;p3"/>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501" name="Google Shape;2501;p3"/>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2" name="Google Shape;2502;p3"/>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3" name="Google Shape;2503;p3"/>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4" name="Google Shape;2504;p3"/>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5" name="Google Shape;2505;p3"/>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6" name="Google Shape;2506;p3"/>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07" name="Google Shape;2507;p3"/>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08" name="Google Shape;2508;p3"/>
          <p:cNvSpPr/>
          <p:nvPr/>
        </p:nvSpPr>
        <p:spPr>
          <a:xfrm>
            <a:off x="6337585" y="639052"/>
            <a:ext cx="540186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Itim"/>
              <a:buNone/>
            </a:pPr>
            <a:r>
              <a:rPr lang="en-US" sz="5400" b="1" i="0" u="none" strike="noStrike" cap="none">
                <a:solidFill>
                  <a:srgbClr val="5E2700"/>
                </a:solidFill>
                <a:latin typeface="Itim"/>
                <a:ea typeface="Itim"/>
                <a:cs typeface="Itim"/>
                <a:sym typeface="Itim"/>
              </a:rPr>
              <a:t>Thu thập thức ăn</a:t>
            </a:r>
            <a:endParaRPr sz="5400" b="1" i="0" u="none" strike="noStrike" cap="none">
              <a:solidFill>
                <a:srgbClr val="5E2700"/>
              </a:solidFill>
              <a:latin typeface="Itim"/>
              <a:ea typeface="Itim"/>
              <a:cs typeface="Itim"/>
              <a:sym typeface="Itim"/>
            </a:endParaRPr>
          </a:p>
        </p:txBody>
      </p:sp>
      <p:grpSp>
        <p:nvGrpSpPr>
          <p:cNvPr id="2509" name="Google Shape;2509;p3"/>
          <p:cNvGrpSpPr/>
          <p:nvPr/>
        </p:nvGrpSpPr>
        <p:grpSpPr>
          <a:xfrm rot="-1670151">
            <a:off x="5507040" y="313613"/>
            <a:ext cx="1472591" cy="744086"/>
            <a:chOff x="9984528" y="5331561"/>
            <a:chExt cx="2168025" cy="1096480"/>
          </a:xfrm>
        </p:grpSpPr>
        <p:grpSp>
          <p:nvGrpSpPr>
            <p:cNvPr id="2510" name="Google Shape;2510;p3"/>
            <p:cNvGrpSpPr/>
            <p:nvPr/>
          </p:nvGrpSpPr>
          <p:grpSpPr>
            <a:xfrm>
              <a:off x="9984528" y="5579639"/>
              <a:ext cx="2168025" cy="848402"/>
              <a:chOff x="254961" y="1857117"/>
              <a:chExt cx="2168025" cy="848402"/>
            </a:xfrm>
          </p:grpSpPr>
          <p:sp>
            <p:nvSpPr>
              <p:cNvPr id="2511" name="Google Shape;2511;p3"/>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2" name="Google Shape;2512;p3"/>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3" name="Google Shape;2513;p3"/>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4" name="Google Shape;2514;p3"/>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5" name="Google Shape;2515;p3"/>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6" name="Google Shape;2516;p3"/>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7" name="Google Shape;2517;p3"/>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8" name="Google Shape;2518;p3"/>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19" name="Google Shape;2519;p3"/>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0" name="Google Shape;2520;p3"/>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21" name="Google Shape;2521;p3"/>
            <p:cNvGrpSpPr/>
            <p:nvPr/>
          </p:nvGrpSpPr>
          <p:grpSpPr>
            <a:xfrm>
              <a:off x="10862968" y="5331561"/>
              <a:ext cx="503091" cy="490108"/>
              <a:chOff x="1151664" y="6240705"/>
              <a:chExt cx="503091" cy="490108"/>
            </a:xfrm>
          </p:grpSpPr>
          <p:sp>
            <p:nvSpPr>
              <p:cNvPr id="2522" name="Google Shape;2522;p3"/>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3" name="Google Shape;2523;p3"/>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4" name="Google Shape;2524;p3"/>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5" name="Google Shape;2525;p3"/>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26" name="Google Shape;2526;p3"/>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pic>
        <p:nvPicPr>
          <p:cNvPr id="2527" name="Google Shape;2527;p3" descr="Icon&#10;&#10;Description automatically generated with low confidence">
            <a:hlinkClick r:id="rId4" action="ppaction://hlinksldjump"/>
          </p:cNvPr>
          <p:cNvPicPr preferRelativeResize="0"/>
          <p:nvPr/>
        </p:nvPicPr>
        <p:blipFill rotWithShape="1">
          <a:blip r:embed="rId5">
            <a:alphaModFix/>
          </a:blip>
          <a:srcRect/>
          <a:stretch/>
        </p:blipFill>
        <p:spPr>
          <a:xfrm>
            <a:off x="4841807" y="5674459"/>
            <a:ext cx="1762315" cy="1088978"/>
          </a:xfrm>
          <a:prstGeom prst="rect">
            <a:avLst/>
          </a:prstGeom>
          <a:noFill/>
          <a:ln>
            <a:noFill/>
          </a:ln>
        </p:spPr>
      </p:pic>
      <p:pic>
        <p:nvPicPr>
          <p:cNvPr id="2528" name="Google Shape;2528;p3" descr="A picture containing icon&#10;&#10;Description automatically generated">
            <a:hlinkClick r:id="rId6" action="ppaction://hlinksldjump"/>
          </p:cNvPr>
          <p:cNvPicPr preferRelativeResize="0"/>
          <p:nvPr/>
        </p:nvPicPr>
        <p:blipFill rotWithShape="1">
          <a:blip r:embed="rId7">
            <a:alphaModFix/>
          </a:blip>
          <a:srcRect/>
          <a:stretch/>
        </p:blipFill>
        <p:spPr>
          <a:xfrm>
            <a:off x="6901430" y="5012004"/>
            <a:ext cx="1817734" cy="1130542"/>
          </a:xfrm>
          <a:prstGeom prst="rect">
            <a:avLst/>
          </a:prstGeom>
          <a:noFill/>
          <a:ln>
            <a:noFill/>
          </a:ln>
        </p:spPr>
      </p:pic>
      <p:pic>
        <p:nvPicPr>
          <p:cNvPr id="2529" name="Google Shape;2529;p3" descr="Icon&#10;&#10;Description automatically generated">
            <a:hlinkClick r:id="rId3" action="ppaction://hlinksldjump"/>
          </p:cNvPr>
          <p:cNvPicPr preferRelativeResize="0"/>
          <p:nvPr/>
        </p:nvPicPr>
        <p:blipFill rotWithShape="1">
          <a:blip r:embed="rId8">
            <a:alphaModFix/>
          </a:blip>
          <a:srcRect/>
          <a:stretch/>
        </p:blipFill>
        <p:spPr>
          <a:xfrm>
            <a:off x="8901475" y="5749626"/>
            <a:ext cx="1814963" cy="11083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8"/>
                                        </p:tgtEl>
                                        <p:attrNameLst>
                                          <p:attrName>style.visibility</p:attrName>
                                        </p:attrNameLst>
                                      </p:cBhvr>
                                      <p:to>
                                        <p:strVal val="visible"/>
                                      </p:to>
                                    </p:set>
                                    <p:animEffect transition="in" filter="fade">
                                      <p:cBhvr>
                                        <p:cTn id="7" dur="1000"/>
                                        <p:tgtEl>
                                          <p:spTgt spid="2508"/>
                                        </p:tgtEl>
                                      </p:cBhvr>
                                    </p:animEffect>
                                  </p:childTnLst>
                                </p:cTn>
                              </p:par>
                              <p:par>
                                <p:cTn id="8" presetID="10" presetClass="entr" presetSubtype="0" fill="hold" nodeType="withEffect">
                                  <p:stCondLst>
                                    <p:cond delay="0"/>
                                  </p:stCondLst>
                                  <p:childTnLst>
                                    <p:set>
                                      <p:cBhvr>
                                        <p:cTn id="9" dur="1" fill="hold">
                                          <p:stCondLst>
                                            <p:cond delay="0"/>
                                          </p:stCondLst>
                                        </p:cTn>
                                        <p:tgtEl>
                                          <p:spTgt spid="2472"/>
                                        </p:tgtEl>
                                        <p:attrNameLst>
                                          <p:attrName>style.visibility</p:attrName>
                                        </p:attrNameLst>
                                      </p:cBhvr>
                                      <p:to>
                                        <p:strVal val="visible"/>
                                      </p:to>
                                    </p:set>
                                    <p:animEffect transition="in" filter="fade">
                                      <p:cBhvr>
                                        <p:cTn id="10" dur="500"/>
                                        <p:tgtEl>
                                          <p:spTgt spid="247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1"/>
                                          </p:stCondLst>
                                        </p:cTn>
                                        <p:tgtEl>
                                          <p:spTgt spid="252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1"/>
                                          </p:stCondLst>
                                        </p:cTn>
                                        <p:tgtEl>
                                          <p:spTgt spid="25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1"/>
                                          </p:stCondLst>
                                        </p:cTn>
                                        <p:tgtEl>
                                          <p:spTgt spid="25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534"/>
        <p:cNvGrpSpPr/>
        <p:nvPr/>
      </p:nvGrpSpPr>
      <p:grpSpPr>
        <a:xfrm>
          <a:off x="0" y="0"/>
          <a:ext cx="0" cy="0"/>
          <a:chOff x="0" y="0"/>
          <a:chExt cx="0" cy="0"/>
        </a:xfrm>
      </p:grpSpPr>
      <p:grpSp>
        <p:nvGrpSpPr>
          <p:cNvPr id="2535" name="Google Shape;2535;p4"/>
          <p:cNvGrpSpPr/>
          <p:nvPr/>
        </p:nvGrpSpPr>
        <p:grpSpPr>
          <a:xfrm>
            <a:off x="288671" y="3022175"/>
            <a:ext cx="1122083" cy="1959318"/>
            <a:chOff x="2492332" y="91439"/>
            <a:chExt cx="4146187" cy="6565863"/>
          </a:xfrm>
        </p:grpSpPr>
        <p:grpSp>
          <p:nvGrpSpPr>
            <p:cNvPr id="2536" name="Google Shape;2536;p4"/>
            <p:cNvGrpSpPr/>
            <p:nvPr/>
          </p:nvGrpSpPr>
          <p:grpSpPr>
            <a:xfrm rot="-2480865" flipH="1">
              <a:off x="3422651" y="572781"/>
              <a:ext cx="2451852" cy="2635838"/>
              <a:chOff x="3838532" y="1040457"/>
              <a:chExt cx="2523574" cy="2981548"/>
            </a:xfrm>
          </p:grpSpPr>
          <p:sp>
            <p:nvSpPr>
              <p:cNvPr id="2537" name="Google Shape;2537;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38" name="Google Shape;2538;p4"/>
              <p:cNvCxnSpPr>
                <a:stCxn id="253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539" name="Google Shape;2539;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0" name="Google Shape;2540;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1" name="Google Shape;2541;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2" name="Google Shape;2542;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43" name="Google Shape;2543;p4"/>
            <p:cNvGrpSpPr/>
            <p:nvPr/>
          </p:nvGrpSpPr>
          <p:grpSpPr>
            <a:xfrm>
              <a:off x="2687568" y="757957"/>
              <a:ext cx="2032210" cy="2880901"/>
              <a:chOff x="3838532" y="1040457"/>
              <a:chExt cx="2523574" cy="2891631"/>
            </a:xfrm>
          </p:grpSpPr>
          <p:sp>
            <p:nvSpPr>
              <p:cNvPr id="2544" name="Google Shape;254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45" name="Google Shape;2545;p4"/>
              <p:cNvCxnSpPr>
                <a:stCxn id="254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46" name="Google Shape;254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7" name="Google Shape;254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8" name="Google Shape;254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49" name="Google Shape;254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0" name="Google Shape;2550;p4"/>
            <p:cNvGrpSpPr/>
            <p:nvPr/>
          </p:nvGrpSpPr>
          <p:grpSpPr>
            <a:xfrm>
              <a:off x="2649392" y="3634455"/>
              <a:ext cx="3897297" cy="3022847"/>
              <a:chOff x="4279036" y="3583162"/>
              <a:chExt cx="3897297" cy="3022847"/>
            </a:xfrm>
          </p:grpSpPr>
          <p:sp>
            <p:nvSpPr>
              <p:cNvPr id="2551" name="Google Shape;2551;p4"/>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2" name="Google Shape;2552;p4"/>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53" name="Google Shape;2553;p4"/>
            <p:cNvGrpSpPr/>
            <p:nvPr/>
          </p:nvGrpSpPr>
          <p:grpSpPr>
            <a:xfrm>
              <a:off x="2492332" y="1521007"/>
              <a:ext cx="2130858" cy="2089476"/>
              <a:chOff x="3838532" y="1040457"/>
              <a:chExt cx="2523574" cy="2891631"/>
            </a:xfrm>
          </p:grpSpPr>
          <p:sp>
            <p:nvSpPr>
              <p:cNvPr id="2554" name="Google Shape;2554;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55" name="Google Shape;2555;p4"/>
              <p:cNvCxnSpPr>
                <a:stCxn id="255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56" name="Google Shape;2556;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7" name="Google Shape;2557;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8" name="Google Shape;2558;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59" name="Google Shape;2559;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0" name="Google Shape;2560;p4"/>
            <p:cNvGrpSpPr/>
            <p:nvPr/>
          </p:nvGrpSpPr>
          <p:grpSpPr>
            <a:xfrm flipH="1">
              <a:off x="4544712" y="757958"/>
              <a:ext cx="1913853" cy="2853414"/>
              <a:chOff x="3838532" y="1040457"/>
              <a:chExt cx="2523574" cy="2891631"/>
            </a:xfrm>
          </p:grpSpPr>
          <p:sp>
            <p:nvSpPr>
              <p:cNvPr id="2561" name="Google Shape;2561;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2" name="Google Shape;2562;p4"/>
              <p:cNvCxnSpPr>
                <a:stCxn id="256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63" name="Google Shape;2563;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4" name="Google Shape;2564;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5" name="Google Shape;2565;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66" name="Google Shape;2566;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567" name="Google Shape;2567;p4"/>
            <p:cNvGrpSpPr/>
            <p:nvPr/>
          </p:nvGrpSpPr>
          <p:grpSpPr>
            <a:xfrm flipH="1">
              <a:off x="4567057" y="1522583"/>
              <a:ext cx="2071462" cy="2110984"/>
              <a:chOff x="3838532" y="1040457"/>
              <a:chExt cx="2523574" cy="2891631"/>
            </a:xfrm>
          </p:grpSpPr>
          <p:sp>
            <p:nvSpPr>
              <p:cNvPr id="2568" name="Google Shape;2568;p4"/>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69" name="Google Shape;2569;p4"/>
              <p:cNvCxnSpPr>
                <a:stCxn id="256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570" name="Google Shape;2570;p4"/>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1" name="Google Shape;2571;p4"/>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2" name="Google Shape;2572;p4"/>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3" name="Google Shape;2573;p4"/>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574" name="Google Shape;2574;p4"/>
          <p:cNvGrpSpPr/>
          <p:nvPr/>
        </p:nvGrpSpPr>
        <p:grpSpPr>
          <a:xfrm>
            <a:off x="589663" y="499082"/>
            <a:ext cx="3040939" cy="2212479"/>
            <a:chOff x="1035181" y="589951"/>
            <a:chExt cx="3040939" cy="2212479"/>
          </a:xfrm>
        </p:grpSpPr>
        <p:grpSp>
          <p:nvGrpSpPr>
            <p:cNvPr id="2575" name="Google Shape;2575;p4"/>
            <p:cNvGrpSpPr/>
            <p:nvPr/>
          </p:nvGrpSpPr>
          <p:grpSpPr>
            <a:xfrm>
              <a:off x="1035181" y="589951"/>
              <a:ext cx="3040939" cy="2212479"/>
              <a:chOff x="1035181" y="589951"/>
              <a:chExt cx="3040939" cy="2212479"/>
            </a:xfrm>
          </p:grpSpPr>
          <p:grpSp>
            <p:nvGrpSpPr>
              <p:cNvPr id="2576" name="Google Shape;2576;p4"/>
              <p:cNvGrpSpPr/>
              <p:nvPr/>
            </p:nvGrpSpPr>
            <p:grpSpPr>
              <a:xfrm>
                <a:off x="1035181" y="589951"/>
                <a:ext cx="3040939" cy="2212479"/>
                <a:chOff x="1035181" y="589951"/>
                <a:chExt cx="3040939" cy="2212479"/>
              </a:xfrm>
            </p:grpSpPr>
            <p:sp>
              <p:nvSpPr>
                <p:cNvPr id="2577" name="Google Shape;2577;p4"/>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78" name="Google Shape;2578;p4"/>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79" name="Google Shape;2579;p4"/>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580" name="Google Shape;2580;p4"/>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581" name="Google Shape;2581;p4"/>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582" name="Google Shape;2582;p4"/>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583" name="Google Shape;2583;p4"/>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584" name="Google Shape;2584;p4"/>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5" name="Google Shape;2585;p4"/>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6" name="Google Shape;2586;p4"/>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7" name="Google Shape;2587;p4"/>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88" name="Google Shape;2588;p4"/>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89" name="Google Shape;2589;p4"/>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0" name="Google Shape;2590;p4"/>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591" name="Google Shape;2591;p4"/>
          <p:cNvSpPr txBox="1"/>
          <p:nvPr/>
        </p:nvSpPr>
        <p:spPr>
          <a:xfrm>
            <a:off x="4776314" y="2632316"/>
            <a:ext cx="6985139" cy="1938952"/>
          </a:xfrm>
          <a:prstGeom prst="rect">
            <a:avLst/>
          </a:prstGeom>
          <a:noFill/>
          <a:ln>
            <a:noFill/>
          </a:ln>
        </p:spPr>
        <p:txBody>
          <a:bodyPr spcFirstLastPara="1" wrap="square" lIns="91425" tIns="45700" rIns="91425" bIns="45700" anchor="t" anchorCtr="0">
            <a:spAutoFit/>
          </a:bodyPr>
          <a:lstStyle/>
          <a:p>
            <a:pPr lvl="0" algn="ctr"/>
            <a:r>
              <a:rPr lang="en-US" sz="4000" b="1">
                <a:solidFill>
                  <a:schemeClr val="bg1"/>
                </a:solidFill>
                <a:latin typeface="Times New Roman" panose="02020603050405020304" pitchFamily="18" charset="0"/>
                <a:cs typeface="Times New Roman" panose="02020603050405020304" pitchFamily="18" charset="0"/>
              </a:rPr>
              <a:t>Biết chiều dài 12 cm, chiều rộng 4 cm. Tính chu vi hình chữ nhật?</a:t>
            </a:r>
            <a:endParaRPr lang="en-US" sz="4000" b="1" kern="1200" dirty="0">
              <a:solidFill>
                <a:schemeClr val="bg1"/>
              </a:solidFill>
              <a:latin typeface="Times New Roman" panose="02020603050405020304" pitchFamily="18" charset="0"/>
              <a:cs typeface="Times New Roman" panose="02020603050405020304" pitchFamily="18" charset="0"/>
            </a:endParaRPr>
          </a:p>
        </p:txBody>
      </p:sp>
      <p:grpSp>
        <p:nvGrpSpPr>
          <p:cNvPr id="2592" name="Google Shape;2592;p4"/>
          <p:cNvGrpSpPr/>
          <p:nvPr/>
        </p:nvGrpSpPr>
        <p:grpSpPr>
          <a:xfrm>
            <a:off x="1040397" y="3326197"/>
            <a:ext cx="3025407" cy="3165001"/>
            <a:chOff x="68370" y="1997785"/>
            <a:chExt cx="3136021" cy="3214425"/>
          </a:xfrm>
        </p:grpSpPr>
        <p:grpSp>
          <p:nvGrpSpPr>
            <p:cNvPr id="2593" name="Google Shape;2593;p4"/>
            <p:cNvGrpSpPr/>
            <p:nvPr/>
          </p:nvGrpSpPr>
          <p:grpSpPr>
            <a:xfrm>
              <a:off x="68370" y="1997785"/>
              <a:ext cx="3136021" cy="3214425"/>
              <a:chOff x="68370" y="1997785"/>
              <a:chExt cx="3136021" cy="3214425"/>
            </a:xfrm>
          </p:grpSpPr>
          <p:sp>
            <p:nvSpPr>
              <p:cNvPr id="2594" name="Google Shape;2594;p4"/>
              <p:cNvSpPr/>
              <p:nvPr/>
            </p:nvSpPr>
            <p:spPr>
              <a:xfrm flipH="1">
                <a:off x="68370" y="3446300"/>
                <a:ext cx="885355" cy="1665384"/>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595" name="Google Shape;2595;p4"/>
              <p:cNvGrpSpPr/>
              <p:nvPr/>
            </p:nvGrpSpPr>
            <p:grpSpPr>
              <a:xfrm>
                <a:off x="672881" y="1997785"/>
                <a:ext cx="2531510" cy="3214425"/>
                <a:chOff x="672881" y="1997785"/>
                <a:chExt cx="2531510" cy="3214425"/>
              </a:xfrm>
            </p:grpSpPr>
            <p:grpSp>
              <p:nvGrpSpPr>
                <p:cNvPr id="2596" name="Google Shape;2596;p4"/>
                <p:cNvGrpSpPr/>
                <p:nvPr/>
              </p:nvGrpSpPr>
              <p:grpSpPr>
                <a:xfrm>
                  <a:off x="672881" y="1997785"/>
                  <a:ext cx="2531510" cy="3214425"/>
                  <a:chOff x="5199461" y="1674618"/>
                  <a:chExt cx="2386137" cy="2959191"/>
                </a:xfrm>
              </p:grpSpPr>
              <p:sp>
                <p:nvSpPr>
                  <p:cNvPr id="2597" name="Google Shape;2597;p4">
                    <a:hlinkClick r:id="rId3" action="ppaction://hlinksldjump"/>
                  </p:cNvPr>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8" name="Google Shape;2598;p4"/>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599" name="Google Shape;2599;p4"/>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0" name="Google Shape;2600;p4"/>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01" name="Google Shape;2601;p4"/>
                  <p:cNvGrpSpPr/>
                  <p:nvPr/>
                </p:nvGrpSpPr>
                <p:grpSpPr>
                  <a:xfrm>
                    <a:off x="5762797" y="2329698"/>
                    <a:ext cx="1355938" cy="628117"/>
                    <a:chOff x="845557" y="3324777"/>
                    <a:chExt cx="1355938" cy="628117"/>
                  </a:xfrm>
                </p:grpSpPr>
                <p:grpSp>
                  <p:nvGrpSpPr>
                    <p:cNvPr id="2602" name="Google Shape;2602;p4"/>
                    <p:cNvGrpSpPr/>
                    <p:nvPr/>
                  </p:nvGrpSpPr>
                  <p:grpSpPr>
                    <a:xfrm>
                      <a:off x="1273679" y="3617265"/>
                      <a:ext cx="499645" cy="335629"/>
                      <a:chOff x="3668951" y="3199033"/>
                      <a:chExt cx="499645" cy="335629"/>
                    </a:xfrm>
                  </p:grpSpPr>
                  <p:sp>
                    <p:nvSpPr>
                      <p:cNvPr id="2603" name="Google Shape;2603;p4"/>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4" name="Google Shape;2604;p4"/>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05" name="Google Shape;2605;p4"/>
                    <p:cNvGrpSpPr/>
                    <p:nvPr/>
                  </p:nvGrpSpPr>
                  <p:grpSpPr>
                    <a:xfrm>
                      <a:off x="995333" y="3324777"/>
                      <a:ext cx="1081875" cy="246380"/>
                      <a:chOff x="3390605" y="2906545"/>
                      <a:chExt cx="1081875" cy="246380"/>
                    </a:xfrm>
                  </p:grpSpPr>
                  <p:sp>
                    <p:nvSpPr>
                      <p:cNvPr id="2606" name="Google Shape;2606;p4"/>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7" name="Google Shape;2607;p4"/>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8" name="Google Shape;2608;p4"/>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09" name="Google Shape;2609;p4"/>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0" name="Google Shape;2610;p4"/>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11" name="Google Shape;2611;p4"/>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12" name="Google Shape;2612;p4"/>
                    <p:cNvGrpSpPr/>
                    <p:nvPr/>
                  </p:nvGrpSpPr>
                  <p:grpSpPr>
                    <a:xfrm>
                      <a:off x="845557" y="3679212"/>
                      <a:ext cx="211536" cy="238462"/>
                      <a:chOff x="3240829" y="3260980"/>
                      <a:chExt cx="211536" cy="238462"/>
                    </a:xfrm>
                  </p:grpSpPr>
                  <p:cxnSp>
                    <p:nvCxnSpPr>
                      <p:cNvPr id="2613" name="Google Shape;2613;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4" name="Google Shape;2614;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5" name="Google Shape;2615;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616" name="Google Shape;2616;p4"/>
                    <p:cNvGrpSpPr/>
                    <p:nvPr/>
                  </p:nvGrpSpPr>
                  <p:grpSpPr>
                    <a:xfrm flipH="1">
                      <a:off x="1989959" y="3680275"/>
                      <a:ext cx="211536" cy="238462"/>
                      <a:chOff x="3240829" y="3260980"/>
                      <a:chExt cx="211536" cy="238462"/>
                    </a:xfrm>
                  </p:grpSpPr>
                  <p:cxnSp>
                    <p:nvCxnSpPr>
                      <p:cNvPr id="2617" name="Google Shape;2617;p4"/>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618" name="Google Shape;2618;p4"/>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619" name="Google Shape;2619;p4"/>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2620" name="Google Shape;2620;p4"/>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1" name="Google Shape;2621;p4"/>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2" name="Google Shape;2622;p4"/>
                <p:cNvSpPr/>
                <p:nvPr/>
              </p:nvSpPr>
              <p:spPr>
                <a:xfrm rot="-455843">
                  <a:off x="1494875" y="463260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3" name="Google Shape;2623;p4"/>
                <p:cNvSpPr/>
                <p:nvPr/>
              </p:nvSpPr>
              <p:spPr>
                <a:xfrm rot="455843" flipH="1">
                  <a:off x="2106138" y="4631363"/>
                  <a:ext cx="367302" cy="539229"/>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lt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4" name="Google Shape;2624;p4"/>
              <p:cNvSpPr/>
              <p:nvPr/>
            </p:nvSpPr>
            <p:spPr>
              <a:xfrm>
                <a:off x="88670" y="3455541"/>
                <a:ext cx="409072" cy="568659"/>
              </a:xfrm>
              <a:custGeom>
                <a:avLst/>
                <a:gdLst/>
                <a:ahLst/>
                <a:cxnLst/>
                <a:rect l="l" t="t" r="r" b="b"/>
                <a:pathLst>
                  <a:path w="409072" h="568659" extrusionOk="0">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5" name="Google Shape;2625;p4"/>
            <p:cNvSpPr/>
            <p:nvPr/>
          </p:nvSpPr>
          <p:spPr>
            <a:xfrm rot="-1292079">
              <a:off x="1581174" y="4590480"/>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26" name="Google Shape;2626;p4"/>
            <p:cNvSpPr/>
            <p:nvPr/>
          </p:nvSpPr>
          <p:spPr>
            <a:xfrm rot="1292079" flipH="1">
              <a:off x="2131784" y="4588835"/>
              <a:ext cx="258112" cy="365847"/>
            </a:xfrm>
            <a:custGeom>
              <a:avLst/>
              <a:gdLst/>
              <a:ahLst/>
              <a:cxnLst/>
              <a:rect l="l" t="t" r="r" b="b"/>
              <a:pathLst>
                <a:path w="249961" h="360908" extrusionOk="0">
                  <a:moveTo>
                    <a:pt x="133272" y="360908"/>
                  </a:moveTo>
                  <a:lnTo>
                    <a:pt x="0" y="0"/>
                  </a:lnTo>
                  <a:lnTo>
                    <a:pt x="249961" y="132818"/>
                  </a:lnTo>
                  <a:lnTo>
                    <a:pt x="133272" y="360908"/>
                  </a:lnTo>
                  <a:close/>
                </a:path>
              </a:pathLst>
            </a:custGeom>
            <a:solidFill>
              <a:srgbClr val="F4B94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627" name="Google Shape;2627;p4"/>
          <p:cNvSpPr/>
          <p:nvPr/>
        </p:nvSpPr>
        <p:spPr>
          <a:xfrm>
            <a:off x="5886077" y="748195"/>
            <a:ext cx="447873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1 </a:t>
            </a:r>
            <a:endParaRPr sz="5400" b="1" i="0" u="none" strike="noStrike" cap="none">
              <a:solidFill>
                <a:srgbClr val="5E2700"/>
              </a:solidFill>
              <a:latin typeface="Coiny"/>
              <a:ea typeface="Coiny"/>
              <a:cs typeface="Coiny"/>
              <a:sym typeface="Coiny"/>
            </a:endParaRPr>
          </a:p>
        </p:txBody>
      </p:sp>
      <p:grpSp>
        <p:nvGrpSpPr>
          <p:cNvPr id="2628" name="Google Shape;2628;p4"/>
          <p:cNvGrpSpPr/>
          <p:nvPr/>
        </p:nvGrpSpPr>
        <p:grpSpPr>
          <a:xfrm rot="-1670151">
            <a:off x="5507040" y="313613"/>
            <a:ext cx="1472591" cy="744086"/>
            <a:chOff x="9984528" y="5331561"/>
            <a:chExt cx="2168025" cy="1096480"/>
          </a:xfrm>
        </p:grpSpPr>
        <p:grpSp>
          <p:nvGrpSpPr>
            <p:cNvPr id="2629" name="Google Shape;2629;p4"/>
            <p:cNvGrpSpPr/>
            <p:nvPr/>
          </p:nvGrpSpPr>
          <p:grpSpPr>
            <a:xfrm>
              <a:off x="9984528" y="5579639"/>
              <a:ext cx="2168025" cy="848402"/>
              <a:chOff x="254961" y="1857117"/>
              <a:chExt cx="2168025" cy="848402"/>
            </a:xfrm>
          </p:grpSpPr>
          <p:sp>
            <p:nvSpPr>
              <p:cNvPr id="2630" name="Google Shape;2630;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1" name="Google Shape;2631;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2" name="Google Shape;2632;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3" name="Google Shape;2633;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4" name="Google Shape;2634;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5" name="Google Shape;2635;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6" name="Google Shape;2636;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7" name="Google Shape;2637;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8" name="Google Shape;2638;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39" name="Google Shape;2639;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40" name="Google Shape;2640;p4"/>
            <p:cNvGrpSpPr/>
            <p:nvPr/>
          </p:nvGrpSpPr>
          <p:grpSpPr>
            <a:xfrm>
              <a:off x="10862968" y="5331561"/>
              <a:ext cx="503091" cy="490108"/>
              <a:chOff x="1151664" y="6240705"/>
              <a:chExt cx="503091" cy="490108"/>
            </a:xfrm>
          </p:grpSpPr>
          <p:sp>
            <p:nvSpPr>
              <p:cNvPr id="2641" name="Google Shape;2641;p4"/>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2" name="Google Shape;2642;p4"/>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3" name="Google Shape;2643;p4"/>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4" name="Google Shape;2644;p4"/>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45" name="Google Shape;2645;p4"/>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646" name="Google Shape;2646;p4"/>
          <p:cNvSpPr/>
          <p:nvPr/>
        </p:nvSpPr>
        <p:spPr>
          <a:xfrm>
            <a:off x="5876141" y="5321454"/>
            <a:ext cx="5224727" cy="119283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4800"/>
              <a:buFont typeface="Itim"/>
              <a:buNone/>
            </a:pPr>
            <a:r>
              <a:rPr lang="en-US" sz="4800" b="0" i="0" u="none" strike="noStrike" cap="none">
                <a:solidFill>
                  <a:srgbClr val="562503"/>
                </a:solidFill>
                <a:latin typeface="Times New Roman" panose="02020603050405020304" pitchFamily="18" charset="0"/>
                <a:ea typeface="Itim"/>
                <a:cs typeface="Times New Roman" panose="02020603050405020304" pitchFamily="18" charset="0"/>
                <a:sym typeface="Itim"/>
              </a:rPr>
              <a:t>Đáp án: </a:t>
            </a:r>
            <a:r>
              <a:rPr lang="en-US" sz="4800" smtClean="0">
                <a:solidFill>
                  <a:srgbClr val="562503"/>
                </a:solidFill>
                <a:latin typeface="Times New Roman" panose="02020603050405020304" pitchFamily="18" charset="0"/>
                <a:ea typeface="Itim"/>
                <a:cs typeface="Times New Roman" panose="02020603050405020304" pitchFamily="18" charset="0"/>
                <a:sym typeface="Itim"/>
              </a:rPr>
              <a:t>32 cm</a:t>
            </a:r>
            <a:endParaRPr sz="4800" b="0" i="0" u="none" strike="noStrike" cap="none">
              <a:solidFill>
                <a:srgbClr val="562503"/>
              </a:solidFill>
              <a:latin typeface="Times New Roman" panose="02020603050405020304" pitchFamily="18" charset="0"/>
              <a:ea typeface="Itim"/>
              <a:cs typeface="Times New Roman" panose="02020603050405020304" pitchFamily="18" charset="0"/>
              <a:sym typeface="Itim"/>
            </a:endParaRPr>
          </a:p>
        </p:txBody>
      </p:sp>
      <p:grpSp>
        <p:nvGrpSpPr>
          <p:cNvPr id="2647" name="Google Shape;2647;p4"/>
          <p:cNvGrpSpPr/>
          <p:nvPr/>
        </p:nvGrpSpPr>
        <p:grpSpPr>
          <a:xfrm>
            <a:off x="10233191" y="581328"/>
            <a:ext cx="1369146" cy="855352"/>
            <a:chOff x="8204013" y="4718446"/>
            <a:chExt cx="1031992" cy="670957"/>
          </a:xfrm>
        </p:grpSpPr>
        <p:grpSp>
          <p:nvGrpSpPr>
            <p:cNvPr id="2648" name="Google Shape;2648;p4"/>
            <p:cNvGrpSpPr/>
            <p:nvPr/>
          </p:nvGrpSpPr>
          <p:grpSpPr>
            <a:xfrm>
              <a:off x="8204013" y="4798041"/>
              <a:ext cx="1031992" cy="591362"/>
              <a:chOff x="7083020" y="1823528"/>
              <a:chExt cx="4883784" cy="2857853"/>
            </a:xfrm>
          </p:grpSpPr>
          <p:sp>
            <p:nvSpPr>
              <p:cNvPr id="2649" name="Google Shape;2649;p4"/>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FDE65B"/>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0" name="Google Shape;2650;p4"/>
              <p:cNvSpPr/>
              <p:nvPr/>
            </p:nvSpPr>
            <p:spPr>
              <a:xfrm>
                <a:off x="7541443" y="1823528"/>
                <a:ext cx="3968685" cy="1302744"/>
              </a:xfrm>
              <a:prstGeom prst="ellipse">
                <a:avLst/>
              </a:prstGeom>
              <a:solidFill>
                <a:srgbClr val="FDC64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1" name="Google Shape;2651;p4"/>
              <p:cNvSpPr/>
              <p:nvPr/>
            </p:nvSpPr>
            <p:spPr>
              <a:xfrm>
                <a:off x="8031392" y="2071440"/>
                <a:ext cx="2987040" cy="726440"/>
              </a:xfrm>
              <a:prstGeom prst="ellipse">
                <a:avLst/>
              </a:prstGeom>
              <a:solidFill>
                <a:srgbClr val="FDE65B"/>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652" name="Google Shape;2652;p4"/>
              <p:cNvGrpSpPr/>
              <p:nvPr/>
            </p:nvGrpSpPr>
            <p:grpSpPr>
              <a:xfrm rot="1219497">
                <a:off x="7383803" y="3173968"/>
                <a:ext cx="2168025" cy="1167225"/>
                <a:chOff x="254961" y="1857117"/>
                <a:chExt cx="2168025" cy="1167225"/>
              </a:xfrm>
            </p:grpSpPr>
            <p:sp>
              <p:nvSpPr>
                <p:cNvPr id="2653" name="Google Shape;2653;p4"/>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4" name="Google Shape;2654;p4"/>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5" name="Google Shape;2655;p4"/>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6" name="Google Shape;2656;p4"/>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7" name="Google Shape;2657;p4"/>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8" name="Google Shape;2658;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59" name="Google Shape;2659;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0" name="Google Shape;2660;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1" name="Google Shape;2661;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2" name="Google Shape;2662;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3" name="Google Shape;2663;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4" name="Google Shape;2664;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5" name="Google Shape;2665;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6" name="Google Shape;2666;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67" name="Google Shape;2667;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68" name="Google Shape;2668;p4"/>
              <p:cNvGrpSpPr/>
              <p:nvPr/>
            </p:nvGrpSpPr>
            <p:grpSpPr>
              <a:xfrm rot="152790">
                <a:off x="10092092" y="3145871"/>
                <a:ext cx="1438097" cy="1167225"/>
                <a:chOff x="984889" y="1857117"/>
                <a:chExt cx="1438097" cy="1167225"/>
              </a:xfrm>
            </p:grpSpPr>
            <p:sp>
              <p:nvSpPr>
                <p:cNvPr id="2669" name="Google Shape;2669;p4"/>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0" name="Google Shape;2670;p4"/>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1" name="Google Shape;2671;p4"/>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2" name="Google Shape;2672;p4"/>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3" name="Google Shape;2673;p4"/>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4" name="Google Shape;2674;p4"/>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5" name="Google Shape;2675;p4"/>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6" name="Google Shape;2676;p4"/>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7" name="Google Shape;2677;p4"/>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78" name="Google Shape;2678;p4"/>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679" name="Google Shape;2679;p4"/>
            <p:cNvGrpSpPr/>
            <p:nvPr/>
          </p:nvGrpSpPr>
          <p:grpSpPr>
            <a:xfrm>
              <a:off x="8410553" y="4718446"/>
              <a:ext cx="619965" cy="272180"/>
              <a:chOff x="8410553" y="4718446"/>
              <a:chExt cx="619965" cy="272180"/>
            </a:xfrm>
          </p:grpSpPr>
          <p:sp>
            <p:nvSpPr>
              <p:cNvPr id="2680" name="Google Shape;2680;p4"/>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1" name="Google Shape;2681;p4"/>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82" name="Google Shape;2682;p4"/>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46"/>
                                        </p:tgtEl>
                                        <p:attrNameLst>
                                          <p:attrName>style.visibility</p:attrName>
                                        </p:attrNameLst>
                                      </p:cBhvr>
                                      <p:to>
                                        <p:strVal val="visible"/>
                                      </p:to>
                                    </p:set>
                                    <p:animEffect transition="in" filter="fade">
                                      <p:cBhvr>
                                        <p:cTn id="7" dur="1000"/>
                                        <p:tgtEl>
                                          <p:spTgt spid="2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2687"/>
        <p:cNvGrpSpPr/>
        <p:nvPr/>
      </p:nvGrpSpPr>
      <p:grpSpPr>
        <a:xfrm>
          <a:off x="0" y="0"/>
          <a:ext cx="0" cy="0"/>
          <a:chOff x="0" y="0"/>
          <a:chExt cx="0" cy="0"/>
        </a:xfrm>
      </p:grpSpPr>
      <p:grpSp>
        <p:nvGrpSpPr>
          <p:cNvPr id="2688" name="Google Shape;2688;p5"/>
          <p:cNvGrpSpPr/>
          <p:nvPr/>
        </p:nvGrpSpPr>
        <p:grpSpPr>
          <a:xfrm>
            <a:off x="288671" y="3022175"/>
            <a:ext cx="1122083" cy="1959318"/>
            <a:chOff x="2492332" y="91439"/>
            <a:chExt cx="4146187" cy="6565863"/>
          </a:xfrm>
        </p:grpSpPr>
        <p:grpSp>
          <p:nvGrpSpPr>
            <p:cNvPr id="2689" name="Google Shape;2689;p5"/>
            <p:cNvGrpSpPr/>
            <p:nvPr/>
          </p:nvGrpSpPr>
          <p:grpSpPr>
            <a:xfrm rot="-2480865" flipH="1">
              <a:off x="3422651" y="572781"/>
              <a:ext cx="2451852" cy="2635838"/>
              <a:chOff x="3838532" y="1040457"/>
              <a:chExt cx="2523574" cy="2981548"/>
            </a:xfrm>
          </p:grpSpPr>
          <p:sp>
            <p:nvSpPr>
              <p:cNvPr id="2690" name="Google Shape;2690;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1" name="Google Shape;2691;p5"/>
              <p:cNvCxnSpPr>
                <a:stCxn id="269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2692" name="Google Shape;2692;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3" name="Google Shape;2693;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4" name="Google Shape;2694;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695" name="Google Shape;2695;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696" name="Google Shape;2696;p5"/>
            <p:cNvGrpSpPr/>
            <p:nvPr/>
          </p:nvGrpSpPr>
          <p:grpSpPr>
            <a:xfrm>
              <a:off x="2687568" y="757957"/>
              <a:ext cx="2032210" cy="2880901"/>
              <a:chOff x="3838532" y="1040457"/>
              <a:chExt cx="2523574" cy="2891631"/>
            </a:xfrm>
          </p:grpSpPr>
          <p:sp>
            <p:nvSpPr>
              <p:cNvPr id="2697" name="Google Shape;269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698" name="Google Shape;2698;p5"/>
              <p:cNvCxnSpPr>
                <a:stCxn id="269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699" name="Google Shape;269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0" name="Google Shape;270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1" name="Google Shape;270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2" name="Google Shape;270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3" name="Google Shape;2703;p5"/>
            <p:cNvGrpSpPr/>
            <p:nvPr/>
          </p:nvGrpSpPr>
          <p:grpSpPr>
            <a:xfrm>
              <a:off x="2649392" y="3634455"/>
              <a:ext cx="3897297" cy="3022847"/>
              <a:chOff x="4279036" y="3583162"/>
              <a:chExt cx="3897297" cy="3022847"/>
            </a:xfrm>
          </p:grpSpPr>
          <p:sp>
            <p:nvSpPr>
              <p:cNvPr id="2704" name="Google Shape;2704;p5"/>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05" name="Google Shape;2705;p5"/>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06" name="Google Shape;2706;p5"/>
            <p:cNvGrpSpPr/>
            <p:nvPr/>
          </p:nvGrpSpPr>
          <p:grpSpPr>
            <a:xfrm>
              <a:off x="2492332" y="1521007"/>
              <a:ext cx="2130858" cy="2089476"/>
              <a:chOff x="3838532" y="1040457"/>
              <a:chExt cx="2523574" cy="2891631"/>
            </a:xfrm>
          </p:grpSpPr>
          <p:sp>
            <p:nvSpPr>
              <p:cNvPr id="2707" name="Google Shape;2707;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08" name="Google Shape;2708;p5"/>
              <p:cNvCxnSpPr>
                <a:stCxn id="270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09" name="Google Shape;2709;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0" name="Google Shape;2710;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1" name="Google Shape;2711;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2" name="Google Shape;2712;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13" name="Google Shape;2713;p5"/>
            <p:cNvGrpSpPr/>
            <p:nvPr/>
          </p:nvGrpSpPr>
          <p:grpSpPr>
            <a:xfrm flipH="1">
              <a:off x="4544712" y="757958"/>
              <a:ext cx="1913853" cy="2853414"/>
              <a:chOff x="3838532" y="1040457"/>
              <a:chExt cx="2523574" cy="2891631"/>
            </a:xfrm>
          </p:grpSpPr>
          <p:sp>
            <p:nvSpPr>
              <p:cNvPr id="2714" name="Google Shape;2714;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15" name="Google Shape;2715;p5"/>
              <p:cNvCxnSpPr>
                <a:stCxn id="271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16" name="Google Shape;2716;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7" name="Google Shape;2717;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8" name="Google Shape;2718;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19" name="Google Shape;2719;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20" name="Google Shape;2720;p5"/>
            <p:cNvGrpSpPr/>
            <p:nvPr/>
          </p:nvGrpSpPr>
          <p:grpSpPr>
            <a:xfrm flipH="1">
              <a:off x="4567057" y="1522583"/>
              <a:ext cx="2071462" cy="2110984"/>
              <a:chOff x="3838532" y="1040457"/>
              <a:chExt cx="2523574" cy="2891631"/>
            </a:xfrm>
          </p:grpSpPr>
          <p:sp>
            <p:nvSpPr>
              <p:cNvPr id="2721" name="Google Shape;2721;p5"/>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22" name="Google Shape;2722;p5"/>
              <p:cNvCxnSpPr>
                <a:stCxn id="272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2723" name="Google Shape;2723;p5"/>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4" name="Google Shape;2724;p5"/>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5" name="Google Shape;2725;p5"/>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26" name="Google Shape;2726;p5"/>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727" name="Google Shape;2727;p5"/>
          <p:cNvGrpSpPr/>
          <p:nvPr/>
        </p:nvGrpSpPr>
        <p:grpSpPr>
          <a:xfrm>
            <a:off x="589663" y="499082"/>
            <a:ext cx="3040939" cy="2212479"/>
            <a:chOff x="1035181" y="589951"/>
            <a:chExt cx="3040939" cy="2212479"/>
          </a:xfrm>
        </p:grpSpPr>
        <p:grpSp>
          <p:nvGrpSpPr>
            <p:cNvPr id="2728" name="Google Shape;2728;p5"/>
            <p:cNvGrpSpPr/>
            <p:nvPr/>
          </p:nvGrpSpPr>
          <p:grpSpPr>
            <a:xfrm>
              <a:off x="1035181" y="589951"/>
              <a:ext cx="3040939" cy="2212479"/>
              <a:chOff x="1035181" y="589951"/>
              <a:chExt cx="3040939" cy="2212479"/>
            </a:xfrm>
          </p:grpSpPr>
          <p:grpSp>
            <p:nvGrpSpPr>
              <p:cNvPr id="2729" name="Google Shape;2729;p5"/>
              <p:cNvGrpSpPr/>
              <p:nvPr/>
            </p:nvGrpSpPr>
            <p:grpSpPr>
              <a:xfrm>
                <a:off x="1035181" y="589951"/>
                <a:ext cx="3040939" cy="2212479"/>
                <a:chOff x="1035181" y="589951"/>
                <a:chExt cx="3040939" cy="2212479"/>
              </a:xfrm>
            </p:grpSpPr>
            <p:sp>
              <p:nvSpPr>
                <p:cNvPr id="2730" name="Google Shape;2730;p5"/>
                <p:cNvSpPr/>
                <p:nvPr/>
              </p:nvSpPr>
              <p:spPr>
                <a:xfrm>
                  <a:off x="1035181" y="589951"/>
                  <a:ext cx="3040939" cy="2212479"/>
                </a:xfrm>
                <a:prstGeom prst="rect">
                  <a:avLst/>
                </a:pr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1" name="Google Shape;2731;p5"/>
                <p:cNvSpPr/>
                <p:nvPr/>
              </p:nvSpPr>
              <p:spPr>
                <a:xfrm>
                  <a:off x="1261194" y="824860"/>
                  <a:ext cx="2579981" cy="1718594"/>
                </a:xfrm>
                <a:prstGeom prst="rect">
                  <a:avLst/>
                </a:prstGeom>
                <a:solidFill>
                  <a:srgbClr val="FDE65B"/>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32" name="Google Shape;2732;p5"/>
              <p:cNvSpPr/>
              <p:nvPr/>
            </p:nvSpPr>
            <p:spPr>
              <a:xfrm>
                <a:off x="1438563" y="939028"/>
                <a:ext cx="368761" cy="356066"/>
              </a:xfrm>
              <a:prstGeom prst="ellipse">
                <a:avLst/>
              </a:prstGeom>
              <a:solidFill>
                <a:srgbClr val="FC99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2733" name="Google Shape;2733;p5"/>
              <p:cNvCxnSpPr/>
              <p:nvPr/>
            </p:nvCxnSpPr>
            <p:spPr>
              <a:xfrm flipH="1">
                <a:off x="1470350" y="1342108"/>
                <a:ext cx="16990" cy="123268"/>
              </a:xfrm>
              <a:prstGeom prst="straightConnector1">
                <a:avLst/>
              </a:prstGeom>
              <a:noFill/>
              <a:ln w="38100" cap="flat" cmpd="sng">
                <a:solidFill>
                  <a:srgbClr val="FC9939"/>
                </a:solidFill>
                <a:prstDash val="solid"/>
                <a:miter lim="800000"/>
                <a:headEnd type="none" w="sm" len="sm"/>
                <a:tailEnd type="none" w="sm" len="sm"/>
              </a:ln>
            </p:spPr>
          </p:cxnSp>
          <p:cxnSp>
            <p:nvCxnSpPr>
              <p:cNvPr id="2734" name="Google Shape;2734;p5"/>
              <p:cNvCxnSpPr/>
              <p:nvPr/>
            </p:nvCxnSpPr>
            <p:spPr>
              <a:xfrm>
                <a:off x="1730011" y="1316240"/>
                <a:ext cx="56367" cy="133052"/>
              </a:xfrm>
              <a:prstGeom prst="straightConnector1">
                <a:avLst/>
              </a:prstGeom>
              <a:noFill/>
              <a:ln w="38100" cap="flat" cmpd="sng">
                <a:solidFill>
                  <a:srgbClr val="FC9939"/>
                </a:solidFill>
                <a:prstDash val="solid"/>
                <a:miter lim="800000"/>
                <a:headEnd type="none" w="sm" len="sm"/>
                <a:tailEnd type="none" w="sm" len="sm"/>
              </a:ln>
            </p:spPr>
          </p:cxnSp>
          <p:cxnSp>
            <p:nvCxnSpPr>
              <p:cNvPr id="2735" name="Google Shape;2735;p5"/>
              <p:cNvCxnSpPr/>
              <p:nvPr/>
            </p:nvCxnSpPr>
            <p:spPr>
              <a:xfrm>
                <a:off x="1876215" y="1167143"/>
                <a:ext cx="143082" cy="65809"/>
              </a:xfrm>
              <a:prstGeom prst="straightConnector1">
                <a:avLst/>
              </a:prstGeom>
              <a:noFill/>
              <a:ln w="38100" cap="flat" cmpd="sng">
                <a:solidFill>
                  <a:srgbClr val="FC9939"/>
                </a:solidFill>
                <a:prstDash val="solid"/>
                <a:miter lim="800000"/>
                <a:headEnd type="none" w="sm" len="sm"/>
                <a:tailEnd type="none" w="sm" len="sm"/>
              </a:ln>
            </p:spPr>
          </p:cxnSp>
          <p:cxnSp>
            <p:nvCxnSpPr>
              <p:cNvPr id="2736" name="Google Shape;2736;p5"/>
              <p:cNvCxnSpPr/>
              <p:nvPr/>
            </p:nvCxnSpPr>
            <p:spPr>
              <a:xfrm rot="10800000" flipH="1">
                <a:off x="1901355" y="956210"/>
                <a:ext cx="117943" cy="28058"/>
              </a:xfrm>
              <a:prstGeom prst="straightConnector1">
                <a:avLst/>
              </a:prstGeom>
              <a:noFill/>
              <a:ln w="38100" cap="flat" cmpd="sng">
                <a:solidFill>
                  <a:srgbClr val="FC9939"/>
                </a:solidFill>
                <a:prstDash val="solid"/>
                <a:miter lim="800000"/>
                <a:headEnd type="none" w="sm" len="sm"/>
                <a:tailEnd type="none" w="sm" len="sm"/>
              </a:ln>
            </p:spPr>
          </p:cxnSp>
          <p:sp>
            <p:nvSpPr>
              <p:cNvPr id="2737" name="Google Shape;2737;p5"/>
              <p:cNvSpPr/>
              <p:nvPr/>
            </p:nvSpPr>
            <p:spPr>
              <a:xfrm>
                <a:off x="2168020" y="952375"/>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8" name="Google Shape;2738;p5"/>
              <p:cNvSpPr/>
              <p:nvPr/>
            </p:nvSpPr>
            <p:spPr>
              <a:xfrm>
                <a:off x="2695787" y="1348857"/>
                <a:ext cx="359451" cy="250922"/>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39" name="Google Shape;2739;p5"/>
              <p:cNvSpPr/>
              <p:nvPr/>
            </p:nvSpPr>
            <p:spPr>
              <a:xfrm>
                <a:off x="1299276" y="1361024"/>
                <a:ext cx="2507290" cy="1163263"/>
              </a:xfrm>
              <a:custGeom>
                <a:avLst/>
                <a:gdLst/>
                <a:ahLst/>
                <a:cxnLst/>
                <a:rect l="l" t="t" r="r" b="b"/>
                <a:pathLst>
                  <a:path w="2201721" h="1005580" extrusionOk="0">
                    <a:moveTo>
                      <a:pt x="2194" y="918380"/>
                    </a:moveTo>
                    <a:cubicBezTo>
                      <a:pt x="-24794" y="816678"/>
                      <a:pt x="203807" y="399693"/>
                      <a:pt x="329854" y="391205"/>
                    </a:cubicBezTo>
                    <a:cubicBezTo>
                      <a:pt x="455902" y="382718"/>
                      <a:pt x="620367" y="932542"/>
                      <a:pt x="758479" y="867455"/>
                    </a:cubicBezTo>
                    <a:cubicBezTo>
                      <a:pt x="896591" y="802368"/>
                      <a:pt x="1023592" y="26080"/>
                      <a:pt x="1158529" y="680"/>
                    </a:cubicBezTo>
                    <a:cubicBezTo>
                      <a:pt x="1293467" y="-24720"/>
                      <a:pt x="1426817" y="669017"/>
                      <a:pt x="1568104" y="715055"/>
                    </a:cubicBezTo>
                    <a:cubicBezTo>
                      <a:pt x="1709392" y="761092"/>
                      <a:pt x="1901479" y="270555"/>
                      <a:pt x="2006254" y="276905"/>
                    </a:cubicBezTo>
                    <a:cubicBezTo>
                      <a:pt x="2111029" y="283255"/>
                      <a:pt x="2179292" y="633145"/>
                      <a:pt x="2196754" y="753155"/>
                    </a:cubicBezTo>
                    <a:cubicBezTo>
                      <a:pt x="2214216" y="873165"/>
                      <a:pt x="2185641" y="993613"/>
                      <a:pt x="2111029" y="996965"/>
                    </a:cubicBezTo>
                    <a:cubicBezTo>
                      <a:pt x="2036417" y="1000317"/>
                      <a:pt x="1688119" y="1001420"/>
                      <a:pt x="1688119" y="1001420"/>
                    </a:cubicBezTo>
                    <a:cubicBezTo>
                      <a:pt x="1293572" y="1003110"/>
                      <a:pt x="878706" y="1009870"/>
                      <a:pt x="491779" y="1001420"/>
                    </a:cubicBezTo>
                    <a:cubicBezTo>
                      <a:pt x="210792" y="1006182"/>
                      <a:pt x="29182" y="1020083"/>
                      <a:pt x="2194" y="918380"/>
                    </a:cubicBez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0" name="Google Shape;2740;p5"/>
              <p:cNvSpPr/>
              <p:nvPr/>
            </p:nvSpPr>
            <p:spPr>
              <a:xfrm>
                <a:off x="1808580" y="1499329"/>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1" name="Google Shape;2741;p5"/>
              <p:cNvSpPr/>
              <p:nvPr/>
            </p:nvSpPr>
            <p:spPr>
              <a:xfrm>
                <a:off x="3238016" y="1052382"/>
                <a:ext cx="451682" cy="279555"/>
              </a:xfrm>
              <a:prstGeom prst="cloud">
                <a:avLst/>
              </a:prstGeom>
              <a:solidFill>
                <a:srgbClr val="C0EE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2" name="Google Shape;2742;p5"/>
            <p:cNvSpPr/>
            <p:nvPr/>
          </p:nvSpPr>
          <p:spPr>
            <a:xfrm>
              <a:off x="1283821" y="2368322"/>
              <a:ext cx="263886" cy="160383"/>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3" name="Google Shape;2743;p5"/>
            <p:cNvSpPr/>
            <p:nvPr/>
          </p:nvSpPr>
          <p:spPr>
            <a:xfrm rot="183274" flipH="1">
              <a:off x="3565053" y="2316085"/>
              <a:ext cx="253358" cy="204318"/>
            </a:xfrm>
            <a:custGeom>
              <a:avLst/>
              <a:gdLst/>
              <a:ahLst/>
              <a:cxnLst/>
              <a:rect l="l" t="t" r="r" b="b"/>
              <a:pathLst>
                <a:path w="304642" h="135104" extrusionOk="0">
                  <a:moveTo>
                    <a:pt x="1" y="131294"/>
                  </a:moveTo>
                  <a:cubicBezTo>
                    <a:pt x="-25" y="85624"/>
                    <a:pt x="11378" y="45670"/>
                    <a:pt x="11352" y="0"/>
                  </a:cubicBezTo>
                  <a:lnTo>
                    <a:pt x="304642" y="135104"/>
                  </a:lnTo>
                  <a:lnTo>
                    <a:pt x="1" y="131294"/>
                  </a:lnTo>
                  <a:close/>
                </a:path>
              </a:pathLst>
            </a:custGeom>
            <a:solidFill>
              <a:srgbClr val="8CAD6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44" name="Google Shape;2744;p5"/>
          <p:cNvSpPr txBox="1"/>
          <p:nvPr/>
        </p:nvSpPr>
        <p:spPr>
          <a:xfrm>
            <a:off x="4685710" y="2813125"/>
            <a:ext cx="7358992" cy="1323399"/>
          </a:xfrm>
          <a:prstGeom prst="rect">
            <a:avLst/>
          </a:prstGeom>
          <a:noFill/>
          <a:ln>
            <a:noFill/>
          </a:ln>
        </p:spPr>
        <p:txBody>
          <a:bodyPr spcFirstLastPara="1" wrap="square" lIns="91425" tIns="45700" rIns="91425" bIns="45700" anchor="t" anchorCtr="0">
            <a:spAutoFit/>
          </a:bodyPr>
          <a:lstStyle/>
          <a:p>
            <a:pPr lvl="0" algn="ctr">
              <a:buClrTx/>
              <a:defRPr/>
            </a:pPr>
            <a:r>
              <a:rPr lang="en-US" sz="4000" b="1" kern="1200" dirty="0" err="1">
                <a:solidFill>
                  <a:schemeClr val="bg1"/>
                </a:solidFill>
                <a:latin typeface="Times New Roman" panose="02020603050405020304" pitchFamily="18" charset="0"/>
                <a:ea typeface="+mn-ea"/>
                <a:cs typeface="Times New Roman" panose="02020603050405020304" pitchFamily="18" charset="0"/>
              </a:rPr>
              <a:t>Cạnh</a:t>
            </a:r>
            <a:r>
              <a:rPr lang="en-US" sz="4000" b="1" kern="1200" dirty="0">
                <a:solidFill>
                  <a:schemeClr val="bg1"/>
                </a:solidFill>
                <a:latin typeface="Times New Roman" panose="02020603050405020304" pitchFamily="18" charset="0"/>
                <a:ea typeface="+mn-ea"/>
                <a:cs typeface="Times New Roman" panose="02020603050405020304" pitchFamily="18" charset="0"/>
              </a:rPr>
              <a:t> </a:t>
            </a:r>
            <a:r>
              <a:rPr lang="en-US" sz="4000" b="1" kern="1200" dirty="0" err="1">
                <a:solidFill>
                  <a:schemeClr val="bg1"/>
                </a:solidFill>
                <a:latin typeface="Times New Roman" panose="02020603050405020304" pitchFamily="18" charset="0"/>
                <a:ea typeface="+mn-ea"/>
                <a:cs typeface="Times New Roman" panose="02020603050405020304" pitchFamily="18" charset="0"/>
              </a:rPr>
              <a:t>của</a:t>
            </a:r>
            <a:r>
              <a:rPr lang="en-US" sz="4000" b="1" kern="1200" dirty="0">
                <a:solidFill>
                  <a:schemeClr val="bg1"/>
                </a:solidFill>
                <a:latin typeface="Times New Roman" panose="02020603050405020304" pitchFamily="18" charset="0"/>
                <a:ea typeface="+mn-ea"/>
                <a:cs typeface="Times New Roman" panose="02020603050405020304" pitchFamily="18" charset="0"/>
              </a:rPr>
              <a:t> </a:t>
            </a:r>
            <a:r>
              <a:rPr lang="en-US" sz="4000" b="1" kern="1200" dirty="0" err="1">
                <a:solidFill>
                  <a:schemeClr val="bg1"/>
                </a:solidFill>
                <a:latin typeface="Times New Roman" panose="02020603050405020304" pitchFamily="18" charset="0"/>
                <a:ea typeface="+mn-ea"/>
                <a:cs typeface="Times New Roman" panose="02020603050405020304" pitchFamily="18" charset="0"/>
              </a:rPr>
              <a:t>hình</a:t>
            </a:r>
            <a:r>
              <a:rPr lang="en-US" sz="4000" b="1" kern="1200" dirty="0">
                <a:solidFill>
                  <a:schemeClr val="bg1"/>
                </a:solidFill>
                <a:latin typeface="Times New Roman" panose="02020603050405020304" pitchFamily="18" charset="0"/>
                <a:ea typeface="+mn-ea"/>
                <a:cs typeface="Times New Roman" panose="02020603050405020304" pitchFamily="18" charset="0"/>
              </a:rPr>
              <a:t> </a:t>
            </a:r>
            <a:r>
              <a:rPr lang="en-US" sz="4000" b="1" kern="1200" dirty="0" err="1">
                <a:solidFill>
                  <a:schemeClr val="bg1"/>
                </a:solidFill>
                <a:latin typeface="Times New Roman" panose="02020603050405020304" pitchFamily="18" charset="0"/>
                <a:ea typeface="+mn-ea"/>
                <a:cs typeface="Times New Roman" panose="02020603050405020304" pitchFamily="18" charset="0"/>
              </a:rPr>
              <a:t>vuông</a:t>
            </a:r>
            <a:r>
              <a:rPr lang="en-US" sz="4000" b="1" kern="1200" dirty="0">
                <a:solidFill>
                  <a:schemeClr val="bg1"/>
                </a:solidFill>
                <a:latin typeface="Times New Roman" panose="02020603050405020304" pitchFamily="18" charset="0"/>
                <a:ea typeface="+mn-ea"/>
                <a:cs typeface="Times New Roman" panose="02020603050405020304" pitchFamily="18" charset="0"/>
              </a:rPr>
              <a:t> </a:t>
            </a:r>
            <a:r>
              <a:rPr lang="en-US" sz="4000" b="1" kern="1200" dirty="0" err="1">
                <a:solidFill>
                  <a:schemeClr val="bg1"/>
                </a:solidFill>
                <a:latin typeface="Times New Roman" panose="02020603050405020304" pitchFamily="18" charset="0"/>
                <a:ea typeface="+mn-ea"/>
                <a:cs typeface="Times New Roman" panose="02020603050405020304" pitchFamily="18" charset="0"/>
              </a:rPr>
              <a:t>là</a:t>
            </a:r>
            <a:r>
              <a:rPr lang="en-US" sz="4000" b="1" kern="1200" dirty="0">
                <a:solidFill>
                  <a:schemeClr val="bg1"/>
                </a:solidFill>
                <a:latin typeface="Times New Roman" panose="02020603050405020304" pitchFamily="18" charset="0"/>
                <a:ea typeface="+mn-ea"/>
                <a:cs typeface="Times New Roman" panose="02020603050405020304" pitchFamily="18" charset="0"/>
              </a:rPr>
              <a:t> 9 cm. </a:t>
            </a:r>
            <a:r>
              <a:rPr lang="en-US" sz="4000" b="1" kern="1200" dirty="0" err="1">
                <a:solidFill>
                  <a:schemeClr val="bg1"/>
                </a:solidFill>
                <a:latin typeface="Times New Roman" panose="02020603050405020304" pitchFamily="18" charset="0"/>
                <a:ea typeface="+mn-ea"/>
                <a:cs typeface="Times New Roman" panose="02020603050405020304" pitchFamily="18" charset="0"/>
              </a:rPr>
              <a:t>Tính</a:t>
            </a:r>
            <a:r>
              <a:rPr lang="en-US" sz="4000" b="1" kern="1200" dirty="0">
                <a:solidFill>
                  <a:schemeClr val="bg1"/>
                </a:solidFill>
                <a:latin typeface="Times New Roman" panose="02020603050405020304" pitchFamily="18" charset="0"/>
                <a:ea typeface="+mn-ea"/>
                <a:cs typeface="Times New Roman" panose="02020603050405020304" pitchFamily="18" charset="0"/>
              </a:rPr>
              <a:t> </a:t>
            </a:r>
            <a:r>
              <a:rPr lang="en-US" sz="4000" b="1" kern="1200" dirty="0" err="1">
                <a:solidFill>
                  <a:schemeClr val="bg1"/>
                </a:solidFill>
                <a:latin typeface="Times New Roman" panose="02020603050405020304" pitchFamily="18" charset="0"/>
                <a:ea typeface="+mn-ea"/>
                <a:cs typeface="Times New Roman" panose="02020603050405020304" pitchFamily="18" charset="0"/>
              </a:rPr>
              <a:t>chu</a:t>
            </a:r>
            <a:r>
              <a:rPr lang="en-US" sz="4000" b="1" kern="1200" dirty="0">
                <a:solidFill>
                  <a:schemeClr val="bg1"/>
                </a:solidFill>
                <a:latin typeface="Times New Roman" panose="02020603050405020304" pitchFamily="18" charset="0"/>
                <a:ea typeface="+mn-ea"/>
                <a:cs typeface="Times New Roman" panose="02020603050405020304" pitchFamily="18" charset="0"/>
              </a:rPr>
              <a:t> vi </a:t>
            </a:r>
            <a:r>
              <a:rPr lang="en-US" sz="4000" b="1" kern="1200" dirty="0" err="1">
                <a:solidFill>
                  <a:schemeClr val="bg1"/>
                </a:solidFill>
                <a:latin typeface="Times New Roman" panose="02020603050405020304" pitchFamily="18" charset="0"/>
                <a:ea typeface="+mn-ea"/>
                <a:cs typeface="Times New Roman" panose="02020603050405020304" pitchFamily="18" charset="0"/>
              </a:rPr>
              <a:t>hình</a:t>
            </a:r>
            <a:r>
              <a:rPr lang="en-US" sz="4000" b="1" kern="1200" dirty="0">
                <a:solidFill>
                  <a:schemeClr val="bg1"/>
                </a:solidFill>
                <a:latin typeface="Times New Roman" panose="02020603050405020304" pitchFamily="18" charset="0"/>
                <a:ea typeface="+mn-ea"/>
                <a:cs typeface="Times New Roman" panose="02020603050405020304" pitchFamily="18" charset="0"/>
              </a:rPr>
              <a:t> </a:t>
            </a:r>
            <a:r>
              <a:rPr lang="en-US" sz="4000" b="1" kern="1200" dirty="0" err="1" smtClean="0">
                <a:solidFill>
                  <a:schemeClr val="bg1"/>
                </a:solidFill>
                <a:latin typeface="Times New Roman" panose="02020603050405020304" pitchFamily="18" charset="0"/>
                <a:ea typeface="+mn-ea"/>
                <a:cs typeface="Times New Roman" panose="02020603050405020304" pitchFamily="18" charset="0"/>
              </a:rPr>
              <a:t>vuông</a:t>
            </a:r>
            <a:r>
              <a:rPr lang="en-US" sz="4000" b="1" kern="1200" dirty="0" smtClean="0">
                <a:solidFill>
                  <a:schemeClr val="bg1"/>
                </a:solidFill>
                <a:latin typeface="Times New Roman" panose="02020603050405020304" pitchFamily="18" charset="0"/>
                <a:ea typeface="+mn-ea"/>
                <a:cs typeface="Times New Roman" panose="02020603050405020304" pitchFamily="18" charset="0"/>
              </a:rPr>
              <a:t>.</a:t>
            </a:r>
            <a:endParaRPr lang="en-US" sz="4000" b="1" kern="1200" dirty="0">
              <a:solidFill>
                <a:schemeClr val="bg1"/>
              </a:solidFill>
              <a:latin typeface="Times New Roman" panose="02020603050405020304" pitchFamily="18" charset="0"/>
              <a:ea typeface="+mn-ea"/>
              <a:cs typeface="Times New Roman" panose="02020603050405020304" pitchFamily="18" charset="0"/>
            </a:endParaRPr>
          </a:p>
        </p:txBody>
      </p:sp>
      <p:sp>
        <p:nvSpPr>
          <p:cNvPr id="2745" name="Google Shape;2745;p5"/>
          <p:cNvSpPr/>
          <p:nvPr/>
        </p:nvSpPr>
        <p:spPr>
          <a:xfrm>
            <a:off x="5599021" y="657176"/>
            <a:ext cx="4589712"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5400"/>
              <a:buFont typeface="Coiny"/>
              <a:buNone/>
            </a:pPr>
            <a:r>
              <a:rPr lang="en-US" sz="5400" b="1" i="0" u="none" strike="noStrike" cap="none">
                <a:solidFill>
                  <a:srgbClr val="5E2700"/>
                </a:solidFill>
                <a:latin typeface="Coiny"/>
                <a:ea typeface="Coiny"/>
                <a:cs typeface="Coiny"/>
                <a:sym typeface="Coiny"/>
              </a:rPr>
              <a:t>Thử thách 2 </a:t>
            </a:r>
            <a:endParaRPr sz="5400" b="1" i="0" u="none" strike="noStrike" cap="none">
              <a:solidFill>
                <a:srgbClr val="5E2700"/>
              </a:solidFill>
              <a:latin typeface="Coiny"/>
              <a:ea typeface="Coiny"/>
              <a:cs typeface="Coiny"/>
              <a:sym typeface="Coiny"/>
            </a:endParaRPr>
          </a:p>
        </p:txBody>
      </p:sp>
      <p:grpSp>
        <p:nvGrpSpPr>
          <p:cNvPr id="2746" name="Google Shape;2746;p5"/>
          <p:cNvGrpSpPr/>
          <p:nvPr/>
        </p:nvGrpSpPr>
        <p:grpSpPr>
          <a:xfrm rot="-1670151">
            <a:off x="4725202" y="313613"/>
            <a:ext cx="1472591" cy="744086"/>
            <a:chOff x="9984528" y="5331561"/>
            <a:chExt cx="2168025" cy="1096480"/>
          </a:xfrm>
        </p:grpSpPr>
        <p:grpSp>
          <p:nvGrpSpPr>
            <p:cNvPr id="2747" name="Google Shape;2747;p5"/>
            <p:cNvGrpSpPr/>
            <p:nvPr/>
          </p:nvGrpSpPr>
          <p:grpSpPr>
            <a:xfrm>
              <a:off x="9984528" y="5579639"/>
              <a:ext cx="2168025" cy="848402"/>
              <a:chOff x="254961" y="1857117"/>
              <a:chExt cx="2168025" cy="848402"/>
            </a:xfrm>
          </p:grpSpPr>
          <p:sp>
            <p:nvSpPr>
              <p:cNvPr id="2748" name="Google Shape;2748;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49" name="Google Shape;2749;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0" name="Google Shape;2750;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1" name="Google Shape;2751;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2" name="Google Shape;2752;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3" name="Google Shape;275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4" name="Google Shape;275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5" name="Google Shape;275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6" name="Google Shape;275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57" name="Google Shape;275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58" name="Google Shape;2758;p5"/>
            <p:cNvGrpSpPr/>
            <p:nvPr/>
          </p:nvGrpSpPr>
          <p:grpSpPr>
            <a:xfrm>
              <a:off x="10862968" y="5331561"/>
              <a:ext cx="503091" cy="490108"/>
              <a:chOff x="1151664" y="6240705"/>
              <a:chExt cx="503091" cy="490108"/>
            </a:xfrm>
          </p:grpSpPr>
          <p:sp>
            <p:nvSpPr>
              <p:cNvPr id="2759" name="Google Shape;2759;p5"/>
              <p:cNvSpPr/>
              <p:nvPr/>
            </p:nvSpPr>
            <p:spPr>
              <a:xfrm rot="1294749">
                <a:off x="1189233" y="6409947"/>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0" name="Google Shape;2760;p5"/>
              <p:cNvSpPr/>
              <p:nvPr/>
            </p:nvSpPr>
            <p:spPr>
              <a:xfrm rot="-409018">
                <a:off x="1187573" y="629641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1" name="Google Shape;2761;p5"/>
              <p:cNvSpPr/>
              <p:nvPr/>
            </p:nvSpPr>
            <p:spPr>
              <a:xfrm rot="502562">
                <a:off x="1329778" y="6247766"/>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2" name="Google Shape;2762;p5"/>
              <p:cNvSpPr/>
              <p:nvPr/>
            </p:nvSpPr>
            <p:spPr>
              <a:xfrm rot="2540723">
                <a:off x="1463762" y="6322969"/>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3" name="Google Shape;2763;p5"/>
              <p:cNvSpPr/>
              <p:nvPr/>
            </p:nvSpPr>
            <p:spPr>
              <a:xfrm rot="2968536">
                <a:off x="1520478" y="6443696"/>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2764" name="Google Shape;2764;p5"/>
          <p:cNvSpPr/>
          <p:nvPr/>
        </p:nvSpPr>
        <p:spPr>
          <a:xfrm>
            <a:off x="6288833" y="5293056"/>
            <a:ext cx="4567429" cy="1192837"/>
          </a:xfrm>
          <a:prstGeom prst="rect">
            <a:avLst/>
          </a:prstGeom>
          <a:solidFill>
            <a:srgbClr val="ECE289"/>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62503"/>
              </a:buClr>
              <a:buSzPts val="6600"/>
              <a:buFont typeface="Arial"/>
              <a:buNone/>
            </a:pPr>
            <a:r>
              <a:rPr lang="en-US" sz="5400" b="0" i="0" u="none" strike="noStrike" cap="none">
                <a:solidFill>
                  <a:srgbClr val="562503"/>
                </a:solidFill>
                <a:latin typeface="Times New Roman" panose="02020603050405020304" pitchFamily="18" charset="0"/>
                <a:cs typeface="Times New Roman" panose="02020603050405020304" pitchFamily="18" charset="0"/>
                <a:sym typeface="Arial"/>
              </a:rPr>
              <a:t>Đáp án: </a:t>
            </a:r>
            <a:r>
              <a:rPr lang="en-US" sz="5400" smtClean="0">
                <a:solidFill>
                  <a:srgbClr val="562503"/>
                </a:solidFill>
                <a:latin typeface="Times New Roman" panose="02020603050405020304" pitchFamily="18" charset="0"/>
                <a:cs typeface="Times New Roman" panose="02020603050405020304" pitchFamily="18" charset="0"/>
              </a:rPr>
              <a:t>36 cm</a:t>
            </a:r>
            <a:endParaRPr sz="5400" b="0" i="0" u="none" strike="noStrike" cap="none">
              <a:solidFill>
                <a:srgbClr val="562503"/>
              </a:solidFill>
              <a:latin typeface="Times New Roman" panose="02020603050405020304" pitchFamily="18" charset="0"/>
              <a:cs typeface="Times New Roman" panose="02020603050405020304" pitchFamily="18" charset="0"/>
              <a:sym typeface="Arial"/>
            </a:endParaRPr>
          </a:p>
        </p:txBody>
      </p:sp>
      <p:grpSp>
        <p:nvGrpSpPr>
          <p:cNvPr id="2765" name="Google Shape;2765;p5"/>
          <p:cNvGrpSpPr/>
          <p:nvPr/>
        </p:nvGrpSpPr>
        <p:grpSpPr>
          <a:xfrm>
            <a:off x="1050336" y="3231716"/>
            <a:ext cx="3299202" cy="3250866"/>
            <a:chOff x="6925084" y="939609"/>
            <a:chExt cx="3382834" cy="3269989"/>
          </a:xfrm>
        </p:grpSpPr>
        <p:grpSp>
          <p:nvGrpSpPr>
            <p:cNvPr id="2766" name="Google Shape;2766;p5"/>
            <p:cNvGrpSpPr/>
            <p:nvPr/>
          </p:nvGrpSpPr>
          <p:grpSpPr>
            <a:xfrm rot="-10039084">
              <a:off x="8905582" y="2189662"/>
              <a:ext cx="1207325" cy="1910716"/>
              <a:chOff x="2608166" y="-685976"/>
              <a:chExt cx="1204809" cy="1805596"/>
            </a:xfrm>
          </p:grpSpPr>
          <p:sp>
            <p:nvSpPr>
              <p:cNvPr id="2767" name="Google Shape;2767;p5"/>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8" name="Google Shape;2768;p5"/>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69" name="Google Shape;2769;p5"/>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0" name="Google Shape;2770;p5"/>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1" name="Google Shape;2771;p5"/>
            <p:cNvGrpSpPr/>
            <p:nvPr/>
          </p:nvGrpSpPr>
          <p:grpSpPr>
            <a:xfrm>
              <a:off x="6925084" y="939609"/>
              <a:ext cx="2344798" cy="3203710"/>
              <a:chOff x="803735" y="981668"/>
              <a:chExt cx="2480003" cy="3407601"/>
            </a:xfrm>
          </p:grpSpPr>
          <p:grpSp>
            <p:nvGrpSpPr>
              <p:cNvPr id="2772" name="Google Shape;2772;p5"/>
              <p:cNvGrpSpPr/>
              <p:nvPr/>
            </p:nvGrpSpPr>
            <p:grpSpPr>
              <a:xfrm>
                <a:off x="803735" y="981668"/>
                <a:ext cx="2480003" cy="3391878"/>
                <a:chOff x="2804160" y="2202089"/>
                <a:chExt cx="2237116" cy="2959191"/>
              </a:xfrm>
            </p:grpSpPr>
            <p:sp>
              <p:nvSpPr>
                <p:cNvPr id="2773" name="Google Shape;2773;p5">
                  <a:hlinkClick r:id="rId3" action="ppaction://hlinksldjump"/>
                </p:cNvPr>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74" name="Google Shape;2774;p5"/>
                <p:cNvGrpSpPr/>
                <p:nvPr/>
              </p:nvGrpSpPr>
              <p:grpSpPr>
                <a:xfrm>
                  <a:off x="3649197" y="2400486"/>
                  <a:ext cx="600684" cy="364602"/>
                  <a:chOff x="3649197" y="2400486"/>
                  <a:chExt cx="600684" cy="364602"/>
                </a:xfrm>
              </p:grpSpPr>
              <p:sp>
                <p:nvSpPr>
                  <p:cNvPr id="2775" name="Google Shape;2775;p5"/>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6" name="Google Shape;2776;p5"/>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77" name="Google Shape;2777;p5"/>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78" name="Google Shape;2778;p5"/>
                <p:cNvGrpSpPr/>
                <p:nvPr/>
              </p:nvGrpSpPr>
              <p:grpSpPr>
                <a:xfrm>
                  <a:off x="3668951" y="3199033"/>
                  <a:ext cx="499645" cy="335629"/>
                  <a:chOff x="3668951" y="3199033"/>
                  <a:chExt cx="499645" cy="335629"/>
                </a:xfrm>
              </p:grpSpPr>
              <p:sp>
                <p:nvSpPr>
                  <p:cNvPr id="2779" name="Google Shape;2779;p5"/>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0" name="Google Shape;2780;p5"/>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81" name="Google Shape;2781;p5"/>
                <p:cNvGrpSpPr/>
                <p:nvPr/>
              </p:nvGrpSpPr>
              <p:grpSpPr>
                <a:xfrm>
                  <a:off x="3390605" y="2906545"/>
                  <a:ext cx="1081875" cy="246380"/>
                  <a:chOff x="3390605" y="2906545"/>
                  <a:chExt cx="1081875" cy="246380"/>
                </a:xfrm>
              </p:grpSpPr>
              <p:sp>
                <p:nvSpPr>
                  <p:cNvPr id="2782" name="Google Shape;2782;p5"/>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3" name="Google Shape;2783;p5"/>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4" name="Google Shape;2784;p5"/>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5" name="Google Shape;2785;p5"/>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6" name="Google Shape;2786;p5"/>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7" name="Google Shape;2787;p5"/>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788" name="Google Shape;2788;p5"/>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89" name="Google Shape;2789;p5"/>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790" name="Google Shape;2790;p5"/>
                <p:cNvGrpSpPr/>
                <p:nvPr/>
              </p:nvGrpSpPr>
              <p:grpSpPr>
                <a:xfrm>
                  <a:off x="2913434" y="3650675"/>
                  <a:ext cx="495814" cy="822374"/>
                  <a:chOff x="2913434" y="3650675"/>
                  <a:chExt cx="495814" cy="822374"/>
                </a:xfrm>
              </p:grpSpPr>
              <p:sp>
                <p:nvSpPr>
                  <p:cNvPr id="2791" name="Google Shape;2791;p5"/>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2" name="Google Shape;2792;p5"/>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3" name="Google Shape;2793;p5"/>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4" name="Google Shape;2794;p5"/>
                <p:cNvGrpSpPr/>
                <p:nvPr/>
              </p:nvGrpSpPr>
              <p:grpSpPr>
                <a:xfrm flipH="1">
                  <a:off x="4456612" y="3621536"/>
                  <a:ext cx="493048" cy="811148"/>
                  <a:chOff x="2914371" y="3648899"/>
                  <a:chExt cx="493048" cy="811148"/>
                </a:xfrm>
              </p:grpSpPr>
              <p:sp>
                <p:nvSpPr>
                  <p:cNvPr id="2795" name="Google Shape;2795;p5"/>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6" name="Google Shape;2796;p5"/>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797" name="Google Shape;2797;p5"/>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798" name="Google Shape;2798;p5"/>
                <p:cNvGrpSpPr/>
                <p:nvPr/>
              </p:nvGrpSpPr>
              <p:grpSpPr>
                <a:xfrm>
                  <a:off x="3240829" y="3260980"/>
                  <a:ext cx="211536" cy="238462"/>
                  <a:chOff x="3240829" y="3260980"/>
                  <a:chExt cx="211536" cy="238462"/>
                </a:xfrm>
              </p:grpSpPr>
              <p:cxnSp>
                <p:nvCxnSpPr>
                  <p:cNvPr id="2799" name="Google Shape;2799;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0" name="Google Shape;2800;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1" name="Google Shape;2801;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2802" name="Google Shape;2802;p5"/>
                <p:cNvGrpSpPr/>
                <p:nvPr/>
              </p:nvGrpSpPr>
              <p:grpSpPr>
                <a:xfrm flipH="1">
                  <a:off x="4385231" y="3262043"/>
                  <a:ext cx="211536" cy="238462"/>
                  <a:chOff x="3240829" y="3260980"/>
                  <a:chExt cx="211536" cy="238462"/>
                </a:xfrm>
              </p:grpSpPr>
              <p:cxnSp>
                <p:nvCxnSpPr>
                  <p:cNvPr id="2803" name="Google Shape;2803;p5"/>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2804" name="Google Shape;2804;p5"/>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2805" name="Google Shape;2805;p5"/>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2806" name="Google Shape;2806;p5"/>
              <p:cNvGrpSpPr/>
              <p:nvPr/>
            </p:nvGrpSpPr>
            <p:grpSpPr>
              <a:xfrm>
                <a:off x="1551022" y="3822830"/>
                <a:ext cx="1005443" cy="566438"/>
                <a:chOff x="1551022" y="3822830"/>
                <a:chExt cx="1005443" cy="566438"/>
              </a:xfrm>
            </p:grpSpPr>
            <p:sp>
              <p:nvSpPr>
                <p:cNvPr id="2807" name="Google Shape;2807;p5"/>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08" name="Google Shape;2808;p5"/>
                <p:cNvGrpSpPr/>
                <p:nvPr/>
              </p:nvGrpSpPr>
              <p:grpSpPr>
                <a:xfrm>
                  <a:off x="1551022" y="3824033"/>
                  <a:ext cx="418667" cy="565235"/>
                  <a:chOff x="1551022" y="3824033"/>
                  <a:chExt cx="418667" cy="565235"/>
                </a:xfrm>
              </p:grpSpPr>
              <p:sp>
                <p:nvSpPr>
                  <p:cNvPr id="2809" name="Google Shape;2809;p5"/>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0" name="Google Shape;2810;p5"/>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1" name="Google Shape;2811;p5"/>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2" name="Google Shape;2812;p5"/>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2813" name="Google Shape;2813;p5"/>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4" name="Google Shape;2814;p5"/>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5" name="Google Shape;2815;p5"/>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2816" name="Google Shape;2816;p5"/>
          <p:cNvGrpSpPr/>
          <p:nvPr/>
        </p:nvGrpSpPr>
        <p:grpSpPr>
          <a:xfrm>
            <a:off x="10328576" y="562409"/>
            <a:ext cx="1273761" cy="803165"/>
            <a:chOff x="9417460" y="4296904"/>
            <a:chExt cx="1068199" cy="700960"/>
          </a:xfrm>
        </p:grpSpPr>
        <p:grpSp>
          <p:nvGrpSpPr>
            <p:cNvPr id="2817" name="Google Shape;2817;p5"/>
            <p:cNvGrpSpPr/>
            <p:nvPr/>
          </p:nvGrpSpPr>
          <p:grpSpPr>
            <a:xfrm>
              <a:off x="9417460" y="4355652"/>
              <a:ext cx="1068199" cy="642212"/>
              <a:chOff x="7083020" y="1823528"/>
              <a:chExt cx="4883784" cy="2857853"/>
            </a:xfrm>
          </p:grpSpPr>
          <p:sp>
            <p:nvSpPr>
              <p:cNvPr id="2818" name="Google Shape;2818;p5"/>
              <p:cNvSpPr/>
              <p:nvPr/>
            </p:nvSpPr>
            <p:spPr>
              <a:xfrm>
                <a:off x="7083020" y="2434660"/>
                <a:ext cx="4883784" cy="2145968"/>
              </a:xfrm>
              <a:custGeom>
                <a:avLst/>
                <a:gdLst/>
                <a:ahLst/>
                <a:cxnLst/>
                <a:rect l="l" t="t" r="r" b="b"/>
                <a:pathLst>
                  <a:path w="4883784" h="2145968" extrusionOk="0">
                    <a:moveTo>
                      <a:pt x="0" y="1503680"/>
                    </a:moveTo>
                    <a:lnTo>
                      <a:pt x="477520" y="0"/>
                    </a:lnTo>
                    <a:lnTo>
                      <a:pt x="4421504" y="0"/>
                    </a:lnTo>
                    <a:lnTo>
                      <a:pt x="4883784" y="1483360"/>
                    </a:lnTo>
                    <a:cubicBezTo>
                      <a:pt x="4785253" y="1877750"/>
                      <a:pt x="3961023" y="2010895"/>
                      <a:pt x="3428999" y="2117418"/>
                    </a:cubicBezTo>
                    <a:cubicBezTo>
                      <a:pt x="2922375" y="2168061"/>
                      <a:pt x="2446865" y="2139275"/>
                      <a:pt x="1874519" y="2122499"/>
                    </a:cubicBezTo>
                    <a:cubicBezTo>
                      <a:pt x="1060555" y="2125886"/>
                      <a:pt x="3386" y="1756676"/>
                      <a:pt x="0" y="1503680"/>
                    </a:cubicBezTo>
                    <a:close/>
                  </a:path>
                </a:pathLst>
              </a:custGeom>
              <a:solidFill>
                <a:srgbClr val="DC516E"/>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19" name="Google Shape;2819;p5"/>
              <p:cNvSpPr/>
              <p:nvPr/>
            </p:nvSpPr>
            <p:spPr>
              <a:xfrm>
                <a:off x="7541443" y="1823528"/>
                <a:ext cx="3968685" cy="1302744"/>
              </a:xfrm>
              <a:prstGeom prst="ellipse">
                <a:avLst/>
              </a:prstGeom>
              <a:solidFill>
                <a:srgbClr val="DDA0BA"/>
              </a:solidFill>
              <a:ln w="57150" cap="flat" cmpd="sng">
                <a:solidFill>
                  <a:schemeClr val="dk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0" name="Google Shape;2820;p5"/>
              <p:cNvSpPr/>
              <p:nvPr/>
            </p:nvSpPr>
            <p:spPr>
              <a:xfrm>
                <a:off x="8031392" y="2071440"/>
                <a:ext cx="2987040" cy="726440"/>
              </a:xfrm>
              <a:prstGeom prst="ellipse">
                <a:avLst/>
              </a:prstGeom>
              <a:solidFill>
                <a:srgbClr val="DC516E"/>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2821" name="Google Shape;2821;p5"/>
              <p:cNvGrpSpPr/>
              <p:nvPr/>
            </p:nvGrpSpPr>
            <p:grpSpPr>
              <a:xfrm rot="1219497">
                <a:off x="7383803" y="3173968"/>
                <a:ext cx="2168025" cy="1167225"/>
                <a:chOff x="254961" y="1857117"/>
                <a:chExt cx="2168025" cy="1167225"/>
              </a:xfrm>
            </p:grpSpPr>
            <p:sp>
              <p:nvSpPr>
                <p:cNvPr id="2822" name="Google Shape;2822;p5"/>
                <p:cNvSpPr/>
                <p:nvPr/>
              </p:nvSpPr>
              <p:spPr>
                <a:xfrm rot="-1846026">
                  <a:off x="386109" y="2369954"/>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3" name="Google Shape;2823;p5"/>
                <p:cNvSpPr/>
                <p:nvPr/>
              </p:nvSpPr>
              <p:spPr>
                <a:xfrm rot="-3549793">
                  <a:off x="287204" y="242125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4" name="Google Shape;2824;p5"/>
                <p:cNvSpPr/>
                <p:nvPr/>
              </p:nvSpPr>
              <p:spPr>
                <a:xfrm rot="-2638213">
                  <a:off x="340177" y="2273656"/>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5" name="Google Shape;2825;p5"/>
                <p:cNvSpPr/>
                <p:nvPr/>
              </p:nvSpPr>
              <p:spPr>
                <a:xfrm rot="-600052">
                  <a:off x="476946" y="2218807"/>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6" name="Google Shape;2826;p5"/>
                <p:cNvSpPr/>
                <p:nvPr/>
              </p:nvSpPr>
              <p:spPr>
                <a:xfrm rot="-172239">
                  <a:off x="607174" y="224765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7" name="Google Shape;2827;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8" name="Google Shape;2828;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29" name="Google Shape;2829;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0" name="Google Shape;2830;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1" name="Google Shape;2831;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2" name="Google Shape;2832;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3" name="Google Shape;2833;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4" name="Google Shape;2834;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5" name="Google Shape;2835;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6" name="Google Shape;2836;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2837" name="Google Shape;2837;p5"/>
              <p:cNvGrpSpPr/>
              <p:nvPr/>
            </p:nvGrpSpPr>
            <p:grpSpPr>
              <a:xfrm rot="152790">
                <a:off x="10092092" y="3145871"/>
                <a:ext cx="1438097" cy="1167225"/>
                <a:chOff x="984889" y="1857117"/>
                <a:chExt cx="1438097" cy="1167225"/>
              </a:xfrm>
            </p:grpSpPr>
            <p:sp>
              <p:nvSpPr>
                <p:cNvPr id="2838" name="Google Shape;2838;p5"/>
                <p:cNvSpPr/>
                <p:nvPr/>
              </p:nvSpPr>
              <p:spPr>
                <a:xfrm rot="1294749">
                  <a:off x="1022458" y="2703476"/>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39" name="Google Shape;2839;p5"/>
                <p:cNvSpPr/>
                <p:nvPr/>
              </p:nvSpPr>
              <p:spPr>
                <a:xfrm rot="-409018">
                  <a:off x="1020798" y="2589947"/>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0" name="Google Shape;2840;p5"/>
                <p:cNvSpPr/>
                <p:nvPr/>
              </p:nvSpPr>
              <p:spPr>
                <a:xfrm rot="502562">
                  <a:off x="1163003" y="2541295"/>
                  <a:ext cx="107745" cy="14746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1" name="Google Shape;2841;p5"/>
                <p:cNvSpPr/>
                <p:nvPr/>
              </p:nvSpPr>
              <p:spPr>
                <a:xfrm rot="2540723">
                  <a:off x="1296987" y="2616498"/>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2" name="Google Shape;2842;p5"/>
                <p:cNvSpPr/>
                <p:nvPr/>
              </p:nvSpPr>
              <p:spPr>
                <a:xfrm rot="2968536">
                  <a:off x="1353703" y="2737225"/>
                  <a:ext cx="101605" cy="132779"/>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3" name="Google Shape;2843;p5"/>
                <p:cNvSpPr/>
                <p:nvPr/>
              </p:nvSpPr>
              <p:spPr>
                <a:xfrm rot="-1846026">
                  <a:off x="2041599" y="2016078"/>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4" name="Google Shape;2844;p5"/>
                <p:cNvSpPr/>
                <p:nvPr/>
              </p:nvSpPr>
              <p:spPr>
                <a:xfrm rot="-3549793">
                  <a:off x="1942694" y="2067375"/>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5" name="Google Shape;2845;p5"/>
                <p:cNvSpPr/>
                <p:nvPr/>
              </p:nvSpPr>
              <p:spPr>
                <a:xfrm rot="-2638213">
                  <a:off x="1995667" y="1919780"/>
                  <a:ext cx="107745" cy="147467"/>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6" name="Google Shape;2846;p5"/>
                <p:cNvSpPr/>
                <p:nvPr/>
              </p:nvSpPr>
              <p:spPr>
                <a:xfrm rot="-600052">
                  <a:off x="2132436" y="1864931"/>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47" name="Google Shape;2847;p5"/>
                <p:cNvSpPr/>
                <p:nvPr/>
              </p:nvSpPr>
              <p:spPr>
                <a:xfrm rot="-172239">
                  <a:off x="2262664" y="1893779"/>
                  <a:ext cx="101605" cy="132779"/>
                </a:xfrm>
                <a:prstGeom prst="ellipse">
                  <a:avLst/>
                </a:pr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2848" name="Google Shape;2848;p5"/>
            <p:cNvGrpSpPr/>
            <p:nvPr/>
          </p:nvGrpSpPr>
          <p:grpSpPr>
            <a:xfrm>
              <a:off x="9644263" y="4296904"/>
              <a:ext cx="619965" cy="272180"/>
              <a:chOff x="8410553" y="4718446"/>
              <a:chExt cx="619965" cy="272180"/>
            </a:xfrm>
          </p:grpSpPr>
          <p:sp>
            <p:nvSpPr>
              <p:cNvPr id="2849" name="Google Shape;2849;p5"/>
              <p:cNvSpPr/>
              <p:nvPr/>
            </p:nvSpPr>
            <p:spPr>
              <a:xfrm>
                <a:off x="8410553" y="4718446"/>
                <a:ext cx="619965" cy="272180"/>
              </a:xfrm>
              <a:custGeom>
                <a:avLst/>
                <a:gdLst/>
                <a:ahLst/>
                <a:cxnLst/>
                <a:rect l="l" t="t" r="r" b="b"/>
                <a:pathLst>
                  <a:path w="619965" h="272180" extrusionOk="0">
                    <a:moveTo>
                      <a:pt x="22" y="204073"/>
                    </a:moveTo>
                    <a:cubicBezTo>
                      <a:pt x="975" y="178356"/>
                      <a:pt x="43519" y="108188"/>
                      <a:pt x="60982" y="89773"/>
                    </a:cubicBezTo>
                    <a:cubicBezTo>
                      <a:pt x="78445" y="71358"/>
                      <a:pt x="83842" y="106918"/>
                      <a:pt x="104797" y="93583"/>
                    </a:cubicBezTo>
                    <a:cubicBezTo>
                      <a:pt x="125752" y="80248"/>
                      <a:pt x="150517" y="24685"/>
                      <a:pt x="186712" y="9763"/>
                    </a:cubicBezTo>
                    <a:cubicBezTo>
                      <a:pt x="222907" y="-5159"/>
                      <a:pt x="294027" y="556"/>
                      <a:pt x="321967" y="4048"/>
                    </a:cubicBezTo>
                    <a:cubicBezTo>
                      <a:pt x="349907" y="7540"/>
                      <a:pt x="337207" y="30718"/>
                      <a:pt x="354352" y="30718"/>
                    </a:cubicBezTo>
                    <a:cubicBezTo>
                      <a:pt x="371497" y="30718"/>
                      <a:pt x="397214" y="-4842"/>
                      <a:pt x="424837" y="4048"/>
                    </a:cubicBezTo>
                    <a:cubicBezTo>
                      <a:pt x="452460" y="12938"/>
                      <a:pt x="495639" y="68500"/>
                      <a:pt x="520087" y="84058"/>
                    </a:cubicBezTo>
                    <a:cubicBezTo>
                      <a:pt x="544535" y="99616"/>
                      <a:pt x="562632" y="91043"/>
                      <a:pt x="571522" y="97393"/>
                    </a:cubicBezTo>
                    <a:cubicBezTo>
                      <a:pt x="580412" y="103743"/>
                      <a:pt x="565807" y="113903"/>
                      <a:pt x="573427" y="122158"/>
                    </a:cubicBezTo>
                    <a:cubicBezTo>
                      <a:pt x="581047" y="130413"/>
                      <a:pt x="610892" y="135493"/>
                      <a:pt x="617242" y="146923"/>
                    </a:cubicBezTo>
                    <a:cubicBezTo>
                      <a:pt x="623592" y="158353"/>
                      <a:pt x="613114" y="178673"/>
                      <a:pt x="611527" y="190738"/>
                    </a:cubicBezTo>
                    <a:cubicBezTo>
                      <a:pt x="609940" y="202803"/>
                      <a:pt x="633752" y="206613"/>
                      <a:pt x="607717" y="219313"/>
                    </a:cubicBezTo>
                    <a:cubicBezTo>
                      <a:pt x="581682" y="232013"/>
                      <a:pt x="508340" y="258365"/>
                      <a:pt x="455317" y="266938"/>
                    </a:cubicBezTo>
                    <a:cubicBezTo>
                      <a:pt x="402294" y="275511"/>
                      <a:pt x="340064" y="271065"/>
                      <a:pt x="289582" y="270748"/>
                    </a:cubicBezTo>
                    <a:cubicBezTo>
                      <a:pt x="239100" y="270431"/>
                      <a:pt x="191475" y="270431"/>
                      <a:pt x="152422" y="265033"/>
                    </a:cubicBezTo>
                    <a:cubicBezTo>
                      <a:pt x="113370" y="259636"/>
                      <a:pt x="80667" y="254238"/>
                      <a:pt x="55267" y="244078"/>
                    </a:cubicBezTo>
                    <a:cubicBezTo>
                      <a:pt x="29867" y="233918"/>
                      <a:pt x="-931" y="229791"/>
                      <a:pt x="22" y="204073"/>
                    </a:cubicBezTo>
                    <a:close/>
                  </a:path>
                </a:pathLst>
              </a:custGeom>
              <a:solidFill>
                <a:srgbClr val="B69244"/>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0" name="Google Shape;2850;p5"/>
              <p:cNvSpPr/>
              <p:nvPr/>
            </p:nvSpPr>
            <p:spPr>
              <a:xfrm>
                <a:off x="8537857" y="4779199"/>
                <a:ext cx="172088" cy="85185"/>
              </a:xfrm>
              <a:custGeom>
                <a:avLst/>
                <a:gdLst/>
                <a:ahLst/>
                <a:cxnLst/>
                <a:rect l="l" t="t" r="r" b="b"/>
                <a:pathLst>
                  <a:path w="172088" h="85185" extrusionOk="0">
                    <a:moveTo>
                      <a:pt x="638" y="85185"/>
                    </a:moveTo>
                    <a:cubicBezTo>
                      <a:pt x="-2696" y="63277"/>
                      <a:pt x="7623" y="59467"/>
                      <a:pt x="17783" y="50895"/>
                    </a:cubicBezTo>
                    <a:cubicBezTo>
                      <a:pt x="27943" y="42323"/>
                      <a:pt x="52073" y="40100"/>
                      <a:pt x="61598" y="33750"/>
                    </a:cubicBezTo>
                    <a:cubicBezTo>
                      <a:pt x="71123" y="27400"/>
                      <a:pt x="67313" y="14700"/>
                      <a:pt x="74933" y="12795"/>
                    </a:cubicBezTo>
                    <a:cubicBezTo>
                      <a:pt x="82553" y="10890"/>
                      <a:pt x="95888" y="24225"/>
                      <a:pt x="107318" y="22320"/>
                    </a:cubicBezTo>
                    <a:cubicBezTo>
                      <a:pt x="118748" y="20415"/>
                      <a:pt x="137163" y="-6255"/>
                      <a:pt x="143513" y="1365"/>
                    </a:cubicBezTo>
                    <a:cubicBezTo>
                      <a:pt x="149863" y="8985"/>
                      <a:pt x="171453" y="28035"/>
                      <a:pt x="172088" y="43275"/>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2851" name="Google Shape;2851;p5"/>
              <p:cNvSpPr/>
              <p:nvPr/>
            </p:nvSpPr>
            <p:spPr>
              <a:xfrm>
                <a:off x="8764905" y="4867263"/>
                <a:ext cx="102870" cy="29248"/>
              </a:xfrm>
              <a:custGeom>
                <a:avLst/>
                <a:gdLst/>
                <a:ahLst/>
                <a:cxnLst/>
                <a:rect l="l" t="t" r="r" b="b"/>
                <a:pathLst>
                  <a:path w="102870" h="29248" extrusionOk="0">
                    <a:moveTo>
                      <a:pt x="0" y="1917"/>
                    </a:moveTo>
                    <a:cubicBezTo>
                      <a:pt x="17621" y="12553"/>
                      <a:pt x="35243" y="23189"/>
                      <a:pt x="47625" y="22872"/>
                    </a:cubicBezTo>
                    <a:cubicBezTo>
                      <a:pt x="60007" y="22555"/>
                      <a:pt x="66993" y="-623"/>
                      <a:pt x="74295" y="12"/>
                    </a:cubicBezTo>
                    <a:cubicBezTo>
                      <a:pt x="81598" y="647"/>
                      <a:pt x="86677" y="22237"/>
                      <a:pt x="91440" y="26682"/>
                    </a:cubicBezTo>
                    <a:cubicBezTo>
                      <a:pt x="96203" y="31127"/>
                      <a:pt x="99536" y="28904"/>
                      <a:pt x="102870" y="26682"/>
                    </a:cubicBezTo>
                  </a:path>
                </a:pathLst>
              </a:cu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4"/>
                                        </p:tgtEl>
                                        <p:attrNameLst>
                                          <p:attrName>style.visibility</p:attrName>
                                        </p:attrNameLst>
                                      </p:cBhvr>
                                      <p:to>
                                        <p:strVal val="visible"/>
                                      </p:to>
                                    </p:set>
                                    <p:animEffect transition="in" filter="fade">
                                      <p:cBhvr>
                                        <p:cTn id="7" dur="1000"/>
                                        <p:tgtEl>
                                          <p:spTgt spid="2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009"/>
        <p:cNvGrpSpPr/>
        <p:nvPr/>
      </p:nvGrpSpPr>
      <p:grpSpPr>
        <a:xfrm>
          <a:off x="0" y="0"/>
          <a:ext cx="0" cy="0"/>
          <a:chOff x="0" y="0"/>
          <a:chExt cx="0" cy="0"/>
        </a:xfrm>
      </p:grpSpPr>
      <p:grpSp>
        <p:nvGrpSpPr>
          <p:cNvPr id="3010" name="Google Shape;3010;p7"/>
          <p:cNvGrpSpPr/>
          <p:nvPr/>
        </p:nvGrpSpPr>
        <p:grpSpPr>
          <a:xfrm>
            <a:off x="1441859" y="2626799"/>
            <a:ext cx="2921914" cy="3752081"/>
            <a:chOff x="5199461" y="1674618"/>
            <a:chExt cx="2386137" cy="2959191"/>
          </a:xfrm>
        </p:grpSpPr>
        <p:sp>
          <p:nvSpPr>
            <p:cNvPr id="3011" name="Google Shape;3011;p7"/>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2" name="Google Shape;3012;p7"/>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3" name="Google Shape;3013;p7"/>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4" name="Google Shape;3014;p7"/>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15" name="Google Shape;3015;p7"/>
            <p:cNvGrpSpPr/>
            <p:nvPr/>
          </p:nvGrpSpPr>
          <p:grpSpPr>
            <a:xfrm>
              <a:off x="5762797" y="2329698"/>
              <a:ext cx="1355938" cy="628117"/>
              <a:chOff x="845557" y="3324777"/>
              <a:chExt cx="1355938" cy="628117"/>
            </a:xfrm>
          </p:grpSpPr>
          <p:grpSp>
            <p:nvGrpSpPr>
              <p:cNvPr id="3016" name="Google Shape;3016;p7"/>
              <p:cNvGrpSpPr/>
              <p:nvPr/>
            </p:nvGrpSpPr>
            <p:grpSpPr>
              <a:xfrm>
                <a:off x="1273679" y="3617265"/>
                <a:ext cx="499645" cy="335629"/>
                <a:chOff x="3668951" y="3199033"/>
                <a:chExt cx="499645" cy="335629"/>
              </a:xfrm>
            </p:grpSpPr>
            <p:sp>
              <p:nvSpPr>
                <p:cNvPr id="3017" name="Google Shape;301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18" name="Google Shape;301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19" name="Google Shape;3019;p7"/>
              <p:cNvGrpSpPr/>
              <p:nvPr/>
            </p:nvGrpSpPr>
            <p:grpSpPr>
              <a:xfrm>
                <a:off x="995333" y="3324777"/>
                <a:ext cx="1081875" cy="246380"/>
                <a:chOff x="3390605" y="2906545"/>
                <a:chExt cx="1081875" cy="246380"/>
              </a:xfrm>
            </p:grpSpPr>
            <p:sp>
              <p:nvSpPr>
                <p:cNvPr id="3020" name="Google Shape;302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1" name="Google Shape;3021;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2" name="Google Shape;3022;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3" name="Google Shape;3023;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4" name="Google Shape;3024;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25" name="Google Shape;3025;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26" name="Google Shape;3026;p7"/>
              <p:cNvGrpSpPr/>
              <p:nvPr/>
            </p:nvGrpSpPr>
            <p:grpSpPr>
              <a:xfrm>
                <a:off x="845557" y="3679212"/>
                <a:ext cx="211536" cy="238462"/>
                <a:chOff x="3240829" y="3260980"/>
                <a:chExt cx="211536" cy="238462"/>
              </a:xfrm>
            </p:grpSpPr>
            <p:cxnSp>
              <p:nvCxnSpPr>
                <p:cNvPr id="3027" name="Google Shape;3027;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28" name="Google Shape;3028;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29" name="Google Shape;3029;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30" name="Google Shape;3030;p7"/>
              <p:cNvGrpSpPr/>
              <p:nvPr/>
            </p:nvGrpSpPr>
            <p:grpSpPr>
              <a:xfrm flipH="1">
                <a:off x="1989959" y="3680275"/>
                <a:ext cx="211536" cy="238462"/>
                <a:chOff x="3240829" y="3260980"/>
                <a:chExt cx="211536" cy="238462"/>
              </a:xfrm>
            </p:grpSpPr>
            <p:cxnSp>
              <p:nvCxnSpPr>
                <p:cNvPr id="3031" name="Google Shape;303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32" name="Google Shape;303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33" name="Google Shape;303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034" name="Google Shape;3034;p7"/>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35" name="Google Shape;3035;p7"/>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36" name="Google Shape;3036;p7"/>
          <p:cNvGrpSpPr/>
          <p:nvPr/>
        </p:nvGrpSpPr>
        <p:grpSpPr>
          <a:xfrm>
            <a:off x="4630421" y="2553107"/>
            <a:ext cx="2750651" cy="3692953"/>
            <a:chOff x="4715019" y="3596077"/>
            <a:chExt cx="2750651" cy="3692953"/>
          </a:xfrm>
        </p:grpSpPr>
        <p:grpSp>
          <p:nvGrpSpPr>
            <p:cNvPr id="3037" name="Google Shape;3037;p7"/>
            <p:cNvGrpSpPr/>
            <p:nvPr/>
          </p:nvGrpSpPr>
          <p:grpSpPr>
            <a:xfrm>
              <a:off x="4715019" y="3596077"/>
              <a:ext cx="2750651" cy="3692953"/>
              <a:chOff x="6997471" y="2147161"/>
              <a:chExt cx="2663841" cy="3692953"/>
            </a:xfrm>
          </p:grpSpPr>
          <p:sp>
            <p:nvSpPr>
              <p:cNvPr id="3038" name="Google Shape;3038;p7"/>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39" name="Google Shape;3039;p7"/>
              <p:cNvGrpSpPr/>
              <p:nvPr/>
            </p:nvGrpSpPr>
            <p:grpSpPr>
              <a:xfrm>
                <a:off x="7236306" y="2161336"/>
                <a:ext cx="2259374" cy="1075005"/>
                <a:chOff x="7228461" y="2170574"/>
                <a:chExt cx="2259374" cy="1075005"/>
              </a:xfrm>
            </p:grpSpPr>
            <p:sp>
              <p:nvSpPr>
                <p:cNvPr id="3040" name="Google Shape;3040;p7"/>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1" name="Google Shape;3041;p7"/>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042" name="Google Shape;3042;p7"/>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3" name="Google Shape;3043;p7"/>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4" name="Google Shape;3044;p7"/>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045" name="Google Shape;3045;p7"/>
              <p:cNvGrpSpPr/>
              <p:nvPr/>
            </p:nvGrpSpPr>
            <p:grpSpPr>
              <a:xfrm>
                <a:off x="7550189" y="2944340"/>
                <a:ext cx="1614580" cy="783866"/>
                <a:chOff x="845557" y="3324777"/>
                <a:chExt cx="1355938" cy="628117"/>
              </a:xfrm>
            </p:grpSpPr>
            <p:grpSp>
              <p:nvGrpSpPr>
                <p:cNvPr id="3046" name="Google Shape;3046;p7"/>
                <p:cNvGrpSpPr/>
                <p:nvPr/>
              </p:nvGrpSpPr>
              <p:grpSpPr>
                <a:xfrm>
                  <a:off x="1273679" y="3617265"/>
                  <a:ext cx="499645" cy="335629"/>
                  <a:chOff x="3668951" y="3199033"/>
                  <a:chExt cx="499645" cy="335629"/>
                </a:xfrm>
              </p:grpSpPr>
              <p:sp>
                <p:nvSpPr>
                  <p:cNvPr id="3047" name="Google Shape;3047;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48" name="Google Shape;3048;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49" name="Google Shape;3049;p7"/>
                <p:cNvGrpSpPr/>
                <p:nvPr/>
              </p:nvGrpSpPr>
              <p:grpSpPr>
                <a:xfrm>
                  <a:off x="995333" y="3324777"/>
                  <a:ext cx="256540" cy="246380"/>
                  <a:chOff x="3390605" y="2906545"/>
                  <a:chExt cx="256540" cy="246380"/>
                </a:xfrm>
              </p:grpSpPr>
              <p:sp>
                <p:nvSpPr>
                  <p:cNvPr id="3050" name="Google Shape;3050;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1" name="Google Shape;3051;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52" name="Google Shape;3052;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53" name="Google Shape;3053;p7"/>
                <p:cNvGrpSpPr/>
                <p:nvPr/>
              </p:nvGrpSpPr>
              <p:grpSpPr>
                <a:xfrm>
                  <a:off x="845557" y="3679212"/>
                  <a:ext cx="211536" cy="238462"/>
                  <a:chOff x="3240829" y="3260980"/>
                  <a:chExt cx="211536" cy="238462"/>
                </a:xfrm>
              </p:grpSpPr>
              <p:cxnSp>
                <p:nvCxnSpPr>
                  <p:cNvPr id="3054" name="Google Shape;3054;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5" name="Google Shape;3055;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56" name="Google Shape;3056;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57" name="Google Shape;3057;p7"/>
                <p:cNvGrpSpPr/>
                <p:nvPr/>
              </p:nvGrpSpPr>
              <p:grpSpPr>
                <a:xfrm flipH="1">
                  <a:off x="1989959" y="3680275"/>
                  <a:ext cx="211536" cy="238462"/>
                  <a:chOff x="3240829" y="3260980"/>
                  <a:chExt cx="211536" cy="238462"/>
                </a:xfrm>
              </p:grpSpPr>
              <p:cxnSp>
                <p:nvCxnSpPr>
                  <p:cNvPr id="3058" name="Google Shape;3058;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59" name="Google Shape;3059;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60" name="Google Shape;3060;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sp>
          <p:nvSpPr>
            <p:cNvPr id="3061" name="Google Shape;3061;p7"/>
            <p:cNvSpPr/>
            <p:nvPr/>
          </p:nvSpPr>
          <p:spPr>
            <a:xfrm>
              <a:off x="6427391" y="4368301"/>
              <a:ext cx="315429" cy="307473"/>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2" name="Google Shape;3062;p7"/>
            <p:cNvSpPr/>
            <p:nvPr/>
          </p:nvSpPr>
          <p:spPr>
            <a:xfrm>
              <a:off x="6477360" y="4411396"/>
              <a:ext cx="215491" cy="221282"/>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063" name="Google Shape;3063;p7"/>
            <p:cNvSpPr/>
            <p:nvPr/>
          </p:nvSpPr>
          <p:spPr>
            <a:xfrm>
              <a:off x="6585106" y="4443584"/>
              <a:ext cx="76878" cy="77820"/>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064" name="Google Shape;3064;p7"/>
          <p:cNvGrpSpPr/>
          <p:nvPr/>
        </p:nvGrpSpPr>
        <p:grpSpPr>
          <a:xfrm>
            <a:off x="8289347" y="2567455"/>
            <a:ext cx="2732804" cy="3749265"/>
            <a:chOff x="2804160" y="2202089"/>
            <a:chExt cx="2237116" cy="2959191"/>
          </a:xfrm>
        </p:grpSpPr>
        <p:sp>
          <p:nvSpPr>
            <p:cNvPr id="3065" name="Google Shape;3065;p7"/>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DC64E"/>
            </a:solidFill>
            <a:ln w="57150" cap="flat" cmpd="sng">
              <a:solidFill>
                <a:schemeClr val="dk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66" name="Google Shape;3066;p7"/>
            <p:cNvGrpSpPr/>
            <p:nvPr/>
          </p:nvGrpSpPr>
          <p:grpSpPr>
            <a:xfrm>
              <a:off x="3649922" y="2400193"/>
              <a:ext cx="599986" cy="364602"/>
              <a:chOff x="3649922" y="2400193"/>
              <a:chExt cx="599986" cy="364602"/>
            </a:xfrm>
          </p:grpSpPr>
          <p:sp>
            <p:nvSpPr>
              <p:cNvPr id="3067" name="Google Shape;3067;p7"/>
              <p:cNvSpPr/>
              <p:nvPr/>
            </p:nvSpPr>
            <p:spPr>
              <a:xfrm rot="10474012">
                <a:off x="3842714" y="2409607"/>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8" name="Google Shape;3068;p7"/>
              <p:cNvSpPr/>
              <p:nvPr/>
            </p:nvSpPr>
            <p:spPr>
              <a:xfrm rot="10053214">
                <a:off x="3673328" y="2445732"/>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69" name="Google Shape;3069;p7"/>
              <p:cNvSpPr/>
              <p:nvPr/>
            </p:nvSpPr>
            <p:spPr>
              <a:xfrm rot="-10014549">
                <a:off x="4076639" y="2427347"/>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0" name="Google Shape;3070;p7"/>
            <p:cNvGrpSpPr/>
            <p:nvPr/>
          </p:nvGrpSpPr>
          <p:grpSpPr>
            <a:xfrm>
              <a:off x="3668951" y="3199033"/>
              <a:ext cx="499645" cy="335629"/>
              <a:chOff x="3668951" y="3199033"/>
              <a:chExt cx="499645" cy="335629"/>
            </a:xfrm>
          </p:grpSpPr>
          <p:sp>
            <p:nvSpPr>
              <p:cNvPr id="3071" name="Google Shape;3071;p7"/>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2" name="Google Shape;3072;p7"/>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73" name="Google Shape;3073;p7"/>
            <p:cNvGrpSpPr/>
            <p:nvPr/>
          </p:nvGrpSpPr>
          <p:grpSpPr>
            <a:xfrm>
              <a:off x="3390605" y="2906545"/>
              <a:ext cx="1081875" cy="246380"/>
              <a:chOff x="3390605" y="2906545"/>
              <a:chExt cx="1081875" cy="246380"/>
            </a:xfrm>
          </p:grpSpPr>
          <p:sp>
            <p:nvSpPr>
              <p:cNvPr id="3074" name="Google Shape;3074;p7"/>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5" name="Google Shape;3075;p7"/>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6" name="Google Shape;3076;p7"/>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7" name="Google Shape;3077;p7"/>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8" name="Google Shape;3078;p7"/>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79" name="Google Shape;3079;p7"/>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080" name="Google Shape;3080;p7"/>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1" name="Google Shape;3081;p7"/>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082" name="Google Shape;3082;p7"/>
            <p:cNvGrpSpPr/>
            <p:nvPr/>
          </p:nvGrpSpPr>
          <p:grpSpPr>
            <a:xfrm>
              <a:off x="2917377" y="3652131"/>
              <a:ext cx="498056" cy="826194"/>
              <a:chOff x="2917377" y="3652131"/>
              <a:chExt cx="498056" cy="826194"/>
            </a:xfrm>
          </p:grpSpPr>
          <p:sp>
            <p:nvSpPr>
              <p:cNvPr id="3083" name="Google Shape;3083;p7"/>
              <p:cNvSpPr/>
              <p:nvPr/>
            </p:nvSpPr>
            <p:spPr>
              <a:xfrm rot="5943786">
                <a:off x="3084043" y="3624898"/>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4" name="Google Shape;3084;p7"/>
              <p:cNvSpPr/>
              <p:nvPr/>
            </p:nvSpPr>
            <p:spPr>
              <a:xfrm rot="5943786">
                <a:off x="3042667" y="3877627"/>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5" name="Google Shape;3085;p7"/>
              <p:cNvSpPr/>
              <p:nvPr/>
            </p:nvSpPr>
            <p:spPr>
              <a:xfrm rot="5943786">
                <a:off x="2985383" y="4139408"/>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86" name="Google Shape;3086;p7"/>
            <p:cNvGrpSpPr/>
            <p:nvPr/>
          </p:nvGrpSpPr>
          <p:grpSpPr>
            <a:xfrm flipH="1">
              <a:off x="4452588" y="3623574"/>
              <a:ext cx="487760" cy="809342"/>
              <a:chOff x="2923683" y="3650937"/>
              <a:chExt cx="487760" cy="809342"/>
            </a:xfrm>
          </p:grpSpPr>
          <p:sp>
            <p:nvSpPr>
              <p:cNvPr id="3087" name="Google Shape;3087;p7"/>
              <p:cNvSpPr/>
              <p:nvPr/>
            </p:nvSpPr>
            <p:spPr>
              <a:xfrm rot="6008731">
                <a:off x="3078137" y="3625150"/>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8" name="Google Shape;3088;p7"/>
              <p:cNvSpPr/>
              <p:nvPr/>
            </p:nvSpPr>
            <p:spPr>
              <a:xfrm rot="5943786">
                <a:off x="3044409" y="3867316"/>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089" name="Google Shape;3089;p7"/>
              <p:cNvSpPr/>
              <p:nvPr/>
            </p:nvSpPr>
            <p:spPr>
              <a:xfrm rot="5943786">
                <a:off x="2991809" y="4121221"/>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090" name="Google Shape;3090;p7"/>
            <p:cNvGrpSpPr/>
            <p:nvPr/>
          </p:nvGrpSpPr>
          <p:grpSpPr>
            <a:xfrm>
              <a:off x="3240829" y="3260980"/>
              <a:ext cx="211536" cy="238462"/>
              <a:chOff x="3240829" y="3260980"/>
              <a:chExt cx="211536" cy="238462"/>
            </a:xfrm>
          </p:grpSpPr>
          <p:cxnSp>
            <p:nvCxnSpPr>
              <p:cNvPr id="3091" name="Google Shape;3091;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2" name="Google Shape;3092;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3" name="Google Shape;3093;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094" name="Google Shape;3094;p7"/>
            <p:cNvGrpSpPr/>
            <p:nvPr/>
          </p:nvGrpSpPr>
          <p:grpSpPr>
            <a:xfrm flipH="1">
              <a:off x="4385231" y="3262043"/>
              <a:ext cx="211536" cy="238462"/>
              <a:chOff x="3240829" y="3260980"/>
              <a:chExt cx="211536" cy="238462"/>
            </a:xfrm>
          </p:grpSpPr>
          <p:cxnSp>
            <p:nvCxnSpPr>
              <p:cNvPr id="3095" name="Google Shape;3095;p7"/>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096" name="Google Shape;3096;p7"/>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097" name="Google Shape;3097;p7"/>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098" name="Google Shape;3098;p7"/>
          <p:cNvGrpSpPr/>
          <p:nvPr/>
        </p:nvGrpSpPr>
        <p:grpSpPr>
          <a:xfrm rot="389239">
            <a:off x="3026713" y="4754652"/>
            <a:ext cx="5610911" cy="4425741"/>
            <a:chOff x="7902311" y="2702328"/>
            <a:chExt cx="5610911" cy="4425741"/>
          </a:xfrm>
        </p:grpSpPr>
        <p:sp>
          <p:nvSpPr>
            <p:cNvPr id="3099" name="Google Shape;3099;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00" name="Google Shape;3100;p7"/>
            <p:cNvGrpSpPr/>
            <p:nvPr/>
          </p:nvGrpSpPr>
          <p:grpSpPr>
            <a:xfrm flipH="1">
              <a:off x="8832864" y="3468833"/>
              <a:ext cx="3276169" cy="724960"/>
              <a:chOff x="116889" y="1923993"/>
              <a:chExt cx="3276169" cy="724960"/>
            </a:xfrm>
          </p:grpSpPr>
          <p:grpSp>
            <p:nvGrpSpPr>
              <p:cNvPr id="3101" name="Google Shape;3101;p7"/>
              <p:cNvGrpSpPr/>
              <p:nvPr/>
            </p:nvGrpSpPr>
            <p:grpSpPr>
              <a:xfrm>
                <a:off x="2189973" y="2105231"/>
                <a:ext cx="341965" cy="331030"/>
                <a:chOff x="3730718" y="705949"/>
                <a:chExt cx="1993076" cy="1624075"/>
              </a:xfrm>
            </p:grpSpPr>
            <p:sp>
              <p:nvSpPr>
                <p:cNvPr id="3102" name="Google Shape;3102;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3" name="Google Shape;3103;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4" name="Google Shape;3104;p7"/>
              <p:cNvGrpSpPr/>
              <p:nvPr/>
            </p:nvGrpSpPr>
            <p:grpSpPr>
              <a:xfrm>
                <a:off x="116889" y="1923993"/>
                <a:ext cx="531032" cy="465646"/>
                <a:chOff x="3730718" y="705949"/>
                <a:chExt cx="1993076" cy="1624075"/>
              </a:xfrm>
            </p:grpSpPr>
            <p:sp>
              <p:nvSpPr>
                <p:cNvPr id="3105" name="Google Shape;310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6" name="Google Shape;310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07" name="Google Shape;3107;p7"/>
              <p:cNvGrpSpPr/>
              <p:nvPr/>
            </p:nvGrpSpPr>
            <p:grpSpPr>
              <a:xfrm>
                <a:off x="3051093" y="2331437"/>
                <a:ext cx="341965" cy="317516"/>
                <a:chOff x="3730718" y="705949"/>
                <a:chExt cx="1993076" cy="1624075"/>
              </a:xfrm>
            </p:grpSpPr>
            <p:sp>
              <p:nvSpPr>
                <p:cNvPr id="3108" name="Google Shape;310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09" name="Google Shape;310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sp>
        <p:nvSpPr>
          <p:cNvPr id="3110" name="Google Shape;3110;p7"/>
          <p:cNvSpPr/>
          <p:nvPr/>
        </p:nvSpPr>
        <p:spPr>
          <a:xfrm>
            <a:off x="2205636" y="984745"/>
            <a:ext cx="7685759" cy="1381351"/>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0000"/>
              </a:buClr>
              <a:buSzPts val="4800"/>
              <a:buFont typeface="Coiny"/>
              <a:buNone/>
            </a:pPr>
            <a:r>
              <a:rPr lang="en-US" sz="4800" b="1" i="0" u="none" strike="noStrike" cap="none">
                <a:solidFill>
                  <a:srgbClr val="FF0000"/>
                </a:solidFill>
                <a:latin typeface="Coiny"/>
                <a:ea typeface="Coiny"/>
                <a:cs typeface="Coiny"/>
                <a:sym typeface="Coiny"/>
              </a:rPr>
              <a:t>Cảm ơn các bạn đã giúp mình thu thập thức ăn nhé!!</a:t>
            </a:r>
            <a:endParaRPr sz="4800" b="1" i="0" u="none" strike="noStrike" cap="none">
              <a:solidFill>
                <a:srgbClr val="FF0000"/>
              </a:solidFill>
              <a:latin typeface="Coiny"/>
              <a:ea typeface="Coiny"/>
              <a:cs typeface="Coiny"/>
              <a:sym typeface="Coiny"/>
            </a:endParaRPr>
          </a:p>
        </p:txBody>
      </p:sp>
      <p:grpSp>
        <p:nvGrpSpPr>
          <p:cNvPr id="3111" name="Google Shape;3111;p7"/>
          <p:cNvGrpSpPr/>
          <p:nvPr/>
        </p:nvGrpSpPr>
        <p:grpSpPr>
          <a:xfrm rot="-566780">
            <a:off x="955562" y="4661954"/>
            <a:ext cx="5610911" cy="4425741"/>
            <a:chOff x="288092" y="3538051"/>
            <a:chExt cx="5610911" cy="4425741"/>
          </a:xfrm>
        </p:grpSpPr>
        <p:sp>
          <p:nvSpPr>
            <p:cNvPr id="3112" name="Google Shape;3112;p7"/>
            <p:cNvSpPr/>
            <p:nvPr/>
          </p:nvSpPr>
          <p:spPr>
            <a:xfrm rot="925066">
              <a:off x="628967" y="4135125"/>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13" name="Google Shape;3113;p7"/>
            <p:cNvGrpSpPr/>
            <p:nvPr/>
          </p:nvGrpSpPr>
          <p:grpSpPr>
            <a:xfrm>
              <a:off x="4144532" y="4812865"/>
              <a:ext cx="655771" cy="877902"/>
              <a:chOff x="4110610" y="3295621"/>
              <a:chExt cx="655771" cy="877902"/>
            </a:xfrm>
          </p:grpSpPr>
          <p:grpSp>
            <p:nvGrpSpPr>
              <p:cNvPr id="3114" name="Google Shape;3114;p7"/>
              <p:cNvGrpSpPr/>
              <p:nvPr/>
            </p:nvGrpSpPr>
            <p:grpSpPr>
              <a:xfrm>
                <a:off x="4110610" y="3295621"/>
                <a:ext cx="383810" cy="329745"/>
                <a:chOff x="3730718" y="705949"/>
                <a:chExt cx="1993076" cy="1624075"/>
              </a:xfrm>
            </p:grpSpPr>
            <p:sp>
              <p:nvSpPr>
                <p:cNvPr id="3115" name="Google Shape;3115;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6" name="Google Shape;3116;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17" name="Google Shape;3117;p7"/>
              <p:cNvGrpSpPr/>
              <p:nvPr/>
            </p:nvGrpSpPr>
            <p:grpSpPr>
              <a:xfrm>
                <a:off x="4424416" y="3842493"/>
                <a:ext cx="341965" cy="331030"/>
                <a:chOff x="3730718" y="705949"/>
                <a:chExt cx="1993076" cy="1624075"/>
              </a:xfrm>
            </p:grpSpPr>
            <p:sp>
              <p:nvSpPr>
                <p:cNvPr id="3118" name="Google Shape;311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19" name="Google Shape;311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20" name="Google Shape;3120;p7"/>
          <p:cNvGrpSpPr/>
          <p:nvPr/>
        </p:nvGrpSpPr>
        <p:grpSpPr>
          <a:xfrm rot="-555601">
            <a:off x="-1049865" y="4394113"/>
            <a:ext cx="5610911" cy="4425741"/>
            <a:chOff x="-1253376" y="2733372"/>
            <a:chExt cx="5610911" cy="4425741"/>
          </a:xfrm>
        </p:grpSpPr>
        <p:sp>
          <p:nvSpPr>
            <p:cNvPr id="3121" name="Google Shape;3121;p7"/>
            <p:cNvSpPr/>
            <p:nvPr/>
          </p:nvSpPr>
          <p:spPr>
            <a:xfrm rot="925066">
              <a:off x="-912501" y="33304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22" name="Google Shape;3122;p7"/>
            <p:cNvGrpSpPr/>
            <p:nvPr/>
          </p:nvGrpSpPr>
          <p:grpSpPr>
            <a:xfrm>
              <a:off x="150811" y="3441237"/>
              <a:ext cx="3276169" cy="724960"/>
              <a:chOff x="116889" y="1923993"/>
              <a:chExt cx="3276169" cy="724960"/>
            </a:xfrm>
          </p:grpSpPr>
          <p:grpSp>
            <p:nvGrpSpPr>
              <p:cNvPr id="3123" name="Google Shape;3123;p7"/>
              <p:cNvGrpSpPr/>
              <p:nvPr/>
            </p:nvGrpSpPr>
            <p:grpSpPr>
              <a:xfrm>
                <a:off x="1297474" y="2027396"/>
                <a:ext cx="383810" cy="329745"/>
                <a:chOff x="3730718" y="705949"/>
                <a:chExt cx="1993076" cy="1624075"/>
              </a:xfrm>
            </p:grpSpPr>
            <p:sp>
              <p:nvSpPr>
                <p:cNvPr id="3124" name="Google Shape;3124;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5" name="Google Shape;3125;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6" name="Google Shape;3126;p7"/>
              <p:cNvGrpSpPr/>
              <p:nvPr/>
            </p:nvGrpSpPr>
            <p:grpSpPr>
              <a:xfrm>
                <a:off x="2189973" y="2105231"/>
                <a:ext cx="341965" cy="331030"/>
                <a:chOff x="3730718" y="705949"/>
                <a:chExt cx="1993076" cy="1624075"/>
              </a:xfrm>
            </p:grpSpPr>
            <p:sp>
              <p:nvSpPr>
                <p:cNvPr id="3127" name="Google Shape;312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28" name="Google Shape;312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29" name="Google Shape;3129;p7"/>
              <p:cNvGrpSpPr/>
              <p:nvPr/>
            </p:nvGrpSpPr>
            <p:grpSpPr>
              <a:xfrm>
                <a:off x="116889" y="1923993"/>
                <a:ext cx="531032" cy="465646"/>
                <a:chOff x="3730718" y="705949"/>
                <a:chExt cx="1993076" cy="1624075"/>
              </a:xfrm>
            </p:grpSpPr>
            <p:sp>
              <p:nvSpPr>
                <p:cNvPr id="3130" name="Google Shape;313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1" name="Google Shape;313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32" name="Google Shape;3132;p7"/>
              <p:cNvGrpSpPr/>
              <p:nvPr/>
            </p:nvGrpSpPr>
            <p:grpSpPr>
              <a:xfrm>
                <a:off x="3051093" y="2331437"/>
                <a:ext cx="341965" cy="317516"/>
                <a:chOff x="3730718" y="705949"/>
                <a:chExt cx="1993076" cy="1624075"/>
              </a:xfrm>
            </p:grpSpPr>
            <p:sp>
              <p:nvSpPr>
                <p:cNvPr id="3133" name="Google Shape;313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4" name="Google Shape;313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35" name="Google Shape;3135;p7"/>
          <p:cNvGrpSpPr/>
          <p:nvPr/>
        </p:nvGrpSpPr>
        <p:grpSpPr>
          <a:xfrm rot="480683">
            <a:off x="5514422" y="4560078"/>
            <a:ext cx="5610911" cy="4425741"/>
            <a:chOff x="6394393" y="3506672"/>
            <a:chExt cx="5610911" cy="4425741"/>
          </a:xfrm>
        </p:grpSpPr>
        <p:sp>
          <p:nvSpPr>
            <p:cNvPr id="3136" name="Google Shape;3136;p7"/>
            <p:cNvSpPr/>
            <p:nvPr/>
          </p:nvSpPr>
          <p:spPr>
            <a:xfrm rot="-925066" flipH="1">
              <a:off x="6735268" y="4103746"/>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37" name="Google Shape;3137;p7"/>
            <p:cNvGrpSpPr/>
            <p:nvPr/>
          </p:nvGrpSpPr>
          <p:grpSpPr>
            <a:xfrm>
              <a:off x="7791112" y="4742533"/>
              <a:ext cx="363998" cy="336901"/>
              <a:chOff x="3730718" y="705949"/>
              <a:chExt cx="1993076" cy="1624075"/>
            </a:xfrm>
          </p:grpSpPr>
          <p:sp>
            <p:nvSpPr>
              <p:cNvPr id="3138" name="Google Shape;3138;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39" name="Google Shape;3139;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0" name="Google Shape;3140;p7"/>
            <p:cNvGrpSpPr/>
            <p:nvPr/>
          </p:nvGrpSpPr>
          <p:grpSpPr>
            <a:xfrm>
              <a:off x="7453504" y="5309050"/>
              <a:ext cx="341965" cy="317516"/>
              <a:chOff x="3730718" y="705949"/>
              <a:chExt cx="1993076" cy="1624075"/>
            </a:xfrm>
          </p:grpSpPr>
          <p:sp>
            <p:nvSpPr>
              <p:cNvPr id="3141" name="Google Shape;3141;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2" name="Google Shape;3142;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143" name="Google Shape;3143;p7"/>
          <p:cNvGrpSpPr/>
          <p:nvPr/>
        </p:nvGrpSpPr>
        <p:grpSpPr>
          <a:xfrm rot="445376">
            <a:off x="7588681" y="4499873"/>
            <a:ext cx="5610911" cy="4425741"/>
            <a:chOff x="7902311" y="2702328"/>
            <a:chExt cx="5610911" cy="4425741"/>
          </a:xfrm>
        </p:grpSpPr>
        <p:sp>
          <p:nvSpPr>
            <p:cNvPr id="3144" name="Google Shape;3144;p7"/>
            <p:cNvSpPr/>
            <p:nvPr/>
          </p:nvSpPr>
          <p:spPr>
            <a:xfrm rot="-925066" flipH="1">
              <a:off x="8243186" y="3299402"/>
              <a:ext cx="4929161" cy="3231594"/>
            </a:xfrm>
            <a:custGeom>
              <a:avLst/>
              <a:gdLst/>
              <a:ahLst/>
              <a:cxnLst/>
              <a:rect l="l" t="t" r="r" b="b"/>
              <a:pathLst>
                <a:path w="43256" h="43219" extrusionOk="0">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145" name="Google Shape;3145;p7"/>
            <p:cNvGrpSpPr/>
            <p:nvPr/>
          </p:nvGrpSpPr>
          <p:grpSpPr>
            <a:xfrm flipH="1">
              <a:off x="8832864" y="3468833"/>
              <a:ext cx="3276169" cy="724960"/>
              <a:chOff x="116889" y="1923993"/>
              <a:chExt cx="3276169" cy="724960"/>
            </a:xfrm>
          </p:grpSpPr>
          <p:grpSp>
            <p:nvGrpSpPr>
              <p:cNvPr id="3146" name="Google Shape;3146;p7"/>
              <p:cNvGrpSpPr/>
              <p:nvPr/>
            </p:nvGrpSpPr>
            <p:grpSpPr>
              <a:xfrm>
                <a:off x="1297474" y="2027396"/>
                <a:ext cx="383810" cy="329745"/>
                <a:chOff x="3730718" y="705949"/>
                <a:chExt cx="1993076" cy="1624075"/>
              </a:xfrm>
            </p:grpSpPr>
            <p:sp>
              <p:nvSpPr>
                <p:cNvPr id="3147" name="Google Shape;3147;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EC3D4"/>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48" name="Google Shape;3148;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49" name="Google Shape;3149;p7"/>
              <p:cNvGrpSpPr/>
              <p:nvPr/>
            </p:nvGrpSpPr>
            <p:grpSpPr>
              <a:xfrm>
                <a:off x="2189973" y="2105231"/>
                <a:ext cx="341965" cy="331030"/>
                <a:chOff x="3730718" y="705949"/>
                <a:chExt cx="1993076" cy="1624075"/>
              </a:xfrm>
            </p:grpSpPr>
            <p:sp>
              <p:nvSpPr>
                <p:cNvPr id="3150" name="Google Shape;3150;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1" name="Google Shape;3151;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2" name="Google Shape;3152;p7"/>
              <p:cNvGrpSpPr/>
              <p:nvPr/>
            </p:nvGrpSpPr>
            <p:grpSpPr>
              <a:xfrm>
                <a:off x="116889" y="1923993"/>
                <a:ext cx="531032" cy="465646"/>
                <a:chOff x="3730718" y="705949"/>
                <a:chExt cx="1993076" cy="1624075"/>
              </a:xfrm>
            </p:grpSpPr>
            <p:sp>
              <p:nvSpPr>
                <p:cNvPr id="3153" name="Google Shape;3153;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4" name="Google Shape;3154;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55" name="Google Shape;3155;p7"/>
              <p:cNvGrpSpPr/>
              <p:nvPr/>
            </p:nvGrpSpPr>
            <p:grpSpPr>
              <a:xfrm>
                <a:off x="3051093" y="2331437"/>
                <a:ext cx="341965" cy="317516"/>
                <a:chOff x="3730718" y="705949"/>
                <a:chExt cx="1993076" cy="1624075"/>
              </a:xfrm>
            </p:grpSpPr>
            <p:sp>
              <p:nvSpPr>
                <p:cNvPr id="3156" name="Google Shape;3156;p7"/>
                <p:cNvSpPr/>
                <p:nvPr/>
              </p:nvSpPr>
              <p:spPr>
                <a:xfrm>
                  <a:off x="3730718" y="705949"/>
                  <a:ext cx="1993076" cy="1624075"/>
                </a:xfrm>
                <a:custGeom>
                  <a:avLst/>
                  <a:gdLst/>
                  <a:ahLst/>
                  <a:cxnLst/>
                  <a:rect l="l" t="t" r="r" b="b"/>
                  <a:pathLst>
                    <a:path w="1993076" h="1624075" extrusionOk="0">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57" name="Google Shape;3157;p7"/>
                <p:cNvSpPr/>
                <p:nvPr/>
              </p:nvSpPr>
              <p:spPr>
                <a:xfrm>
                  <a:off x="4579275" y="1400406"/>
                  <a:ext cx="295962" cy="284142"/>
                </a:xfrm>
                <a:custGeom>
                  <a:avLst/>
                  <a:gdLst/>
                  <a:ahLst/>
                  <a:cxnLst/>
                  <a:rect l="l" t="t" r="r" b="b"/>
                  <a:pathLst>
                    <a:path w="295962" h="284142" extrusionOk="0">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158" name="Google Shape;3158;p7"/>
          <p:cNvGrpSpPr/>
          <p:nvPr/>
        </p:nvGrpSpPr>
        <p:grpSpPr>
          <a:xfrm rot="-795082">
            <a:off x="1305761" y="76066"/>
            <a:ext cx="413620" cy="380826"/>
            <a:chOff x="4133174" y="1411892"/>
            <a:chExt cx="512535" cy="494526"/>
          </a:xfrm>
        </p:grpSpPr>
        <p:sp>
          <p:nvSpPr>
            <p:cNvPr id="3159" name="Google Shape;3159;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0" name="Google Shape;3160;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1" name="Google Shape;3161;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2" name="Google Shape;3162;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3" name="Google Shape;3163;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64" name="Google Shape;3164;p7"/>
          <p:cNvGrpSpPr/>
          <p:nvPr/>
        </p:nvGrpSpPr>
        <p:grpSpPr>
          <a:xfrm rot="4313508">
            <a:off x="8727354" y="320348"/>
            <a:ext cx="413620" cy="380826"/>
            <a:chOff x="4133174" y="1411892"/>
            <a:chExt cx="512535" cy="494526"/>
          </a:xfrm>
        </p:grpSpPr>
        <p:sp>
          <p:nvSpPr>
            <p:cNvPr id="3165" name="Google Shape;3165;p7"/>
            <p:cNvSpPr/>
            <p:nvPr/>
          </p:nvSpPr>
          <p:spPr>
            <a:xfrm rot="-1846026">
              <a:off x="4264322" y="1570853"/>
              <a:ext cx="336409" cy="268409"/>
            </a:xfrm>
            <a:custGeom>
              <a:avLst/>
              <a:gdLst/>
              <a:ahLst/>
              <a:cxnLst/>
              <a:rect l="l" t="t" r="r" b="b"/>
              <a:pathLst>
                <a:path w="1914363" h="1473327" extrusionOk="0">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6" name="Google Shape;3166;p7"/>
            <p:cNvSpPr/>
            <p:nvPr/>
          </p:nvSpPr>
          <p:spPr>
            <a:xfrm rot="-3549793">
              <a:off x="4165417" y="1622150"/>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7" name="Google Shape;3167;p7"/>
            <p:cNvSpPr/>
            <p:nvPr/>
          </p:nvSpPr>
          <p:spPr>
            <a:xfrm rot="-2638213">
              <a:off x="4218390" y="1474555"/>
              <a:ext cx="107745" cy="147467"/>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8" name="Google Shape;3168;p7"/>
            <p:cNvSpPr/>
            <p:nvPr/>
          </p:nvSpPr>
          <p:spPr>
            <a:xfrm rot="-600052">
              <a:off x="4355159" y="1419706"/>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69" name="Google Shape;3169;p7"/>
            <p:cNvSpPr/>
            <p:nvPr/>
          </p:nvSpPr>
          <p:spPr>
            <a:xfrm rot="-172239">
              <a:off x="4485387" y="1448554"/>
              <a:ext cx="101605" cy="132779"/>
            </a:xfrm>
            <a:prstGeom prst="ellipse">
              <a:avLst/>
            </a:prstGeom>
            <a:solidFill>
              <a:srgbClr val="5E2700"/>
            </a:solidFill>
            <a:ln>
              <a:noFill/>
            </a:ln>
            <a:effectLst>
              <a:outerShdw blurRad="44450" dist="27940" dir="5400000" algn="ctr">
                <a:srgbClr val="000000">
                  <a:alpha val="3176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170" name="Google Shape;3170;p7"/>
          <p:cNvSpPr txBox="1"/>
          <p:nvPr/>
        </p:nvSpPr>
        <p:spPr>
          <a:xfrm>
            <a:off x="3134964" y="6697709"/>
            <a:ext cx="1599206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1800"/>
              <a:buFont typeface="Times New Roman"/>
              <a:buNone/>
            </a:pPr>
            <a:r>
              <a:rPr lang="en-US" sz="1800" b="1" i="0" u="none" strike="noStrike" cap="none">
                <a:solidFill>
                  <a:srgbClr val="FF0000"/>
                </a:solidFill>
                <a:latin typeface="Times New Roman"/>
                <a:ea typeface="Times New Roman"/>
                <a:cs typeface="Times New Roman"/>
                <a:sym typeface="Times New Roman"/>
              </a:rPr>
              <a:t>FACEBOOK Hương Thảo:  </a:t>
            </a:r>
            <a:r>
              <a:rPr lang="en-US" sz="1800" b="1" i="0" u="sng" strike="noStrike" cap="none">
                <a:solidFill>
                  <a:srgbClr val="FF0000"/>
                </a:solid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https://www.facebook.com/huongthaoGADT</a:t>
            </a:r>
            <a:endParaRPr sz="1800" b="1" i="0" u="none" strike="noStrike" cap="none">
              <a:solidFill>
                <a:srgbClr val="FF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10"/>
                                        </p:tgtEl>
                                        <p:attrNameLst>
                                          <p:attrName>style.visibility</p:attrName>
                                        </p:attrNameLst>
                                      </p:cBhvr>
                                      <p:to>
                                        <p:strVal val="visible"/>
                                      </p:to>
                                    </p:set>
                                    <p:animEffect transition="in" filter="fade">
                                      <p:cBhvr>
                                        <p:cTn id="7" dur="500"/>
                                        <p:tgtEl>
                                          <p:spTgt spid="3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174"/>
        <p:cNvGrpSpPr/>
        <p:nvPr/>
      </p:nvGrpSpPr>
      <p:grpSpPr>
        <a:xfrm>
          <a:off x="0" y="0"/>
          <a:ext cx="0" cy="0"/>
          <a:chOff x="0" y="0"/>
          <a:chExt cx="0" cy="0"/>
        </a:xfrm>
      </p:grpSpPr>
      <p:grpSp>
        <p:nvGrpSpPr>
          <p:cNvPr id="3175" name="Google Shape;3175;p8"/>
          <p:cNvGrpSpPr/>
          <p:nvPr/>
        </p:nvGrpSpPr>
        <p:grpSpPr>
          <a:xfrm>
            <a:off x="3553976" y="3013592"/>
            <a:ext cx="1122083" cy="1959318"/>
            <a:chOff x="2492332" y="91439"/>
            <a:chExt cx="4146187" cy="6565863"/>
          </a:xfrm>
        </p:grpSpPr>
        <p:grpSp>
          <p:nvGrpSpPr>
            <p:cNvPr id="3176" name="Google Shape;3176;p8"/>
            <p:cNvGrpSpPr/>
            <p:nvPr/>
          </p:nvGrpSpPr>
          <p:grpSpPr>
            <a:xfrm rot="-2480865" flipH="1">
              <a:off x="3422651" y="572781"/>
              <a:ext cx="2451852" cy="2635838"/>
              <a:chOff x="3838532" y="1040457"/>
              <a:chExt cx="2523574" cy="2981548"/>
            </a:xfrm>
          </p:grpSpPr>
          <p:sp>
            <p:nvSpPr>
              <p:cNvPr id="3177" name="Google Shape;31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78" name="Google Shape;3178;p8"/>
              <p:cNvCxnSpPr>
                <a:stCxn id="3177"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179" name="Google Shape;31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0" name="Google Shape;31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1" name="Google Shape;31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2" name="Google Shape;31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83" name="Google Shape;3183;p8"/>
            <p:cNvGrpSpPr/>
            <p:nvPr/>
          </p:nvGrpSpPr>
          <p:grpSpPr>
            <a:xfrm>
              <a:off x="2687568" y="757957"/>
              <a:ext cx="2032210" cy="2880901"/>
              <a:chOff x="3838532" y="1040457"/>
              <a:chExt cx="2523574" cy="2891631"/>
            </a:xfrm>
          </p:grpSpPr>
          <p:sp>
            <p:nvSpPr>
              <p:cNvPr id="3184" name="Google Shape;318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85" name="Google Shape;3185;p8"/>
              <p:cNvCxnSpPr>
                <a:stCxn id="318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86" name="Google Shape;318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7" name="Google Shape;318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8" name="Google Shape;318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89" name="Google Shape;318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0" name="Google Shape;3190;p8"/>
            <p:cNvGrpSpPr/>
            <p:nvPr/>
          </p:nvGrpSpPr>
          <p:grpSpPr>
            <a:xfrm>
              <a:off x="2649392" y="3634455"/>
              <a:ext cx="3897297" cy="3022847"/>
              <a:chOff x="4279036" y="3583162"/>
              <a:chExt cx="3897297" cy="3022847"/>
            </a:xfrm>
          </p:grpSpPr>
          <p:sp>
            <p:nvSpPr>
              <p:cNvPr id="3191" name="Google Shape;3191;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2" name="Google Shape;3192;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193" name="Google Shape;3193;p8"/>
            <p:cNvGrpSpPr/>
            <p:nvPr/>
          </p:nvGrpSpPr>
          <p:grpSpPr>
            <a:xfrm>
              <a:off x="2492332" y="1521007"/>
              <a:ext cx="2130858" cy="2089476"/>
              <a:chOff x="3838532" y="1040457"/>
              <a:chExt cx="2523574" cy="2891631"/>
            </a:xfrm>
          </p:grpSpPr>
          <p:sp>
            <p:nvSpPr>
              <p:cNvPr id="3194" name="Google Shape;31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195" name="Google Shape;3195;p8"/>
              <p:cNvCxnSpPr>
                <a:stCxn id="31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196" name="Google Shape;31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7" name="Google Shape;31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8" name="Google Shape;31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199" name="Google Shape;31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0" name="Google Shape;3200;p8"/>
            <p:cNvGrpSpPr/>
            <p:nvPr/>
          </p:nvGrpSpPr>
          <p:grpSpPr>
            <a:xfrm flipH="1">
              <a:off x="4544712" y="757958"/>
              <a:ext cx="1913853" cy="2853414"/>
              <a:chOff x="3838532" y="1040457"/>
              <a:chExt cx="2523574" cy="2891631"/>
            </a:xfrm>
          </p:grpSpPr>
          <p:sp>
            <p:nvSpPr>
              <p:cNvPr id="3201" name="Google Shape;32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2" name="Google Shape;3202;p8"/>
              <p:cNvCxnSpPr>
                <a:stCxn id="32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03" name="Google Shape;32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4" name="Google Shape;32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5" name="Google Shape;32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06" name="Google Shape;32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07" name="Google Shape;3207;p8"/>
            <p:cNvGrpSpPr/>
            <p:nvPr/>
          </p:nvGrpSpPr>
          <p:grpSpPr>
            <a:xfrm flipH="1">
              <a:off x="4567057" y="1522583"/>
              <a:ext cx="2071462" cy="2110984"/>
              <a:chOff x="3838532" y="1040457"/>
              <a:chExt cx="2523574" cy="2891631"/>
            </a:xfrm>
          </p:grpSpPr>
          <p:sp>
            <p:nvSpPr>
              <p:cNvPr id="3208" name="Google Shape;3208;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09" name="Google Shape;3209;p8"/>
              <p:cNvCxnSpPr>
                <a:stCxn id="3208"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10" name="Google Shape;3210;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1" name="Google Shape;3211;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2" name="Google Shape;3212;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3" name="Google Shape;3213;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sp>
        <p:nvSpPr>
          <p:cNvPr id="3214" name="Google Shape;3214;p8"/>
          <p:cNvSpPr/>
          <p:nvPr/>
        </p:nvSpPr>
        <p:spPr>
          <a:xfrm>
            <a:off x="4676059" y="1077251"/>
            <a:ext cx="6483045"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5E2700"/>
              </a:buClr>
              <a:buSzPts val="9600"/>
              <a:buFont typeface="Pattaya"/>
              <a:buNone/>
            </a:pPr>
            <a:r>
              <a:rPr lang="en-US" sz="9600" b="1" i="0" u="none" strike="noStrike" cap="none" smtClean="0">
                <a:solidFill>
                  <a:srgbClr val="5E2700"/>
                </a:solidFill>
                <a:latin typeface="Pattaya"/>
                <a:ea typeface="Pattaya"/>
                <a:cs typeface="Pattaya"/>
                <a:sym typeface="Pattaya"/>
              </a:rPr>
              <a:t>Luyện tập</a:t>
            </a:r>
            <a:endParaRPr sz="9600" b="1" i="0" u="none" strike="noStrike" cap="none">
              <a:solidFill>
                <a:srgbClr val="5E2700"/>
              </a:solidFill>
              <a:latin typeface="Pattaya"/>
              <a:ea typeface="Pattaya"/>
              <a:cs typeface="Pattaya"/>
              <a:sym typeface="Pattaya"/>
            </a:endParaRPr>
          </a:p>
        </p:txBody>
      </p:sp>
      <p:grpSp>
        <p:nvGrpSpPr>
          <p:cNvPr id="3215" name="Google Shape;3215;p8"/>
          <p:cNvGrpSpPr/>
          <p:nvPr/>
        </p:nvGrpSpPr>
        <p:grpSpPr>
          <a:xfrm>
            <a:off x="6580667" y="3566170"/>
            <a:ext cx="3227864" cy="3167798"/>
            <a:chOff x="7119304" y="3891520"/>
            <a:chExt cx="2667946" cy="2630781"/>
          </a:xfrm>
        </p:grpSpPr>
        <p:grpSp>
          <p:nvGrpSpPr>
            <p:cNvPr id="3216" name="Google Shape;3216;p8"/>
            <p:cNvGrpSpPr/>
            <p:nvPr/>
          </p:nvGrpSpPr>
          <p:grpSpPr>
            <a:xfrm>
              <a:off x="7119304" y="3891520"/>
              <a:ext cx="2667946" cy="2630781"/>
              <a:chOff x="6925084" y="939609"/>
              <a:chExt cx="3382834" cy="3269989"/>
            </a:xfrm>
          </p:grpSpPr>
          <p:grpSp>
            <p:nvGrpSpPr>
              <p:cNvPr id="3217" name="Google Shape;3217;p8"/>
              <p:cNvGrpSpPr/>
              <p:nvPr/>
            </p:nvGrpSpPr>
            <p:grpSpPr>
              <a:xfrm rot="-10039084">
                <a:off x="8905582" y="2189662"/>
                <a:ext cx="1207325" cy="1910716"/>
                <a:chOff x="2608166" y="-685976"/>
                <a:chExt cx="1204809" cy="1805596"/>
              </a:xfrm>
            </p:grpSpPr>
            <p:sp>
              <p:nvSpPr>
                <p:cNvPr id="3218" name="Google Shape;3218;p8"/>
                <p:cNvSpPr/>
                <p:nvPr/>
              </p:nvSpPr>
              <p:spPr>
                <a:xfrm rot="10093967">
                  <a:off x="2768138" y="-613191"/>
                  <a:ext cx="884866" cy="1660027"/>
                </a:xfrm>
                <a:custGeom>
                  <a:avLst/>
                  <a:gdLst/>
                  <a:ahLst/>
                  <a:cxnLst/>
                  <a:rect l="l" t="t" r="r" b="b"/>
                  <a:pathLst>
                    <a:path w="885355" h="1665384" extrusionOk="0">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rgbClr val="FDC64E"/>
                </a:solidFill>
                <a:ln w="57150" cap="flat" cmpd="sng">
                  <a:solidFill>
                    <a:schemeClr val="dk1"/>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19" name="Google Shape;3219;p8"/>
                <p:cNvSpPr/>
                <p:nvPr/>
              </p:nvSpPr>
              <p:spPr>
                <a:xfrm rot="5400000">
                  <a:off x="2896086" y="396423"/>
                  <a:ext cx="232966" cy="268229"/>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0" name="Google Shape;3220;p8"/>
                <p:cNvSpPr/>
                <p:nvPr/>
              </p:nvSpPr>
              <p:spPr>
                <a:xfrm rot="-5400000" flipH="1">
                  <a:off x="2922848" y="70463"/>
                  <a:ext cx="229716" cy="269515"/>
                </a:xfrm>
                <a:custGeom>
                  <a:avLst/>
                  <a:gdLst/>
                  <a:ahLst/>
                  <a:cxnLst/>
                  <a:rect l="l" t="t" r="r" b="b"/>
                  <a:pathLst>
                    <a:path w="232966" h="268229" extrusionOk="0">
                      <a:moveTo>
                        <a:pt x="0" y="263371"/>
                      </a:moveTo>
                      <a:lnTo>
                        <a:pt x="116483" y="0"/>
                      </a:lnTo>
                      <a:lnTo>
                        <a:pt x="232966" y="263371"/>
                      </a:lnTo>
                      <a:cubicBezTo>
                        <a:pt x="197633" y="263720"/>
                        <a:pt x="162302" y="267880"/>
                        <a:pt x="126969" y="268229"/>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1" name="Google Shape;3221;p8"/>
                <p:cNvSpPr/>
                <p:nvPr/>
              </p:nvSpPr>
              <p:spPr>
                <a:xfrm rot="3903624">
                  <a:off x="2951522" y="716456"/>
                  <a:ext cx="235617" cy="274386"/>
                </a:xfrm>
                <a:custGeom>
                  <a:avLst/>
                  <a:gdLst/>
                  <a:ahLst/>
                  <a:cxnLst/>
                  <a:rect l="l" t="t" r="r" b="b"/>
                  <a:pathLst>
                    <a:path w="235617" h="278377" extrusionOk="0">
                      <a:moveTo>
                        <a:pt x="0" y="263371"/>
                      </a:moveTo>
                      <a:lnTo>
                        <a:pt x="116483" y="0"/>
                      </a:lnTo>
                      <a:lnTo>
                        <a:pt x="235617" y="266754"/>
                      </a:lnTo>
                      <a:cubicBezTo>
                        <a:pt x="200284" y="267103"/>
                        <a:pt x="170256" y="278028"/>
                        <a:pt x="134923" y="278377"/>
                      </a:cubicBezTo>
                      <a:lnTo>
                        <a:pt x="0" y="26337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2" name="Google Shape;3222;p8"/>
              <p:cNvGrpSpPr/>
              <p:nvPr/>
            </p:nvGrpSpPr>
            <p:grpSpPr>
              <a:xfrm>
                <a:off x="6925084" y="939609"/>
                <a:ext cx="2344798" cy="3203710"/>
                <a:chOff x="803735" y="981668"/>
                <a:chExt cx="2480003" cy="3407601"/>
              </a:xfrm>
            </p:grpSpPr>
            <p:grpSp>
              <p:nvGrpSpPr>
                <p:cNvPr id="3223" name="Google Shape;3223;p8"/>
                <p:cNvGrpSpPr/>
                <p:nvPr/>
              </p:nvGrpSpPr>
              <p:grpSpPr>
                <a:xfrm>
                  <a:off x="803735" y="981668"/>
                  <a:ext cx="2480003" cy="3391878"/>
                  <a:chOff x="2804160" y="2202089"/>
                  <a:chExt cx="2237116" cy="2959191"/>
                </a:xfrm>
              </p:grpSpPr>
              <p:sp>
                <p:nvSpPr>
                  <p:cNvPr id="3224" name="Google Shape;3224;p8"/>
                  <p:cNvSpPr/>
                  <p:nvPr/>
                </p:nvSpPr>
                <p:spPr>
                  <a:xfrm>
                    <a:off x="2804160" y="2202089"/>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EFBA46"/>
                  </a:solidFill>
                  <a:ln w="571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25" name="Google Shape;3225;p8"/>
                  <p:cNvGrpSpPr/>
                  <p:nvPr/>
                </p:nvGrpSpPr>
                <p:grpSpPr>
                  <a:xfrm>
                    <a:off x="3649197" y="2400486"/>
                    <a:ext cx="600684" cy="364602"/>
                    <a:chOff x="3649197" y="2400486"/>
                    <a:chExt cx="600684" cy="364602"/>
                  </a:xfrm>
                </p:grpSpPr>
                <p:sp>
                  <p:nvSpPr>
                    <p:cNvPr id="3226" name="Google Shape;3226;p8"/>
                    <p:cNvSpPr/>
                    <p:nvPr/>
                  </p:nvSpPr>
                  <p:spPr>
                    <a:xfrm rot="10474012">
                      <a:off x="3848896" y="2409900"/>
                      <a:ext cx="215266" cy="345773"/>
                    </a:xfrm>
                    <a:custGeom>
                      <a:avLst/>
                      <a:gdLst/>
                      <a:ahLst/>
                      <a:cxnLst/>
                      <a:rect l="l" t="t" r="r" b="b"/>
                      <a:pathLst>
                        <a:path w="215266" h="345773" extrusionOk="0">
                          <a:moveTo>
                            <a:pt x="0" y="338604"/>
                          </a:moveTo>
                          <a:lnTo>
                            <a:pt x="109318" y="0"/>
                          </a:lnTo>
                          <a:lnTo>
                            <a:pt x="215266" y="345646"/>
                          </a:lnTo>
                          <a:cubicBezTo>
                            <a:pt x="175984" y="346316"/>
                            <a:pt x="159939" y="344094"/>
                            <a:pt x="120657" y="344764"/>
                          </a:cubicBezTo>
                          <a:cubicBezTo>
                            <a:pt x="39581" y="343077"/>
                            <a:pt x="42667" y="341741"/>
                            <a:pt x="0" y="338604"/>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7" name="Google Shape;3227;p8"/>
                    <p:cNvSpPr/>
                    <p:nvPr/>
                  </p:nvSpPr>
                  <p:spPr>
                    <a:xfrm rot="10053214">
                      <a:off x="3672603" y="2445746"/>
                      <a:ext cx="148655" cy="233411"/>
                    </a:xfrm>
                    <a:custGeom>
                      <a:avLst/>
                      <a:gdLst/>
                      <a:ahLst/>
                      <a:cxnLst/>
                      <a:rect l="l" t="t" r="r" b="b"/>
                      <a:pathLst>
                        <a:path w="148655" h="233411" extrusionOk="0">
                          <a:moveTo>
                            <a:pt x="0" y="233411"/>
                          </a:moveTo>
                          <a:lnTo>
                            <a:pt x="77005" y="0"/>
                          </a:lnTo>
                          <a:lnTo>
                            <a:pt x="148655" y="220938"/>
                          </a:lnTo>
                          <a:cubicBezTo>
                            <a:pt x="124333" y="224562"/>
                            <a:pt x="119843" y="226712"/>
                            <a:pt x="95521" y="230336"/>
                          </a:cubicBezTo>
                          <a:lnTo>
                            <a:pt x="0" y="23341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28" name="Google Shape;3228;p8"/>
                    <p:cNvSpPr/>
                    <p:nvPr/>
                  </p:nvSpPr>
                  <p:spPr>
                    <a:xfrm rot="-10014549">
                      <a:off x="4076612" y="2427730"/>
                      <a:ext cx="149171" cy="229902"/>
                    </a:xfrm>
                    <a:custGeom>
                      <a:avLst/>
                      <a:gdLst/>
                      <a:ahLst/>
                      <a:cxnLst/>
                      <a:rect l="l" t="t" r="r" b="b"/>
                      <a:pathLst>
                        <a:path w="149171" h="229902" extrusionOk="0">
                          <a:moveTo>
                            <a:pt x="0" y="227442"/>
                          </a:moveTo>
                          <a:lnTo>
                            <a:pt x="81022" y="0"/>
                          </a:lnTo>
                          <a:lnTo>
                            <a:pt x="149171" y="229902"/>
                          </a:lnTo>
                          <a:lnTo>
                            <a:pt x="0" y="22744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29" name="Google Shape;3229;p8"/>
                  <p:cNvGrpSpPr/>
                  <p:nvPr/>
                </p:nvGrpSpPr>
                <p:grpSpPr>
                  <a:xfrm>
                    <a:off x="3390605" y="2906545"/>
                    <a:ext cx="1081875" cy="246380"/>
                    <a:chOff x="3390605" y="2906545"/>
                    <a:chExt cx="1081875" cy="246380"/>
                  </a:xfrm>
                </p:grpSpPr>
                <p:sp>
                  <p:nvSpPr>
                    <p:cNvPr id="3230" name="Google Shape;3230;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1" name="Google Shape;3231;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2" name="Google Shape;3232;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3" name="Google Shape;3233;p8"/>
                    <p:cNvSpPr/>
                    <p:nvPr/>
                  </p:nvSpPr>
                  <p:spPr>
                    <a:xfrm>
                      <a:off x="4256580" y="2940571"/>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4" name="Google Shape;3234;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5" name="Google Shape;3235;p8"/>
                    <p:cNvSpPr/>
                    <p:nvPr/>
                  </p:nvSpPr>
                  <p:spPr>
                    <a:xfrm>
                      <a:off x="4344210"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36" name="Google Shape;3236;p8"/>
                  <p:cNvSpPr/>
                  <p:nvPr/>
                </p:nvSpPr>
                <p:spPr>
                  <a:xfrm>
                    <a:off x="2992417" y="2291228"/>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37" name="Google Shape;3237;p8"/>
                  <p:cNvSpPr/>
                  <p:nvPr/>
                </p:nvSpPr>
                <p:spPr>
                  <a:xfrm rot="-189928" flipH="1">
                    <a:off x="4608321" y="2230801"/>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38" name="Google Shape;3238;p8"/>
                  <p:cNvGrpSpPr/>
                  <p:nvPr/>
                </p:nvGrpSpPr>
                <p:grpSpPr>
                  <a:xfrm>
                    <a:off x="2913434" y="3650675"/>
                    <a:ext cx="495814" cy="822374"/>
                    <a:chOff x="2913434" y="3650675"/>
                    <a:chExt cx="495814" cy="822374"/>
                  </a:xfrm>
                </p:grpSpPr>
                <p:sp>
                  <p:nvSpPr>
                    <p:cNvPr id="3239" name="Google Shape;3239;p8"/>
                    <p:cNvSpPr/>
                    <p:nvPr/>
                  </p:nvSpPr>
                  <p:spPr>
                    <a:xfrm rot="5943786">
                      <a:off x="3077858" y="3623442"/>
                      <a:ext cx="258716" cy="367905"/>
                    </a:xfrm>
                    <a:custGeom>
                      <a:avLst/>
                      <a:gdLst/>
                      <a:ahLst/>
                      <a:cxnLst/>
                      <a:rect l="l" t="t" r="r" b="b"/>
                      <a:pathLst>
                        <a:path w="258716" h="367905" extrusionOk="0">
                          <a:moveTo>
                            <a:pt x="0" y="363762"/>
                          </a:moveTo>
                          <a:lnTo>
                            <a:pt x="131430" y="0"/>
                          </a:lnTo>
                          <a:lnTo>
                            <a:pt x="258716" y="367905"/>
                          </a:lnTo>
                          <a:lnTo>
                            <a:pt x="0" y="36376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0" name="Google Shape;3240;p8"/>
                    <p:cNvSpPr/>
                    <p:nvPr/>
                  </p:nvSpPr>
                  <p:spPr>
                    <a:xfrm rot="5943786">
                      <a:off x="3038170" y="3875499"/>
                      <a:ext cx="252648" cy="375202"/>
                    </a:xfrm>
                    <a:custGeom>
                      <a:avLst/>
                      <a:gdLst/>
                      <a:ahLst/>
                      <a:cxnLst/>
                      <a:rect l="l" t="t" r="r" b="b"/>
                      <a:pathLst>
                        <a:path w="252648" h="375202" extrusionOk="0">
                          <a:moveTo>
                            <a:pt x="0" y="368803"/>
                          </a:moveTo>
                          <a:lnTo>
                            <a:pt x="126768" y="0"/>
                          </a:lnTo>
                          <a:lnTo>
                            <a:pt x="252648" y="375202"/>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1" name="Google Shape;3241;p8"/>
                    <p:cNvSpPr/>
                    <p:nvPr/>
                  </p:nvSpPr>
                  <p:spPr>
                    <a:xfrm rot="5943786">
                      <a:off x="2981440" y="4134132"/>
                      <a:ext cx="262481" cy="361661"/>
                    </a:xfrm>
                    <a:custGeom>
                      <a:avLst/>
                      <a:gdLst/>
                      <a:ahLst/>
                      <a:cxnLst/>
                      <a:rect l="l" t="t" r="r" b="b"/>
                      <a:pathLst>
                        <a:path w="262481" h="361661" extrusionOk="0">
                          <a:moveTo>
                            <a:pt x="0" y="358118"/>
                          </a:moveTo>
                          <a:lnTo>
                            <a:pt x="132331" y="0"/>
                          </a:lnTo>
                          <a:lnTo>
                            <a:pt x="262481" y="361661"/>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2" name="Google Shape;3242;p8"/>
                  <p:cNvGrpSpPr/>
                  <p:nvPr/>
                </p:nvGrpSpPr>
                <p:grpSpPr>
                  <a:xfrm flipH="1">
                    <a:off x="4456612" y="3621536"/>
                    <a:ext cx="493048" cy="811148"/>
                    <a:chOff x="2914371" y="3648899"/>
                    <a:chExt cx="493048" cy="811148"/>
                  </a:xfrm>
                </p:grpSpPr>
                <p:sp>
                  <p:nvSpPr>
                    <p:cNvPr id="3243" name="Google Shape;3243;p8"/>
                    <p:cNvSpPr/>
                    <p:nvPr/>
                  </p:nvSpPr>
                  <p:spPr>
                    <a:xfrm rot="6008731">
                      <a:off x="3074113" y="3623112"/>
                      <a:ext cx="257191" cy="369901"/>
                    </a:xfrm>
                    <a:custGeom>
                      <a:avLst/>
                      <a:gdLst/>
                      <a:ahLst/>
                      <a:cxnLst/>
                      <a:rect l="l" t="t" r="r" b="b"/>
                      <a:pathLst>
                        <a:path w="257191" h="369901" extrusionOk="0">
                          <a:moveTo>
                            <a:pt x="0" y="369901"/>
                          </a:moveTo>
                          <a:lnTo>
                            <a:pt x="129905" y="0"/>
                          </a:lnTo>
                          <a:lnTo>
                            <a:pt x="257191" y="367905"/>
                          </a:lnTo>
                          <a:lnTo>
                            <a:pt x="0" y="369901"/>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4" name="Google Shape;3244;p8"/>
                    <p:cNvSpPr/>
                    <p:nvPr/>
                  </p:nvSpPr>
                  <p:spPr>
                    <a:xfrm rot="5943786">
                      <a:off x="3037426" y="3868071"/>
                      <a:ext cx="246831" cy="370986"/>
                    </a:xfrm>
                    <a:custGeom>
                      <a:avLst/>
                      <a:gdLst/>
                      <a:ahLst/>
                      <a:cxnLst/>
                      <a:rect l="l" t="t" r="r" b="b"/>
                      <a:pathLst>
                        <a:path w="246831" h="370986" extrusionOk="0">
                          <a:moveTo>
                            <a:pt x="0" y="368803"/>
                          </a:moveTo>
                          <a:lnTo>
                            <a:pt x="126768" y="0"/>
                          </a:lnTo>
                          <a:lnTo>
                            <a:pt x="246831" y="370986"/>
                          </a:lnTo>
                          <a:lnTo>
                            <a:pt x="0" y="368803"/>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45" name="Google Shape;3245;p8"/>
                    <p:cNvSpPr/>
                    <p:nvPr/>
                  </p:nvSpPr>
                  <p:spPr>
                    <a:xfrm rot="5943786">
                      <a:off x="2982497" y="4120989"/>
                      <a:ext cx="262481" cy="361904"/>
                    </a:xfrm>
                    <a:custGeom>
                      <a:avLst/>
                      <a:gdLst/>
                      <a:ahLst/>
                      <a:cxnLst/>
                      <a:rect l="l" t="t" r="r" b="b"/>
                      <a:pathLst>
                        <a:path w="262481" h="361904" extrusionOk="0">
                          <a:moveTo>
                            <a:pt x="0" y="358118"/>
                          </a:moveTo>
                          <a:lnTo>
                            <a:pt x="132331" y="0"/>
                          </a:lnTo>
                          <a:lnTo>
                            <a:pt x="262481" y="361661"/>
                          </a:lnTo>
                          <a:lnTo>
                            <a:pt x="10630" y="361904"/>
                          </a:lnTo>
                          <a:lnTo>
                            <a:pt x="0" y="358118"/>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46" name="Google Shape;3246;p8"/>
                  <p:cNvGrpSpPr/>
                  <p:nvPr/>
                </p:nvGrpSpPr>
                <p:grpSpPr>
                  <a:xfrm>
                    <a:off x="3240829" y="3260980"/>
                    <a:ext cx="211536" cy="238462"/>
                    <a:chOff x="3240829" y="3260980"/>
                    <a:chExt cx="211536" cy="238462"/>
                  </a:xfrm>
                </p:grpSpPr>
                <p:cxnSp>
                  <p:nvCxnSpPr>
                    <p:cNvPr id="3247" name="Google Shape;3247;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48" name="Google Shape;3248;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49" name="Google Shape;3249;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250" name="Google Shape;3250;p8"/>
                  <p:cNvGrpSpPr/>
                  <p:nvPr/>
                </p:nvGrpSpPr>
                <p:grpSpPr>
                  <a:xfrm flipH="1">
                    <a:off x="4385231" y="3262043"/>
                    <a:ext cx="211536" cy="238462"/>
                    <a:chOff x="3240829" y="3260980"/>
                    <a:chExt cx="211536" cy="238462"/>
                  </a:xfrm>
                </p:grpSpPr>
                <p:cxnSp>
                  <p:nvCxnSpPr>
                    <p:cNvPr id="3251" name="Google Shape;3251;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252" name="Google Shape;3252;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253" name="Google Shape;3253;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sp>
                <p:nvSpPr>
                  <p:cNvPr id="3254" name="Google Shape;3254;p8"/>
                  <p:cNvSpPr/>
                  <p:nvPr/>
                </p:nvSpPr>
                <p:spPr>
                  <a:xfrm rot="-945776">
                    <a:off x="3822366"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55" name="Google Shape;3255;p8"/>
                <p:cNvGrpSpPr/>
                <p:nvPr/>
              </p:nvGrpSpPr>
              <p:grpSpPr>
                <a:xfrm>
                  <a:off x="1551022" y="3822830"/>
                  <a:ext cx="1005443" cy="566438"/>
                  <a:chOff x="1551022" y="3822830"/>
                  <a:chExt cx="1005443" cy="566438"/>
                </a:xfrm>
              </p:grpSpPr>
              <p:sp>
                <p:nvSpPr>
                  <p:cNvPr id="3256" name="Google Shape;3256;p8"/>
                  <p:cNvSpPr/>
                  <p:nvPr/>
                </p:nvSpPr>
                <p:spPr>
                  <a:xfrm rot="455843" flipH="1">
                    <a:off x="2170838" y="3843842"/>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257" name="Google Shape;3257;p8"/>
                  <p:cNvGrpSpPr/>
                  <p:nvPr/>
                </p:nvGrpSpPr>
                <p:grpSpPr>
                  <a:xfrm>
                    <a:off x="1551022" y="3824033"/>
                    <a:ext cx="418667" cy="565235"/>
                    <a:chOff x="1551022" y="3824033"/>
                    <a:chExt cx="418667" cy="565235"/>
                  </a:xfrm>
                </p:grpSpPr>
                <p:sp>
                  <p:nvSpPr>
                    <p:cNvPr id="3258" name="Google Shape;3258;p8"/>
                    <p:cNvSpPr/>
                    <p:nvPr/>
                  </p:nvSpPr>
                  <p:spPr>
                    <a:xfrm rot="-455843">
                      <a:off x="1584062" y="3845045"/>
                      <a:ext cx="352588" cy="523212"/>
                    </a:xfrm>
                    <a:custGeom>
                      <a:avLst/>
                      <a:gdLst/>
                      <a:ahLst/>
                      <a:cxnLst/>
                      <a:rect l="l" t="t" r="r" b="b"/>
                      <a:pathLst>
                        <a:path w="347010" h="546827" extrusionOk="0">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rgbClr val="FDC64E"/>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59" name="Google Shape;3259;p8"/>
                    <p:cNvSpPr/>
                    <p:nvPr/>
                  </p:nvSpPr>
                  <p:spPr>
                    <a:xfrm rot="5579581">
                      <a:off x="1614757" y="386900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0" name="Google Shape;3260;p8"/>
                    <p:cNvSpPr/>
                    <p:nvPr/>
                  </p:nvSpPr>
                  <p:spPr>
                    <a:xfrm rot="-5060324" flipH="1">
                      <a:off x="1726018" y="4006445"/>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1" name="Google Shape;3261;p8"/>
                    <p:cNvSpPr/>
                    <p:nvPr/>
                  </p:nvSpPr>
                  <p:spPr>
                    <a:xfrm rot="4448411">
                      <a:off x="1630466" y="4151652"/>
                      <a:ext cx="136151" cy="147228"/>
                    </a:xfrm>
                    <a:custGeom>
                      <a:avLst/>
                      <a:gdLst/>
                      <a:ahLst/>
                      <a:cxnLst/>
                      <a:rect l="l" t="t" r="r" b="b"/>
                      <a:pathLst>
                        <a:path w="136151" h="147228" extrusionOk="0">
                          <a:moveTo>
                            <a:pt x="0" y="135537"/>
                          </a:moveTo>
                          <a:lnTo>
                            <a:pt x="68718" y="0"/>
                          </a:lnTo>
                          <a:lnTo>
                            <a:pt x="136151" y="136117"/>
                          </a:lnTo>
                          <a:cubicBezTo>
                            <a:pt x="115920" y="136856"/>
                            <a:pt x="99104" y="146489"/>
                            <a:pt x="78873" y="147228"/>
                          </a:cubicBezTo>
                          <a:lnTo>
                            <a:pt x="0" y="13553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sp>
                <p:nvSpPr>
                  <p:cNvPr id="3262" name="Google Shape;3262;p8"/>
                  <p:cNvSpPr/>
                  <p:nvPr/>
                </p:nvSpPr>
                <p:spPr>
                  <a:xfrm rot="5211867">
                    <a:off x="2223927" y="3883485"/>
                    <a:ext cx="141899" cy="142867"/>
                  </a:xfrm>
                  <a:custGeom>
                    <a:avLst/>
                    <a:gdLst/>
                    <a:ahLst/>
                    <a:cxnLst/>
                    <a:rect l="l" t="t" r="r" b="b"/>
                    <a:pathLst>
                      <a:path w="141899" h="142867" extrusionOk="0">
                        <a:moveTo>
                          <a:pt x="0" y="142867"/>
                        </a:moveTo>
                        <a:lnTo>
                          <a:pt x="70801" y="0"/>
                        </a:lnTo>
                        <a:lnTo>
                          <a:pt x="141899" y="137160"/>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3" name="Google Shape;3263;p8"/>
                  <p:cNvSpPr/>
                  <p:nvPr/>
                </p:nvSpPr>
                <p:spPr>
                  <a:xfrm rot="-5400000" flipH="1">
                    <a:off x="2354333" y="4009427"/>
                    <a:ext cx="137732" cy="142867"/>
                  </a:xfrm>
                  <a:custGeom>
                    <a:avLst/>
                    <a:gdLst/>
                    <a:ahLst/>
                    <a:cxnLst/>
                    <a:rect l="l" t="t" r="r" b="b"/>
                    <a:pathLst>
                      <a:path w="137732" h="142867" extrusionOk="0">
                        <a:moveTo>
                          <a:pt x="0" y="142867"/>
                        </a:moveTo>
                        <a:lnTo>
                          <a:pt x="70801" y="0"/>
                        </a:lnTo>
                        <a:lnTo>
                          <a:pt x="137732" y="140576"/>
                        </a:lnTo>
                        <a:lnTo>
                          <a:pt x="0" y="142867"/>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4" name="Google Shape;3264;p8"/>
                  <p:cNvSpPr/>
                  <p:nvPr/>
                </p:nvSpPr>
                <p:spPr>
                  <a:xfrm rot="4448411">
                    <a:off x="2274361" y="4164374"/>
                    <a:ext cx="137712" cy="154037"/>
                  </a:xfrm>
                  <a:custGeom>
                    <a:avLst/>
                    <a:gdLst/>
                    <a:ahLst/>
                    <a:cxnLst/>
                    <a:rect l="l" t="t" r="r" b="b"/>
                    <a:pathLst>
                      <a:path w="137712" h="154037" extrusionOk="0">
                        <a:moveTo>
                          <a:pt x="0" y="146532"/>
                        </a:moveTo>
                        <a:lnTo>
                          <a:pt x="71841" y="0"/>
                        </a:lnTo>
                        <a:lnTo>
                          <a:pt x="137712" y="141615"/>
                        </a:lnTo>
                        <a:cubicBezTo>
                          <a:pt x="117481" y="142354"/>
                          <a:pt x="98312" y="153298"/>
                          <a:pt x="78081" y="154037"/>
                        </a:cubicBezTo>
                        <a:lnTo>
                          <a:pt x="0" y="146532"/>
                        </a:ln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grpSp>
          <p:nvGrpSpPr>
            <p:cNvPr id="3265" name="Google Shape;3265;p8"/>
            <p:cNvGrpSpPr/>
            <p:nvPr/>
          </p:nvGrpSpPr>
          <p:grpSpPr>
            <a:xfrm>
              <a:off x="7967229" y="4874214"/>
              <a:ext cx="165265" cy="137371"/>
              <a:chOff x="7962496" y="4876799"/>
              <a:chExt cx="165265" cy="137371"/>
            </a:xfrm>
          </p:grpSpPr>
          <p:sp>
            <p:nvSpPr>
              <p:cNvPr id="3266" name="Google Shape;3266;p8"/>
              <p:cNvSpPr/>
              <p:nvPr/>
            </p:nvSpPr>
            <p:spPr>
              <a:xfrm>
                <a:off x="7962496" y="4876799"/>
                <a:ext cx="83713" cy="137371"/>
              </a:xfrm>
              <a:custGeom>
                <a:avLst/>
                <a:gdLst/>
                <a:ahLst/>
                <a:cxnLst/>
                <a:rect l="l" t="t" r="r" b="b"/>
                <a:pathLst>
                  <a:path w="37589" h="99060" extrusionOk="0">
                    <a:moveTo>
                      <a:pt x="34290" y="0"/>
                    </a:moveTo>
                    <a:cubicBezTo>
                      <a:pt x="37147" y="22225"/>
                      <a:pt x="40005" y="44450"/>
                      <a:pt x="34290" y="60960"/>
                    </a:cubicBezTo>
                    <a:cubicBezTo>
                      <a:pt x="28575" y="77470"/>
                      <a:pt x="0" y="99060"/>
                      <a:pt x="0" y="99060"/>
                    </a:cubicBezTo>
                    <a:lnTo>
                      <a:pt x="0" y="99060"/>
                    </a:lnTo>
                    <a:lnTo>
                      <a:pt x="0" y="99060"/>
                    </a:ln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67" name="Google Shape;3267;p8"/>
              <p:cNvSpPr/>
              <p:nvPr/>
            </p:nvSpPr>
            <p:spPr>
              <a:xfrm>
                <a:off x="8043941" y="4938679"/>
                <a:ext cx="83820" cy="72390"/>
              </a:xfrm>
              <a:custGeom>
                <a:avLst/>
                <a:gdLst/>
                <a:ahLst/>
                <a:cxnLst/>
                <a:rect l="l" t="t" r="r" b="b"/>
                <a:pathLst>
                  <a:path w="83820" h="72390" extrusionOk="0">
                    <a:moveTo>
                      <a:pt x="0" y="0"/>
                    </a:moveTo>
                    <a:cubicBezTo>
                      <a:pt x="10160" y="15875"/>
                      <a:pt x="20320" y="31750"/>
                      <a:pt x="34290" y="43815"/>
                    </a:cubicBezTo>
                    <a:cubicBezTo>
                      <a:pt x="48260" y="55880"/>
                      <a:pt x="66040" y="64135"/>
                      <a:pt x="83820" y="72390"/>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268" name="Google Shape;3268;p8"/>
          <p:cNvGrpSpPr/>
          <p:nvPr/>
        </p:nvGrpSpPr>
        <p:grpSpPr>
          <a:xfrm>
            <a:off x="10945475" y="3169959"/>
            <a:ext cx="1065542" cy="1791172"/>
            <a:chOff x="2492332" y="91439"/>
            <a:chExt cx="4146187" cy="6565863"/>
          </a:xfrm>
        </p:grpSpPr>
        <p:grpSp>
          <p:nvGrpSpPr>
            <p:cNvPr id="3269" name="Google Shape;3269;p8"/>
            <p:cNvGrpSpPr/>
            <p:nvPr/>
          </p:nvGrpSpPr>
          <p:grpSpPr>
            <a:xfrm rot="-2480865" flipH="1">
              <a:off x="3422651" y="572781"/>
              <a:ext cx="2451852" cy="2635838"/>
              <a:chOff x="3838532" y="1040457"/>
              <a:chExt cx="2523574" cy="2981548"/>
            </a:xfrm>
          </p:grpSpPr>
          <p:sp>
            <p:nvSpPr>
              <p:cNvPr id="3270" name="Google Shape;3270;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1" name="Google Shape;3271;p8"/>
              <p:cNvCxnSpPr>
                <a:stCxn id="3270" idx="18"/>
              </p:cNvCxnSpPr>
              <p:nvPr/>
            </p:nvCxnSpPr>
            <p:spPr>
              <a:xfrm rot="8158403">
                <a:off x="5233417" y="1210620"/>
                <a:ext cx="174822" cy="3089570"/>
              </a:xfrm>
              <a:prstGeom prst="straightConnector1">
                <a:avLst/>
              </a:prstGeom>
              <a:noFill/>
              <a:ln w="28575" cap="flat" cmpd="sng">
                <a:solidFill>
                  <a:schemeClr val="dk1"/>
                </a:solidFill>
                <a:prstDash val="solid"/>
                <a:miter lim="800000"/>
                <a:headEnd type="none" w="sm" len="sm"/>
                <a:tailEnd type="none" w="sm" len="sm"/>
              </a:ln>
            </p:spPr>
          </p:cxnSp>
          <p:sp>
            <p:nvSpPr>
              <p:cNvPr id="3272" name="Google Shape;3272;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3" name="Google Shape;3273;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4" name="Google Shape;3274;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75" name="Google Shape;3275;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76" name="Google Shape;3276;p8"/>
            <p:cNvGrpSpPr/>
            <p:nvPr/>
          </p:nvGrpSpPr>
          <p:grpSpPr>
            <a:xfrm>
              <a:off x="2687568" y="757957"/>
              <a:ext cx="2032210" cy="2880901"/>
              <a:chOff x="3838532" y="1040457"/>
              <a:chExt cx="2523574" cy="2891631"/>
            </a:xfrm>
          </p:grpSpPr>
          <p:sp>
            <p:nvSpPr>
              <p:cNvPr id="3277" name="Google Shape;327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78" name="Google Shape;3278;p8"/>
              <p:cNvCxnSpPr>
                <a:stCxn id="327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79" name="Google Shape;327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0" name="Google Shape;328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1" name="Google Shape;328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2" name="Google Shape;328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3" name="Google Shape;3283;p8"/>
            <p:cNvGrpSpPr/>
            <p:nvPr/>
          </p:nvGrpSpPr>
          <p:grpSpPr>
            <a:xfrm>
              <a:off x="2649392" y="3634455"/>
              <a:ext cx="3897297" cy="3022847"/>
              <a:chOff x="4279036" y="3583162"/>
              <a:chExt cx="3897297" cy="3022847"/>
            </a:xfrm>
          </p:grpSpPr>
          <p:sp>
            <p:nvSpPr>
              <p:cNvPr id="3284" name="Google Shape;3284;p8"/>
              <p:cNvSpPr/>
              <p:nvPr/>
            </p:nvSpPr>
            <p:spPr>
              <a:xfrm>
                <a:off x="4691848" y="4394447"/>
                <a:ext cx="3071674" cy="2211562"/>
              </a:xfrm>
              <a:custGeom>
                <a:avLst/>
                <a:gdLst/>
                <a:ahLst/>
                <a:cxnLst/>
                <a:rect l="l" t="t" r="r" b="b"/>
                <a:pathLst>
                  <a:path w="3897297" h="905522" extrusionOk="0">
                    <a:moveTo>
                      <a:pt x="0" y="0"/>
                    </a:moveTo>
                    <a:lnTo>
                      <a:pt x="3897297" y="0"/>
                    </a:lnTo>
                    <a:lnTo>
                      <a:pt x="3359300" y="901468"/>
                    </a:lnTo>
                    <a:lnTo>
                      <a:pt x="513084" y="905522"/>
                    </a:lnTo>
                    <a:lnTo>
                      <a:pt x="0" y="0"/>
                    </a:lnTo>
                    <a:close/>
                  </a:path>
                </a:pathLst>
              </a:custGeom>
              <a:solidFill>
                <a:srgbClr val="754F28"/>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85" name="Google Shape;3285;p8"/>
              <p:cNvSpPr/>
              <p:nvPr/>
            </p:nvSpPr>
            <p:spPr>
              <a:xfrm>
                <a:off x="4279036" y="3583162"/>
                <a:ext cx="3897297" cy="923278"/>
              </a:xfrm>
              <a:custGeom>
                <a:avLst/>
                <a:gdLst/>
                <a:ahLst/>
                <a:cxnLst/>
                <a:rect l="l" t="t" r="r" b="b"/>
                <a:pathLst>
                  <a:path w="3897297" h="923278" extrusionOk="0">
                    <a:moveTo>
                      <a:pt x="0" y="0"/>
                    </a:moveTo>
                    <a:lnTo>
                      <a:pt x="3897297" y="0"/>
                    </a:lnTo>
                    <a:lnTo>
                      <a:pt x="3719744" y="923278"/>
                    </a:lnTo>
                    <a:lnTo>
                      <a:pt x="186431" y="905522"/>
                    </a:lnTo>
                    <a:lnTo>
                      <a:pt x="0" y="0"/>
                    </a:lnTo>
                    <a:close/>
                  </a:path>
                </a:pathLst>
              </a:custGeom>
              <a:solidFill>
                <a:srgbClr val="873621"/>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86" name="Google Shape;3286;p8"/>
            <p:cNvGrpSpPr/>
            <p:nvPr/>
          </p:nvGrpSpPr>
          <p:grpSpPr>
            <a:xfrm>
              <a:off x="2492332" y="1521007"/>
              <a:ext cx="2130858" cy="2089476"/>
              <a:chOff x="3838532" y="1040457"/>
              <a:chExt cx="2523574" cy="2891631"/>
            </a:xfrm>
          </p:grpSpPr>
          <p:sp>
            <p:nvSpPr>
              <p:cNvPr id="3287" name="Google Shape;3287;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88" name="Google Shape;3288;p8"/>
              <p:cNvCxnSpPr>
                <a:stCxn id="3287"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89" name="Google Shape;3289;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0" name="Google Shape;3290;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1" name="Google Shape;3291;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2" name="Google Shape;3292;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293" name="Google Shape;3293;p8"/>
            <p:cNvGrpSpPr/>
            <p:nvPr/>
          </p:nvGrpSpPr>
          <p:grpSpPr>
            <a:xfrm flipH="1">
              <a:off x="4544712" y="757958"/>
              <a:ext cx="1913853" cy="2853414"/>
              <a:chOff x="3838532" y="1040457"/>
              <a:chExt cx="2523574" cy="2891631"/>
            </a:xfrm>
          </p:grpSpPr>
          <p:sp>
            <p:nvSpPr>
              <p:cNvPr id="3294" name="Google Shape;3294;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4D8047"/>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295" name="Google Shape;3295;p8"/>
              <p:cNvCxnSpPr>
                <a:stCxn id="3294"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296" name="Google Shape;3296;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7" name="Google Shape;3297;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8" name="Google Shape;3298;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4D8047"/>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299" name="Google Shape;3299;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4D8047"/>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00" name="Google Shape;3300;p8"/>
            <p:cNvGrpSpPr/>
            <p:nvPr/>
          </p:nvGrpSpPr>
          <p:grpSpPr>
            <a:xfrm flipH="1">
              <a:off x="4567057" y="1522583"/>
              <a:ext cx="2071462" cy="2110984"/>
              <a:chOff x="3838532" y="1040457"/>
              <a:chExt cx="2523574" cy="2891631"/>
            </a:xfrm>
          </p:grpSpPr>
          <p:sp>
            <p:nvSpPr>
              <p:cNvPr id="3301" name="Google Shape;3301;p8"/>
              <p:cNvSpPr/>
              <p:nvPr/>
            </p:nvSpPr>
            <p:spPr>
              <a:xfrm>
                <a:off x="3838532" y="1040457"/>
                <a:ext cx="2523574" cy="2891631"/>
              </a:xfrm>
              <a:custGeom>
                <a:avLst/>
                <a:gdLst/>
                <a:ahLst/>
                <a:cxnLst/>
                <a:rect l="l" t="t" r="r" b="b"/>
                <a:pathLst>
                  <a:path w="2523574" h="2891631" extrusionOk="0">
                    <a:moveTo>
                      <a:pt x="1174656" y="2809248"/>
                    </a:moveTo>
                    <a:cubicBezTo>
                      <a:pt x="954523" y="2706801"/>
                      <a:pt x="703909" y="2433328"/>
                      <a:pt x="554896" y="2270768"/>
                    </a:cubicBezTo>
                    <a:cubicBezTo>
                      <a:pt x="405883" y="2108208"/>
                      <a:pt x="351696" y="1976128"/>
                      <a:pt x="280576" y="1833888"/>
                    </a:cubicBezTo>
                    <a:cubicBezTo>
                      <a:pt x="209456" y="1691648"/>
                      <a:pt x="167123" y="1545175"/>
                      <a:pt x="128176" y="1417328"/>
                    </a:cubicBezTo>
                    <a:cubicBezTo>
                      <a:pt x="89229" y="1289481"/>
                      <a:pt x="62983" y="1198041"/>
                      <a:pt x="46896" y="1066808"/>
                    </a:cubicBezTo>
                    <a:cubicBezTo>
                      <a:pt x="30809" y="935575"/>
                      <a:pt x="36736" y="783175"/>
                      <a:pt x="31656" y="629928"/>
                    </a:cubicBezTo>
                    <a:cubicBezTo>
                      <a:pt x="26576" y="476681"/>
                      <a:pt x="14723" y="252315"/>
                      <a:pt x="16416" y="147328"/>
                    </a:cubicBezTo>
                    <a:cubicBezTo>
                      <a:pt x="18109" y="42341"/>
                      <a:pt x="-35231" y="855"/>
                      <a:pt x="41816" y="8"/>
                    </a:cubicBezTo>
                    <a:cubicBezTo>
                      <a:pt x="118863" y="-839"/>
                      <a:pt x="293276" y="59275"/>
                      <a:pt x="478696" y="142248"/>
                    </a:cubicBezTo>
                    <a:cubicBezTo>
                      <a:pt x="664116" y="225221"/>
                      <a:pt x="985003" y="401328"/>
                      <a:pt x="1154336" y="497848"/>
                    </a:cubicBezTo>
                    <a:cubicBezTo>
                      <a:pt x="1323669" y="594368"/>
                      <a:pt x="1382089" y="625695"/>
                      <a:pt x="1494696" y="721368"/>
                    </a:cubicBezTo>
                    <a:cubicBezTo>
                      <a:pt x="1607303" y="817041"/>
                      <a:pt x="1724143" y="960128"/>
                      <a:pt x="1829976" y="1071888"/>
                    </a:cubicBezTo>
                    <a:cubicBezTo>
                      <a:pt x="1935809" y="1183648"/>
                      <a:pt x="2051803" y="1278475"/>
                      <a:pt x="2129696" y="1391928"/>
                    </a:cubicBezTo>
                    <a:cubicBezTo>
                      <a:pt x="2207589" y="1505381"/>
                      <a:pt x="2256696" y="1645928"/>
                      <a:pt x="2297336" y="1752608"/>
                    </a:cubicBezTo>
                    <a:cubicBezTo>
                      <a:pt x="2337976" y="1859288"/>
                      <a:pt x="2346443" y="1911781"/>
                      <a:pt x="2373536" y="2032008"/>
                    </a:cubicBezTo>
                    <a:cubicBezTo>
                      <a:pt x="2400629" y="2152235"/>
                      <a:pt x="2442116" y="2368135"/>
                      <a:pt x="2459896" y="2473968"/>
                    </a:cubicBezTo>
                    <a:cubicBezTo>
                      <a:pt x="2477676" y="2579801"/>
                      <a:pt x="2471749" y="2610281"/>
                      <a:pt x="2480216" y="2667008"/>
                    </a:cubicBezTo>
                    <a:cubicBezTo>
                      <a:pt x="2488683" y="2723735"/>
                      <a:pt x="2505616" y="2782155"/>
                      <a:pt x="2510696" y="2814328"/>
                    </a:cubicBezTo>
                    <a:cubicBezTo>
                      <a:pt x="2515776" y="2846501"/>
                      <a:pt x="2536943" y="2847348"/>
                      <a:pt x="2510696" y="2860048"/>
                    </a:cubicBezTo>
                    <a:cubicBezTo>
                      <a:pt x="2484449" y="2872748"/>
                      <a:pt x="2459049" y="2886295"/>
                      <a:pt x="2353216" y="2890528"/>
                    </a:cubicBezTo>
                    <a:cubicBezTo>
                      <a:pt x="2247383" y="2894761"/>
                      <a:pt x="1875696" y="2885448"/>
                      <a:pt x="1875696" y="2885448"/>
                    </a:cubicBezTo>
                    <a:cubicBezTo>
                      <a:pt x="1642016" y="2860048"/>
                      <a:pt x="1394789" y="2911695"/>
                      <a:pt x="1174656" y="2809248"/>
                    </a:cubicBezTo>
                    <a:close/>
                  </a:path>
                </a:pathLst>
              </a:custGeom>
              <a:solidFill>
                <a:srgbClr val="8CAD66"/>
              </a:solid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02" name="Google Shape;3302;p8"/>
              <p:cNvCxnSpPr>
                <a:stCxn id="3301" idx="18"/>
              </p:cNvCxnSpPr>
              <p:nvPr/>
            </p:nvCxnSpPr>
            <p:spPr>
              <a:xfrm rot="10800000">
                <a:off x="4292728" y="1610305"/>
                <a:ext cx="2056500" cy="2290200"/>
              </a:xfrm>
              <a:prstGeom prst="straightConnector1">
                <a:avLst/>
              </a:prstGeom>
              <a:noFill/>
              <a:ln w="28575" cap="flat" cmpd="sng">
                <a:solidFill>
                  <a:schemeClr val="dk1"/>
                </a:solidFill>
                <a:prstDash val="solid"/>
                <a:miter lim="800000"/>
                <a:headEnd type="none" w="sm" len="sm"/>
                <a:tailEnd type="none" w="sm" len="sm"/>
              </a:ln>
            </p:spPr>
          </p:cxnSp>
          <p:sp>
            <p:nvSpPr>
              <p:cNvPr id="3303" name="Google Shape;3303;p8"/>
              <p:cNvSpPr/>
              <p:nvPr/>
            </p:nvSpPr>
            <p:spPr>
              <a:xfrm>
                <a:off x="4815840" y="3056397"/>
                <a:ext cx="792480" cy="77963"/>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4" name="Google Shape;3304;p8"/>
              <p:cNvSpPr/>
              <p:nvPr/>
            </p:nvSpPr>
            <p:spPr>
              <a:xfrm>
                <a:off x="4424680" y="2294397"/>
                <a:ext cx="553720" cy="77963"/>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5" name="Google Shape;3305;p8"/>
              <p:cNvSpPr/>
              <p:nvPr/>
            </p:nvSpPr>
            <p:spPr>
              <a:xfrm rot="-4581210" flipH="1">
                <a:off x="5428808" y="2843214"/>
                <a:ext cx="466135" cy="45719"/>
              </a:xfrm>
              <a:custGeom>
                <a:avLst/>
                <a:gdLst/>
                <a:ahLst/>
                <a:cxnLst/>
                <a:rect l="l" t="t" r="r" b="b"/>
                <a:pathLst>
                  <a:path w="792480" h="77963" extrusionOk="0">
                    <a:moveTo>
                      <a:pt x="792480" y="6843"/>
                    </a:moveTo>
                    <a:cubicBezTo>
                      <a:pt x="642620" y="916"/>
                      <a:pt x="492760" y="-5010"/>
                      <a:pt x="360680" y="6843"/>
                    </a:cubicBezTo>
                    <a:cubicBezTo>
                      <a:pt x="228600" y="18696"/>
                      <a:pt x="114300" y="48329"/>
                      <a:pt x="0" y="77963"/>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6" name="Google Shape;3306;p8"/>
              <p:cNvSpPr/>
              <p:nvPr/>
            </p:nvSpPr>
            <p:spPr>
              <a:xfrm rot="-4037178">
                <a:off x="4818556" y="2166883"/>
                <a:ext cx="419920" cy="45719"/>
              </a:xfrm>
              <a:custGeom>
                <a:avLst/>
                <a:gdLst/>
                <a:ahLst/>
                <a:cxnLst/>
                <a:rect l="l" t="t" r="r" b="b"/>
                <a:pathLst>
                  <a:path w="563880" h="40762" extrusionOk="0">
                    <a:moveTo>
                      <a:pt x="563880" y="40762"/>
                    </a:moveTo>
                    <a:cubicBezTo>
                      <a:pt x="463550" y="21288"/>
                      <a:pt x="363220" y="1815"/>
                      <a:pt x="269240" y="122"/>
                    </a:cubicBezTo>
                    <a:cubicBezTo>
                      <a:pt x="175260" y="-1571"/>
                      <a:pt x="87630" y="14515"/>
                      <a:pt x="0" y="30602"/>
                    </a:cubicBezTo>
                  </a:path>
                </a:pathLst>
              </a:custGeom>
              <a:solidFill>
                <a:srgbClr val="8CAD66"/>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grpSp>
        <p:nvGrpSpPr>
          <p:cNvPr id="3307" name="Google Shape;3307;p8"/>
          <p:cNvGrpSpPr/>
          <p:nvPr/>
        </p:nvGrpSpPr>
        <p:grpSpPr>
          <a:xfrm rot="1153815">
            <a:off x="-535009" y="1402807"/>
            <a:ext cx="3225990" cy="4120713"/>
            <a:chOff x="5199461" y="1674618"/>
            <a:chExt cx="2386137" cy="2959191"/>
          </a:xfrm>
        </p:grpSpPr>
        <p:sp>
          <p:nvSpPr>
            <p:cNvPr id="3308" name="Google Shape;3308;p8"/>
            <p:cNvSpPr/>
            <p:nvPr/>
          </p:nvSpPr>
          <p:spPr>
            <a:xfrm>
              <a:off x="5263424" y="1674618"/>
              <a:ext cx="2237116" cy="2959191"/>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09" name="Google Shape;3309;p8"/>
            <p:cNvSpPr/>
            <p:nvPr/>
          </p:nvSpPr>
          <p:spPr>
            <a:xfrm rot="-189928" flipH="1">
              <a:off x="7058660" y="1724474"/>
              <a:ext cx="256260" cy="514816"/>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0" name="Google Shape;3310;p8"/>
            <p:cNvSpPr/>
            <p:nvPr/>
          </p:nvSpPr>
          <p:spPr>
            <a:xfrm>
              <a:off x="5463830" y="1753101"/>
              <a:ext cx="879308" cy="996669"/>
            </a:xfrm>
            <a:custGeom>
              <a:avLst/>
              <a:gdLst/>
              <a:ahLst/>
              <a:cxnLst/>
              <a:rect l="l" t="t" r="r" b="b"/>
              <a:pathLst>
                <a:path w="879308" h="996669" extrusionOk="0">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1" name="Google Shape;3311;p8"/>
            <p:cNvSpPr/>
            <p:nvPr/>
          </p:nvSpPr>
          <p:spPr>
            <a:xfrm>
              <a:off x="5450671" y="1801876"/>
              <a:ext cx="248412" cy="513448"/>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nvGrpSpPr>
            <p:cNvPr id="3312" name="Google Shape;3312;p8"/>
            <p:cNvGrpSpPr/>
            <p:nvPr/>
          </p:nvGrpSpPr>
          <p:grpSpPr>
            <a:xfrm>
              <a:off x="5762797" y="2329698"/>
              <a:ext cx="1355938" cy="628117"/>
              <a:chOff x="845557" y="3324777"/>
              <a:chExt cx="1355938" cy="628117"/>
            </a:xfrm>
          </p:grpSpPr>
          <p:grpSp>
            <p:nvGrpSpPr>
              <p:cNvPr id="3313" name="Google Shape;3313;p8"/>
              <p:cNvGrpSpPr/>
              <p:nvPr/>
            </p:nvGrpSpPr>
            <p:grpSpPr>
              <a:xfrm>
                <a:off x="1273679" y="3617265"/>
                <a:ext cx="499645" cy="335629"/>
                <a:chOff x="3668951" y="3199033"/>
                <a:chExt cx="499645" cy="335629"/>
              </a:xfrm>
            </p:grpSpPr>
            <p:sp>
              <p:nvSpPr>
                <p:cNvPr id="3314" name="Google Shape;3314;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5" name="Google Shape;3315;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16" name="Google Shape;3316;p8"/>
              <p:cNvGrpSpPr/>
              <p:nvPr/>
            </p:nvGrpSpPr>
            <p:grpSpPr>
              <a:xfrm>
                <a:off x="995333" y="3324777"/>
                <a:ext cx="1081875" cy="246380"/>
                <a:chOff x="3390605" y="2906545"/>
                <a:chExt cx="1081875" cy="246380"/>
              </a:xfrm>
            </p:grpSpPr>
            <p:sp>
              <p:nvSpPr>
                <p:cNvPr id="3317" name="Google Shape;3317;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8" name="Google Shape;3318;p8"/>
                <p:cNvSpPr/>
                <p:nvPr/>
              </p:nvSpPr>
              <p:spPr>
                <a:xfrm>
                  <a:off x="4215940"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19" name="Google Shape;3319;p8"/>
                <p:cNvSpPr/>
                <p:nvPr/>
              </p:nvSpPr>
              <p:spPr>
                <a:xfrm>
                  <a:off x="3470460" y="294055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0" name="Google Shape;3320;p8"/>
                <p:cNvSpPr/>
                <p:nvPr/>
              </p:nvSpPr>
              <p:spPr>
                <a:xfrm>
                  <a:off x="4294835" y="2940826"/>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1" name="Google Shape;3321;p8"/>
                <p:cNvSpPr/>
                <p:nvPr/>
              </p:nvSpPr>
              <p:spPr>
                <a:xfrm>
                  <a:off x="3559745" y="2971441"/>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22" name="Google Shape;3322;p8"/>
                <p:cNvSpPr/>
                <p:nvPr/>
              </p:nvSpPr>
              <p:spPr>
                <a:xfrm>
                  <a:off x="4384478" y="2972732"/>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23" name="Google Shape;3323;p8"/>
              <p:cNvGrpSpPr/>
              <p:nvPr/>
            </p:nvGrpSpPr>
            <p:grpSpPr>
              <a:xfrm>
                <a:off x="845557" y="3679212"/>
                <a:ext cx="211536" cy="238462"/>
                <a:chOff x="3240829" y="3260980"/>
                <a:chExt cx="211536" cy="238462"/>
              </a:xfrm>
            </p:grpSpPr>
            <p:cxnSp>
              <p:nvCxnSpPr>
                <p:cNvPr id="3324" name="Google Shape;332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5" name="Google Shape;332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26" name="Google Shape;332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27" name="Google Shape;3327;p8"/>
              <p:cNvGrpSpPr/>
              <p:nvPr/>
            </p:nvGrpSpPr>
            <p:grpSpPr>
              <a:xfrm flipH="1">
                <a:off x="1989959" y="3680275"/>
                <a:ext cx="211536" cy="238462"/>
                <a:chOff x="3240829" y="3260980"/>
                <a:chExt cx="211536" cy="238462"/>
              </a:xfrm>
            </p:grpSpPr>
            <p:cxnSp>
              <p:nvCxnSpPr>
                <p:cNvPr id="3328" name="Google Shape;3328;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29" name="Google Shape;3329;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30" name="Google Shape;3330;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sp>
          <p:nvSpPr>
            <p:cNvPr id="3331" name="Google Shape;3331;p8"/>
            <p:cNvSpPr/>
            <p:nvPr/>
          </p:nvSpPr>
          <p:spPr>
            <a:xfrm rot="748035">
              <a:off x="6971453" y="3317483"/>
              <a:ext cx="560152" cy="561388"/>
            </a:xfrm>
            <a:prstGeom prst="chord">
              <a:avLst>
                <a:gd name="adj1" fmla="val 2700000"/>
                <a:gd name="adj2" fmla="val 16200000"/>
              </a:avLst>
            </a:pr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32" name="Google Shape;3332;p8"/>
            <p:cNvSpPr/>
            <p:nvPr/>
          </p:nvSpPr>
          <p:spPr>
            <a:xfrm rot="-719861" flipH="1">
              <a:off x="5267137" y="3456269"/>
              <a:ext cx="605585" cy="714770"/>
            </a:xfrm>
            <a:custGeom>
              <a:avLst/>
              <a:gdLst/>
              <a:ahLst/>
              <a:cxnLst/>
              <a:rect l="l" t="t" r="r" b="b"/>
              <a:pathLst>
                <a:path w="605585" h="714770" extrusionOk="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grpSp>
      <p:grpSp>
        <p:nvGrpSpPr>
          <p:cNvPr id="3333" name="Google Shape;3333;p8"/>
          <p:cNvGrpSpPr/>
          <p:nvPr/>
        </p:nvGrpSpPr>
        <p:grpSpPr>
          <a:xfrm rot="1225870">
            <a:off x="-372663" y="3539047"/>
            <a:ext cx="3004895" cy="4070269"/>
            <a:chOff x="6997471" y="2147161"/>
            <a:chExt cx="2663841" cy="3692953"/>
          </a:xfrm>
        </p:grpSpPr>
        <p:sp>
          <p:nvSpPr>
            <p:cNvPr id="3334" name="Google Shape;3334;p8"/>
            <p:cNvSpPr/>
            <p:nvPr/>
          </p:nvSpPr>
          <p:spPr>
            <a:xfrm>
              <a:off x="6997471" y="2147161"/>
              <a:ext cx="2663841" cy="3692953"/>
            </a:xfrm>
            <a:custGeom>
              <a:avLst/>
              <a:gdLst/>
              <a:ahLst/>
              <a:cxnLst/>
              <a:rect l="l" t="t" r="r" b="b"/>
              <a:pathLst>
                <a:path w="591041" h="830335" extrusionOk="0">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35" name="Google Shape;3335;p8"/>
            <p:cNvGrpSpPr/>
            <p:nvPr/>
          </p:nvGrpSpPr>
          <p:grpSpPr>
            <a:xfrm>
              <a:off x="7236306" y="2161336"/>
              <a:ext cx="2259374" cy="1075005"/>
              <a:chOff x="7228461" y="2170574"/>
              <a:chExt cx="2259374" cy="1075005"/>
            </a:xfrm>
          </p:grpSpPr>
          <p:sp>
            <p:nvSpPr>
              <p:cNvPr id="3336" name="Google Shape;3336;p8"/>
              <p:cNvSpPr/>
              <p:nvPr/>
            </p:nvSpPr>
            <p:spPr>
              <a:xfrm>
                <a:off x="7228461" y="2248287"/>
                <a:ext cx="1117285" cy="997292"/>
              </a:xfrm>
              <a:custGeom>
                <a:avLst/>
                <a:gdLst/>
                <a:ahLst/>
                <a:cxnLst/>
                <a:rect l="l" t="t" r="r" b="b"/>
                <a:pathLst>
                  <a:path w="1117285" h="997292" extrusionOk="0">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7" name="Google Shape;3337;p8"/>
              <p:cNvSpPr/>
              <p:nvPr/>
            </p:nvSpPr>
            <p:spPr>
              <a:xfrm rot="-271046" flipH="1">
                <a:off x="8267268" y="2215721"/>
                <a:ext cx="1184435" cy="964223"/>
              </a:xfrm>
              <a:custGeom>
                <a:avLst/>
                <a:gdLst/>
                <a:ahLst/>
                <a:cxnLst/>
                <a:rect l="l" t="t" r="r" b="b"/>
                <a:pathLst>
                  <a:path w="1177264" h="983523" extrusionOk="0">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sp>
          <p:nvSpPr>
            <p:cNvPr id="3338" name="Google Shape;3338;p8"/>
            <p:cNvSpPr/>
            <p:nvPr/>
          </p:nvSpPr>
          <p:spPr>
            <a:xfrm>
              <a:off x="7232418" y="2293025"/>
              <a:ext cx="295796" cy="640763"/>
            </a:xfrm>
            <a:custGeom>
              <a:avLst/>
              <a:gdLst/>
              <a:ahLst/>
              <a:cxnLst/>
              <a:rect l="l" t="t" r="r" b="b"/>
              <a:pathLst>
                <a:path w="248412" h="513448" extrusionOk="0">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39" name="Google Shape;3339;p8"/>
            <p:cNvSpPr/>
            <p:nvPr/>
          </p:nvSpPr>
          <p:spPr>
            <a:xfrm rot="-189928" flipH="1">
              <a:off x="9145070" y="2199152"/>
              <a:ext cx="305141" cy="642470"/>
            </a:xfrm>
            <a:custGeom>
              <a:avLst/>
              <a:gdLst/>
              <a:ahLst/>
              <a:cxnLst/>
              <a:rect l="l" t="t" r="r" b="b"/>
              <a:pathLst>
                <a:path w="256260" h="514816" extrusionOk="0">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cap="flat" cmpd="sng">
              <a:solidFill>
                <a:schemeClr val="dk1"/>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0" name="Google Shape;3340;p8"/>
            <p:cNvSpPr/>
            <p:nvPr/>
          </p:nvSpPr>
          <p:spPr>
            <a:xfrm>
              <a:off x="7985616" y="3236341"/>
              <a:ext cx="774076" cy="695579"/>
            </a:xfrm>
            <a:prstGeom prst="flowChartConnector">
              <a:avLst/>
            </a:prstGeom>
            <a:solidFill>
              <a:srgbClr val="CE7925"/>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nvGrpSpPr>
            <p:cNvPr id="3341" name="Google Shape;3341;p8"/>
            <p:cNvGrpSpPr/>
            <p:nvPr/>
          </p:nvGrpSpPr>
          <p:grpSpPr>
            <a:xfrm>
              <a:off x="7550189" y="2944340"/>
              <a:ext cx="1614580" cy="783866"/>
              <a:chOff x="845557" y="3324777"/>
              <a:chExt cx="1355938" cy="628117"/>
            </a:xfrm>
          </p:grpSpPr>
          <p:grpSp>
            <p:nvGrpSpPr>
              <p:cNvPr id="3342" name="Google Shape;3342;p8"/>
              <p:cNvGrpSpPr/>
              <p:nvPr/>
            </p:nvGrpSpPr>
            <p:grpSpPr>
              <a:xfrm>
                <a:off x="1273679" y="3617265"/>
                <a:ext cx="499645" cy="335629"/>
                <a:chOff x="3668951" y="3199033"/>
                <a:chExt cx="499645" cy="335629"/>
              </a:xfrm>
            </p:grpSpPr>
            <p:sp>
              <p:nvSpPr>
                <p:cNvPr id="3343" name="Google Shape;3343;p8"/>
                <p:cNvSpPr/>
                <p:nvPr/>
              </p:nvSpPr>
              <p:spPr>
                <a:xfrm rot="-182582">
                  <a:off x="3673493" y="3337622"/>
                  <a:ext cx="490561" cy="184149"/>
                </a:xfrm>
                <a:custGeom>
                  <a:avLst/>
                  <a:gdLst/>
                  <a:ahLst/>
                  <a:cxnLst/>
                  <a:rect l="l" t="t" r="r" b="b"/>
                  <a:pathLst>
                    <a:path w="490561" h="184149" extrusionOk="0">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4" name="Google Shape;3344;p8"/>
                <p:cNvSpPr/>
                <p:nvPr/>
              </p:nvSpPr>
              <p:spPr>
                <a:xfrm rot="-945776">
                  <a:off x="3822367" y="3224085"/>
                  <a:ext cx="200701" cy="117505"/>
                </a:xfrm>
                <a:custGeom>
                  <a:avLst/>
                  <a:gdLst/>
                  <a:ahLst/>
                  <a:cxnLst/>
                  <a:rect l="l" t="t" r="r" b="b"/>
                  <a:pathLst>
                    <a:path w="200701" h="117505" extrusionOk="0">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5" name="Google Shape;3345;p8"/>
              <p:cNvGrpSpPr/>
              <p:nvPr/>
            </p:nvGrpSpPr>
            <p:grpSpPr>
              <a:xfrm>
                <a:off x="995333" y="3324777"/>
                <a:ext cx="256540" cy="246380"/>
                <a:chOff x="3390605" y="2906545"/>
                <a:chExt cx="256540" cy="246380"/>
              </a:xfrm>
            </p:grpSpPr>
            <p:sp>
              <p:nvSpPr>
                <p:cNvPr id="3346" name="Google Shape;3346;p8"/>
                <p:cNvSpPr/>
                <p:nvPr/>
              </p:nvSpPr>
              <p:spPr>
                <a:xfrm>
                  <a:off x="3390605" y="2906545"/>
                  <a:ext cx="256540" cy="246380"/>
                </a:xfrm>
                <a:prstGeom prst="flowChartConnector">
                  <a:avLst/>
                </a:prstGeom>
                <a:solidFill>
                  <a:srgbClr val="FFC000"/>
                </a:solid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7" name="Google Shape;3347;p8"/>
                <p:cNvSpPr/>
                <p:nvPr/>
              </p:nvSpPr>
              <p:spPr>
                <a:xfrm>
                  <a:off x="3431245" y="2941077"/>
                  <a:ext cx="175260" cy="177315"/>
                </a:xfrm>
                <a:prstGeom prst="flowChartConnector">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sp>
              <p:nvSpPr>
                <p:cNvPr id="3348" name="Google Shape;3348;p8"/>
                <p:cNvSpPr/>
                <p:nvPr/>
              </p:nvSpPr>
              <p:spPr>
                <a:xfrm>
                  <a:off x="3518875" y="2966870"/>
                  <a:ext cx="62525" cy="62358"/>
                </a:xfrm>
                <a:prstGeom prst="flowChartConnector">
                  <a:avLst/>
                </a:prstGeom>
                <a:solidFill>
                  <a:schemeClr val="lt1"/>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5E2700"/>
                    </a:solidFill>
                    <a:latin typeface="Itim"/>
                    <a:ea typeface="Itim"/>
                    <a:cs typeface="Itim"/>
                    <a:sym typeface="Itim"/>
                  </a:endParaRPr>
                </a:p>
              </p:txBody>
            </p:sp>
          </p:grpSp>
          <p:grpSp>
            <p:nvGrpSpPr>
              <p:cNvPr id="3349" name="Google Shape;3349;p8"/>
              <p:cNvGrpSpPr/>
              <p:nvPr/>
            </p:nvGrpSpPr>
            <p:grpSpPr>
              <a:xfrm>
                <a:off x="845557" y="3679212"/>
                <a:ext cx="211536" cy="238462"/>
                <a:chOff x="3240829" y="3260980"/>
                <a:chExt cx="211536" cy="238462"/>
              </a:xfrm>
            </p:grpSpPr>
            <p:cxnSp>
              <p:nvCxnSpPr>
                <p:cNvPr id="3350" name="Google Shape;3350;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1" name="Google Shape;3351;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2" name="Google Shape;3352;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nvGrpSpPr>
              <p:cNvPr id="3353" name="Google Shape;3353;p8"/>
              <p:cNvGrpSpPr/>
              <p:nvPr/>
            </p:nvGrpSpPr>
            <p:grpSpPr>
              <a:xfrm flipH="1">
                <a:off x="1989959" y="3680275"/>
                <a:ext cx="211536" cy="238462"/>
                <a:chOff x="3240829" y="3260980"/>
                <a:chExt cx="211536" cy="238462"/>
              </a:xfrm>
            </p:grpSpPr>
            <p:cxnSp>
              <p:nvCxnSpPr>
                <p:cNvPr id="3354" name="Google Shape;3354;p8"/>
                <p:cNvCxnSpPr/>
                <p:nvPr/>
              </p:nvCxnSpPr>
              <p:spPr>
                <a:xfrm rot="10800000">
                  <a:off x="3301660" y="3260980"/>
                  <a:ext cx="144979" cy="48820"/>
                </a:xfrm>
                <a:prstGeom prst="straightConnector1">
                  <a:avLst/>
                </a:prstGeom>
                <a:noFill/>
                <a:ln w="28575" cap="flat" cmpd="sng">
                  <a:solidFill>
                    <a:schemeClr val="dk1"/>
                  </a:solidFill>
                  <a:prstDash val="solid"/>
                  <a:miter lim="800000"/>
                  <a:headEnd type="none" w="sm" len="sm"/>
                  <a:tailEnd type="none" w="sm" len="sm"/>
                </a:ln>
              </p:spPr>
            </p:cxnSp>
            <p:cxnSp>
              <p:nvCxnSpPr>
                <p:cNvPr id="3355" name="Google Shape;3355;p8"/>
                <p:cNvCxnSpPr/>
                <p:nvPr/>
              </p:nvCxnSpPr>
              <p:spPr>
                <a:xfrm rot="10800000">
                  <a:off x="3240829" y="3377962"/>
                  <a:ext cx="205810" cy="6624"/>
                </a:xfrm>
                <a:prstGeom prst="straightConnector1">
                  <a:avLst/>
                </a:prstGeom>
                <a:noFill/>
                <a:ln w="28575" cap="flat" cmpd="sng">
                  <a:solidFill>
                    <a:schemeClr val="dk1"/>
                  </a:solidFill>
                  <a:prstDash val="solid"/>
                  <a:miter lim="800000"/>
                  <a:headEnd type="none" w="sm" len="sm"/>
                  <a:tailEnd type="none" w="sm" len="sm"/>
                </a:ln>
              </p:spPr>
            </p:cxnSp>
            <p:cxnSp>
              <p:nvCxnSpPr>
                <p:cNvPr id="3356" name="Google Shape;3356;p8"/>
                <p:cNvCxnSpPr/>
                <p:nvPr/>
              </p:nvCxnSpPr>
              <p:spPr>
                <a:xfrm flipH="1">
                  <a:off x="3301661" y="3449391"/>
                  <a:ext cx="150704" cy="50051"/>
                </a:xfrm>
                <a:prstGeom prst="straightConnector1">
                  <a:avLst/>
                </a:prstGeom>
                <a:noFill/>
                <a:ln w="28575" cap="flat" cmpd="sng">
                  <a:solidFill>
                    <a:schemeClr val="dk1"/>
                  </a:solidFill>
                  <a:prstDash val="solid"/>
                  <a:miter lim="800000"/>
                  <a:headEnd type="none" w="sm" len="sm"/>
                  <a:tailEnd type="none" w="sm" len="sm"/>
                </a:ln>
              </p:spPr>
            </p:cxnSp>
          </p:grpSp>
        </p:grpSp>
        <p:grpSp>
          <p:nvGrpSpPr>
            <p:cNvPr id="3357" name="Google Shape;3357;p8"/>
            <p:cNvGrpSpPr/>
            <p:nvPr/>
          </p:nvGrpSpPr>
          <p:grpSpPr>
            <a:xfrm>
              <a:off x="8696953" y="2964198"/>
              <a:ext cx="342803" cy="194817"/>
              <a:chOff x="10123398" y="2191217"/>
              <a:chExt cx="342803" cy="194817"/>
            </a:xfrm>
          </p:grpSpPr>
          <p:cxnSp>
            <p:nvCxnSpPr>
              <p:cNvPr id="3358" name="Google Shape;3358;p8"/>
              <p:cNvCxnSpPr/>
              <p:nvPr/>
            </p:nvCxnSpPr>
            <p:spPr>
              <a:xfrm rot="10800000" flipH="1">
                <a:off x="10123398" y="2191217"/>
                <a:ext cx="317556" cy="139751"/>
              </a:xfrm>
              <a:prstGeom prst="straightConnector1">
                <a:avLst/>
              </a:prstGeom>
              <a:solidFill>
                <a:srgbClr val="444642"/>
              </a:solidFill>
              <a:ln w="28575" cap="flat" cmpd="sng">
                <a:solidFill>
                  <a:schemeClr val="dk1">
                    <a:alpha val="98823"/>
                  </a:schemeClr>
                </a:solidFill>
                <a:prstDash val="solid"/>
                <a:miter lim="800000"/>
                <a:headEnd type="none" w="sm" len="sm"/>
                <a:tailEnd type="none" w="sm" len="sm"/>
              </a:ln>
            </p:spPr>
          </p:cxnSp>
          <p:cxnSp>
            <p:nvCxnSpPr>
              <p:cNvPr id="3359" name="Google Shape;3359;p8"/>
              <p:cNvCxnSpPr/>
              <p:nvPr/>
            </p:nvCxnSpPr>
            <p:spPr>
              <a:xfrm>
                <a:off x="10123398" y="2330968"/>
                <a:ext cx="342803" cy="55066"/>
              </a:xfrm>
              <a:prstGeom prst="straightConnector1">
                <a:avLst/>
              </a:prstGeom>
              <a:noFill/>
              <a:ln w="28575" cap="flat" cmpd="sng">
                <a:solidFill>
                  <a:schemeClr val="dk1">
                    <a:alpha val="98823"/>
                  </a:schemeClr>
                </a:solidFill>
                <a:prstDash val="solid"/>
                <a:miter lim="800000"/>
                <a:headEnd type="none" w="sm" len="sm"/>
                <a:tailEnd type="none" w="sm" len="sm"/>
              </a:ln>
            </p:spPr>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14"/>
                                        </p:tgtEl>
                                        <p:attrNameLst>
                                          <p:attrName>style.visibility</p:attrName>
                                        </p:attrNameLst>
                                      </p:cBhvr>
                                      <p:to>
                                        <p:strVal val="visible"/>
                                      </p:to>
                                    </p:set>
                                    <p:animEffect transition="in" filter="fade">
                                      <p:cBhvr>
                                        <p:cTn id="7" dur="1000"/>
                                        <p:tgtEl>
                                          <p:spTgt spid="3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800"/>
                  <a:buFont typeface="Itim"/>
                  <a:buNone/>
                </a:pPr>
                <a:endParaRPr sz="2800" b="0" i="0" u="none" strike="noStrike" cap="none">
                  <a:solidFill>
                    <a:srgbClr val="FFFFFF"/>
                  </a:solidFill>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sp>
        <p:nvSpPr>
          <p:cNvPr id="2" name="Rectangle 1"/>
          <p:cNvSpPr/>
          <p:nvPr/>
        </p:nvSpPr>
        <p:spPr>
          <a:xfrm>
            <a:off x="642318" y="737808"/>
            <a:ext cx="7112845" cy="707886"/>
          </a:xfrm>
          <a:prstGeom prst="rect">
            <a:avLst/>
          </a:prstGeom>
        </p:spPr>
        <p:txBody>
          <a:bodyPr wrap="none">
            <a:spAutoFit/>
          </a:bodyPr>
          <a:lstStyle/>
          <a:p>
            <a:r>
              <a:rPr lang="en-US" sz="4000" b="1" smtClean="0">
                <a:solidFill>
                  <a:srgbClr val="FF0000"/>
                </a:solidFill>
                <a:latin typeface="Times New Roman" panose="02020603050405020304" pitchFamily="18" charset="0"/>
                <a:cs typeface="Times New Roman" panose="02020603050405020304" pitchFamily="18" charset="0"/>
              </a:rPr>
              <a:t>Bài 1:Chọn </a:t>
            </a:r>
            <a:r>
              <a:rPr lang="en-US" sz="4000" b="1">
                <a:solidFill>
                  <a:srgbClr val="FF0000"/>
                </a:solidFill>
                <a:latin typeface="Times New Roman" panose="02020603050405020304" pitchFamily="18" charset="0"/>
                <a:cs typeface="Times New Roman" panose="02020603050405020304" pitchFamily="18" charset="0"/>
              </a:rPr>
              <a:t>chu vi của mỗi </a:t>
            </a:r>
            <a:r>
              <a:rPr lang="en-US" sz="4000" b="1" smtClean="0">
                <a:solidFill>
                  <a:srgbClr val="FF0000"/>
                </a:solidFill>
                <a:latin typeface="Times New Roman" panose="02020603050405020304" pitchFamily="18" charset="0"/>
                <a:cs typeface="Times New Roman" panose="02020603050405020304" pitchFamily="18" charset="0"/>
              </a:rPr>
              <a:t>hình</a:t>
            </a:r>
            <a:endParaRPr lang="en-US" sz="4000" b="1">
              <a:solidFill>
                <a:srgbClr val="FF0000"/>
              </a:solidFill>
              <a:latin typeface="Times New Roman" panose="02020603050405020304" pitchFamily="18" charset="0"/>
              <a:cs typeface="Times New Roman" panose="02020603050405020304" pitchFamily="18" charset="0"/>
            </a:endParaRPr>
          </a:p>
        </p:txBody>
      </p:sp>
      <p:pic>
        <p:nvPicPr>
          <p:cNvPr id="1026" name="Picture 2" descr="Toán lớp 3 trang 25 Luyện tập | Kết nối tri thức (ả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43408"/>
            <a:ext cx="7318610" cy="406215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1950720" y="4221480"/>
            <a:ext cx="3977640" cy="548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853874" y="4084320"/>
            <a:ext cx="1620846" cy="80772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4624670" y="3810000"/>
            <a:ext cx="1303690" cy="10820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Shape 3369"/>
        <p:cNvGrpSpPr/>
        <p:nvPr/>
      </p:nvGrpSpPr>
      <p:grpSpPr>
        <a:xfrm>
          <a:off x="0" y="0"/>
          <a:ext cx="0" cy="0"/>
          <a:chOff x="0" y="0"/>
          <a:chExt cx="0" cy="0"/>
        </a:xfrm>
      </p:grpSpPr>
      <p:grpSp>
        <p:nvGrpSpPr>
          <p:cNvPr id="3370" name="Google Shape;3370;p9"/>
          <p:cNvGrpSpPr/>
          <p:nvPr/>
        </p:nvGrpSpPr>
        <p:grpSpPr>
          <a:xfrm>
            <a:off x="7948856" y="-425289"/>
            <a:ext cx="4295310" cy="2628347"/>
            <a:chOff x="7674178" y="-341096"/>
            <a:chExt cx="4662969" cy="1875851"/>
          </a:xfrm>
        </p:grpSpPr>
        <p:sp>
          <p:nvSpPr>
            <p:cNvPr id="3371" name="Google Shape;3371;p9"/>
            <p:cNvSpPr/>
            <p:nvPr/>
          </p:nvSpPr>
          <p:spPr>
            <a:xfrm>
              <a:off x="8177762" y="-38512"/>
              <a:ext cx="3640651" cy="1255794"/>
            </a:xfrm>
            <a:prstGeom prst="rect">
              <a:avLst/>
            </a:prstGeom>
            <a:solidFill>
              <a:srgbClr val="5E2700"/>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sp>
          <p:nvSpPr>
            <p:cNvPr id="3372" name="Google Shape;3372;p9"/>
            <p:cNvSpPr/>
            <p:nvPr/>
          </p:nvSpPr>
          <p:spPr>
            <a:xfrm>
              <a:off x="8313163" y="-23194"/>
              <a:ext cx="3334327" cy="1071303"/>
            </a:xfrm>
            <a:prstGeom prst="rect">
              <a:avLst/>
            </a:prstGeom>
            <a:solidFill>
              <a:srgbClr val="C0EEE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3" name="Google Shape;3373;p9"/>
            <p:cNvCxnSpPr>
              <a:stCxn id="3372" idx="0"/>
              <a:endCxn id="3372" idx="2"/>
            </p:cNvCxnSpPr>
            <p:nvPr/>
          </p:nvCxnSpPr>
          <p:spPr>
            <a:xfrm>
              <a:off x="9980327" y="-23194"/>
              <a:ext cx="0" cy="1071300"/>
            </a:xfrm>
            <a:prstGeom prst="straightConnector1">
              <a:avLst/>
            </a:prstGeom>
            <a:noFill/>
            <a:ln w="57150" cap="flat" cmpd="sng">
              <a:solidFill>
                <a:schemeClr val="dk1"/>
              </a:solidFill>
              <a:prstDash val="solid"/>
              <a:miter lim="800000"/>
              <a:headEnd type="none" w="sm" len="sm"/>
              <a:tailEnd type="none" w="sm" len="sm"/>
            </a:ln>
          </p:spPr>
        </p:cxnSp>
        <p:cxnSp>
          <p:nvCxnSpPr>
            <p:cNvPr id="3374" name="Google Shape;3374;p9"/>
            <p:cNvCxnSpPr/>
            <p:nvPr/>
          </p:nvCxnSpPr>
          <p:spPr>
            <a:xfrm rot="10800000" flipH="1">
              <a:off x="8656527" y="202397"/>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75" name="Google Shape;3375;p9"/>
            <p:cNvCxnSpPr/>
            <p:nvPr/>
          </p:nvCxnSpPr>
          <p:spPr>
            <a:xfrm rot="10800000" flipH="1">
              <a:off x="9114911" y="420097"/>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76" name="Google Shape;3376;p9"/>
            <p:cNvGrpSpPr/>
            <p:nvPr/>
          </p:nvGrpSpPr>
          <p:grpSpPr>
            <a:xfrm>
              <a:off x="7674178" y="-341096"/>
              <a:ext cx="1090950" cy="1870837"/>
              <a:chOff x="6203855" y="341000"/>
              <a:chExt cx="580001" cy="1597252"/>
            </a:xfrm>
          </p:grpSpPr>
          <p:sp>
            <p:nvSpPr>
              <p:cNvPr id="3377" name="Google Shape;3377;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78" name="Google Shape;3378;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79" name="Google Shape;3379;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cxnSp>
          <p:nvCxnSpPr>
            <p:cNvPr id="3380" name="Google Shape;3380;p9"/>
            <p:cNvCxnSpPr/>
            <p:nvPr/>
          </p:nvCxnSpPr>
          <p:spPr>
            <a:xfrm rot="10800000" flipH="1">
              <a:off x="10323691" y="204778"/>
              <a:ext cx="712234" cy="561532"/>
            </a:xfrm>
            <a:prstGeom prst="straightConnector1">
              <a:avLst/>
            </a:prstGeom>
            <a:noFill/>
            <a:ln w="57150" cap="flat" cmpd="sng">
              <a:solidFill>
                <a:schemeClr val="lt1"/>
              </a:solidFill>
              <a:prstDash val="solid"/>
              <a:miter lim="800000"/>
              <a:headEnd type="none" w="sm" len="sm"/>
              <a:tailEnd type="none" w="sm" len="sm"/>
            </a:ln>
          </p:spPr>
        </p:cxnSp>
        <p:cxnSp>
          <p:nvCxnSpPr>
            <p:cNvPr id="3381" name="Google Shape;3381;p9"/>
            <p:cNvCxnSpPr/>
            <p:nvPr/>
          </p:nvCxnSpPr>
          <p:spPr>
            <a:xfrm rot="10800000" flipH="1">
              <a:off x="10782075" y="422478"/>
              <a:ext cx="403241" cy="321518"/>
            </a:xfrm>
            <a:prstGeom prst="straightConnector1">
              <a:avLst/>
            </a:prstGeom>
            <a:noFill/>
            <a:ln w="57150" cap="flat" cmpd="sng">
              <a:solidFill>
                <a:schemeClr val="lt1"/>
              </a:solidFill>
              <a:prstDash val="solid"/>
              <a:miter lim="800000"/>
              <a:headEnd type="none" w="sm" len="sm"/>
              <a:tailEnd type="none" w="sm" len="sm"/>
            </a:ln>
          </p:spPr>
        </p:cxnSp>
        <p:grpSp>
          <p:nvGrpSpPr>
            <p:cNvPr id="3382" name="Google Shape;3382;p9"/>
            <p:cNvGrpSpPr/>
            <p:nvPr/>
          </p:nvGrpSpPr>
          <p:grpSpPr>
            <a:xfrm flipH="1">
              <a:off x="11246197" y="-336082"/>
              <a:ext cx="1090950" cy="1870837"/>
              <a:chOff x="6203855" y="341000"/>
              <a:chExt cx="580001" cy="1597252"/>
            </a:xfrm>
          </p:grpSpPr>
          <p:sp>
            <p:nvSpPr>
              <p:cNvPr id="3383" name="Google Shape;3383;p9"/>
              <p:cNvSpPr/>
              <p:nvPr/>
            </p:nvSpPr>
            <p:spPr>
              <a:xfrm>
                <a:off x="6203855" y="341001"/>
                <a:ext cx="580001" cy="1597251"/>
              </a:xfrm>
              <a:custGeom>
                <a:avLst/>
                <a:gdLst/>
                <a:ahLst/>
                <a:cxnLst/>
                <a:rect l="l" t="t" r="r" b="b"/>
                <a:pathLst>
                  <a:path w="580001" h="1597251" extrusionOk="0">
                    <a:moveTo>
                      <a:pt x="698" y="177614"/>
                    </a:moveTo>
                    <a:cubicBezTo>
                      <a:pt x="-5229" y="407061"/>
                      <a:pt x="28130" y="1159443"/>
                      <a:pt x="43982" y="1391734"/>
                    </a:cubicBezTo>
                    <a:cubicBezTo>
                      <a:pt x="59834" y="1624025"/>
                      <a:pt x="54206" y="1565345"/>
                      <a:pt x="95811" y="1571361"/>
                    </a:cubicBezTo>
                    <a:cubicBezTo>
                      <a:pt x="137416" y="1577377"/>
                      <a:pt x="172847" y="1588465"/>
                      <a:pt x="196382" y="1564454"/>
                    </a:cubicBezTo>
                    <a:cubicBezTo>
                      <a:pt x="219917" y="1540443"/>
                      <a:pt x="226862" y="1424754"/>
                      <a:pt x="237022" y="1427294"/>
                    </a:cubicBezTo>
                    <a:cubicBezTo>
                      <a:pt x="247182" y="1429834"/>
                      <a:pt x="236352" y="1554599"/>
                      <a:pt x="257342" y="1579694"/>
                    </a:cubicBezTo>
                    <a:cubicBezTo>
                      <a:pt x="278332" y="1604789"/>
                      <a:pt x="342813" y="1601915"/>
                      <a:pt x="362961" y="1577867"/>
                    </a:cubicBezTo>
                    <a:cubicBezTo>
                      <a:pt x="383109" y="1553819"/>
                      <a:pt x="367382" y="1434493"/>
                      <a:pt x="378233" y="1435406"/>
                    </a:cubicBezTo>
                    <a:cubicBezTo>
                      <a:pt x="389084" y="1436320"/>
                      <a:pt x="403177" y="1562449"/>
                      <a:pt x="428068" y="1583348"/>
                    </a:cubicBezTo>
                    <a:cubicBezTo>
                      <a:pt x="452959" y="1604247"/>
                      <a:pt x="506428" y="1602049"/>
                      <a:pt x="527579" y="1560800"/>
                    </a:cubicBezTo>
                    <a:cubicBezTo>
                      <a:pt x="548730" y="1519551"/>
                      <a:pt x="546672" y="1567232"/>
                      <a:pt x="554972" y="1335854"/>
                    </a:cubicBezTo>
                    <a:cubicBezTo>
                      <a:pt x="563272" y="1104476"/>
                      <a:pt x="588040" y="393514"/>
                      <a:pt x="577382" y="172534"/>
                    </a:cubicBezTo>
                    <a:cubicBezTo>
                      <a:pt x="566724" y="-48446"/>
                      <a:pt x="533356" y="31987"/>
                      <a:pt x="491023" y="9974"/>
                    </a:cubicBezTo>
                    <a:cubicBezTo>
                      <a:pt x="448690" y="-12039"/>
                      <a:pt x="406355" y="9127"/>
                      <a:pt x="313222" y="9974"/>
                    </a:cubicBezTo>
                    <a:cubicBezTo>
                      <a:pt x="220089" y="10821"/>
                      <a:pt x="140503" y="-7806"/>
                      <a:pt x="79543" y="15054"/>
                    </a:cubicBezTo>
                    <a:cubicBezTo>
                      <a:pt x="43983" y="17594"/>
                      <a:pt x="6625" y="-51833"/>
                      <a:pt x="698" y="177614"/>
                    </a:cubicBezTo>
                    <a:close/>
                  </a:path>
                </a:pathLst>
              </a:custGeom>
              <a:solidFill>
                <a:srgbClr val="FDE856"/>
              </a:solidFill>
              <a:ln w="571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2800"/>
                  <a:buFont typeface="Itim"/>
                  <a:buNone/>
                  <a:tabLst/>
                  <a:defRPr/>
                </a:pPr>
                <a:endParaRPr kumimoji="0" sz="2800" b="0" i="0" u="none" strike="noStrike" kern="0" cap="none" spc="0" normalizeH="0" baseline="0" noProof="0">
                  <a:ln>
                    <a:noFill/>
                  </a:ln>
                  <a:solidFill>
                    <a:srgbClr val="FFFFFF"/>
                  </a:solidFill>
                  <a:effectLst/>
                  <a:uLnTx/>
                  <a:uFillTx/>
                  <a:latin typeface="Itim"/>
                  <a:ea typeface="Itim"/>
                  <a:cs typeface="Itim"/>
                  <a:sym typeface="Itim"/>
                </a:endParaRPr>
              </a:p>
            </p:txBody>
          </p:sp>
          <p:cxnSp>
            <p:nvCxnSpPr>
              <p:cNvPr id="3384" name="Google Shape;3384;p9"/>
              <p:cNvCxnSpPr/>
              <p:nvPr/>
            </p:nvCxnSpPr>
            <p:spPr>
              <a:xfrm>
                <a:off x="6369507" y="341000"/>
                <a:ext cx="26934" cy="1289394"/>
              </a:xfrm>
              <a:prstGeom prst="straightConnector1">
                <a:avLst/>
              </a:prstGeom>
              <a:noFill/>
              <a:ln w="57150" cap="flat" cmpd="sng">
                <a:solidFill>
                  <a:schemeClr val="dk1"/>
                </a:solidFill>
                <a:prstDash val="solid"/>
                <a:miter lim="800000"/>
                <a:headEnd type="none" w="sm" len="sm"/>
                <a:tailEnd type="none" w="sm" len="sm"/>
              </a:ln>
            </p:spPr>
          </p:cxnSp>
          <p:cxnSp>
            <p:nvCxnSpPr>
              <p:cNvPr id="3385" name="Google Shape;3385;p9"/>
              <p:cNvCxnSpPr/>
              <p:nvPr/>
            </p:nvCxnSpPr>
            <p:spPr>
              <a:xfrm>
                <a:off x="6581002" y="341000"/>
                <a:ext cx="13358" cy="1274626"/>
              </a:xfrm>
              <a:prstGeom prst="straightConnector1">
                <a:avLst/>
              </a:prstGeom>
              <a:noFill/>
              <a:ln w="57150" cap="flat" cmpd="sng">
                <a:solidFill>
                  <a:schemeClr val="dk1"/>
                </a:solidFill>
                <a:prstDash val="solid"/>
                <a:miter lim="800000"/>
                <a:headEnd type="none" w="sm" len="sm"/>
                <a:tailEnd type="none" w="sm" len="sm"/>
              </a:ln>
            </p:spPr>
          </p:cxnSp>
        </p:grpSp>
      </p:grpSp>
      <p:pic>
        <p:nvPicPr>
          <p:cNvPr id="2050" name="Picture 2" descr="Toán lớp 3 trang 25 Luyện tập | Kết nối tri thức (ảnh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46" y="866503"/>
            <a:ext cx="7619158" cy="4240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3127" y="5423952"/>
            <a:ext cx="6327373" cy="646331"/>
          </a:xfrm>
          <a:prstGeom prst="rect">
            <a:avLst/>
          </a:prstGeom>
        </p:spPr>
        <p:txBody>
          <a:bodyPr wrap="none">
            <a:spAutoFit/>
          </a:bodyPr>
          <a:lstStyle/>
          <a:p>
            <a:r>
              <a:rPr lang="en-US" sz="3600">
                <a:solidFill>
                  <a:srgbClr val="222222"/>
                </a:solidFill>
                <a:latin typeface="Times New Roman" panose="02020603050405020304" pitchFamily="18" charset="0"/>
                <a:cs typeface="Times New Roman" panose="02020603050405020304" pitchFamily="18" charset="0"/>
              </a:rPr>
              <a:t>Theo em, Việt tính đúng hay sai?</a:t>
            </a:r>
            <a:endParaRPr lang="en-US" sz="3600">
              <a:latin typeface="Times New Roman" panose="02020603050405020304" pitchFamily="18" charset="0"/>
              <a:cs typeface="Times New Roman" panose="02020603050405020304" pitchFamily="18" charset="0"/>
            </a:endParaRPr>
          </a:p>
        </p:txBody>
      </p:sp>
      <p:sp>
        <p:nvSpPr>
          <p:cNvPr id="3" name="TextBox 2"/>
          <p:cNvSpPr txBox="1"/>
          <p:nvPr/>
        </p:nvSpPr>
        <p:spPr>
          <a:xfrm>
            <a:off x="1203960" y="244486"/>
            <a:ext cx="1341120"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Bài 2</a:t>
            </a:r>
            <a:endParaRPr 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298017"/>
      </p:ext>
    </p:extLst>
  </p:cSld>
  <p:clrMapOvr>
    <a:masterClrMapping/>
  </p:clrMapOvr>
  <p:timing>
    <p:tnLst>
      <p:par>
        <p:cTn id="1" dur="indefinite" restart="never" nodeType="tmRoot"/>
      </p:par>
    </p:tnLst>
  </p:timing>
</p:sld>
</file>

<file path=ppt/theme/theme1.xml><?xml version="1.0" encoding="utf-8"?>
<a:theme xmlns:a="http://schemas.openxmlformats.org/drawingml/2006/main" name="ธีมของ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TotalTime>
  <Words>340</Words>
  <Application>Microsoft Office PowerPoint</Application>
  <PresentationFormat>Widescreen</PresentationFormat>
  <Paragraphs>43</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Calibri</vt:lpstr>
      <vt:lpstr>Coiny</vt:lpstr>
      <vt:lpstr>Itim</vt:lpstr>
      <vt:lpstr>Pattaya</vt:lpstr>
      <vt:lpstr>Arial</vt:lpstr>
      <vt:lpstr>Times New Roman</vt:lpstr>
      <vt:lpstr>ธีมของ Office</vt:lpstr>
      <vt:lpstr>Luyện tập             trang 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Luyện tập             trang 25</dc:title>
  <dc:creator>tran thao</dc:creator>
  <cp:lastModifiedBy>Techsi.vn</cp:lastModifiedBy>
  <cp:revision>14</cp:revision>
  <dcterms:created xsi:type="dcterms:W3CDTF">2022-05-06T07:49:06Z</dcterms:created>
  <dcterms:modified xsi:type="dcterms:W3CDTF">2023-02-08T09:59:13Z</dcterms:modified>
</cp:coreProperties>
</file>