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397" r:id="rId2"/>
    <p:sldId id="372" r:id="rId3"/>
    <p:sldId id="374" r:id="rId4"/>
    <p:sldId id="373" r:id="rId5"/>
    <p:sldId id="403" r:id="rId6"/>
    <p:sldId id="375" r:id="rId7"/>
    <p:sldId id="39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8.27809" units="1/cm"/>
          <inkml:channelProperty channel="Y" name="resolution" value="8.25806" units="1/cm"/>
          <inkml:channelProperty channel="T" name="resolution" value="1" units="1/dev"/>
        </inkml:channelProperties>
      </inkml:inkSource>
      <inkml:timestamp xml:id="ts0" timeString="2023-02-03T03:35:57.7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10352 11642 0,'66'-33'31,"0"0"500,-33 33-468,33 0-1,-33 0-15,0 0-31,1 0 15,-1 0 0,0 0 16,0 0-31,0 0 31,0 0-32,0 0 16,33 0 1,-33 0-1,33 0 0,-33 0 0,0 0 16,34 0-15,-34 0-1,0 0 0</inkml:trace>
  <inkml:trace contextRef="#ctx0" brushRef="#br0" timeOffset="3220.1305">10848 11079 0,'-33'0'281,"0"0"-281,0 0 32,0 0-17,-34-33 17,34 33-1,0 0 203,33 33-203,0 34 1,0-34-17,0 0 17,0 0-17,0 0 126,0 0-110,33-33 0,-33 33-15,67 0 0,-67 0 77,33 0-46,0-33 141,0 0-126,0 0-31,0 0-15,0 0 0,0 0-1,0 0 17,33 0 30,0-33-46,-33 0 15,67 0 47</inkml:trace>
  <inkml:trace contextRef="#ctx0" brushRef="#br0" timeOffset="7048.2564">33834 3340 0</inkml:trace>
  <inkml:trace contextRef="#ctx0" brushRef="#br0" timeOffset="8848.2736">33536 2712 0</inkml:trace>
  <inkml:trace contextRef="#ctx0" brushRef="#br0" timeOffset="10395.9351">21497 926 0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DDF4-2698-4451-B3F1-7E97CC34E262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12D87-4DE5-4C8B-88EC-CE6463FD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26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212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398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921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9645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53117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877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0404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953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07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54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63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991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A204A85-8503-4F8D-BF31-C348181E34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375592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customXml" Target="../ink/ink1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175" y="139828"/>
            <a:ext cx="4064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3700" y="2166788"/>
            <a:ext cx="7562850" cy="180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8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4472C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tập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chung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Tiết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2)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</p:txBody>
      </p:sp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404315" y="43952"/>
            <a:ext cx="5383369" cy="100455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E7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D8BCC4-6811-42A7-8FDF-9C3F87113F9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527" y="-57575"/>
            <a:ext cx="2413189" cy="24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13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6" y="-377035"/>
            <a:ext cx="3456941" cy="3317219"/>
            <a:chOff x="4656006" y="-377035"/>
            <a:chExt cx="3456941" cy="33172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6" y="-377035"/>
              <a:ext cx="3317219" cy="331721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04899" y="1249918"/>
              <a:ext cx="3408048" cy="680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Luyện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chung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38648" y="1931831"/>
            <a:ext cx="394093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710073" y="2588654"/>
            <a:ext cx="4494727" cy="4494727"/>
            <a:chOff x="8710073" y="2588654"/>
            <a:chExt cx="4494727" cy="44947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02BA33D9-5366-48FC-9ED5-E863F4F9DD44}"/>
              </a:ext>
            </a:extLst>
          </p:cNvPr>
          <p:cNvSpPr/>
          <p:nvPr/>
        </p:nvSpPr>
        <p:spPr>
          <a:xfrm>
            <a:off x="678133" y="1834362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07041E6-CC3C-4F50-AE9B-384E34836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364" y="2929484"/>
            <a:ext cx="9100006" cy="228436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12C1EEF-E1AE-4934-B76C-02224049689F}"/>
              </a:ext>
            </a:extLst>
          </p:cNvPr>
          <p:cNvSpPr txBox="1"/>
          <p:nvPr/>
        </p:nvSpPr>
        <p:spPr>
          <a:xfrm>
            <a:off x="678132" y="5092791"/>
            <a:ext cx="9277237" cy="1321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tròn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4128, 5062, 6704, 7053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hàng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tră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m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lần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 l</a:t>
            </a:r>
            <a:r>
              <a:rPr lang="vi-VN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ư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ợt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là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UTM Cookies" panose="02040603050506020204" pitchFamily="18" charset="0"/>
                <a:ea typeface="+mj-ea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E1FC64-2851-4E65-B1B0-A824E9DA89BC}"/>
              </a:ext>
            </a:extLst>
          </p:cNvPr>
          <p:cNvSpPr txBox="1"/>
          <p:nvPr/>
        </p:nvSpPr>
        <p:spPr>
          <a:xfrm>
            <a:off x="3229577" y="5695208"/>
            <a:ext cx="4743648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4100, 5100, 6700, 7100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F205B6-F928-4C08-846B-62AD3080459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527" y="-57575"/>
            <a:ext cx="2413189" cy="24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656822" y="1204968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30489E-DC64-4361-86B8-F3D3440BD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704" y="2741145"/>
            <a:ext cx="8918444" cy="22960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B391D8A-A1EB-46D0-A2E5-0C91C9BCEF31}"/>
              </a:ext>
            </a:extLst>
          </p:cNvPr>
          <p:cNvSpPr/>
          <p:nvPr/>
        </p:nvSpPr>
        <p:spPr>
          <a:xfrm>
            <a:off x="6352674" y="3277762"/>
            <a:ext cx="673768" cy="633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2E72226-477F-49E4-9EFB-38B954E11782}"/>
              </a:ext>
            </a:extLst>
          </p:cNvPr>
          <p:cNvSpPr/>
          <p:nvPr/>
        </p:nvSpPr>
        <p:spPr>
          <a:xfrm>
            <a:off x="4066674" y="4404086"/>
            <a:ext cx="673768" cy="633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1F11ED-30C4-4B51-B5C7-C5C07423816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527" y="-57575"/>
            <a:ext cx="2413189" cy="24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78432" y="230162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636105" y="1010560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9DFE45-F4E6-4072-82A4-99101DBA2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087" y="3619502"/>
            <a:ext cx="4548585" cy="45485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FDDC31-E355-48CE-A2D4-BA394A9CF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137" y="1149020"/>
            <a:ext cx="9908635" cy="737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16EDBC-BE4B-41F8-8AA0-A2984AEBA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7227" y="2087644"/>
            <a:ext cx="8117615" cy="4061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39DC17-8241-4420-B3C7-254456D8FF0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527" y="-57575"/>
            <a:ext cx="2413189" cy="24131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03290" y="5943600"/>
            <a:ext cx="899652" cy="450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 smtClean="0">
                <a:solidFill>
                  <a:srgbClr val="FF0000"/>
                </a:solidFill>
                <a:latin typeface="+mj-ea"/>
                <a:ea typeface="+mj-ea"/>
              </a:rPr>
              <a:t>XIV</a:t>
            </a:r>
            <a:endParaRPr lang="en-US" sz="20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56761" y="88315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CFA589-598C-41D1-8193-A7A653285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718" y="1685863"/>
            <a:ext cx="9086564" cy="1743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A581B8-C831-4517-A02C-DF6178EBE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5377" y="3400330"/>
            <a:ext cx="5467689" cy="23432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505D90-9F3B-479E-8A75-1413C56B2441}"/>
              </a:ext>
            </a:extLst>
          </p:cNvPr>
          <p:cNvSpPr txBox="1"/>
          <p:nvPr/>
        </p:nvSpPr>
        <p:spPr>
          <a:xfrm>
            <a:off x="6096000" y="3547509"/>
            <a:ext cx="1558089" cy="7543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6125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4C009D-0199-4F28-B629-80590359E4D8}"/>
              </a:ext>
            </a:extLst>
          </p:cNvPr>
          <p:cNvSpPr txBox="1"/>
          <p:nvPr/>
        </p:nvSpPr>
        <p:spPr>
          <a:xfrm>
            <a:off x="6096000" y="4277194"/>
            <a:ext cx="1558089" cy="7543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2287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6212AC-6519-4EEE-98A1-AE50CD88415A}"/>
              </a:ext>
            </a:extLst>
          </p:cNvPr>
          <p:cNvSpPr txBox="1"/>
          <p:nvPr/>
        </p:nvSpPr>
        <p:spPr>
          <a:xfrm>
            <a:off x="6096000" y="4976908"/>
            <a:ext cx="1558089" cy="7543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1687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E306EA-3667-4FFF-B96C-725E7F9C7F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527" y="-57575"/>
            <a:ext cx="2413189" cy="241318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3726720" y="333360"/>
              <a:ext cx="8453880" cy="38581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17360" y="324000"/>
                <a:ext cx="8472600" cy="387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326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17BBD8-DF2B-4DB9-BC4B-CDB7FDB3AC3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527" y="-57575"/>
            <a:ext cx="2413189" cy="24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E11828-7563-43D2-8973-F0B7C699B33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8527" y="-57575"/>
            <a:ext cx="2413189" cy="241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82</Words>
  <Application>Microsoft Office PowerPoint</Application>
  <PresentationFormat>Widescreen</PresentationFormat>
  <Paragraphs>27</Paragraphs>
  <Slides>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Coiny</vt:lpstr>
      <vt:lpstr>等线</vt:lpstr>
      <vt:lpstr>Source Han Sans Light</vt:lpstr>
      <vt:lpstr>Source Han Sans Regular</vt:lpstr>
      <vt:lpstr>UTM Cookies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29</cp:revision>
  <dcterms:created xsi:type="dcterms:W3CDTF">2022-06-24T08:00:03Z</dcterms:created>
  <dcterms:modified xsi:type="dcterms:W3CDTF">2023-02-03T03:42:24Z</dcterms:modified>
</cp:coreProperties>
</file>