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20"/>
  </p:notesMasterIdLst>
  <p:sldIdLst>
    <p:sldId id="295" r:id="rId5"/>
    <p:sldId id="257" r:id="rId6"/>
    <p:sldId id="287" r:id="rId7"/>
    <p:sldId id="279" r:id="rId8"/>
    <p:sldId id="2636" r:id="rId9"/>
    <p:sldId id="286" r:id="rId10"/>
    <p:sldId id="273" r:id="rId11"/>
    <p:sldId id="270" r:id="rId12"/>
    <p:sldId id="303" r:id="rId13"/>
    <p:sldId id="292" r:id="rId14"/>
    <p:sldId id="315" r:id="rId15"/>
    <p:sldId id="2638" r:id="rId16"/>
    <p:sldId id="274" r:id="rId17"/>
    <p:sldId id="263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33.pn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4.svg"/><Relationship Id="rId3" Type="http://schemas.openxmlformats.org/officeDocument/2006/relationships/image" Target="../media/image31.png"/><Relationship Id="rId7" Type="http://schemas.openxmlformats.org/officeDocument/2006/relationships/image" Target="../media/image58.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2.png"/><Relationship Id="rId11" Type="http://schemas.openxmlformats.org/officeDocument/2006/relationships/image" Target="../media/image53.png"/><Relationship Id="rId5" Type="http://schemas.openxmlformats.org/officeDocument/2006/relationships/image" Target="../media/image33.png"/><Relationship Id="rId15" Type="http://schemas.openxmlformats.org/officeDocument/2006/relationships/image" Target="../media/image66.sv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7.sv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45.svg"/><Relationship Id="rId5" Type="http://schemas.openxmlformats.org/officeDocument/2006/relationships/image" Target="../media/image31.png"/><Relationship Id="rId15" Type="http://schemas.openxmlformats.org/officeDocument/2006/relationships/image" Target="../media/image49.svg"/><Relationship Id="rId10"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43.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7.jpe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Chim chích</a:t>
            </a:r>
            <a:r>
              <a:rPr kumimoji="0" lang="en-US" sz="2800" b="0" i="0" u="none" strike="noStrike" kern="1200" cap="none" spc="0" normalizeH="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en-US" sz="2800" dirty="0" smtClean="0">
                <a:latin typeface="+mj-lt"/>
              </a:rPr>
              <a:t>   </a:t>
            </a:r>
            <a:r>
              <a:rPr lang="vi-VN" sz="2800" dirty="0" smtClean="0">
                <a:latin typeface="+mj-lt"/>
              </a:rPr>
              <a:t>Vườn </a:t>
            </a:r>
            <a:r>
              <a:rPr lang="vi-VN" sz="2800" dirty="0">
                <a:latin typeface="+mj-lt"/>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dirty="0">
                <a:latin typeface="+mj-lt"/>
              </a:rPr>
            </a:br>
            <a:r>
              <a:rPr lang="en-US" sz="2800" dirty="0" smtClean="0">
                <a:latin typeface="+mj-lt"/>
              </a:rPr>
              <a:t>                                                                                          </a:t>
            </a:r>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Lâm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smtClean="0">
                <a:solidFill>
                  <a:srgbClr val="C00000"/>
                </a:solidFill>
                <a:latin typeface="+mj-lt"/>
              </a:rPr>
              <a:t>Các </a:t>
            </a:r>
            <a:r>
              <a:rPr lang="vi-VN" sz="2800">
                <a:solidFill>
                  <a:srgbClr val="C00000"/>
                </a:solidFill>
                <a:latin typeface="+mj-lt"/>
              </a:rPr>
              <a:t>từ ngữ chỉ địa danh trong đoạn văn là: Cúc Phương, Ninh Bình, Hòa Bình, Thanh Hóa, Việt Nam, Nho </a:t>
            </a:r>
            <a:r>
              <a:rPr lang="vi-VN" sz="2800" smtClean="0">
                <a:solidFill>
                  <a:srgbClr val="C00000"/>
                </a:solidFill>
                <a:latin typeface="+mj-lt"/>
              </a:rPr>
              <a:t>Quan</a:t>
            </a:r>
            <a:r>
              <a:rPr lang="en-US" sz="2800" smtClean="0">
                <a:solidFill>
                  <a:srgbClr val="C00000"/>
                </a:solidFill>
                <a:latin typeface="+mj-lt"/>
              </a:rPr>
              <a:t>.</a:t>
            </a:r>
            <a:r>
              <a:rPr lang="vi-VN" sz="2800">
                <a:solidFill>
                  <a:srgbClr val="C00000"/>
                </a:solidFill>
                <a:latin typeface="+mj-lt"/>
              </a:rPr>
              <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3. Chọn</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i="1" smtClean="0">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smtClean="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t/>
            </a: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150748" y="1530105"/>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683877" y="701417"/>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noProof="0" smtClean="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Chim chích</a:t>
            </a:r>
            <a:r>
              <a:rPr kumimoji="0" lang="en-US" sz="3200" b="0" i="0" u="none" strike="noStrike" kern="1200" cap="none" spc="0" normalizeH="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ppt_x"/>
                                          </p:val>
                                        </p:tav>
                                        <p:tav tm="100000">
                                          <p:val>
                                            <p:strVal val="#ppt_x"/>
                                          </p:val>
                                        </p:tav>
                                      </p:tavLst>
                                    </p:anim>
                                    <p:anim calcmode="lin" valueType="num">
                                      <p:cBhvr additive="base">
                                        <p:cTn id="5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smtClean="0">
                <a:latin typeface="Times New Roman" panose="02020603050405020304" pitchFamily="18" charset="0"/>
                <a:cs typeface="Times New Roman" panose="02020603050405020304" pitchFamily="18" charset="0"/>
              </a:rPr>
              <a:t>     </a:t>
            </a:r>
            <a:r>
              <a:rPr lang="en-US" sz="6000" b="1" smtClean="0">
                <a:solidFill>
                  <a:srgbClr val="FF0000"/>
                </a:solidFill>
                <a:latin typeface="Times New Roman" panose="02020603050405020304" pitchFamily="18" charset="0"/>
                <a:cs typeface="Times New Roman" panose="02020603050405020304" pitchFamily="18" charset="0"/>
              </a:rPr>
              <a:t>Nghe – viết </a:t>
            </a:r>
          </a:p>
          <a:p>
            <a:r>
              <a:rPr lang="en-US" sz="6000" b="1" smtClean="0">
                <a:solidFill>
                  <a:srgbClr val="FF0000"/>
                </a:solidFill>
                <a:latin typeface="Times New Roman" panose="02020603050405020304" pitchFamily="18" charset="0"/>
                <a:cs typeface="Times New Roman" panose="02020603050405020304" pitchFamily="18" charset="0"/>
              </a:rPr>
              <a:t>Chim chích bông</a:t>
            </a:r>
            <a:endParaRPr 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722671" y="1583757"/>
            <a:ext cx="9176276" cy="2677656"/>
          </a:xfrm>
          <a:prstGeom prst="rect">
            <a:avLst/>
          </a:prstGeom>
          <a:noFill/>
        </p:spPr>
        <p:txBody>
          <a:bodyPr wrap="square">
            <a:spAutoFit/>
          </a:bodyPr>
          <a:lstStyle/>
          <a:p>
            <a:r>
              <a:rPr lang="en-US" sz="2800" b="1" dirty="0" smtClean="0">
                <a:solidFill>
                  <a:schemeClr val="tx1">
                    <a:lumMod val="50000"/>
                  </a:schemeClr>
                </a:solidFill>
                <a:latin typeface="+mj-lt"/>
              </a:rPr>
              <a:t>      </a:t>
            </a:r>
            <a:r>
              <a:rPr lang="vi-VN" sz="2800" b="1" dirty="0" smtClean="0">
                <a:solidFill>
                  <a:schemeClr val="tx1">
                    <a:lumMod val="50000"/>
                  </a:schemeClr>
                </a:solidFill>
                <a:latin typeface="+mj-lt"/>
              </a:rPr>
              <a:t>Chích </a:t>
            </a:r>
            <a:r>
              <a:rPr lang="vi-VN" sz="2800" b="1" dirty="0">
                <a:solidFill>
                  <a:schemeClr val="tx1">
                    <a:lumMod val="50000"/>
                  </a:schemeClr>
                </a:solidFill>
                <a:latin typeface="+mj-lt"/>
              </a:rPr>
              <a:t>bông là một con chim bé xinh </a:t>
            </a:r>
            <a:r>
              <a:rPr lang="vi-VN" sz="2800" b="1" dirty="0" smtClean="0">
                <a:solidFill>
                  <a:schemeClr val="tx1">
                    <a:lumMod val="50000"/>
                  </a:schemeClr>
                </a:solidFill>
                <a:latin typeface="+mj-lt"/>
              </a:rPr>
              <a:t>đẹp. </a:t>
            </a:r>
            <a:r>
              <a:rPr lang="vi-VN" sz="2800" b="1" dirty="0">
                <a:solidFill>
                  <a:schemeClr val="tx1">
                    <a:lumMod val="50000"/>
                  </a:schemeClr>
                </a:solidFill>
                <a:latin typeface="+mj-lt"/>
              </a:rPr>
              <a:t>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a:t>
            </a:r>
            <a:r>
              <a:rPr lang="vi-VN" sz="2800" b="1" dirty="0" smtClean="0">
                <a:solidFill>
                  <a:schemeClr val="tx1">
                    <a:lumMod val="50000"/>
                  </a:schemeClr>
                </a:solidFill>
                <a:latin typeface="+mj-lt"/>
              </a:rPr>
              <a:t>Cặp </a:t>
            </a:r>
            <a:r>
              <a:rPr lang="vi-VN" sz="2800" b="1" dirty="0">
                <a:solidFill>
                  <a:schemeClr val="tx1">
                    <a:lumMod val="50000"/>
                  </a:schemeClr>
                </a:solidFill>
                <a:latin typeface="+mj-lt"/>
              </a:rPr>
              <a:t>mỏ tí hon ấy gắp sâu trên lá nhanh thoăn thoắt. </a:t>
            </a:r>
            <a:endParaRPr kumimoji="0" lang="en-US" sz="2800" b="1" i="0" u="none" strike="noStrike" kern="1200" cap="none" spc="0" normalizeH="0" baseline="0" noProof="0" dirty="0">
              <a:ln>
                <a:noFill/>
              </a:ln>
              <a:solidFill>
                <a:schemeClr val="tx1">
                  <a:lumMod val="50000"/>
                </a:schemeClr>
              </a:solidFill>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7395381" y="4257829"/>
            <a:ext cx="1778414" cy="523220"/>
          </a:xfrm>
          <a:prstGeom prst="rect">
            <a:avLst/>
          </a:prstGeom>
          <a:noFill/>
        </p:spPr>
        <p:txBody>
          <a:bodyPr wrap="square" rtlCol="0">
            <a:spAutoFit/>
          </a:bodyPr>
          <a:lstStyle/>
          <a:p>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a:t>
            </a:r>
            <a:r>
              <a:rPr lang="en-US" sz="2800" dirty="0" err="1" smtClean="0">
                <a:latin typeface="Times New Roman" panose="02020603050405020304" pitchFamily="18" charset="0"/>
                <a:ea typeface="Arial-Rounded" panose="020B0500000000000000" pitchFamily="34" charset="0"/>
                <a:cs typeface="Times New Roman" panose="02020603050405020304" pitchFamily="18" charset="0"/>
              </a:rPr>
              <a:t>Tô</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0"/>
                <a:cs typeface="Times New Roman" panose="02020603050405020304" pitchFamily="18" charset="0"/>
              </a:rPr>
              <a:t>Hoài</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286646"/>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Chim</a:t>
            </a:r>
            <a:r>
              <a:rPr kumimoji="0" lang="en-US" sz="3200" b="1" i="0"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chích</a:t>
            </a:r>
            <a:r>
              <a:rPr kumimoji="0" lang="en-US" sz="3200" b="1" i="0" u="none" strike="noStrike" kern="1200" cap="none" spc="0" normalizeH="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FF00"/>
                </a:solidFill>
                <a:effectLst/>
                <a:uLnTx/>
                <a:uFillTx/>
                <a:latin typeface="Times New Roman" panose="02020603050405020304" pitchFamily="18" charset="0"/>
                <a:cs typeface="Times New Roman" panose="02020603050405020304" pitchFamily="18" charset="0"/>
              </a:rPr>
              <a:t>bông</a:t>
            </a:r>
            <a:endPar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804963"/>
            <a:ext cx="12637303" cy="584775"/>
          </a:xfrm>
          <a:prstGeom prst="rect">
            <a:avLst/>
          </a:prstGeom>
          <a:noFill/>
        </p:spPr>
        <p:txBody>
          <a:bodyPr wrap="square" rtlCol="0">
            <a:spAutoFit/>
          </a:bodyPr>
          <a:lstStyle/>
          <a:p>
            <a:pPr lvl="0" indent="361950">
              <a:spcAft>
                <a:spcPts val="500"/>
              </a:spcAft>
            </a:pPr>
            <a:r>
              <a:rPr lang="vi-VN" sz="3200" b="1" dirty="0">
                <a:solidFill>
                  <a:schemeClr val="bg1"/>
                </a:solidFill>
                <a:latin typeface="Times New Roman" panose="02020603050405020304" pitchFamily="18" charset="0"/>
                <a:cs typeface="Times New Roman" panose="02020603050405020304" pitchFamily="18" charset="0"/>
              </a:rPr>
              <a:t>Chích bông là một con chim bé xinh </a:t>
            </a:r>
            <a:r>
              <a:rPr lang="vi-VN" sz="3200" b="1" dirty="0" smtClean="0">
                <a:solidFill>
                  <a:schemeClr val="bg1"/>
                </a:solidFill>
                <a:latin typeface="Times New Roman" panose="02020603050405020304" pitchFamily="18" charset="0"/>
                <a:cs typeface="Times New Roman" panose="02020603050405020304" pitchFamily="18" charset="0"/>
              </a:rPr>
              <a:t>đẹp</a:t>
            </a:r>
            <a:r>
              <a:rPr lang="en-US" sz="3200" b="1" dirty="0" smtClean="0">
                <a:solidFill>
                  <a:schemeClr val="bg1"/>
                </a:solidFill>
                <a:latin typeface="Times New Roman" panose="02020603050405020304" pitchFamily="18" charset="0"/>
                <a:cs typeface="Times New Roman" panose="02020603050405020304" pitchFamily="18" charset="0"/>
              </a:rPr>
              <a:t>. </a:t>
            </a:r>
            <a:r>
              <a:rPr lang="vi-VN" sz="3200" b="1" dirty="0">
                <a:solidFill>
                  <a:schemeClr val="bg1"/>
                </a:solidFill>
                <a:latin typeface="Times New Roman" panose="02020603050405020304" pitchFamily="18" charset="0"/>
                <a:cs typeface="Times New Roman" panose="02020603050405020304" pitchFamily="18" charset="0"/>
              </a:rPr>
              <a:t>Hai chân chích bông </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0" y="1359161"/>
            <a:ext cx="12192000" cy="584775"/>
          </a:xfrm>
          <a:prstGeom prst="rect">
            <a:avLst/>
          </a:prstGeom>
          <a:noFill/>
        </p:spPr>
        <p:txBody>
          <a:bodyPr wrap="square" rtlCol="0">
            <a:spAutoFit/>
          </a:bodyPr>
          <a:lstStyle/>
          <a:p>
            <a:pPr lvl="0" indent="361950" algn="just">
              <a:spcAft>
                <a:spcPts val="500"/>
              </a:spcAft>
            </a:pPr>
            <a:r>
              <a:rPr lang="vi-VN" sz="3200" b="1" dirty="0" smtClean="0">
                <a:solidFill>
                  <a:schemeClr val="bg1"/>
                </a:solidFill>
                <a:latin typeface="Times New Roman" panose="02020603050405020304" pitchFamily="18" charset="0"/>
                <a:cs typeface="Times New Roman" panose="02020603050405020304" pitchFamily="18" charset="0"/>
              </a:rPr>
              <a:t>xinh xinh bằng hai chiếc tăm.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Thế</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mà</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hai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cái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chân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tăm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ấy</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rất</a:t>
            </a:r>
            <a:r>
              <a:rPr lang="en-US" sz="3200" b="1" dirty="0" smtClean="0">
                <a:solidFill>
                  <a:schemeClr val="bg1"/>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1889994"/>
            <a:ext cx="11772899" cy="584775"/>
          </a:xfrm>
          <a:prstGeom prst="rect">
            <a:avLst/>
          </a:prstGeom>
          <a:noFill/>
        </p:spPr>
        <p:txBody>
          <a:bodyPr wrap="square" rtlCol="0">
            <a:spAutoFit/>
          </a:bodyPr>
          <a:lstStyle/>
          <a:p>
            <a:pPr lvl="0" indent="361950" algn="just">
              <a:spcAft>
                <a:spcPts val="500"/>
              </a:spcAft>
            </a:pPr>
            <a:r>
              <a:rPr lang="vi-VN" sz="3200" b="1" dirty="0" smtClean="0">
                <a:solidFill>
                  <a:schemeClr val="bg1"/>
                </a:solidFill>
                <a:latin typeface="Times New Roman" panose="02020603050405020304" pitchFamily="18" charset="0"/>
                <a:cs typeface="Times New Roman" panose="02020603050405020304" pitchFamily="18" charset="0"/>
              </a:rPr>
              <a:t>nhanh </a:t>
            </a:r>
            <a:r>
              <a:rPr lang="vi-VN" sz="3200" b="1" dirty="0">
                <a:solidFill>
                  <a:schemeClr val="bg1"/>
                </a:solidFill>
                <a:latin typeface="Times New Roman" panose="02020603050405020304" pitchFamily="18" charset="0"/>
                <a:cs typeface="Times New Roman" panose="02020603050405020304" pitchFamily="18" charset="0"/>
              </a:rPr>
              <a:t>nhẹn, được việc, nhảy </a:t>
            </a:r>
            <a:r>
              <a:rPr lang="vi-VN" sz="3200" b="1" dirty="0" smtClean="0">
                <a:solidFill>
                  <a:schemeClr val="bg1"/>
                </a:solidFill>
                <a:latin typeface="Times New Roman" panose="02020603050405020304" pitchFamily="18" charset="0"/>
                <a:cs typeface="Times New Roman" panose="02020603050405020304" pitchFamily="18" charset="0"/>
              </a:rPr>
              <a:t>cứ</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liên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liến</a:t>
            </a:r>
            <a:r>
              <a:rPr lang="en-US" sz="3200" b="1" dirty="0" smtClean="0">
                <a:solidFill>
                  <a:schemeClr val="bg1"/>
                </a:solidFill>
                <a:latin typeface="Times New Roman" panose="02020603050405020304" pitchFamily="18" charset="0"/>
                <a:cs typeface="Times New Roman" panose="02020603050405020304" pitchFamily="18" charset="0"/>
              </a:rPr>
              <a:t>. Hai </a:t>
            </a:r>
            <a:r>
              <a:rPr lang="en-US" sz="3200" b="1" dirty="0" err="1" smtClean="0">
                <a:solidFill>
                  <a:schemeClr val="bg1"/>
                </a:solidFill>
                <a:latin typeface="Times New Roman" panose="02020603050405020304" pitchFamily="18" charset="0"/>
                <a:cs typeface="Times New Roman" panose="02020603050405020304" pitchFamily="18" charset="0"/>
              </a:rPr>
              <a:t>chiếc</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cánh</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nhỏ</a:t>
            </a:r>
            <a:r>
              <a:rPr lang="en-US" sz="3200" b="1" dirty="0" smtClean="0">
                <a:solidFill>
                  <a:schemeClr val="bg1"/>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132197" y="2431676"/>
            <a:ext cx="12192000" cy="584775"/>
          </a:xfrm>
          <a:prstGeom prst="rect">
            <a:avLst/>
          </a:prstGeom>
          <a:noFill/>
        </p:spPr>
        <p:txBody>
          <a:bodyPr wrap="square" rtlCol="0">
            <a:spAutoFit/>
          </a:bodyPr>
          <a:lstStyle/>
          <a:p>
            <a:pPr lvl="0" indent="361950">
              <a:spcAft>
                <a:spcPts val="500"/>
              </a:spcAft>
            </a:pPr>
            <a:r>
              <a:rPr lang="vi-VN" sz="3200" b="1" dirty="0" smtClean="0">
                <a:solidFill>
                  <a:schemeClr val="bg1"/>
                </a:solidFill>
                <a:latin typeface="Times New Roman" panose="02020603050405020304" pitchFamily="18" charset="0"/>
                <a:cs typeface="Times New Roman" panose="02020603050405020304" pitchFamily="18" charset="0"/>
              </a:rPr>
              <a:t>xíu</a:t>
            </a:r>
            <a:r>
              <a:rPr lang="vi-VN" sz="3200" b="1" dirty="0">
                <a:solidFill>
                  <a:schemeClr val="bg1"/>
                </a:solidFill>
                <a:latin typeface="Times New Roman" panose="02020603050405020304" pitchFamily="18" charset="0"/>
                <a:cs typeface="Times New Roman" panose="02020603050405020304" pitchFamily="18" charset="0"/>
              </a:rPr>
              <a:t>. Cánh nhỏ mà xoải </a:t>
            </a:r>
            <a:r>
              <a:rPr lang="vi-VN" sz="3200" b="1" dirty="0" smtClean="0">
                <a:solidFill>
                  <a:schemeClr val="bg1"/>
                </a:solidFill>
                <a:latin typeface="Times New Roman" panose="02020603050405020304" pitchFamily="18" charset="0"/>
                <a:cs typeface="Times New Roman" panose="02020603050405020304" pitchFamily="18" charset="0"/>
              </a:rPr>
              <a:t>nhanh</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vun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vút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Cặp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mỏ</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chích</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bông</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bé</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tí</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tẹo</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2982332"/>
            <a:ext cx="12309795" cy="584775"/>
          </a:xfrm>
          <a:prstGeom prst="rect">
            <a:avLst/>
          </a:prstGeom>
          <a:noFill/>
        </p:spPr>
        <p:txBody>
          <a:bodyPr wrap="square" rtlCol="0">
            <a:spAutoFit/>
          </a:bodyPr>
          <a:lstStyle/>
          <a:p>
            <a:pPr lvl="0" indent="361950" algn="just">
              <a:spcAft>
                <a:spcPts val="500"/>
              </a:spcAft>
            </a:pPr>
            <a:r>
              <a:rPr lang="vi-VN" sz="3200" b="1" dirty="0" smtClean="0">
                <a:solidFill>
                  <a:schemeClr val="bg1"/>
                </a:solidFill>
                <a:latin typeface="Times New Roman" panose="02020603050405020304" pitchFamily="18" charset="0"/>
                <a:cs typeface="Times New Roman" panose="02020603050405020304" pitchFamily="18" charset="0"/>
              </a:rPr>
              <a:t>bằng </a:t>
            </a:r>
            <a:r>
              <a:rPr lang="vi-VN" sz="3200" b="1" dirty="0">
                <a:solidFill>
                  <a:schemeClr val="bg1"/>
                </a:solidFill>
                <a:latin typeface="Times New Roman" panose="02020603050405020304" pitchFamily="18" charset="0"/>
                <a:cs typeface="Times New Roman" panose="02020603050405020304" pitchFamily="18" charset="0"/>
              </a:rPr>
              <a:t>hai mảnh vỏ trấu </a:t>
            </a:r>
            <a:r>
              <a:rPr lang="en-US" sz="3200" b="1" dirty="0" err="1" smtClean="0">
                <a:solidFill>
                  <a:schemeClr val="bg1"/>
                </a:solidFill>
                <a:latin typeface="Times New Roman" panose="02020603050405020304" pitchFamily="18" charset="0"/>
                <a:cs typeface="Times New Roman" panose="02020603050405020304" pitchFamily="18" charset="0"/>
              </a:rPr>
              <a:t>chắp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lại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Cặp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mỏ</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tí</a:t>
            </a:r>
            <a:r>
              <a:rPr lang="en-US" sz="3200" b="1" dirty="0" smtClean="0">
                <a:solidFill>
                  <a:schemeClr val="bg1"/>
                </a:solidFill>
                <a:latin typeface="Times New Roman" panose="02020603050405020304" pitchFamily="18" charset="0"/>
                <a:cs typeface="Times New Roman" panose="02020603050405020304" pitchFamily="18" charset="0"/>
              </a:rPr>
              <a:t> hon </a:t>
            </a:r>
            <a:r>
              <a:rPr lang="en-US" sz="3200" b="1" dirty="0" err="1" smtClean="0">
                <a:solidFill>
                  <a:schemeClr val="bg1"/>
                </a:solidFill>
                <a:latin typeface="Times New Roman" panose="02020603050405020304" pitchFamily="18" charset="0"/>
                <a:cs typeface="Times New Roman" panose="02020603050405020304" pitchFamily="18" charset="0"/>
              </a:rPr>
              <a:t>ấy</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gắp</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sâu</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trên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lá</a:t>
            </a:r>
            <a:r>
              <a:rPr lang="en-US" sz="3200" b="1" dirty="0" smtClean="0">
                <a:solidFill>
                  <a:schemeClr val="bg1"/>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4049588"/>
            <a:ext cx="4333875" cy="584775"/>
          </a:xfrm>
          <a:prstGeom prst="rect">
            <a:avLst/>
          </a:prstGeom>
          <a:noFill/>
        </p:spPr>
        <p:txBody>
          <a:bodyPr wrap="square" rtlCol="0">
            <a:spAutoFit/>
          </a:bodyPr>
          <a:lstStyle/>
          <a:p>
            <a:pPr lvl="0" indent="361950" algn="just">
              <a:spcAft>
                <a:spcPts val="500"/>
              </a:spcAft>
            </a:pPr>
            <a:r>
              <a:rPr lang="en-US" sz="32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vi-VN" sz="32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490991"/>
            <a:ext cx="11615738" cy="584775"/>
          </a:xfrm>
          <a:prstGeom prst="rect">
            <a:avLst/>
          </a:prstGeom>
          <a:noFill/>
        </p:spPr>
        <p:txBody>
          <a:bodyPr wrap="square" rtlCol="0">
            <a:spAutoFit/>
          </a:bodyPr>
          <a:lstStyle/>
          <a:p>
            <a:pPr lvl="0" indent="361950">
              <a:spcAft>
                <a:spcPts val="500"/>
              </a:spcAft>
            </a:pPr>
            <a:r>
              <a:rPr lang="en-US" sz="3200" b="1" dirty="0" err="1" smtClean="0">
                <a:solidFill>
                  <a:schemeClr val="bg1"/>
                </a:solidFill>
                <a:latin typeface="Times New Roman" panose="02020603050405020304" pitchFamily="18" charset="0"/>
                <a:cs typeface="Times New Roman" panose="02020603050405020304" pitchFamily="18" charset="0"/>
              </a:rPr>
              <a:t>nhanh</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thoăn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thoắt</a:t>
            </a:r>
            <a:r>
              <a:rPr lang="en-US" sz="3200" b="1" dirty="0" smtClean="0">
                <a:solidFill>
                  <a:schemeClr val="bg1"/>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schemeClr val="bg1"/>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dirty="0" err="1" smtClean="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377052" y="2896233"/>
            <a:ext cx="5094664"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Chích</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bông</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là</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một</a:t>
            </a:r>
            <a:r>
              <a:rPr kumimoji="0" lang="en-US" sz="3200" b="1" i="0" u="none" strike="noStrike" kern="1200" cap="none" spc="0" normalizeH="0" noProof="0" dirty="0"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 con </a:t>
            </a:r>
            <a:r>
              <a:rPr kumimoji="0" lang="en-US" sz="3200" b="1" i="0" u="none" strike="noStrike" kern="1200" cap="none" spc="0" normalizeH="0" noProof="0" dirty="0" err="1" smtClean="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rPr>
              <a:t>chim</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HP001"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526</Words>
  <Application>Microsoft Office PowerPoint</Application>
  <PresentationFormat>Widescreen</PresentationFormat>
  <Paragraphs>66</Paragraphs>
  <Slides>15</Slides>
  <Notes>14</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15</vt:i4>
      </vt:variant>
    </vt:vector>
  </HeadingPairs>
  <TitlesOfParts>
    <vt:vector size="32" baseType="lpstr">
      <vt:lpstr>微软雅黑</vt:lpstr>
      <vt:lpstr>Arial</vt:lpstr>
      <vt:lpstr>Arial-Rounded</vt:lpstr>
      <vt:lpstr>Calibri</vt:lpstr>
      <vt:lpstr>Calibri Light</vt:lpstr>
      <vt:lpstr>Coiny</vt:lpstr>
      <vt:lpstr>等线</vt:lpstr>
      <vt:lpstr>等线 Light</vt:lpstr>
      <vt:lpstr>HP001</vt:lpstr>
      <vt:lpstr>Patrick Hand</vt:lpstr>
      <vt:lpstr>Times New Roman</vt:lpstr>
      <vt:lpstr>印品溜溜圆</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Techsi.vn</cp:lastModifiedBy>
  <cp:revision>40</cp:revision>
  <dcterms:created xsi:type="dcterms:W3CDTF">2022-06-13T02:36:19Z</dcterms:created>
  <dcterms:modified xsi:type="dcterms:W3CDTF">2023-02-07T01:46:19Z</dcterms:modified>
</cp:coreProperties>
</file>