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57" r:id="rId2"/>
    <p:sldId id="345" r:id="rId3"/>
    <p:sldId id="256" r:id="rId4"/>
    <p:sldId id="258" r:id="rId5"/>
    <p:sldId id="259" r:id="rId6"/>
    <p:sldId id="312" r:id="rId7"/>
    <p:sldId id="260" r:id="rId8"/>
    <p:sldId id="357" r:id="rId9"/>
    <p:sldId id="360" r:id="rId10"/>
    <p:sldId id="361" r:id="rId11"/>
    <p:sldId id="263" r:id="rId12"/>
    <p:sldId id="362" r:id="rId13"/>
    <p:sldId id="329" r:id="rId14"/>
  </p:sldIdLst>
  <p:sldSz cx="12161838" cy="6858000"/>
  <p:notesSz cx="6858000" cy="9144000"/>
  <p:embeddedFontLst>
    <p:embeddedFont>
      <p:font typeface="Anaheim" panose="020B0604020202020204" charset="0"/>
      <p:regular r:id="rId16"/>
    </p:embeddedFont>
    <p:embeddedFont>
      <p:font typeface="Annie Use Your Telescope" panose="020B0604020202020204" charset="0"/>
      <p:regular r:id="rId17"/>
    </p:embeddedFont>
    <p:embeddedFont>
      <p:font typeface="Barlow Condensed" panose="00000506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Exo" panose="020B060402020202020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1DA"/>
    <a:srgbClr val="FFE294"/>
    <a:srgbClr val="8ECBED"/>
    <a:srgbClr val="FFFF66"/>
    <a:srgbClr val="FFFF99"/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5" autoAdjust="0"/>
  </p:normalViewPr>
  <p:slideViewPr>
    <p:cSldViewPr snapToGrid="0">
      <p:cViewPr varScale="1">
        <p:scale>
          <a:sx n="61" d="100"/>
          <a:sy n="61" d="100"/>
        </p:scale>
        <p:origin x="10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GV cho HS thống kê rồi hỏi thêm về số lượng đồ vật nào ít nhất, nhiều nhất…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35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khen HS đếm nhanh nhất và đúng, động viên HS đếm chưa nhanh </a:t>
            </a:r>
          </a:p>
          <a:p>
            <a:r>
              <a:rPr lang="en-US"/>
              <a:t>Từ đó GV dẫn dắt vào bài</a:t>
            </a:r>
          </a:p>
        </p:txBody>
      </p:sp>
    </p:spTree>
    <p:extLst>
      <p:ext uri="{BB962C8B-B14F-4D97-AF65-F5344CB8AC3E}">
        <p14:creationId xmlns:p14="http://schemas.microsoft.com/office/powerpoint/2010/main" val="228959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fb0d0a1ea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fb0d0a1ea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9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Giới thiệu về các loại gà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0067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721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6.wdp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539069" y="510586"/>
            <a:ext cx="10514074" cy="614083"/>
            <a:chOff x="1183343" y="1464304"/>
            <a:chExt cx="10514074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9892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200"/>
                <a:t>Quan sát tranh rồi trả lời câu hỏi.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C6A01819-1E9C-4644-AC36-3956B2E788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5032954" y="1837845"/>
            <a:ext cx="6439988" cy="29046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58A614F-548D-4B65-BFEE-22202B228FA5}"/>
              </a:ext>
            </a:extLst>
          </p:cNvPr>
          <p:cNvSpPr txBox="1"/>
          <p:nvPr/>
        </p:nvSpPr>
        <p:spPr>
          <a:xfrm>
            <a:off x="878783" y="1360791"/>
            <a:ext cx="5447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a. 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1EBB2298-C22A-4D33-8D16-F0A743AE0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99817"/>
              </p:ext>
            </p:extLst>
          </p:nvPr>
        </p:nvGraphicFramePr>
        <p:xfrm>
          <a:off x="938075" y="3237456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2C4CB396-6A51-46A8-B509-641BCEC71548}"/>
              </a:ext>
            </a:extLst>
          </p:cNvPr>
          <p:cNvSpPr txBox="1"/>
          <p:nvPr/>
        </p:nvSpPr>
        <p:spPr>
          <a:xfrm>
            <a:off x="1355673" y="3811607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68A945-7A6E-4E74-96F1-4C62C5BC547D}"/>
              </a:ext>
            </a:extLst>
          </p:cNvPr>
          <p:cNvSpPr txBox="1"/>
          <p:nvPr/>
        </p:nvSpPr>
        <p:spPr>
          <a:xfrm>
            <a:off x="2514648" y="3835700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F29D39-D73C-4F8C-AB1B-186E3011E7B7}"/>
              </a:ext>
            </a:extLst>
          </p:cNvPr>
          <p:cNvSpPr txBox="1"/>
          <p:nvPr/>
        </p:nvSpPr>
        <p:spPr>
          <a:xfrm>
            <a:off x="3851563" y="3862538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36" name="Picture 35" descr="Screen Clipping">
            <a:extLst>
              <a:ext uri="{FF2B5EF4-FFF2-40B4-BE49-F238E27FC236}">
                <a16:creationId xmlns:a16="http://schemas.microsoft.com/office/drawing/2014/main" id="{963B7098-E6F4-44E6-BCF4-3F333177B9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208302" y="3315589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37" name="Picture 36" descr="Screen Clipping">
            <a:extLst>
              <a:ext uri="{FF2B5EF4-FFF2-40B4-BE49-F238E27FC236}">
                <a16:creationId xmlns:a16="http://schemas.microsoft.com/office/drawing/2014/main" id="{DDF7A2E0-ADD0-446D-B381-7B59C766AF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379227" y="3315588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38" name="Picture 37" descr="Screen Clipping">
            <a:extLst>
              <a:ext uri="{FF2B5EF4-FFF2-40B4-BE49-F238E27FC236}">
                <a16:creationId xmlns:a16="http://schemas.microsoft.com/office/drawing/2014/main" id="{515A1A6D-414B-4062-BECF-22A0CE1DD2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742001" y="3315588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3110754-745D-4E34-8C80-1B2929C24B12}"/>
              </a:ext>
            </a:extLst>
          </p:cNvPr>
          <p:cNvSpPr txBox="1"/>
          <p:nvPr/>
        </p:nvSpPr>
        <p:spPr>
          <a:xfrm>
            <a:off x="1197328" y="4933071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40" name="Picture 39" descr="Screen Clipping">
            <a:extLst>
              <a:ext uri="{FF2B5EF4-FFF2-40B4-BE49-F238E27FC236}">
                <a16:creationId xmlns:a16="http://schemas.microsoft.com/office/drawing/2014/main" id="{343DBD6C-7494-493B-B840-8FC8E24C36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650782" y="508440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41" name="Picture 40" descr="Screen Clipping">
            <a:extLst>
              <a:ext uri="{FF2B5EF4-FFF2-40B4-BE49-F238E27FC236}">
                <a16:creationId xmlns:a16="http://schemas.microsoft.com/office/drawing/2014/main" id="{496B9C3F-DAC6-410E-B215-583D7740D9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949624" y="5745280"/>
            <a:ext cx="570588" cy="410809"/>
          </a:xfrm>
          <a:prstGeom prst="roundRect">
            <a:avLst>
              <a:gd name="adj" fmla="val 29875"/>
            </a:avLst>
          </a:prstGeom>
        </p:spPr>
      </p:pic>
    </p:spTree>
    <p:extLst>
      <p:ext uri="{BB962C8B-B14F-4D97-AF65-F5344CB8AC3E}">
        <p14:creationId xmlns:p14="http://schemas.microsoft.com/office/powerpoint/2010/main" val="65630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983" y="396076"/>
            <a:ext cx="7955869" cy="1804000"/>
          </a:xfrm>
        </p:spPr>
        <p:txBody>
          <a:bodyPr/>
          <a:lstStyle/>
          <a:p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3" name="Title 15">
            <a:extLst>
              <a:ext uri="{FF2B5EF4-FFF2-40B4-BE49-F238E27FC236}">
                <a16:creationId xmlns:a16="http://schemas.microsoft.com/office/drawing/2014/main" id="{362455D3-9C05-4285-857F-04407C360AE5}"/>
              </a:ext>
            </a:extLst>
          </p:cNvPr>
          <p:cNvSpPr txBox="1">
            <a:spLocks/>
          </p:cNvSpPr>
          <p:nvPr/>
        </p:nvSpPr>
        <p:spPr>
          <a:xfrm>
            <a:off x="1153007" y="2653038"/>
            <a:ext cx="4490880" cy="1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nnie Use Your Telescope"/>
              <a:buNone/>
              <a:defRPr sz="10640" b="1" i="0" u="none" strike="noStrike" cap="none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638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 kê số lượng một số loại cây ở sân trường.</a:t>
            </a:r>
          </a:p>
        </p:txBody>
      </p:sp>
      <p:pic>
        <p:nvPicPr>
          <p:cNvPr id="1026" name="Picture 2" descr="Download HD Student Classroom Cartoon Clip Art - Classroom Cartoon  Transparent PNG Image - NicePNG.com">
            <a:extLst>
              <a:ext uri="{FF2B5EF4-FFF2-40B4-BE49-F238E27FC236}">
                <a16:creationId xmlns:a16="http://schemas.microsoft.com/office/drawing/2014/main" id="{0E328A5E-E7CB-49D6-B3DA-E8A04FBF1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399" y="1948000"/>
            <a:ext cx="4249245" cy="29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038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676" y="82449"/>
            <a:ext cx="11174485" cy="1723941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  <a:p>
            <a:pPr algn="ctr"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THI ĐẾM NHANH TRONG LỚP HỌC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12390F-5360-4A59-9AE6-07030BA4FA64}"/>
              </a:ext>
            </a:extLst>
          </p:cNvPr>
          <p:cNvSpPr/>
          <p:nvPr/>
        </p:nvSpPr>
        <p:spPr>
          <a:xfrm>
            <a:off x="627064" y="2821900"/>
            <a:ext cx="2883157" cy="1214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Số bàn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92CF6B-2CD1-4FC7-BF3A-8F9E33C1351A}"/>
              </a:ext>
            </a:extLst>
          </p:cNvPr>
          <p:cNvSpPr/>
          <p:nvPr/>
        </p:nvSpPr>
        <p:spPr>
          <a:xfrm>
            <a:off x="4407084" y="2821899"/>
            <a:ext cx="2883157" cy="1214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Số ghế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3900CD-90F4-4252-B816-97349CC846A2}"/>
              </a:ext>
            </a:extLst>
          </p:cNvPr>
          <p:cNvSpPr/>
          <p:nvPr/>
        </p:nvSpPr>
        <p:spPr>
          <a:xfrm>
            <a:off x="8187104" y="2821898"/>
            <a:ext cx="2883157" cy="1214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Số bảng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71A424-3545-4A08-B136-4E73E70C18AE}"/>
              </a:ext>
            </a:extLst>
          </p:cNvPr>
          <p:cNvSpPr/>
          <p:nvPr/>
        </p:nvSpPr>
        <p:spPr>
          <a:xfrm>
            <a:off x="2538311" y="4751130"/>
            <a:ext cx="2883157" cy="1335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Số </a:t>
            </a:r>
          </a:p>
          <a:p>
            <a:pPr algn="ctr"/>
            <a:r>
              <a:rPr lang="en-US" sz="4400">
                <a:solidFill>
                  <a:schemeClr val="tx1"/>
                </a:solidFill>
              </a:rPr>
              <a:t>bóng đèn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239A7D-BE8C-477E-AF11-0C233AA28CF2}"/>
              </a:ext>
            </a:extLst>
          </p:cNvPr>
          <p:cNvSpPr/>
          <p:nvPr/>
        </p:nvSpPr>
        <p:spPr>
          <a:xfrm>
            <a:off x="6332979" y="4751129"/>
            <a:ext cx="2883157" cy="1335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Số </a:t>
            </a:r>
          </a:p>
          <a:p>
            <a:pPr algn="ctr"/>
            <a:r>
              <a:rPr lang="en-US" sz="4400">
                <a:solidFill>
                  <a:schemeClr val="tx1"/>
                </a:solidFill>
              </a:rPr>
              <a:t>cửa số</a:t>
            </a:r>
          </a:p>
        </p:txBody>
      </p:sp>
    </p:spTree>
    <p:extLst>
      <p:ext uri="{BB962C8B-B14F-4D97-AF65-F5344CB8AC3E}">
        <p14:creationId xmlns:p14="http://schemas.microsoft.com/office/powerpoint/2010/main" val="37239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120676" y="1317323"/>
            <a:ext cx="8200342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  <a:t>CHỦ ĐỀ 13: 	LÀM QUEN VỚI YẾU TỐ</a:t>
            </a:r>
            <a:b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  <a:t>			THỐNG KÊ, XÁC SUẤT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S/100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69281" y="2977651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64: THU THẬP, PHÂN LOẠI,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KIỂM ĐẾM SỐ LIỆU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" grpId="0"/>
      <p:bldP spid="1615" grpId="0" animBg="1"/>
      <p:bldP spid="1616" grpId="0" build="p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6702" y="1253545"/>
            <a:ext cx="6468433" cy="32342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4F5D8F0-1283-4606-BFDC-CADB6CB1A17E}"/>
              </a:ext>
            </a:extLst>
          </p:cNvPr>
          <p:cNvSpPr txBox="1"/>
          <p:nvPr/>
        </p:nvSpPr>
        <p:spPr>
          <a:xfrm>
            <a:off x="104931" y="1366897"/>
            <a:ext cx="3900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    </a:t>
            </a:r>
            <a:r>
              <a:rPr lang="en-US" sz="3200" dirty="0" err="1"/>
              <a:t>Rô</a:t>
            </a:r>
            <a:r>
              <a:rPr lang="en-US" sz="3200" dirty="0"/>
              <a:t> </a:t>
            </a:r>
            <a:r>
              <a:rPr lang="en-US" sz="3200" dirty="0" err="1"/>
              <a:t>bốt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nhiệm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 </a:t>
            </a:r>
            <a:r>
              <a:rPr lang="en-US" sz="3200" dirty="0" err="1"/>
              <a:t>kiểm</a:t>
            </a:r>
            <a:r>
              <a:rPr lang="en-US" sz="3200" dirty="0"/>
              <a:t> </a:t>
            </a:r>
            <a:r>
              <a:rPr lang="en-US" sz="3200" dirty="0" err="1"/>
              <a:t>tra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phòng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E7A05EEC-8576-42FE-8796-1C97AA4FF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706944B-2E72-4A3C-A409-B1223E266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04442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20B1B4B-FB91-4448-A388-D24EBC928EE0}"/>
              </a:ext>
            </a:extLst>
          </p:cNvPr>
          <p:cNvSpPr/>
          <p:nvPr/>
        </p:nvSpPr>
        <p:spPr>
          <a:xfrm>
            <a:off x="1867988" y="4840033"/>
            <a:ext cx="1502229" cy="44742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13DB43-3325-4E50-BFC0-905FF5F04072}"/>
              </a:ext>
            </a:extLst>
          </p:cNvPr>
          <p:cNvSpPr/>
          <p:nvPr/>
        </p:nvSpPr>
        <p:spPr>
          <a:xfrm>
            <a:off x="4227237" y="4840033"/>
            <a:ext cx="1502229" cy="447427"/>
          </a:xfrm>
          <a:prstGeom prst="rect">
            <a:avLst/>
          </a:prstGeom>
          <a:solidFill>
            <a:srgbClr val="8EC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EED82D-9A84-4D95-AF3B-B585EA939981}"/>
              </a:ext>
            </a:extLst>
          </p:cNvPr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CC8110-129F-4A27-BB3C-17BEA7CE356A}"/>
              </a:ext>
            </a:extLst>
          </p:cNvPr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rgbClr val="B49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A49773-0E27-43E5-A949-5F5C33803ACA}"/>
              </a:ext>
            </a:extLst>
          </p:cNvPr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C7E340-042B-4AA9-80EF-0575E7B39869}"/>
              </a:ext>
            </a:extLst>
          </p:cNvPr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rgbClr val="8EC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005C32-901B-469A-BEE4-03354A442E6E}"/>
              </a:ext>
            </a:extLst>
          </p:cNvPr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rgbClr val="FFE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486065-8801-4919-835D-264D46F0DB33}"/>
              </a:ext>
            </a:extLst>
          </p:cNvPr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rgbClr val="B49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453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539069" y="510586"/>
            <a:ext cx="10514074" cy="614083"/>
            <a:chOff x="1183343" y="1464304"/>
            <a:chExt cx="10514074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9892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200"/>
                <a:t>Quan sát tranh rồi tìm số thích hợp.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BD34BA-71E9-42C9-B686-E282E4DE95CB}"/>
              </a:ext>
            </a:extLst>
          </p:cNvPr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2" name="Picture 61" descr="Screen Clipping">
              <a:extLst>
                <a:ext uri="{FF2B5EF4-FFF2-40B4-BE49-F238E27FC236}">
                  <a16:creationId xmlns:a16="http://schemas.microsoft.com/office/drawing/2014/main" id="{F824B731-C41C-4B60-95E2-1D0C703C0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850CBA0-14F0-4A2B-8429-815E3DF512E4}"/>
                </a:ext>
              </a:extLst>
            </p:cNvPr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C15EBFB-5F8A-48F9-B33E-63BBD7BFD4B0}"/>
              </a:ext>
            </a:extLst>
          </p:cNvPr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quạ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,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;</a:t>
            </a:r>
          </a:p>
        </p:txBody>
      </p:sp>
      <p:sp>
        <p:nvSpPr>
          <p:cNvPr id="67" name="Rounded Rectangle 8">
            <a:extLst>
              <a:ext uri="{FF2B5EF4-FFF2-40B4-BE49-F238E27FC236}">
                <a16:creationId xmlns:a16="http://schemas.microsoft.com/office/drawing/2014/main" id="{06E6BF6C-DF62-485D-BBC8-279D99678903}"/>
              </a:ext>
            </a:extLst>
          </p:cNvPr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9">
            <a:extLst>
              <a:ext uri="{FF2B5EF4-FFF2-40B4-BE49-F238E27FC236}">
                <a16:creationId xmlns:a16="http://schemas.microsoft.com/office/drawing/2014/main" id="{8AE6B661-7A85-45B6-B1C5-6A8D18E4C624}"/>
              </a:ext>
            </a:extLst>
          </p:cNvPr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10">
            <a:extLst>
              <a:ext uri="{FF2B5EF4-FFF2-40B4-BE49-F238E27FC236}">
                <a16:creationId xmlns:a16="http://schemas.microsoft.com/office/drawing/2014/main" id="{B3FDBE4F-456F-4BAF-AC30-48570F6B628E}"/>
              </a:ext>
            </a:extLst>
          </p:cNvPr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11">
            <a:extLst>
              <a:ext uri="{FF2B5EF4-FFF2-40B4-BE49-F238E27FC236}">
                <a16:creationId xmlns:a16="http://schemas.microsoft.com/office/drawing/2014/main" id="{D4D5CDA7-3B09-456B-9BBA-64A6CE39370A}"/>
              </a:ext>
            </a:extLst>
          </p:cNvPr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ube 70">
            <a:extLst>
              <a:ext uri="{FF2B5EF4-FFF2-40B4-BE49-F238E27FC236}">
                <a16:creationId xmlns:a16="http://schemas.microsoft.com/office/drawing/2014/main" id="{95BBB275-F3E6-418B-B064-B5DF85E05D93}"/>
              </a:ext>
            </a:extLst>
          </p:cNvPr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5AF9533-2D86-4C50-BB41-FA61F6ABD557}"/>
              </a:ext>
            </a:extLst>
          </p:cNvPr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Magnetic Disk 72">
            <a:extLst>
              <a:ext uri="{FF2B5EF4-FFF2-40B4-BE49-F238E27FC236}">
                <a16:creationId xmlns:a16="http://schemas.microsoft.com/office/drawing/2014/main" id="{3F90CB52-0D65-4D79-B385-B9F5A767C296}"/>
              </a:ext>
            </a:extLst>
          </p:cNvPr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5F0CF5-1856-4B64-B9EB-64D16C47E865}"/>
              </a:ext>
            </a:extLst>
          </p:cNvPr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823F6CC-9812-405F-AE23-8288EB17C66F}"/>
              </a:ext>
            </a:extLst>
          </p:cNvPr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3A9AD85-F062-4747-986A-A868CFDE304B}"/>
              </a:ext>
            </a:extLst>
          </p:cNvPr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p"/>
      <p:bldP spid="6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5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Quan sát tranh rồi trả lời.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85EBCF09-1CA0-4E1C-B93C-7E1F12979B14}"/>
              </a:ext>
            </a:extLst>
          </p:cNvPr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Screen Clipping">
            <a:extLst>
              <a:ext uri="{FF2B5EF4-FFF2-40B4-BE49-F238E27FC236}">
                <a16:creationId xmlns:a16="http://schemas.microsoft.com/office/drawing/2014/main" id="{A09C918A-9616-4AEA-B7C5-7859928BA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ACFE946-773C-42D3-9E90-D94096A9F47A}"/>
              </a:ext>
            </a:extLst>
          </p:cNvPr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9181548-60CA-4F69-92FA-A48E01245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901132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F561D6DE-8A10-4AFA-8BDF-0950D6369B7C}"/>
              </a:ext>
            </a:extLst>
          </p:cNvPr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8F14FA-85B1-47C6-9F22-189FB5F40BF6}"/>
              </a:ext>
            </a:extLst>
          </p:cNvPr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04BDF8-2F90-4B47-9021-A7A1C800847B}"/>
              </a:ext>
            </a:extLst>
          </p:cNvPr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C7B493-1D6D-4761-B5D3-C2C549A0CC44}"/>
              </a:ext>
            </a:extLst>
          </p:cNvPr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err="1"/>
              <a:t>nhiều</a:t>
            </a:r>
            <a:r>
              <a:rPr lang="en-US" sz="2800"/>
              <a:t> nhất?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err="1"/>
              <a:t>ít</a:t>
            </a:r>
            <a:r>
              <a:rPr lang="en-US" sz="2800"/>
              <a:t> nhất?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4937A5E-DB80-4DB0-9B46-875B6032D774}"/>
              </a:ext>
            </a:extLst>
          </p:cNvPr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2C8A681-8F37-4170-80FF-B467649BE8FA}"/>
              </a:ext>
            </a:extLst>
          </p:cNvPr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77F0EE-7542-4F8B-A8D8-6366D460D01D}"/>
              </a:ext>
            </a:extLst>
          </p:cNvPr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uiExpand="1" build="p"/>
      <p:bldP spid="41" grpId="0"/>
      <p:bldP spid="42" grpId="0"/>
      <p:bldP spid="43" grpId="0"/>
      <p:bldP spid="44" grpId="0" uiExpand="1" build="p"/>
      <p:bldP spid="45" grpId="0" animBg="1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Gà Trống Gà Phim Hoạt Hình Tải - gà png tải về - Miễn phí trong suốt Gia  Cầm png Tải về.">
            <a:extLst>
              <a:ext uri="{FF2B5EF4-FFF2-40B4-BE49-F238E27FC236}">
                <a16:creationId xmlns:a16="http://schemas.microsoft.com/office/drawing/2014/main" id="{0065881C-CFFF-4A5A-B373-275B7DF2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9" y="782645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on Gà Trống Biểu Tượng Thiết Kế Phim Hoạt Hình đầy Màu Sắc-phim Hoạt Hình  Véc Tơ-miễn Phí Vector Miễn Phí Tải Về">
            <a:extLst>
              <a:ext uri="{FF2B5EF4-FFF2-40B4-BE49-F238E27FC236}">
                <a16:creationId xmlns:a16="http://schemas.microsoft.com/office/drawing/2014/main" id="{954892F0-E915-4623-AA4B-D08A25D4E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27153" y="1424276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D1B66A0-706F-4295-95A9-99395579BC53}"/>
              </a:ext>
            </a:extLst>
          </p:cNvPr>
          <p:cNvGrpSpPr/>
          <p:nvPr/>
        </p:nvGrpSpPr>
        <p:grpSpPr>
          <a:xfrm>
            <a:off x="5789192" y="5205118"/>
            <a:ext cx="1937961" cy="1146128"/>
            <a:chOff x="6185832" y="4622035"/>
            <a:chExt cx="1937961" cy="1146128"/>
          </a:xfrm>
        </p:grpSpPr>
        <p:pic>
          <p:nvPicPr>
            <p:cNvPr id="23" name="Picture 6" descr="Vector Cartoon Hand Drawn Sketch Yellow Color Small Chick. Isolated..  Royalty Free Cliparts, Vectors, And Stock Illustration. Image 84861811.">
              <a:extLst>
                <a:ext uri="{FF2B5EF4-FFF2-40B4-BE49-F238E27FC236}">
                  <a16:creationId xmlns:a16="http://schemas.microsoft.com/office/drawing/2014/main" id="{E82DB309-B672-4685-A9F4-A0B4918980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39CA6DD-308F-4634-AB2C-C0CD061E692E}"/>
                </a:ext>
              </a:extLst>
            </p:cNvPr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26" name="Picture 6" descr="Vector Cartoon Hand Drawn Sketch Yellow Color Small Chick. Isolated..  Royalty Free Cliparts, Vectors, And Stock Illustration. Image 84861811.">
                <a:extLst>
                  <a:ext uri="{FF2B5EF4-FFF2-40B4-BE49-F238E27FC236}">
                    <a16:creationId xmlns:a16="http://schemas.microsoft.com/office/drawing/2014/main" id="{D66CE5EA-5512-47EC-92C0-0ABD966892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6" descr="Vector Cartoon Hand Drawn Sketch Yellow Color Small Chick. Isolated..  Royalty Free Cliparts, Vectors, And Stock Illustration. Image 84861811.">
                <a:extLst>
                  <a:ext uri="{FF2B5EF4-FFF2-40B4-BE49-F238E27FC236}">
                    <a16:creationId xmlns:a16="http://schemas.microsoft.com/office/drawing/2014/main" id="{B35E801C-050F-486F-82FF-2376B27E79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hq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6" descr="Vector Cartoon Hand Drawn Sketch Yellow Color Small Chick. Isolated..  Royalty Free Cliparts, Vectors, And Stock Illustration. Image 84861811.">
              <a:extLst>
                <a:ext uri="{FF2B5EF4-FFF2-40B4-BE49-F238E27FC236}">
                  <a16:creationId xmlns:a16="http://schemas.microsoft.com/office/drawing/2014/main" id="{84487D93-C0F9-4E02-B1F0-243A4ED7BD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B625F91F-7C05-4064-973C-0064E959B939}"/>
              </a:ext>
            </a:extLst>
          </p:cNvPr>
          <p:cNvSpPr/>
          <p:nvPr/>
        </p:nvSpPr>
        <p:spPr>
          <a:xfrm>
            <a:off x="1748594" y="1424276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ounded Rectangle 12">
            <a:extLst>
              <a:ext uri="{FF2B5EF4-FFF2-40B4-BE49-F238E27FC236}">
                <a16:creationId xmlns:a16="http://schemas.microsoft.com/office/drawing/2014/main" id="{C14D539A-17C7-4484-A0A6-0B1D12F6C19F}"/>
              </a:ext>
            </a:extLst>
          </p:cNvPr>
          <p:cNvSpPr/>
          <p:nvPr/>
        </p:nvSpPr>
        <p:spPr>
          <a:xfrm>
            <a:off x="9571794" y="4167476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Rounded Rectangle 13">
            <a:extLst>
              <a:ext uri="{FF2B5EF4-FFF2-40B4-BE49-F238E27FC236}">
                <a16:creationId xmlns:a16="http://schemas.microsoft.com/office/drawing/2014/main" id="{800EDA7B-F470-4BD7-B714-B8BB1E648CB3}"/>
              </a:ext>
            </a:extLst>
          </p:cNvPr>
          <p:cNvSpPr/>
          <p:nvPr/>
        </p:nvSpPr>
        <p:spPr>
          <a:xfrm>
            <a:off x="3951823" y="5794938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1367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</p:bldLst>
      </p:timing>
    </mc:Fallback>
  </mc:AlternateContent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946</Words>
  <Application>Microsoft Office PowerPoint</Application>
  <PresentationFormat>Custom</PresentationFormat>
  <Paragraphs>120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Boogaloo</vt:lpstr>
      <vt:lpstr>Open Sans</vt:lpstr>
      <vt:lpstr>Exo</vt:lpstr>
      <vt:lpstr>Anaheim</vt:lpstr>
      <vt:lpstr>Barriecito</vt:lpstr>
      <vt:lpstr>Lato</vt:lpstr>
      <vt:lpstr>Calibri</vt:lpstr>
      <vt:lpstr>Barlow Condensed</vt:lpstr>
      <vt:lpstr>Arial</vt:lpstr>
      <vt:lpstr>Annie Use Your Telescope</vt:lpstr>
      <vt:lpstr>Dekko</vt:lpstr>
      <vt:lpstr>RocknRoll One</vt:lpstr>
      <vt:lpstr>Math Subject for Middle School - 7th Grade: Ratio, Proportion and Percent by Slidesgo</vt:lpstr>
      <vt:lpstr>PowerPoint Presentation</vt:lpstr>
      <vt:lpstr>PowerPoint Presentation</vt:lpstr>
      <vt:lpstr>CHỦ ĐỀ 13:  LÀM QUEN VỚI YẾU TỐ    THỐNG KÊ, XÁC SUẤT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Phan Thi Linh (FE FSC DN)</cp:lastModifiedBy>
  <cp:revision>140</cp:revision>
  <dcterms:modified xsi:type="dcterms:W3CDTF">2022-03-06T05:49:11Z</dcterms:modified>
</cp:coreProperties>
</file>