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300" r:id="rId4"/>
    <p:sldId id="289" r:id="rId5"/>
    <p:sldId id="284" r:id="rId6"/>
    <p:sldId id="285" r:id="rId7"/>
    <p:sldId id="290" r:id="rId8"/>
    <p:sldId id="298" r:id="rId9"/>
    <p:sldId id="29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230" y="811530"/>
            <a:ext cx="102641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số có ba chữ số gồm các trăm, chục, đơn vị.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đọc và viết được các số có ba chữ số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chắc về cấu tạo số và thứ tự của các số có ba chữ số.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năng lực tính toán, kĩ năng hợp tác, rèn tính cẩn thận.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thích môn học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0849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xmlns="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xmlns="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xmlns="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xmlns="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xmlns="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xmlns="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xmlns="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xmlns="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xmlns="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xmlns="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xmlns="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xmlns="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xmlns="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xmlns="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xmlns="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xmlns="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xmlns="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xmlns="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xmlns="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xmlns="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xmlns="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xmlns="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xmlns="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xmlns="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xmlns="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xmlns="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xmlns="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xmlns="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xmlns="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xmlns="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xmlns="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xmlns="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xmlns="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xmlns="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xmlns="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xmlns="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xmlns="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xmlns="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xmlns="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xmlns="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xmlns="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xmlns="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xmlns="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xmlns="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xmlns="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xmlns="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xmlns="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xmlns="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xmlns="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xmlns="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xmlns="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xmlns="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xmlns="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xmlns="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xmlns="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xmlns="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xmlns="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xmlns="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250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184</cp:revision>
  <dcterms:created xsi:type="dcterms:W3CDTF">2021-06-02T01:34:28Z</dcterms:created>
  <dcterms:modified xsi:type="dcterms:W3CDTF">2023-03-05T12:35:58Z</dcterms:modified>
</cp:coreProperties>
</file>