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92" r:id="rId3"/>
    <p:sldId id="301" r:id="rId4"/>
    <p:sldId id="286" r:id="rId5"/>
    <p:sldId id="288" r:id="rId6"/>
    <p:sldId id="287" r:id="rId7"/>
    <p:sldId id="293" r:id="rId8"/>
    <p:sldId id="300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ACC6"/>
    <a:srgbClr val="000000"/>
    <a:srgbClr val="F8B1A9"/>
    <a:srgbClr val="DBEEF4"/>
    <a:srgbClr val="F15441"/>
    <a:srgbClr val="FFC000"/>
    <a:srgbClr val="002060"/>
    <a:srgbClr val="D7AA80"/>
    <a:srgbClr val="D3E5BB"/>
    <a:srgbClr val="E1D2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625" autoAdjust="0"/>
    <p:restoredTop sz="94660"/>
  </p:normalViewPr>
  <p:slideViewPr>
    <p:cSldViewPr snapToGrid="0">
      <p:cViewPr varScale="1">
        <p:scale>
          <a:sx n="71" d="100"/>
          <a:sy n="71" d="100"/>
        </p:scale>
        <p:origin x="1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127900"/>
            <a:ext cx="11613234" cy="6602204"/>
            <a:chOff x="395894" y="149216"/>
            <a:chExt cx="8518865" cy="5066113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149216"/>
              <a:ext cx="8053438" cy="5066113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796105" cy="6240131"/>
            <a:chOff x="395894" y="219519"/>
            <a:chExt cx="8653010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653010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661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702" r:id="rId7"/>
    <p:sldLayoutId id="2147483701" r:id="rId8"/>
    <p:sldLayoutId id="2147483692" r:id="rId9"/>
    <p:sldLayoutId id="2147483694" r:id="rId10"/>
    <p:sldLayoutId id="2147483693" r:id="rId11"/>
    <p:sldLayoutId id="2147483703" r:id="rId12"/>
    <p:sldLayoutId id="2147483691" r:id="rId13"/>
    <p:sldLayoutId id="2147483676" r:id="rId14"/>
    <p:sldLayoutId id="2147483677" r:id="rId15"/>
    <p:sldLayoutId id="2147483678" r:id="rId16"/>
    <p:sldLayoutId id="2147483679" r:id="rId17"/>
    <p:sldLayoutId id="2147483700" r:id="rId18"/>
    <p:sldLayoutId id="2147483680" r:id="rId19"/>
    <p:sldLayoutId id="2147483695" r:id="rId20"/>
    <p:sldLayoutId id="2147483696" r:id="rId21"/>
    <p:sldLayoutId id="2147483697" r:id="rId22"/>
    <p:sldLayoutId id="2147483698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microsoft.com/office/2007/relationships/hdphoto" Target="../media/hdphoto9.wdp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50: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SO SÁNH CÁC SỐ 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TRÒN TRĂM, TRÒN CHỤC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2115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3643" y="1065007"/>
            <a:ext cx="994797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ĐẠT: 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Biết các so sánh các số tròn trăm, tròn chục.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Biết sắp xếp các số tròn trăm, tròn chục theo thứ tự từ bé đến lớn và ngược lại; tìm số bé nhất hoặc lớn nhất trong 4 số.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Năng lực tính toán, kĩ năng so sánh số. Kĩ năng hợp tác, rèn tính cẩn thận.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thích môn học.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69952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27662222-A96B-E841-8A36-B48AC7D23500}"/>
              </a:ext>
            </a:extLst>
          </p:cNvPr>
          <p:cNvGrpSpPr/>
          <p:nvPr/>
        </p:nvGrpSpPr>
        <p:grpSpPr>
          <a:xfrm>
            <a:off x="816002" y="707500"/>
            <a:ext cx="3786414" cy="832864"/>
            <a:chOff x="816002" y="707500"/>
            <a:chExt cx="3786414" cy="832864"/>
          </a:xfrm>
        </p:grpSpPr>
        <p:sp>
          <p:nvSpPr>
            <p:cNvPr id="8" name="Rounded Rectangle 7"/>
            <p:cNvSpPr/>
            <p:nvPr/>
          </p:nvSpPr>
          <p:spPr>
            <a:xfrm>
              <a:off x="1653371" y="860223"/>
              <a:ext cx="1401557" cy="66788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816002" y="849952"/>
              <a:ext cx="690412" cy="69041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32121" y="707500"/>
              <a:ext cx="2870295" cy="820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 err="1"/>
                <a:t>Đ</a:t>
              </a:r>
              <a:r>
                <a:rPr lang="en-US" sz="3600" dirty="0"/>
                <a:t> / S  ?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012194D-1715-6B4B-8512-309DE78150B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450" y="251258"/>
            <a:ext cx="3794636" cy="202968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B2AB3B41-13C2-3045-B8B8-54D7C41C0522}"/>
              </a:ext>
            </a:extLst>
          </p:cNvPr>
          <p:cNvGrpSpPr/>
          <p:nvPr/>
        </p:nvGrpSpPr>
        <p:grpSpPr>
          <a:xfrm>
            <a:off x="935467" y="1897092"/>
            <a:ext cx="10319619" cy="3594638"/>
            <a:chOff x="935467" y="1897092"/>
            <a:chExt cx="10319619" cy="359463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0EE57F00-C5C9-2147-A3DB-138309113C45}"/>
                </a:ext>
              </a:extLst>
            </p:cNvPr>
            <p:cNvSpPr txBox="1"/>
            <p:nvPr/>
          </p:nvSpPr>
          <p:spPr>
            <a:xfrm>
              <a:off x="935467" y="1897092"/>
              <a:ext cx="10319619" cy="3594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x-none" sz="4000" dirty="0"/>
                <a:t>700  &lt;  900				520  =  250</a:t>
              </a:r>
            </a:p>
            <a:p>
              <a:pPr>
                <a:lnSpc>
                  <a:spcPct val="200000"/>
                </a:lnSpc>
              </a:pPr>
              <a:r>
                <a:rPr lang="x-none" sz="4000" dirty="0"/>
                <a:t>890  &gt;  800				270  &lt;  720</a:t>
              </a:r>
            </a:p>
            <a:p>
              <a:pPr>
                <a:lnSpc>
                  <a:spcPct val="200000"/>
                </a:lnSpc>
              </a:pPr>
              <a:r>
                <a:rPr lang="x-none" sz="4000" dirty="0"/>
                <a:t>190  =  190				460  &gt;  640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xmlns="" id="{AD41EECD-155D-BC41-965A-8DB5A97479E2}"/>
                </a:ext>
              </a:extLst>
            </p:cNvPr>
            <p:cNvSpPr/>
            <p:nvPr/>
          </p:nvSpPr>
          <p:spPr>
            <a:xfrm>
              <a:off x="3925125" y="2280947"/>
              <a:ext cx="863600" cy="863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xmlns="" id="{7A952BEE-B546-C444-831C-BAB7ADD45350}"/>
                </a:ext>
              </a:extLst>
            </p:cNvPr>
            <p:cNvSpPr/>
            <p:nvPr/>
          </p:nvSpPr>
          <p:spPr>
            <a:xfrm>
              <a:off x="3934032" y="3417454"/>
              <a:ext cx="863600" cy="863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xmlns="" id="{886B8A94-F4AE-0E48-855B-A9A79C8ACD41}"/>
                </a:ext>
              </a:extLst>
            </p:cNvPr>
            <p:cNvSpPr/>
            <p:nvPr/>
          </p:nvSpPr>
          <p:spPr>
            <a:xfrm>
              <a:off x="3925125" y="4603610"/>
              <a:ext cx="863600" cy="863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xmlns="" id="{1424153B-4CFF-A645-B81A-8CC5F40EEE4F}"/>
                </a:ext>
              </a:extLst>
            </p:cNvPr>
            <p:cNvSpPr/>
            <p:nvPr/>
          </p:nvSpPr>
          <p:spPr>
            <a:xfrm>
              <a:off x="9356107" y="2295796"/>
              <a:ext cx="863600" cy="863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xmlns="" id="{7E191F30-E629-7849-A13E-C970509FA2F7}"/>
                </a:ext>
              </a:extLst>
            </p:cNvPr>
            <p:cNvSpPr/>
            <p:nvPr/>
          </p:nvSpPr>
          <p:spPr>
            <a:xfrm>
              <a:off x="9365014" y="3432303"/>
              <a:ext cx="863600" cy="863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xmlns="" id="{74904D8B-D859-574A-87F5-A88168C9B7DA}"/>
                </a:ext>
              </a:extLst>
            </p:cNvPr>
            <p:cNvSpPr/>
            <p:nvPr/>
          </p:nvSpPr>
          <p:spPr>
            <a:xfrm>
              <a:off x="9356107" y="4618459"/>
              <a:ext cx="863600" cy="863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80E979E3-CA16-394E-8381-03B7FA8152DC}"/>
              </a:ext>
            </a:extLst>
          </p:cNvPr>
          <p:cNvSpPr txBox="1"/>
          <p:nvPr/>
        </p:nvSpPr>
        <p:spPr>
          <a:xfrm>
            <a:off x="4109158" y="2368799"/>
            <a:ext cx="55496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40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06514FDC-7EDF-0A4F-881B-5E0D00B4899E}"/>
              </a:ext>
            </a:extLst>
          </p:cNvPr>
          <p:cNvSpPr txBox="1"/>
          <p:nvPr/>
        </p:nvSpPr>
        <p:spPr>
          <a:xfrm>
            <a:off x="4109158" y="3495311"/>
            <a:ext cx="55496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40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1E268F27-0FD9-5C41-BFE0-90601777EAFF}"/>
              </a:ext>
            </a:extLst>
          </p:cNvPr>
          <p:cNvSpPr txBox="1"/>
          <p:nvPr/>
        </p:nvSpPr>
        <p:spPr>
          <a:xfrm>
            <a:off x="4109158" y="4717766"/>
            <a:ext cx="55496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40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A5042078-C425-7642-8A7B-8DCF0082D7C8}"/>
              </a:ext>
            </a:extLst>
          </p:cNvPr>
          <p:cNvSpPr txBox="1"/>
          <p:nvPr/>
        </p:nvSpPr>
        <p:spPr>
          <a:xfrm>
            <a:off x="9549046" y="2417786"/>
            <a:ext cx="526106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4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4825975E-CE97-3740-8527-7C379210A535}"/>
              </a:ext>
            </a:extLst>
          </p:cNvPr>
          <p:cNvSpPr txBox="1"/>
          <p:nvPr/>
        </p:nvSpPr>
        <p:spPr>
          <a:xfrm>
            <a:off x="9549046" y="3544298"/>
            <a:ext cx="526106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4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2AFAA073-2E25-5148-81B9-992294AF5236}"/>
              </a:ext>
            </a:extLst>
          </p:cNvPr>
          <p:cNvSpPr txBox="1"/>
          <p:nvPr/>
        </p:nvSpPr>
        <p:spPr>
          <a:xfrm>
            <a:off x="9549046" y="4766753"/>
            <a:ext cx="526106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4000" dirty="0">
                <a:solidFill>
                  <a:srgbClr val="FF0000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xmlns="" id="{C7C8E020-3831-1948-A36C-6DE158156858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3429152-A037-A543-AE6D-99BB235C8846}"/>
              </a:ext>
            </a:extLst>
          </p:cNvPr>
          <p:cNvSpPr txBox="1"/>
          <p:nvPr/>
        </p:nvSpPr>
        <p:spPr>
          <a:xfrm>
            <a:off x="1506055" y="285058"/>
            <a:ext cx="9750478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gắn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biển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lên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r>
              <a:rPr lang="en-US" sz="2800" dirty="0"/>
              <a:t> </a:t>
            </a:r>
            <a:r>
              <a:rPr lang="en-US" sz="2800" dirty="0" err="1"/>
              <a:t>kho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ngôi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đánh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AB705B0-97B7-8945-8BCF-46E35784A9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1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72" r="5398"/>
          <a:stretch/>
        </p:blipFill>
        <p:spPr>
          <a:xfrm>
            <a:off x="658090" y="1590160"/>
            <a:ext cx="10598443" cy="4752270"/>
          </a:xfrm>
          <a:prstGeom prst="rect">
            <a:avLst/>
          </a:prstGeom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xmlns="" id="{3A906526-1396-5F46-8D33-8FCB0D3856B3}"/>
              </a:ext>
            </a:extLst>
          </p:cNvPr>
          <p:cNvSpPr/>
          <p:nvPr/>
        </p:nvSpPr>
        <p:spPr>
          <a:xfrm>
            <a:off x="4384963" y="2888672"/>
            <a:ext cx="4904509" cy="727364"/>
          </a:xfrm>
          <a:custGeom>
            <a:avLst/>
            <a:gdLst>
              <a:gd name="connsiteX0" fmla="*/ 2535382 w 2535382"/>
              <a:gd name="connsiteY0" fmla="*/ 0 h 581891"/>
              <a:gd name="connsiteX1" fmla="*/ 1246910 w 2535382"/>
              <a:gd name="connsiteY1" fmla="*/ 207818 h 581891"/>
              <a:gd name="connsiteX2" fmla="*/ 0 w 2535382"/>
              <a:gd name="connsiteY2" fmla="*/ 581891 h 581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35382" h="581891">
                <a:moveTo>
                  <a:pt x="2535382" y="0"/>
                </a:moveTo>
                <a:cubicBezTo>
                  <a:pt x="2102428" y="55418"/>
                  <a:pt x="1669474" y="110836"/>
                  <a:pt x="1246910" y="207818"/>
                </a:cubicBezTo>
                <a:cubicBezTo>
                  <a:pt x="824346" y="304800"/>
                  <a:pt x="412173" y="443345"/>
                  <a:pt x="0" y="581891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xmlns="" id="{E99ABCC5-802C-914F-8142-860D134AF8C5}"/>
              </a:ext>
            </a:extLst>
          </p:cNvPr>
          <p:cNvSpPr/>
          <p:nvPr/>
        </p:nvSpPr>
        <p:spPr>
          <a:xfrm>
            <a:off x="6941127" y="2909455"/>
            <a:ext cx="831273" cy="540327"/>
          </a:xfrm>
          <a:custGeom>
            <a:avLst/>
            <a:gdLst>
              <a:gd name="connsiteX0" fmla="*/ 0 w 831273"/>
              <a:gd name="connsiteY0" fmla="*/ 0 h 540327"/>
              <a:gd name="connsiteX1" fmla="*/ 519546 w 831273"/>
              <a:gd name="connsiteY1" fmla="*/ 249381 h 540327"/>
              <a:gd name="connsiteX2" fmla="*/ 831273 w 831273"/>
              <a:gd name="connsiteY2" fmla="*/ 540327 h 54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1273" h="540327">
                <a:moveTo>
                  <a:pt x="0" y="0"/>
                </a:moveTo>
                <a:cubicBezTo>
                  <a:pt x="190500" y="79663"/>
                  <a:pt x="381001" y="159327"/>
                  <a:pt x="519546" y="249381"/>
                </a:cubicBezTo>
                <a:cubicBezTo>
                  <a:pt x="658091" y="339435"/>
                  <a:pt x="744682" y="439881"/>
                  <a:pt x="831273" y="540327"/>
                </a:cubicBezTo>
              </a:path>
            </a:pathLst>
          </a:custGeom>
          <a:ln w="57150">
            <a:solidFill>
              <a:srgbClr val="4BACC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xmlns="" id="{423635CF-938C-F143-970F-FC0C1E15207C}"/>
              </a:ext>
            </a:extLst>
          </p:cNvPr>
          <p:cNvSpPr/>
          <p:nvPr/>
        </p:nvSpPr>
        <p:spPr>
          <a:xfrm>
            <a:off x="4738255" y="2888672"/>
            <a:ext cx="5316355" cy="1745673"/>
          </a:xfrm>
          <a:custGeom>
            <a:avLst/>
            <a:gdLst>
              <a:gd name="connsiteX0" fmla="*/ 0 w 5357919"/>
              <a:gd name="connsiteY0" fmla="*/ 0 h 1704109"/>
              <a:gd name="connsiteX1" fmla="*/ 2576945 w 5357919"/>
              <a:gd name="connsiteY1" fmla="*/ 332509 h 1704109"/>
              <a:gd name="connsiteX2" fmla="*/ 4946073 w 5357919"/>
              <a:gd name="connsiteY2" fmla="*/ 1018309 h 1704109"/>
              <a:gd name="connsiteX3" fmla="*/ 5340927 w 5357919"/>
              <a:gd name="connsiteY3" fmla="*/ 1704109 h 170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7919" h="1704109">
                <a:moveTo>
                  <a:pt x="0" y="0"/>
                </a:moveTo>
                <a:cubicBezTo>
                  <a:pt x="876299" y="81395"/>
                  <a:pt x="1752599" y="162791"/>
                  <a:pt x="2576945" y="332509"/>
                </a:cubicBezTo>
                <a:cubicBezTo>
                  <a:pt x="3401291" y="502227"/>
                  <a:pt x="4485409" y="789709"/>
                  <a:pt x="4946073" y="1018309"/>
                </a:cubicBezTo>
                <a:cubicBezTo>
                  <a:pt x="5406737" y="1246909"/>
                  <a:pt x="5373832" y="1475509"/>
                  <a:pt x="5340927" y="1704109"/>
                </a:cubicBezTo>
              </a:path>
            </a:pathLst>
          </a:cu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355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xmlns="" id="{7BB83903-9C12-A347-84DD-EFB3031928FE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110E70E-4ACF-9745-9F53-75F27D6DB422}"/>
              </a:ext>
            </a:extLst>
          </p:cNvPr>
          <p:cNvSpPr txBox="1"/>
          <p:nvPr/>
        </p:nvSpPr>
        <p:spPr>
          <a:xfrm>
            <a:off x="1506055" y="278839"/>
            <a:ext cx="9549872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Rô</a:t>
            </a:r>
            <a:r>
              <a:rPr lang="en-US" sz="2800" dirty="0"/>
              <a:t>- </a:t>
            </a:r>
            <a:r>
              <a:rPr lang="en-US" sz="2800" dirty="0" err="1"/>
              <a:t>bốt</a:t>
            </a:r>
            <a:r>
              <a:rPr lang="en-US" sz="2800" dirty="0"/>
              <a:t> </a:t>
            </a:r>
            <a:r>
              <a:rPr lang="en-US" sz="2800" dirty="0" err="1"/>
              <a:t>cần</a:t>
            </a:r>
            <a:r>
              <a:rPr lang="en-US" sz="2800" dirty="0"/>
              <a:t> </a:t>
            </a:r>
            <a:r>
              <a:rPr lang="en-US" sz="2800" dirty="0" err="1"/>
              <a:t>đổi</a:t>
            </a:r>
            <a:r>
              <a:rPr lang="en-US" sz="2800" dirty="0"/>
              <a:t> </a:t>
            </a:r>
            <a:r>
              <a:rPr lang="en-US" sz="2800" dirty="0" err="1"/>
              <a:t>chỗ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tảng</a:t>
            </a:r>
            <a:r>
              <a:rPr lang="en-US" sz="2800" dirty="0"/>
              <a:t> </a:t>
            </a:r>
            <a:r>
              <a:rPr lang="en-US" sz="2800" dirty="0" err="1"/>
              <a:t>đá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5412386-945E-CB4F-AD2E-2580D28C1E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6000"/>
                    </a14:imgEffect>
                    <a14:imgEffect>
                      <a14:saturation sat="200000"/>
                    </a14:imgEffect>
                    <a14:imgEffect>
                      <a14:brightnessContrast bright="7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7" r="14600"/>
          <a:stretch/>
        </p:blipFill>
        <p:spPr>
          <a:xfrm>
            <a:off x="665016" y="1823485"/>
            <a:ext cx="10524433" cy="321102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63B97394-F204-7D4B-B1CA-1C7D3C6BF1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14" b="94828" l="85213" r="98511">
                        <a14:foregroundMark x1="85745" y1="33190" x2="93511" y2="33621"/>
                        <a14:foregroundMark x1="91596" y1="14655" x2="91596" y2="14655"/>
                        <a14:foregroundMark x1="92021" y1="87931" x2="87340" y2="88362"/>
                        <a14:foregroundMark x1="87340" y1="88362" x2="91596" y2="83621"/>
                        <a14:foregroundMark x1="91596" y1="83621" x2="96170" y2="83621"/>
                        <a14:foregroundMark x1="96170" y1="82759" x2="85957" y2="77155"/>
                        <a14:foregroundMark x1="85213" y1="85776" x2="98191" y2="78879"/>
                        <a14:foregroundMark x1="97447" y1="88793" x2="98617" y2="82759"/>
                        <a14:foregroundMark x1="97021" y1="85776" x2="87766" y2="90948"/>
                        <a14:foregroundMark x1="87766" y1="90948" x2="92766" y2="94828"/>
                        <a14:foregroundMark x1="92766" y1="93966" x2="96702" y2="94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000"/>
          <a:stretch/>
        </p:blipFill>
        <p:spPr>
          <a:xfrm>
            <a:off x="9510840" y="3859052"/>
            <a:ext cx="1653108" cy="2720109"/>
          </a:xfrm>
          <a:prstGeom prst="rect">
            <a:avLst/>
          </a:prstGeom>
        </p:spPr>
      </p:pic>
      <p:sp>
        <p:nvSpPr>
          <p:cNvPr id="40" name="Freeform 39">
            <a:extLst>
              <a:ext uri="{FF2B5EF4-FFF2-40B4-BE49-F238E27FC236}">
                <a16:creationId xmlns:a16="http://schemas.microsoft.com/office/drawing/2014/main" xmlns="" id="{7BC1692B-89BC-684C-A3DA-6D99C6DECC21}"/>
              </a:ext>
            </a:extLst>
          </p:cNvPr>
          <p:cNvSpPr/>
          <p:nvPr/>
        </p:nvSpPr>
        <p:spPr>
          <a:xfrm rot="10604500" flipH="1">
            <a:off x="5951861" y="4154846"/>
            <a:ext cx="2704553" cy="1243465"/>
          </a:xfrm>
          <a:custGeom>
            <a:avLst/>
            <a:gdLst>
              <a:gd name="connsiteX0" fmla="*/ 213843 w 2709847"/>
              <a:gd name="connsiteY0" fmla="*/ 1358048 h 1358048"/>
              <a:gd name="connsiteX1" fmla="*/ 445489 w 2709847"/>
              <a:gd name="connsiteY1" fmla="*/ 1043051 h 1358048"/>
              <a:gd name="connsiteX2" fmla="*/ 264372 w 2709847"/>
              <a:gd name="connsiteY2" fmla="*/ 1063903 h 1358048"/>
              <a:gd name="connsiteX3" fmla="*/ 1092645 w 2709847"/>
              <a:gd name="connsiteY3" fmla="*/ 128740 h 1358048"/>
              <a:gd name="connsiteX4" fmla="*/ 1276161 w 2709847"/>
              <a:gd name="connsiteY4" fmla="*/ 81260 h 1358048"/>
              <a:gd name="connsiteX5" fmla="*/ 1464822 w 2709847"/>
              <a:gd name="connsiteY5" fmla="*/ 92560 h 1358048"/>
              <a:gd name="connsiteX6" fmla="*/ 2445173 w 2709847"/>
              <a:gd name="connsiteY6" fmla="*/ 821807 h 1358048"/>
              <a:gd name="connsiteX7" fmla="*/ 2263848 w 2709847"/>
              <a:gd name="connsiteY7" fmla="*/ 840774 h 1358048"/>
              <a:gd name="connsiteX8" fmla="*/ 2558356 w 2709847"/>
              <a:gd name="connsiteY8" fmla="*/ 1097966 h 1358048"/>
              <a:gd name="connsiteX9" fmla="*/ 2709847 w 2709847"/>
              <a:gd name="connsiteY9" fmla="*/ 794122 h 1358048"/>
              <a:gd name="connsiteX10" fmla="*/ 2528408 w 2709847"/>
              <a:gd name="connsiteY10" fmla="*/ 813100 h 1358048"/>
              <a:gd name="connsiteX11" fmla="*/ 1271793 w 2709847"/>
              <a:gd name="connsiteY11" fmla="*/ 491 h 1358048"/>
              <a:gd name="connsiteX12" fmla="*/ 1271984 w 2709847"/>
              <a:gd name="connsiteY12" fmla="*/ 13940 h 1358048"/>
              <a:gd name="connsiteX13" fmla="*/ 1269546 w 2709847"/>
              <a:gd name="connsiteY13" fmla="*/ 0 h 1358048"/>
              <a:gd name="connsiteX14" fmla="*/ 181231 w 2709847"/>
              <a:gd name="connsiteY14" fmla="*/ 1073474 h 1358048"/>
              <a:gd name="connsiteX15" fmla="*/ 0 w 2709847"/>
              <a:gd name="connsiteY15" fmla="*/ 1094339 h 1358048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71984 w 2709847"/>
              <a:gd name="connsiteY12" fmla="*/ 13558 h 1357666"/>
              <a:gd name="connsiteX13" fmla="*/ 1265820 w 2709847"/>
              <a:gd name="connsiteY13" fmla="*/ 9305 h 1357666"/>
              <a:gd name="connsiteX14" fmla="*/ 181231 w 2709847"/>
              <a:gd name="connsiteY14" fmla="*/ 1073092 h 1357666"/>
              <a:gd name="connsiteX15" fmla="*/ 0 w 2709847"/>
              <a:gd name="connsiteY15" fmla="*/ 1093957 h 1357666"/>
              <a:gd name="connsiteX16" fmla="*/ 213843 w 2709847"/>
              <a:gd name="connsiteY16" fmla="*/ 1357666 h 1357666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71984 w 2709847"/>
              <a:gd name="connsiteY12" fmla="*/ 13558 h 1357666"/>
              <a:gd name="connsiteX13" fmla="*/ 1256033 w 2709847"/>
              <a:gd name="connsiteY13" fmla="*/ 7063 h 1357666"/>
              <a:gd name="connsiteX14" fmla="*/ 181231 w 2709847"/>
              <a:gd name="connsiteY14" fmla="*/ 1073092 h 1357666"/>
              <a:gd name="connsiteX15" fmla="*/ 0 w 2709847"/>
              <a:gd name="connsiteY15" fmla="*/ 1093957 h 1357666"/>
              <a:gd name="connsiteX16" fmla="*/ 213843 w 2709847"/>
              <a:gd name="connsiteY16" fmla="*/ 1357666 h 1357666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71984 w 2709847"/>
              <a:gd name="connsiteY12" fmla="*/ 13558 h 1357666"/>
              <a:gd name="connsiteX13" fmla="*/ 1237072 w 2709847"/>
              <a:gd name="connsiteY13" fmla="*/ 8899 h 1357666"/>
              <a:gd name="connsiteX14" fmla="*/ 181231 w 2709847"/>
              <a:gd name="connsiteY14" fmla="*/ 1073092 h 1357666"/>
              <a:gd name="connsiteX15" fmla="*/ 0 w 2709847"/>
              <a:gd name="connsiteY15" fmla="*/ 1093957 h 1357666"/>
              <a:gd name="connsiteX16" fmla="*/ 213843 w 2709847"/>
              <a:gd name="connsiteY16" fmla="*/ 1357666 h 1357666"/>
              <a:gd name="connsiteX0" fmla="*/ 213843 w 2709847"/>
              <a:gd name="connsiteY0" fmla="*/ 1385572 h 1385572"/>
              <a:gd name="connsiteX1" fmla="*/ 445489 w 2709847"/>
              <a:gd name="connsiteY1" fmla="*/ 1070575 h 1385572"/>
              <a:gd name="connsiteX2" fmla="*/ 264372 w 2709847"/>
              <a:gd name="connsiteY2" fmla="*/ 1091427 h 1385572"/>
              <a:gd name="connsiteX3" fmla="*/ 1092645 w 2709847"/>
              <a:gd name="connsiteY3" fmla="*/ 156264 h 1385572"/>
              <a:gd name="connsiteX4" fmla="*/ 1276161 w 2709847"/>
              <a:gd name="connsiteY4" fmla="*/ 108784 h 1385572"/>
              <a:gd name="connsiteX5" fmla="*/ 1464822 w 2709847"/>
              <a:gd name="connsiteY5" fmla="*/ 120084 h 1385572"/>
              <a:gd name="connsiteX6" fmla="*/ 2445173 w 2709847"/>
              <a:gd name="connsiteY6" fmla="*/ 849331 h 1385572"/>
              <a:gd name="connsiteX7" fmla="*/ 2263848 w 2709847"/>
              <a:gd name="connsiteY7" fmla="*/ 868298 h 1385572"/>
              <a:gd name="connsiteX8" fmla="*/ 2558356 w 2709847"/>
              <a:gd name="connsiteY8" fmla="*/ 1125490 h 1385572"/>
              <a:gd name="connsiteX9" fmla="*/ 2709847 w 2709847"/>
              <a:gd name="connsiteY9" fmla="*/ 821646 h 1385572"/>
              <a:gd name="connsiteX10" fmla="*/ 2528408 w 2709847"/>
              <a:gd name="connsiteY10" fmla="*/ 840624 h 1385572"/>
              <a:gd name="connsiteX11" fmla="*/ 1271793 w 2709847"/>
              <a:gd name="connsiteY11" fmla="*/ 28015 h 1385572"/>
              <a:gd name="connsiteX12" fmla="*/ 1268008 w 2709847"/>
              <a:gd name="connsiteY12" fmla="*/ 381 h 1385572"/>
              <a:gd name="connsiteX13" fmla="*/ 1237072 w 2709847"/>
              <a:gd name="connsiteY13" fmla="*/ 36805 h 1385572"/>
              <a:gd name="connsiteX14" fmla="*/ 181231 w 2709847"/>
              <a:gd name="connsiteY14" fmla="*/ 1100998 h 1385572"/>
              <a:gd name="connsiteX15" fmla="*/ 0 w 2709847"/>
              <a:gd name="connsiteY15" fmla="*/ 1121863 h 1385572"/>
              <a:gd name="connsiteX16" fmla="*/ 213843 w 2709847"/>
              <a:gd name="connsiteY16" fmla="*/ 1385572 h 1385572"/>
              <a:gd name="connsiteX0" fmla="*/ 213843 w 2709847"/>
              <a:gd name="connsiteY0" fmla="*/ 1470683 h 1470683"/>
              <a:gd name="connsiteX1" fmla="*/ 445489 w 2709847"/>
              <a:gd name="connsiteY1" fmla="*/ 1155686 h 1470683"/>
              <a:gd name="connsiteX2" fmla="*/ 264372 w 2709847"/>
              <a:gd name="connsiteY2" fmla="*/ 1176538 h 1470683"/>
              <a:gd name="connsiteX3" fmla="*/ 1092645 w 2709847"/>
              <a:gd name="connsiteY3" fmla="*/ 241375 h 1470683"/>
              <a:gd name="connsiteX4" fmla="*/ 1276161 w 2709847"/>
              <a:gd name="connsiteY4" fmla="*/ 193895 h 1470683"/>
              <a:gd name="connsiteX5" fmla="*/ 1464822 w 2709847"/>
              <a:gd name="connsiteY5" fmla="*/ 205195 h 1470683"/>
              <a:gd name="connsiteX6" fmla="*/ 2445173 w 2709847"/>
              <a:gd name="connsiteY6" fmla="*/ 934442 h 1470683"/>
              <a:gd name="connsiteX7" fmla="*/ 2263848 w 2709847"/>
              <a:gd name="connsiteY7" fmla="*/ 953409 h 1470683"/>
              <a:gd name="connsiteX8" fmla="*/ 2558356 w 2709847"/>
              <a:gd name="connsiteY8" fmla="*/ 1210601 h 1470683"/>
              <a:gd name="connsiteX9" fmla="*/ 2709847 w 2709847"/>
              <a:gd name="connsiteY9" fmla="*/ 906757 h 1470683"/>
              <a:gd name="connsiteX10" fmla="*/ 2528408 w 2709847"/>
              <a:gd name="connsiteY10" fmla="*/ 925735 h 1470683"/>
              <a:gd name="connsiteX11" fmla="*/ 1271793 w 2709847"/>
              <a:gd name="connsiteY11" fmla="*/ 113126 h 1470683"/>
              <a:gd name="connsiteX12" fmla="*/ 1237072 w 2709847"/>
              <a:gd name="connsiteY12" fmla="*/ 121916 h 1470683"/>
              <a:gd name="connsiteX13" fmla="*/ 181231 w 2709847"/>
              <a:gd name="connsiteY13" fmla="*/ 1186109 h 1470683"/>
              <a:gd name="connsiteX14" fmla="*/ 0 w 2709847"/>
              <a:gd name="connsiteY14" fmla="*/ 1206974 h 1470683"/>
              <a:gd name="connsiteX15" fmla="*/ 213843 w 2709847"/>
              <a:gd name="connsiteY15" fmla="*/ 1470683 h 1470683"/>
              <a:gd name="connsiteX0" fmla="*/ 213843 w 2709847"/>
              <a:gd name="connsiteY0" fmla="*/ 1428910 h 1428910"/>
              <a:gd name="connsiteX1" fmla="*/ 445489 w 2709847"/>
              <a:gd name="connsiteY1" fmla="*/ 1113913 h 1428910"/>
              <a:gd name="connsiteX2" fmla="*/ 264372 w 2709847"/>
              <a:gd name="connsiteY2" fmla="*/ 1134765 h 1428910"/>
              <a:gd name="connsiteX3" fmla="*/ 1092645 w 2709847"/>
              <a:gd name="connsiteY3" fmla="*/ 199602 h 1428910"/>
              <a:gd name="connsiteX4" fmla="*/ 1276161 w 2709847"/>
              <a:gd name="connsiteY4" fmla="*/ 152122 h 1428910"/>
              <a:gd name="connsiteX5" fmla="*/ 1464822 w 2709847"/>
              <a:gd name="connsiteY5" fmla="*/ 163422 h 1428910"/>
              <a:gd name="connsiteX6" fmla="*/ 2445173 w 2709847"/>
              <a:gd name="connsiteY6" fmla="*/ 892669 h 1428910"/>
              <a:gd name="connsiteX7" fmla="*/ 2263848 w 2709847"/>
              <a:gd name="connsiteY7" fmla="*/ 911636 h 1428910"/>
              <a:gd name="connsiteX8" fmla="*/ 2558356 w 2709847"/>
              <a:gd name="connsiteY8" fmla="*/ 1168828 h 1428910"/>
              <a:gd name="connsiteX9" fmla="*/ 2709847 w 2709847"/>
              <a:gd name="connsiteY9" fmla="*/ 864984 h 1428910"/>
              <a:gd name="connsiteX10" fmla="*/ 2528408 w 2709847"/>
              <a:gd name="connsiteY10" fmla="*/ 883962 h 1428910"/>
              <a:gd name="connsiteX11" fmla="*/ 1271793 w 2709847"/>
              <a:gd name="connsiteY11" fmla="*/ 71353 h 1428910"/>
              <a:gd name="connsiteX12" fmla="*/ 1237072 w 2709847"/>
              <a:gd name="connsiteY12" fmla="*/ 80143 h 1428910"/>
              <a:gd name="connsiteX13" fmla="*/ 181231 w 2709847"/>
              <a:gd name="connsiteY13" fmla="*/ 1144336 h 1428910"/>
              <a:gd name="connsiteX14" fmla="*/ 0 w 2709847"/>
              <a:gd name="connsiteY14" fmla="*/ 1165201 h 1428910"/>
              <a:gd name="connsiteX15" fmla="*/ 213843 w 2709847"/>
              <a:gd name="connsiteY15" fmla="*/ 1428910 h 1428910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37072 w 2709847"/>
              <a:gd name="connsiteY12" fmla="*/ 8899 h 1357666"/>
              <a:gd name="connsiteX13" fmla="*/ 181231 w 2709847"/>
              <a:gd name="connsiteY13" fmla="*/ 1073092 h 1357666"/>
              <a:gd name="connsiteX14" fmla="*/ 0 w 2709847"/>
              <a:gd name="connsiteY14" fmla="*/ 1093957 h 1357666"/>
              <a:gd name="connsiteX15" fmla="*/ 213843 w 2709847"/>
              <a:gd name="connsiteY15" fmla="*/ 1357666 h 1357666"/>
              <a:gd name="connsiteX0" fmla="*/ 213843 w 2709847"/>
              <a:gd name="connsiteY0" fmla="*/ 1361029 h 1361029"/>
              <a:gd name="connsiteX1" fmla="*/ 445489 w 2709847"/>
              <a:gd name="connsiteY1" fmla="*/ 1046032 h 1361029"/>
              <a:gd name="connsiteX2" fmla="*/ 264372 w 2709847"/>
              <a:gd name="connsiteY2" fmla="*/ 1066884 h 1361029"/>
              <a:gd name="connsiteX3" fmla="*/ 1092645 w 2709847"/>
              <a:gd name="connsiteY3" fmla="*/ 131721 h 1361029"/>
              <a:gd name="connsiteX4" fmla="*/ 1276161 w 2709847"/>
              <a:gd name="connsiteY4" fmla="*/ 84241 h 1361029"/>
              <a:gd name="connsiteX5" fmla="*/ 1464822 w 2709847"/>
              <a:gd name="connsiteY5" fmla="*/ 95541 h 1361029"/>
              <a:gd name="connsiteX6" fmla="*/ 2445173 w 2709847"/>
              <a:gd name="connsiteY6" fmla="*/ 824788 h 1361029"/>
              <a:gd name="connsiteX7" fmla="*/ 2263848 w 2709847"/>
              <a:gd name="connsiteY7" fmla="*/ 843755 h 1361029"/>
              <a:gd name="connsiteX8" fmla="*/ 2558356 w 2709847"/>
              <a:gd name="connsiteY8" fmla="*/ 1100947 h 1361029"/>
              <a:gd name="connsiteX9" fmla="*/ 2709847 w 2709847"/>
              <a:gd name="connsiteY9" fmla="*/ 797103 h 1361029"/>
              <a:gd name="connsiteX10" fmla="*/ 2528408 w 2709847"/>
              <a:gd name="connsiteY10" fmla="*/ 816081 h 1361029"/>
              <a:gd name="connsiteX11" fmla="*/ 1306555 w 2709847"/>
              <a:gd name="connsiteY11" fmla="*/ 107 h 1361029"/>
              <a:gd name="connsiteX12" fmla="*/ 1237072 w 2709847"/>
              <a:gd name="connsiteY12" fmla="*/ 12262 h 1361029"/>
              <a:gd name="connsiteX13" fmla="*/ 181231 w 2709847"/>
              <a:gd name="connsiteY13" fmla="*/ 1076455 h 1361029"/>
              <a:gd name="connsiteX14" fmla="*/ 0 w 2709847"/>
              <a:gd name="connsiteY14" fmla="*/ 1097320 h 1361029"/>
              <a:gd name="connsiteX15" fmla="*/ 213843 w 2709847"/>
              <a:gd name="connsiteY15" fmla="*/ 1361029 h 1361029"/>
              <a:gd name="connsiteX0" fmla="*/ 213843 w 2709847"/>
              <a:gd name="connsiteY0" fmla="*/ 1361029 h 1361029"/>
              <a:gd name="connsiteX1" fmla="*/ 445489 w 2709847"/>
              <a:gd name="connsiteY1" fmla="*/ 1046032 h 1361029"/>
              <a:gd name="connsiteX2" fmla="*/ 264372 w 2709847"/>
              <a:gd name="connsiteY2" fmla="*/ 1066884 h 1361029"/>
              <a:gd name="connsiteX3" fmla="*/ 1092645 w 2709847"/>
              <a:gd name="connsiteY3" fmla="*/ 131721 h 1361029"/>
              <a:gd name="connsiteX4" fmla="*/ 1276161 w 2709847"/>
              <a:gd name="connsiteY4" fmla="*/ 84241 h 1361029"/>
              <a:gd name="connsiteX5" fmla="*/ 1464822 w 2709847"/>
              <a:gd name="connsiteY5" fmla="*/ 95541 h 1361029"/>
              <a:gd name="connsiteX6" fmla="*/ 2445173 w 2709847"/>
              <a:gd name="connsiteY6" fmla="*/ 824788 h 1361029"/>
              <a:gd name="connsiteX7" fmla="*/ 2263848 w 2709847"/>
              <a:gd name="connsiteY7" fmla="*/ 843755 h 1361029"/>
              <a:gd name="connsiteX8" fmla="*/ 2558356 w 2709847"/>
              <a:gd name="connsiteY8" fmla="*/ 1100947 h 1361029"/>
              <a:gd name="connsiteX9" fmla="*/ 2709847 w 2709847"/>
              <a:gd name="connsiteY9" fmla="*/ 797103 h 1361029"/>
              <a:gd name="connsiteX10" fmla="*/ 2528408 w 2709847"/>
              <a:gd name="connsiteY10" fmla="*/ 816081 h 1361029"/>
              <a:gd name="connsiteX11" fmla="*/ 1306555 w 2709847"/>
              <a:gd name="connsiteY11" fmla="*/ 107 h 1361029"/>
              <a:gd name="connsiteX12" fmla="*/ 1237072 w 2709847"/>
              <a:gd name="connsiteY12" fmla="*/ 12262 h 1361029"/>
              <a:gd name="connsiteX13" fmla="*/ 181231 w 2709847"/>
              <a:gd name="connsiteY13" fmla="*/ 1076455 h 1361029"/>
              <a:gd name="connsiteX14" fmla="*/ 0 w 2709847"/>
              <a:gd name="connsiteY14" fmla="*/ 1097320 h 1361029"/>
              <a:gd name="connsiteX15" fmla="*/ 213843 w 2709847"/>
              <a:gd name="connsiteY15" fmla="*/ 1361029 h 1361029"/>
              <a:gd name="connsiteX0" fmla="*/ 213843 w 2709847"/>
              <a:gd name="connsiteY0" fmla="*/ 1361159 h 1361159"/>
              <a:gd name="connsiteX1" fmla="*/ 445489 w 2709847"/>
              <a:gd name="connsiteY1" fmla="*/ 1046162 h 1361159"/>
              <a:gd name="connsiteX2" fmla="*/ 264372 w 2709847"/>
              <a:gd name="connsiteY2" fmla="*/ 1067014 h 1361159"/>
              <a:gd name="connsiteX3" fmla="*/ 1092645 w 2709847"/>
              <a:gd name="connsiteY3" fmla="*/ 131851 h 1361159"/>
              <a:gd name="connsiteX4" fmla="*/ 1276161 w 2709847"/>
              <a:gd name="connsiteY4" fmla="*/ 84371 h 1361159"/>
              <a:gd name="connsiteX5" fmla="*/ 1464822 w 2709847"/>
              <a:gd name="connsiteY5" fmla="*/ 95671 h 1361159"/>
              <a:gd name="connsiteX6" fmla="*/ 2445173 w 2709847"/>
              <a:gd name="connsiteY6" fmla="*/ 824918 h 1361159"/>
              <a:gd name="connsiteX7" fmla="*/ 2263848 w 2709847"/>
              <a:gd name="connsiteY7" fmla="*/ 843885 h 1361159"/>
              <a:gd name="connsiteX8" fmla="*/ 2558356 w 2709847"/>
              <a:gd name="connsiteY8" fmla="*/ 1101077 h 1361159"/>
              <a:gd name="connsiteX9" fmla="*/ 2709847 w 2709847"/>
              <a:gd name="connsiteY9" fmla="*/ 797233 h 1361159"/>
              <a:gd name="connsiteX10" fmla="*/ 2528408 w 2709847"/>
              <a:gd name="connsiteY10" fmla="*/ 816211 h 1361159"/>
              <a:gd name="connsiteX11" fmla="*/ 1306555 w 2709847"/>
              <a:gd name="connsiteY11" fmla="*/ 237 h 1361159"/>
              <a:gd name="connsiteX12" fmla="*/ 1237072 w 2709847"/>
              <a:gd name="connsiteY12" fmla="*/ 12392 h 1361159"/>
              <a:gd name="connsiteX13" fmla="*/ 181231 w 2709847"/>
              <a:gd name="connsiteY13" fmla="*/ 1076585 h 1361159"/>
              <a:gd name="connsiteX14" fmla="*/ 0 w 2709847"/>
              <a:gd name="connsiteY14" fmla="*/ 1097450 h 1361159"/>
              <a:gd name="connsiteX15" fmla="*/ 213843 w 2709847"/>
              <a:gd name="connsiteY15" fmla="*/ 1361159 h 1361159"/>
              <a:gd name="connsiteX0" fmla="*/ 213843 w 2709847"/>
              <a:gd name="connsiteY0" fmla="*/ 1364828 h 1364828"/>
              <a:gd name="connsiteX1" fmla="*/ 445489 w 2709847"/>
              <a:gd name="connsiteY1" fmla="*/ 1049831 h 1364828"/>
              <a:gd name="connsiteX2" fmla="*/ 264372 w 2709847"/>
              <a:gd name="connsiteY2" fmla="*/ 1070683 h 1364828"/>
              <a:gd name="connsiteX3" fmla="*/ 1092645 w 2709847"/>
              <a:gd name="connsiteY3" fmla="*/ 135520 h 1364828"/>
              <a:gd name="connsiteX4" fmla="*/ 1276161 w 2709847"/>
              <a:gd name="connsiteY4" fmla="*/ 88040 h 1364828"/>
              <a:gd name="connsiteX5" fmla="*/ 1464822 w 2709847"/>
              <a:gd name="connsiteY5" fmla="*/ 99340 h 1364828"/>
              <a:gd name="connsiteX6" fmla="*/ 2445173 w 2709847"/>
              <a:gd name="connsiteY6" fmla="*/ 828587 h 1364828"/>
              <a:gd name="connsiteX7" fmla="*/ 2263848 w 2709847"/>
              <a:gd name="connsiteY7" fmla="*/ 847554 h 1364828"/>
              <a:gd name="connsiteX8" fmla="*/ 2558356 w 2709847"/>
              <a:gd name="connsiteY8" fmla="*/ 1104746 h 1364828"/>
              <a:gd name="connsiteX9" fmla="*/ 2709847 w 2709847"/>
              <a:gd name="connsiteY9" fmla="*/ 800902 h 1364828"/>
              <a:gd name="connsiteX10" fmla="*/ 2528408 w 2709847"/>
              <a:gd name="connsiteY10" fmla="*/ 819880 h 1364828"/>
              <a:gd name="connsiteX11" fmla="*/ 1344477 w 2709847"/>
              <a:gd name="connsiteY11" fmla="*/ 235 h 1364828"/>
              <a:gd name="connsiteX12" fmla="*/ 1237072 w 2709847"/>
              <a:gd name="connsiteY12" fmla="*/ 16061 h 1364828"/>
              <a:gd name="connsiteX13" fmla="*/ 181231 w 2709847"/>
              <a:gd name="connsiteY13" fmla="*/ 1080254 h 1364828"/>
              <a:gd name="connsiteX14" fmla="*/ 0 w 2709847"/>
              <a:gd name="connsiteY14" fmla="*/ 1101119 h 1364828"/>
              <a:gd name="connsiteX15" fmla="*/ 213843 w 2709847"/>
              <a:gd name="connsiteY15" fmla="*/ 1364828 h 1364828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37072 w 2709847"/>
              <a:gd name="connsiteY12" fmla="*/ 15826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36155 w 2709847"/>
              <a:gd name="connsiteY12" fmla="*/ 6345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58583 w 2709847"/>
              <a:gd name="connsiteY12" fmla="*/ 7364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39316 w 2709847"/>
              <a:gd name="connsiteY12" fmla="*/ 6040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5471 h 1365471"/>
              <a:gd name="connsiteX1" fmla="*/ 445489 w 2709847"/>
              <a:gd name="connsiteY1" fmla="*/ 1050474 h 1365471"/>
              <a:gd name="connsiteX2" fmla="*/ 264372 w 2709847"/>
              <a:gd name="connsiteY2" fmla="*/ 1071326 h 1365471"/>
              <a:gd name="connsiteX3" fmla="*/ 1092645 w 2709847"/>
              <a:gd name="connsiteY3" fmla="*/ 136163 h 1365471"/>
              <a:gd name="connsiteX4" fmla="*/ 1276161 w 2709847"/>
              <a:gd name="connsiteY4" fmla="*/ 88683 h 1365471"/>
              <a:gd name="connsiteX5" fmla="*/ 1464822 w 2709847"/>
              <a:gd name="connsiteY5" fmla="*/ 99983 h 1365471"/>
              <a:gd name="connsiteX6" fmla="*/ 2445173 w 2709847"/>
              <a:gd name="connsiteY6" fmla="*/ 829230 h 1365471"/>
              <a:gd name="connsiteX7" fmla="*/ 2263848 w 2709847"/>
              <a:gd name="connsiteY7" fmla="*/ 848197 h 1365471"/>
              <a:gd name="connsiteX8" fmla="*/ 2558356 w 2709847"/>
              <a:gd name="connsiteY8" fmla="*/ 1105389 h 1365471"/>
              <a:gd name="connsiteX9" fmla="*/ 2709847 w 2709847"/>
              <a:gd name="connsiteY9" fmla="*/ 801545 h 1365471"/>
              <a:gd name="connsiteX10" fmla="*/ 2528408 w 2709847"/>
              <a:gd name="connsiteY10" fmla="*/ 820523 h 1365471"/>
              <a:gd name="connsiteX11" fmla="*/ 1344477 w 2709847"/>
              <a:gd name="connsiteY11" fmla="*/ 878 h 1365471"/>
              <a:gd name="connsiteX12" fmla="*/ 1239316 w 2709847"/>
              <a:gd name="connsiteY12" fmla="*/ 6918 h 1365471"/>
              <a:gd name="connsiteX13" fmla="*/ 181231 w 2709847"/>
              <a:gd name="connsiteY13" fmla="*/ 1080897 h 1365471"/>
              <a:gd name="connsiteX14" fmla="*/ 0 w 2709847"/>
              <a:gd name="connsiteY14" fmla="*/ 1101762 h 1365471"/>
              <a:gd name="connsiteX15" fmla="*/ 213843 w 2709847"/>
              <a:gd name="connsiteY15" fmla="*/ 1365471 h 1365471"/>
              <a:gd name="connsiteX0" fmla="*/ 213843 w 2709847"/>
              <a:gd name="connsiteY0" fmla="*/ 1365471 h 1365471"/>
              <a:gd name="connsiteX1" fmla="*/ 445489 w 2709847"/>
              <a:gd name="connsiteY1" fmla="*/ 1050474 h 1365471"/>
              <a:gd name="connsiteX2" fmla="*/ 264372 w 2709847"/>
              <a:gd name="connsiteY2" fmla="*/ 1071326 h 1365471"/>
              <a:gd name="connsiteX3" fmla="*/ 1092645 w 2709847"/>
              <a:gd name="connsiteY3" fmla="*/ 136163 h 1365471"/>
              <a:gd name="connsiteX4" fmla="*/ 1276161 w 2709847"/>
              <a:gd name="connsiteY4" fmla="*/ 88683 h 1365471"/>
              <a:gd name="connsiteX5" fmla="*/ 1464822 w 2709847"/>
              <a:gd name="connsiteY5" fmla="*/ 99983 h 1365471"/>
              <a:gd name="connsiteX6" fmla="*/ 2445173 w 2709847"/>
              <a:gd name="connsiteY6" fmla="*/ 829230 h 1365471"/>
              <a:gd name="connsiteX7" fmla="*/ 2263848 w 2709847"/>
              <a:gd name="connsiteY7" fmla="*/ 848197 h 1365471"/>
              <a:gd name="connsiteX8" fmla="*/ 2558356 w 2709847"/>
              <a:gd name="connsiteY8" fmla="*/ 1105389 h 1365471"/>
              <a:gd name="connsiteX9" fmla="*/ 2709847 w 2709847"/>
              <a:gd name="connsiteY9" fmla="*/ 801545 h 1365471"/>
              <a:gd name="connsiteX10" fmla="*/ 2528408 w 2709847"/>
              <a:gd name="connsiteY10" fmla="*/ 820523 h 1365471"/>
              <a:gd name="connsiteX11" fmla="*/ 1344477 w 2709847"/>
              <a:gd name="connsiteY11" fmla="*/ 878 h 1365471"/>
              <a:gd name="connsiteX12" fmla="*/ 1239316 w 2709847"/>
              <a:gd name="connsiteY12" fmla="*/ 6918 h 1365471"/>
              <a:gd name="connsiteX13" fmla="*/ 181231 w 2709847"/>
              <a:gd name="connsiteY13" fmla="*/ 1080897 h 1365471"/>
              <a:gd name="connsiteX14" fmla="*/ 0 w 2709847"/>
              <a:gd name="connsiteY14" fmla="*/ 1101762 h 1365471"/>
              <a:gd name="connsiteX15" fmla="*/ 213843 w 2709847"/>
              <a:gd name="connsiteY15" fmla="*/ 1365471 h 1365471"/>
              <a:gd name="connsiteX0" fmla="*/ 117706 w 2613710"/>
              <a:gd name="connsiteY0" fmla="*/ 1365471 h 1365471"/>
              <a:gd name="connsiteX1" fmla="*/ 349352 w 2613710"/>
              <a:gd name="connsiteY1" fmla="*/ 1050474 h 1365471"/>
              <a:gd name="connsiteX2" fmla="*/ 168235 w 2613710"/>
              <a:gd name="connsiteY2" fmla="*/ 1071326 h 1365471"/>
              <a:gd name="connsiteX3" fmla="*/ 996508 w 2613710"/>
              <a:gd name="connsiteY3" fmla="*/ 136163 h 1365471"/>
              <a:gd name="connsiteX4" fmla="*/ 1180024 w 2613710"/>
              <a:gd name="connsiteY4" fmla="*/ 88683 h 1365471"/>
              <a:gd name="connsiteX5" fmla="*/ 1368685 w 2613710"/>
              <a:gd name="connsiteY5" fmla="*/ 99983 h 1365471"/>
              <a:gd name="connsiteX6" fmla="*/ 2349036 w 2613710"/>
              <a:gd name="connsiteY6" fmla="*/ 829230 h 1365471"/>
              <a:gd name="connsiteX7" fmla="*/ 2167711 w 2613710"/>
              <a:gd name="connsiteY7" fmla="*/ 848197 h 1365471"/>
              <a:gd name="connsiteX8" fmla="*/ 2462219 w 2613710"/>
              <a:gd name="connsiteY8" fmla="*/ 1105389 h 1365471"/>
              <a:gd name="connsiteX9" fmla="*/ 2613710 w 2613710"/>
              <a:gd name="connsiteY9" fmla="*/ 801545 h 1365471"/>
              <a:gd name="connsiteX10" fmla="*/ 2432271 w 2613710"/>
              <a:gd name="connsiteY10" fmla="*/ 820523 h 1365471"/>
              <a:gd name="connsiteX11" fmla="*/ 1248340 w 2613710"/>
              <a:gd name="connsiteY11" fmla="*/ 878 h 1365471"/>
              <a:gd name="connsiteX12" fmla="*/ 1143179 w 2613710"/>
              <a:gd name="connsiteY12" fmla="*/ 6918 h 1365471"/>
              <a:gd name="connsiteX13" fmla="*/ 85094 w 2613710"/>
              <a:gd name="connsiteY13" fmla="*/ 1080897 h 1365471"/>
              <a:gd name="connsiteX14" fmla="*/ 0 w 2613710"/>
              <a:gd name="connsiteY14" fmla="*/ 1088783 h 1365471"/>
              <a:gd name="connsiteX15" fmla="*/ 117706 w 2613710"/>
              <a:gd name="connsiteY15" fmla="*/ 1365471 h 1365471"/>
              <a:gd name="connsiteX0" fmla="*/ 117706 w 2613710"/>
              <a:gd name="connsiteY0" fmla="*/ 1365471 h 1365471"/>
              <a:gd name="connsiteX1" fmla="*/ 265233 w 2613710"/>
              <a:gd name="connsiteY1" fmla="*/ 1061831 h 1365471"/>
              <a:gd name="connsiteX2" fmla="*/ 168235 w 2613710"/>
              <a:gd name="connsiteY2" fmla="*/ 1071326 h 1365471"/>
              <a:gd name="connsiteX3" fmla="*/ 996508 w 2613710"/>
              <a:gd name="connsiteY3" fmla="*/ 136163 h 1365471"/>
              <a:gd name="connsiteX4" fmla="*/ 1180024 w 2613710"/>
              <a:gd name="connsiteY4" fmla="*/ 88683 h 1365471"/>
              <a:gd name="connsiteX5" fmla="*/ 1368685 w 2613710"/>
              <a:gd name="connsiteY5" fmla="*/ 99983 h 1365471"/>
              <a:gd name="connsiteX6" fmla="*/ 2349036 w 2613710"/>
              <a:gd name="connsiteY6" fmla="*/ 829230 h 1365471"/>
              <a:gd name="connsiteX7" fmla="*/ 2167711 w 2613710"/>
              <a:gd name="connsiteY7" fmla="*/ 848197 h 1365471"/>
              <a:gd name="connsiteX8" fmla="*/ 2462219 w 2613710"/>
              <a:gd name="connsiteY8" fmla="*/ 1105389 h 1365471"/>
              <a:gd name="connsiteX9" fmla="*/ 2613710 w 2613710"/>
              <a:gd name="connsiteY9" fmla="*/ 801545 h 1365471"/>
              <a:gd name="connsiteX10" fmla="*/ 2432271 w 2613710"/>
              <a:gd name="connsiteY10" fmla="*/ 820523 h 1365471"/>
              <a:gd name="connsiteX11" fmla="*/ 1248340 w 2613710"/>
              <a:gd name="connsiteY11" fmla="*/ 878 h 1365471"/>
              <a:gd name="connsiteX12" fmla="*/ 1143179 w 2613710"/>
              <a:gd name="connsiteY12" fmla="*/ 6918 h 1365471"/>
              <a:gd name="connsiteX13" fmla="*/ 85094 w 2613710"/>
              <a:gd name="connsiteY13" fmla="*/ 1080897 h 1365471"/>
              <a:gd name="connsiteX14" fmla="*/ 0 w 2613710"/>
              <a:gd name="connsiteY14" fmla="*/ 1088783 h 1365471"/>
              <a:gd name="connsiteX15" fmla="*/ 117706 w 2613710"/>
              <a:gd name="connsiteY15" fmla="*/ 1365471 h 1365471"/>
              <a:gd name="connsiteX0" fmla="*/ 145422 w 2613710"/>
              <a:gd name="connsiteY0" fmla="*/ 1327894 h 1327894"/>
              <a:gd name="connsiteX1" fmla="*/ 265233 w 2613710"/>
              <a:gd name="connsiteY1" fmla="*/ 1061831 h 1327894"/>
              <a:gd name="connsiteX2" fmla="*/ 168235 w 2613710"/>
              <a:gd name="connsiteY2" fmla="*/ 1071326 h 1327894"/>
              <a:gd name="connsiteX3" fmla="*/ 996508 w 2613710"/>
              <a:gd name="connsiteY3" fmla="*/ 136163 h 1327894"/>
              <a:gd name="connsiteX4" fmla="*/ 1180024 w 2613710"/>
              <a:gd name="connsiteY4" fmla="*/ 88683 h 1327894"/>
              <a:gd name="connsiteX5" fmla="*/ 1368685 w 2613710"/>
              <a:gd name="connsiteY5" fmla="*/ 99983 h 1327894"/>
              <a:gd name="connsiteX6" fmla="*/ 2349036 w 2613710"/>
              <a:gd name="connsiteY6" fmla="*/ 829230 h 1327894"/>
              <a:gd name="connsiteX7" fmla="*/ 2167711 w 2613710"/>
              <a:gd name="connsiteY7" fmla="*/ 848197 h 1327894"/>
              <a:gd name="connsiteX8" fmla="*/ 2462219 w 2613710"/>
              <a:gd name="connsiteY8" fmla="*/ 1105389 h 1327894"/>
              <a:gd name="connsiteX9" fmla="*/ 2613710 w 2613710"/>
              <a:gd name="connsiteY9" fmla="*/ 801545 h 1327894"/>
              <a:gd name="connsiteX10" fmla="*/ 2432271 w 2613710"/>
              <a:gd name="connsiteY10" fmla="*/ 820523 h 1327894"/>
              <a:gd name="connsiteX11" fmla="*/ 1248340 w 2613710"/>
              <a:gd name="connsiteY11" fmla="*/ 878 h 1327894"/>
              <a:gd name="connsiteX12" fmla="*/ 1143179 w 2613710"/>
              <a:gd name="connsiteY12" fmla="*/ 6918 h 1327894"/>
              <a:gd name="connsiteX13" fmla="*/ 85094 w 2613710"/>
              <a:gd name="connsiteY13" fmla="*/ 1080897 h 1327894"/>
              <a:gd name="connsiteX14" fmla="*/ 0 w 2613710"/>
              <a:gd name="connsiteY14" fmla="*/ 1088783 h 1327894"/>
              <a:gd name="connsiteX15" fmla="*/ 145422 w 2613710"/>
              <a:gd name="connsiteY15" fmla="*/ 1327894 h 1327894"/>
              <a:gd name="connsiteX0" fmla="*/ 145422 w 2613710"/>
              <a:gd name="connsiteY0" fmla="*/ 1327894 h 1327894"/>
              <a:gd name="connsiteX1" fmla="*/ 265233 w 2613710"/>
              <a:gd name="connsiteY1" fmla="*/ 1061831 h 1327894"/>
              <a:gd name="connsiteX2" fmla="*/ 168235 w 2613710"/>
              <a:gd name="connsiteY2" fmla="*/ 1071326 h 1327894"/>
              <a:gd name="connsiteX3" fmla="*/ 996508 w 2613710"/>
              <a:gd name="connsiteY3" fmla="*/ 136163 h 1327894"/>
              <a:gd name="connsiteX4" fmla="*/ 1180024 w 2613710"/>
              <a:gd name="connsiteY4" fmla="*/ 88683 h 1327894"/>
              <a:gd name="connsiteX5" fmla="*/ 1368685 w 2613710"/>
              <a:gd name="connsiteY5" fmla="*/ 99983 h 1327894"/>
              <a:gd name="connsiteX6" fmla="*/ 2349036 w 2613710"/>
              <a:gd name="connsiteY6" fmla="*/ 829230 h 1327894"/>
              <a:gd name="connsiteX7" fmla="*/ 2253576 w 2613710"/>
              <a:gd name="connsiteY7" fmla="*/ 861982 h 1327894"/>
              <a:gd name="connsiteX8" fmla="*/ 2462219 w 2613710"/>
              <a:gd name="connsiteY8" fmla="*/ 1105389 h 1327894"/>
              <a:gd name="connsiteX9" fmla="*/ 2613710 w 2613710"/>
              <a:gd name="connsiteY9" fmla="*/ 801545 h 1327894"/>
              <a:gd name="connsiteX10" fmla="*/ 2432271 w 2613710"/>
              <a:gd name="connsiteY10" fmla="*/ 820523 h 1327894"/>
              <a:gd name="connsiteX11" fmla="*/ 1248340 w 2613710"/>
              <a:gd name="connsiteY11" fmla="*/ 878 h 1327894"/>
              <a:gd name="connsiteX12" fmla="*/ 1143179 w 2613710"/>
              <a:gd name="connsiteY12" fmla="*/ 6918 h 1327894"/>
              <a:gd name="connsiteX13" fmla="*/ 85094 w 2613710"/>
              <a:gd name="connsiteY13" fmla="*/ 1080897 h 1327894"/>
              <a:gd name="connsiteX14" fmla="*/ 0 w 2613710"/>
              <a:gd name="connsiteY14" fmla="*/ 1088783 h 1327894"/>
              <a:gd name="connsiteX15" fmla="*/ 145422 w 2613710"/>
              <a:gd name="connsiteY15" fmla="*/ 1327894 h 1327894"/>
              <a:gd name="connsiteX0" fmla="*/ 145422 w 2546453"/>
              <a:gd name="connsiteY0" fmla="*/ 1327894 h 1327894"/>
              <a:gd name="connsiteX1" fmla="*/ 265233 w 2546453"/>
              <a:gd name="connsiteY1" fmla="*/ 1061831 h 1327894"/>
              <a:gd name="connsiteX2" fmla="*/ 168235 w 2546453"/>
              <a:gd name="connsiteY2" fmla="*/ 1071326 h 1327894"/>
              <a:gd name="connsiteX3" fmla="*/ 996508 w 2546453"/>
              <a:gd name="connsiteY3" fmla="*/ 136163 h 1327894"/>
              <a:gd name="connsiteX4" fmla="*/ 1180024 w 2546453"/>
              <a:gd name="connsiteY4" fmla="*/ 88683 h 1327894"/>
              <a:gd name="connsiteX5" fmla="*/ 1368685 w 2546453"/>
              <a:gd name="connsiteY5" fmla="*/ 99983 h 1327894"/>
              <a:gd name="connsiteX6" fmla="*/ 2349036 w 2546453"/>
              <a:gd name="connsiteY6" fmla="*/ 829230 h 1327894"/>
              <a:gd name="connsiteX7" fmla="*/ 2253576 w 2546453"/>
              <a:gd name="connsiteY7" fmla="*/ 861982 h 1327894"/>
              <a:gd name="connsiteX8" fmla="*/ 2462219 w 2546453"/>
              <a:gd name="connsiteY8" fmla="*/ 1105389 h 1327894"/>
              <a:gd name="connsiteX9" fmla="*/ 2546453 w 2546453"/>
              <a:gd name="connsiteY9" fmla="*/ 793708 h 1327894"/>
              <a:gd name="connsiteX10" fmla="*/ 2432271 w 2546453"/>
              <a:gd name="connsiteY10" fmla="*/ 820523 h 1327894"/>
              <a:gd name="connsiteX11" fmla="*/ 1248340 w 2546453"/>
              <a:gd name="connsiteY11" fmla="*/ 878 h 1327894"/>
              <a:gd name="connsiteX12" fmla="*/ 1143179 w 2546453"/>
              <a:gd name="connsiteY12" fmla="*/ 6918 h 1327894"/>
              <a:gd name="connsiteX13" fmla="*/ 85094 w 2546453"/>
              <a:gd name="connsiteY13" fmla="*/ 1080897 h 1327894"/>
              <a:gd name="connsiteX14" fmla="*/ 0 w 2546453"/>
              <a:gd name="connsiteY14" fmla="*/ 1088783 h 1327894"/>
              <a:gd name="connsiteX15" fmla="*/ 145422 w 2546453"/>
              <a:gd name="connsiteY15" fmla="*/ 1327894 h 1327894"/>
              <a:gd name="connsiteX0" fmla="*/ 145422 w 2546453"/>
              <a:gd name="connsiteY0" fmla="*/ 1327894 h 1327894"/>
              <a:gd name="connsiteX1" fmla="*/ 265233 w 2546453"/>
              <a:gd name="connsiteY1" fmla="*/ 1061831 h 1327894"/>
              <a:gd name="connsiteX2" fmla="*/ 168235 w 2546453"/>
              <a:gd name="connsiteY2" fmla="*/ 1071326 h 1327894"/>
              <a:gd name="connsiteX3" fmla="*/ 996508 w 2546453"/>
              <a:gd name="connsiteY3" fmla="*/ 136163 h 1327894"/>
              <a:gd name="connsiteX4" fmla="*/ 1180024 w 2546453"/>
              <a:gd name="connsiteY4" fmla="*/ 88683 h 1327894"/>
              <a:gd name="connsiteX5" fmla="*/ 1368685 w 2546453"/>
              <a:gd name="connsiteY5" fmla="*/ 99983 h 1327894"/>
              <a:gd name="connsiteX6" fmla="*/ 2349036 w 2546453"/>
              <a:gd name="connsiteY6" fmla="*/ 829230 h 1327894"/>
              <a:gd name="connsiteX7" fmla="*/ 2253576 w 2546453"/>
              <a:gd name="connsiteY7" fmla="*/ 861982 h 1327894"/>
              <a:gd name="connsiteX8" fmla="*/ 2418414 w 2546453"/>
              <a:gd name="connsiteY8" fmla="*/ 1085927 h 1327894"/>
              <a:gd name="connsiteX9" fmla="*/ 2546453 w 2546453"/>
              <a:gd name="connsiteY9" fmla="*/ 793708 h 1327894"/>
              <a:gd name="connsiteX10" fmla="*/ 2432271 w 2546453"/>
              <a:gd name="connsiteY10" fmla="*/ 820523 h 1327894"/>
              <a:gd name="connsiteX11" fmla="*/ 1248340 w 2546453"/>
              <a:gd name="connsiteY11" fmla="*/ 878 h 1327894"/>
              <a:gd name="connsiteX12" fmla="*/ 1143179 w 2546453"/>
              <a:gd name="connsiteY12" fmla="*/ 6918 h 1327894"/>
              <a:gd name="connsiteX13" fmla="*/ 85094 w 2546453"/>
              <a:gd name="connsiteY13" fmla="*/ 1080897 h 1327894"/>
              <a:gd name="connsiteX14" fmla="*/ 0 w 2546453"/>
              <a:gd name="connsiteY14" fmla="*/ 1088783 h 1327894"/>
              <a:gd name="connsiteX15" fmla="*/ 145422 w 2546453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53576 w 2523000"/>
              <a:gd name="connsiteY7" fmla="*/ 861982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63849 w 2523000"/>
              <a:gd name="connsiteY7" fmla="*/ 835219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46987 w 2523000"/>
              <a:gd name="connsiteY7" fmla="*/ 854414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64430 w 2523000"/>
              <a:gd name="connsiteY7" fmla="*/ 843601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180024 w 2498385"/>
              <a:gd name="connsiteY4" fmla="*/ 88683 h 1327894"/>
              <a:gd name="connsiteX5" fmla="*/ 1368685 w 2498385"/>
              <a:gd name="connsiteY5" fmla="*/ 99983 h 1327894"/>
              <a:gd name="connsiteX6" fmla="*/ 2349036 w 2498385"/>
              <a:gd name="connsiteY6" fmla="*/ 829230 h 1327894"/>
              <a:gd name="connsiteX7" fmla="*/ 2264430 w 2498385"/>
              <a:gd name="connsiteY7" fmla="*/ 843601 h 1327894"/>
              <a:gd name="connsiteX8" fmla="*/ 2418414 w 2498385"/>
              <a:gd name="connsiteY8" fmla="*/ 1085927 h 1327894"/>
              <a:gd name="connsiteX9" fmla="*/ 2498385 w 2498385"/>
              <a:gd name="connsiteY9" fmla="*/ 800198 h 1327894"/>
              <a:gd name="connsiteX10" fmla="*/ 2432271 w 2498385"/>
              <a:gd name="connsiteY10" fmla="*/ 820523 h 1327894"/>
              <a:gd name="connsiteX11" fmla="*/ 1248340 w 2498385"/>
              <a:gd name="connsiteY11" fmla="*/ 878 h 1327894"/>
              <a:gd name="connsiteX12" fmla="*/ 1143179 w 2498385"/>
              <a:gd name="connsiteY12" fmla="*/ 6918 h 1327894"/>
              <a:gd name="connsiteX13" fmla="*/ 85094 w 2498385"/>
              <a:gd name="connsiteY13" fmla="*/ 1080897 h 1327894"/>
              <a:gd name="connsiteX14" fmla="*/ 0 w 2498385"/>
              <a:gd name="connsiteY14" fmla="*/ 1088783 h 1327894"/>
              <a:gd name="connsiteX15" fmla="*/ 145422 w 2498385"/>
              <a:gd name="connsiteY15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34269 h 1334269"/>
              <a:gd name="connsiteX1" fmla="*/ 265233 w 2498385"/>
              <a:gd name="connsiteY1" fmla="*/ 1068206 h 1334269"/>
              <a:gd name="connsiteX2" fmla="*/ 168235 w 2498385"/>
              <a:gd name="connsiteY2" fmla="*/ 1077701 h 1334269"/>
              <a:gd name="connsiteX3" fmla="*/ 996508 w 2498385"/>
              <a:gd name="connsiteY3" fmla="*/ 142538 h 1334269"/>
              <a:gd name="connsiteX4" fmla="*/ 1368685 w 2498385"/>
              <a:gd name="connsiteY4" fmla="*/ 106358 h 1334269"/>
              <a:gd name="connsiteX5" fmla="*/ 2349036 w 2498385"/>
              <a:gd name="connsiteY5" fmla="*/ 835605 h 1334269"/>
              <a:gd name="connsiteX6" fmla="*/ 2264430 w 2498385"/>
              <a:gd name="connsiteY6" fmla="*/ 849976 h 1334269"/>
              <a:gd name="connsiteX7" fmla="*/ 2418414 w 2498385"/>
              <a:gd name="connsiteY7" fmla="*/ 1092302 h 1334269"/>
              <a:gd name="connsiteX8" fmla="*/ 2498385 w 2498385"/>
              <a:gd name="connsiteY8" fmla="*/ 806573 h 1334269"/>
              <a:gd name="connsiteX9" fmla="*/ 2432271 w 2498385"/>
              <a:gd name="connsiteY9" fmla="*/ 826898 h 1334269"/>
              <a:gd name="connsiteX10" fmla="*/ 1248340 w 2498385"/>
              <a:gd name="connsiteY10" fmla="*/ 7253 h 1334269"/>
              <a:gd name="connsiteX11" fmla="*/ 1143179 w 2498385"/>
              <a:gd name="connsiteY11" fmla="*/ 13293 h 1334269"/>
              <a:gd name="connsiteX12" fmla="*/ 85094 w 2498385"/>
              <a:gd name="connsiteY12" fmla="*/ 1087272 h 1334269"/>
              <a:gd name="connsiteX13" fmla="*/ 0 w 2498385"/>
              <a:gd name="connsiteY13" fmla="*/ 1095158 h 1334269"/>
              <a:gd name="connsiteX14" fmla="*/ 145422 w 2498385"/>
              <a:gd name="connsiteY14" fmla="*/ 1334269 h 1334269"/>
              <a:gd name="connsiteX0" fmla="*/ 145422 w 2498385"/>
              <a:gd name="connsiteY0" fmla="*/ 1334269 h 1334269"/>
              <a:gd name="connsiteX1" fmla="*/ 265233 w 2498385"/>
              <a:gd name="connsiteY1" fmla="*/ 1068206 h 1334269"/>
              <a:gd name="connsiteX2" fmla="*/ 168235 w 2498385"/>
              <a:gd name="connsiteY2" fmla="*/ 1077701 h 1334269"/>
              <a:gd name="connsiteX3" fmla="*/ 996508 w 2498385"/>
              <a:gd name="connsiteY3" fmla="*/ 142538 h 1334269"/>
              <a:gd name="connsiteX4" fmla="*/ 1368685 w 2498385"/>
              <a:gd name="connsiteY4" fmla="*/ 106358 h 1334269"/>
              <a:gd name="connsiteX5" fmla="*/ 2349036 w 2498385"/>
              <a:gd name="connsiteY5" fmla="*/ 835605 h 1334269"/>
              <a:gd name="connsiteX6" fmla="*/ 2264430 w 2498385"/>
              <a:gd name="connsiteY6" fmla="*/ 849976 h 1334269"/>
              <a:gd name="connsiteX7" fmla="*/ 2418414 w 2498385"/>
              <a:gd name="connsiteY7" fmla="*/ 1092302 h 1334269"/>
              <a:gd name="connsiteX8" fmla="*/ 2498385 w 2498385"/>
              <a:gd name="connsiteY8" fmla="*/ 806573 h 1334269"/>
              <a:gd name="connsiteX9" fmla="*/ 2432271 w 2498385"/>
              <a:gd name="connsiteY9" fmla="*/ 826898 h 1334269"/>
              <a:gd name="connsiteX10" fmla="*/ 1248340 w 2498385"/>
              <a:gd name="connsiteY10" fmla="*/ 7253 h 1334269"/>
              <a:gd name="connsiteX11" fmla="*/ 1143179 w 2498385"/>
              <a:gd name="connsiteY11" fmla="*/ 13293 h 1334269"/>
              <a:gd name="connsiteX12" fmla="*/ 85094 w 2498385"/>
              <a:gd name="connsiteY12" fmla="*/ 1087272 h 1334269"/>
              <a:gd name="connsiteX13" fmla="*/ 0 w 2498385"/>
              <a:gd name="connsiteY13" fmla="*/ 1095158 h 1334269"/>
              <a:gd name="connsiteX14" fmla="*/ 145422 w 2498385"/>
              <a:gd name="connsiteY14" fmla="*/ 1334269 h 1334269"/>
              <a:gd name="connsiteX0" fmla="*/ 145422 w 2498385"/>
              <a:gd name="connsiteY0" fmla="*/ 1338366 h 1338366"/>
              <a:gd name="connsiteX1" fmla="*/ 265233 w 2498385"/>
              <a:gd name="connsiteY1" fmla="*/ 1072303 h 1338366"/>
              <a:gd name="connsiteX2" fmla="*/ 168235 w 2498385"/>
              <a:gd name="connsiteY2" fmla="*/ 1081798 h 1338366"/>
              <a:gd name="connsiteX3" fmla="*/ 996508 w 2498385"/>
              <a:gd name="connsiteY3" fmla="*/ 146635 h 1338366"/>
              <a:gd name="connsiteX4" fmla="*/ 1368685 w 2498385"/>
              <a:gd name="connsiteY4" fmla="*/ 110455 h 1338366"/>
              <a:gd name="connsiteX5" fmla="*/ 2349036 w 2498385"/>
              <a:gd name="connsiteY5" fmla="*/ 839702 h 1338366"/>
              <a:gd name="connsiteX6" fmla="*/ 2264430 w 2498385"/>
              <a:gd name="connsiteY6" fmla="*/ 854073 h 1338366"/>
              <a:gd name="connsiteX7" fmla="*/ 2418414 w 2498385"/>
              <a:gd name="connsiteY7" fmla="*/ 1096399 h 1338366"/>
              <a:gd name="connsiteX8" fmla="*/ 2498385 w 2498385"/>
              <a:gd name="connsiteY8" fmla="*/ 810670 h 1338366"/>
              <a:gd name="connsiteX9" fmla="*/ 2432271 w 2498385"/>
              <a:gd name="connsiteY9" fmla="*/ 830995 h 1338366"/>
              <a:gd name="connsiteX10" fmla="*/ 1248340 w 2498385"/>
              <a:gd name="connsiteY10" fmla="*/ 11350 h 1338366"/>
              <a:gd name="connsiteX11" fmla="*/ 1145273 w 2498385"/>
              <a:gd name="connsiteY11" fmla="*/ -1 h 1338366"/>
              <a:gd name="connsiteX12" fmla="*/ 85094 w 2498385"/>
              <a:gd name="connsiteY12" fmla="*/ 1091369 h 1338366"/>
              <a:gd name="connsiteX13" fmla="*/ 0 w 2498385"/>
              <a:gd name="connsiteY13" fmla="*/ 1099255 h 1338366"/>
              <a:gd name="connsiteX14" fmla="*/ 145422 w 2498385"/>
              <a:gd name="connsiteY14" fmla="*/ 1338366 h 1338366"/>
              <a:gd name="connsiteX0" fmla="*/ 145422 w 2498385"/>
              <a:gd name="connsiteY0" fmla="*/ 1418641 h 1418641"/>
              <a:gd name="connsiteX1" fmla="*/ 265233 w 2498385"/>
              <a:gd name="connsiteY1" fmla="*/ 1152578 h 1418641"/>
              <a:gd name="connsiteX2" fmla="*/ 168235 w 2498385"/>
              <a:gd name="connsiteY2" fmla="*/ 1162073 h 1418641"/>
              <a:gd name="connsiteX3" fmla="*/ 996508 w 2498385"/>
              <a:gd name="connsiteY3" fmla="*/ 226910 h 1418641"/>
              <a:gd name="connsiteX4" fmla="*/ 1368685 w 2498385"/>
              <a:gd name="connsiteY4" fmla="*/ 190730 h 1418641"/>
              <a:gd name="connsiteX5" fmla="*/ 2349036 w 2498385"/>
              <a:gd name="connsiteY5" fmla="*/ 919977 h 1418641"/>
              <a:gd name="connsiteX6" fmla="*/ 2264430 w 2498385"/>
              <a:gd name="connsiteY6" fmla="*/ 934348 h 1418641"/>
              <a:gd name="connsiteX7" fmla="*/ 2418414 w 2498385"/>
              <a:gd name="connsiteY7" fmla="*/ 1176674 h 1418641"/>
              <a:gd name="connsiteX8" fmla="*/ 2498385 w 2498385"/>
              <a:gd name="connsiteY8" fmla="*/ 890945 h 1418641"/>
              <a:gd name="connsiteX9" fmla="*/ 2432271 w 2498385"/>
              <a:gd name="connsiteY9" fmla="*/ 911270 h 1418641"/>
              <a:gd name="connsiteX10" fmla="*/ 1353757 w 2498385"/>
              <a:gd name="connsiteY10" fmla="*/ 84577 h 1418641"/>
              <a:gd name="connsiteX11" fmla="*/ 1145273 w 2498385"/>
              <a:gd name="connsiteY11" fmla="*/ 80274 h 1418641"/>
              <a:gd name="connsiteX12" fmla="*/ 85094 w 2498385"/>
              <a:gd name="connsiteY12" fmla="*/ 1171644 h 1418641"/>
              <a:gd name="connsiteX13" fmla="*/ 0 w 2498385"/>
              <a:gd name="connsiteY13" fmla="*/ 1179530 h 1418641"/>
              <a:gd name="connsiteX14" fmla="*/ 145422 w 2498385"/>
              <a:gd name="connsiteY14" fmla="*/ 1418641 h 1418641"/>
              <a:gd name="connsiteX0" fmla="*/ 145422 w 2498385"/>
              <a:gd name="connsiteY0" fmla="*/ 1341209 h 1341209"/>
              <a:gd name="connsiteX1" fmla="*/ 265233 w 2498385"/>
              <a:gd name="connsiteY1" fmla="*/ 1075146 h 1341209"/>
              <a:gd name="connsiteX2" fmla="*/ 168235 w 2498385"/>
              <a:gd name="connsiteY2" fmla="*/ 1084641 h 1341209"/>
              <a:gd name="connsiteX3" fmla="*/ 996508 w 2498385"/>
              <a:gd name="connsiteY3" fmla="*/ 149478 h 1341209"/>
              <a:gd name="connsiteX4" fmla="*/ 1368685 w 2498385"/>
              <a:gd name="connsiteY4" fmla="*/ 113298 h 1341209"/>
              <a:gd name="connsiteX5" fmla="*/ 2349036 w 2498385"/>
              <a:gd name="connsiteY5" fmla="*/ 842545 h 1341209"/>
              <a:gd name="connsiteX6" fmla="*/ 2264430 w 2498385"/>
              <a:gd name="connsiteY6" fmla="*/ 856916 h 1341209"/>
              <a:gd name="connsiteX7" fmla="*/ 2418414 w 2498385"/>
              <a:gd name="connsiteY7" fmla="*/ 1099242 h 1341209"/>
              <a:gd name="connsiteX8" fmla="*/ 2498385 w 2498385"/>
              <a:gd name="connsiteY8" fmla="*/ 813513 h 1341209"/>
              <a:gd name="connsiteX9" fmla="*/ 2432271 w 2498385"/>
              <a:gd name="connsiteY9" fmla="*/ 833838 h 1341209"/>
              <a:gd name="connsiteX10" fmla="*/ 1353757 w 2498385"/>
              <a:gd name="connsiteY10" fmla="*/ 7145 h 1341209"/>
              <a:gd name="connsiteX11" fmla="*/ 1145273 w 2498385"/>
              <a:gd name="connsiteY11" fmla="*/ 2842 h 1341209"/>
              <a:gd name="connsiteX12" fmla="*/ 85094 w 2498385"/>
              <a:gd name="connsiteY12" fmla="*/ 1094212 h 1341209"/>
              <a:gd name="connsiteX13" fmla="*/ 0 w 2498385"/>
              <a:gd name="connsiteY13" fmla="*/ 1102098 h 1341209"/>
              <a:gd name="connsiteX14" fmla="*/ 145422 w 2498385"/>
              <a:gd name="connsiteY14" fmla="*/ 1341209 h 1341209"/>
              <a:gd name="connsiteX0" fmla="*/ 145422 w 2498385"/>
              <a:gd name="connsiteY0" fmla="*/ 1344459 h 1344459"/>
              <a:gd name="connsiteX1" fmla="*/ 265233 w 2498385"/>
              <a:gd name="connsiteY1" fmla="*/ 1078396 h 1344459"/>
              <a:gd name="connsiteX2" fmla="*/ 168235 w 2498385"/>
              <a:gd name="connsiteY2" fmla="*/ 1087891 h 1344459"/>
              <a:gd name="connsiteX3" fmla="*/ 996508 w 2498385"/>
              <a:gd name="connsiteY3" fmla="*/ 152728 h 1344459"/>
              <a:gd name="connsiteX4" fmla="*/ 1368685 w 2498385"/>
              <a:gd name="connsiteY4" fmla="*/ 116548 h 1344459"/>
              <a:gd name="connsiteX5" fmla="*/ 2349036 w 2498385"/>
              <a:gd name="connsiteY5" fmla="*/ 845795 h 1344459"/>
              <a:gd name="connsiteX6" fmla="*/ 2264430 w 2498385"/>
              <a:gd name="connsiteY6" fmla="*/ 860166 h 1344459"/>
              <a:gd name="connsiteX7" fmla="*/ 2418414 w 2498385"/>
              <a:gd name="connsiteY7" fmla="*/ 1102492 h 1344459"/>
              <a:gd name="connsiteX8" fmla="*/ 2498385 w 2498385"/>
              <a:gd name="connsiteY8" fmla="*/ 816763 h 1344459"/>
              <a:gd name="connsiteX9" fmla="*/ 2432271 w 2498385"/>
              <a:gd name="connsiteY9" fmla="*/ 837088 h 1344459"/>
              <a:gd name="connsiteX10" fmla="*/ 1353757 w 2498385"/>
              <a:gd name="connsiteY10" fmla="*/ 10395 h 1344459"/>
              <a:gd name="connsiteX11" fmla="*/ 1145273 w 2498385"/>
              <a:gd name="connsiteY11" fmla="*/ 6092 h 1344459"/>
              <a:gd name="connsiteX12" fmla="*/ 85094 w 2498385"/>
              <a:gd name="connsiteY12" fmla="*/ 1097462 h 1344459"/>
              <a:gd name="connsiteX13" fmla="*/ 0 w 2498385"/>
              <a:gd name="connsiteY13" fmla="*/ 1105348 h 1344459"/>
              <a:gd name="connsiteX14" fmla="*/ 145422 w 2498385"/>
              <a:gd name="connsiteY14" fmla="*/ 1344459 h 1344459"/>
              <a:gd name="connsiteX0" fmla="*/ 145422 w 2498385"/>
              <a:gd name="connsiteY0" fmla="*/ 1341209 h 1341209"/>
              <a:gd name="connsiteX1" fmla="*/ 265233 w 2498385"/>
              <a:gd name="connsiteY1" fmla="*/ 1075146 h 1341209"/>
              <a:gd name="connsiteX2" fmla="*/ 168235 w 2498385"/>
              <a:gd name="connsiteY2" fmla="*/ 1084641 h 1341209"/>
              <a:gd name="connsiteX3" fmla="*/ 996508 w 2498385"/>
              <a:gd name="connsiteY3" fmla="*/ 149478 h 1341209"/>
              <a:gd name="connsiteX4" fmla="*/ 1368685 w 2498385"/>
              <a:gd name="connsiteY4" fmla="*/ 113298 h 1341209"/>
              <a:gd name="connsiteX5" fmla="*/ 2349036 w 2498385"/>
              <a:gd name="connsiteY5" fmla="*/ 842545 h 1341209"/>
              <a:gd name="connsiteX6" fmla="*/ 2264430 w 2498385"/>
              <a:gd name="connsiteY6" fmla="*/ 856916 h 1341209"/>
              <a:gd name="connsiteX7" fmla="*/ 2418414 w 2498385"/>
              <a:gd name="connsiteY7" fmla="*/ 1099242 h 1341209"/>
              <a:gd name="connsiteX8" fmla="*/ 2498385 w 2498385"/>
              <a:gd name="connsiteY8" fmla="*/ 813513 h 1341209"/>
              <a:gd name="connsiteX9" fmla="*/ 2432271 w 2498385"/>
              <a:gd name="connsiteY9" fmla="*/ 833838 h 1341209"/>
              <a:gd name="connsiteX10" fmla="*/ 1353757 w 2498385"/>
              <a:gd name="connsiteY10" fmla="*/ 7145 h 1341209"/>
              <a:gd name="connsiteX11" fmla="*/ 1145273 w 2498385"/>
              <a:gd name="connsiteY11" fmla="*/ 2842 h 1341209"/>
              <a:gd name="connsiteX12" fmla="*/ 85094 w 2498385"/>
              <a:gd name="connsiteY12" fmla="*/ 1094212 h 1341209"/>
              <a:gd name="connsiteX13" fmla="*/ 0 w 2498385"/>
              <a:gd name="connsiteY13" fmla="*/ 1102098 h 1341209"/>
              <a:gd name="connsiteX14" fmla="*/ 145422 w 2498385"/>
              <a:gd name="connsiteY14" fmla="*/ 1341209 h 1341209"/>
              <a:gd name="connsiteX0" fmla="*/ 145422 w 2498385"/>
              <a:gd name="connsiteY0" fmla="*/ 1351037 h 1351037"/>
              <a:gd name="connsiteX1" fmla="*/ 265233 w 2498385"/>
              <a:gd name="connsiteY1" fmla="*/ 1084974 h 1351037"/>
              <a:gd name="connsiteX2" fmla="*/ 168235 w 2498385"/>
              <a:gd name="connsiteY2" fmla="*/ 1094469 h 1351037"/>
              <a:gd name="connsiteX3" fmla="*/ 996508 w 2498385"/>
              <a:gd name="connsiteY3" fmla="*/ 159306 h 1351037"/>
              <a:gd name="connsiteX4" fmla="*/ 1368685 w 2498385"/>
              <a:gd name="connsiteY4" fmla="*/ 123126 h 1351037"/>
              <a:gd name="connsiteX5" fmla="*/ 2349036 w 2498385"/>
              <a:gd name="connsiteY5" fmla="*/ 852373 h 1351037"/>
              <a:gd name="connsiteX6" fmla="*/ 2264430 w 2498385"/>
              <a:gd name="connsiteY6" fmla="*/ 866744 h 1351037"/>
              <a:gd name="connsiteX7" fmla="*/ 2418414 w 2498385"/>
              <a:gd name="connsiteY7" fmla="*/ 1109070 h 1351037"/>
              <a:gd name="connsiteX8" fmla="*/ 2498385 w 2498385"/>
              <a:gd name="connsiteY8" fmla="*/ 823341 h 1351037"/>
              <a:gd name="connsiteX9" fmla="*/ 2432271 w 2498385"/>
              <a:gd name="connsiteY9" fmla="*/ 843666 h 1351037"/>
              <a:gd name="connsiteX10" fmla="*/ 1353757 w 2498385"/>
              <a:gd name="connsiteY10" fmla="*/ 16973 h 1351037"/>
              <a:gd name="connsiteX11" fmla="*/ 1145273 w 2498385"/>
              <a:gd name="connsiteY11" fmla="*/ 12670 h 1351037"/>
              <a:gd name="connsiteX12" fmla="*/ 85094 w 2498385"/>
              <a:gd name="connsiteY12" fmla="*/ 1104040 h 1351037"/>
              <a:gd name="connsiteX13" fmla="*/ 0 w 2498385"/>
              <a:gd name="connsiteY13" fmla="*/ 1111926 h 1351037"/>
              <a:gd name="connsiteX14" fmla="*/ 145422 w 2498385"/>
              <a:gd name="connsiteY14" fmla="*/ 1351037 h 1351037"/>
              <a:gd name="connsiteX0" fmla="*/ 145422 w 2498385"/>
              <a:gd name="connsiteY0" fmla="*/ 1340203 h 1340203"/>
              <a:gd name="connsiteX1" fmla="*/ 265233 w 2498385"/>
              <a:gd name="connsiteY1" fmla="*/ 1074140 h 1340203"/>
              <a:gd name="connsiteX2" fmla="*/ 168235 w 2498385"/>
              <a:gd name="connsiteY2" fmla="*/ 1083635 h 1340203"/>
              <a:gd name="connsiteX3" fmla="*/ 996508 w 2498385"/>
              <a:gd name="connsiteY3" fmla="*/ 148472 h 1340203"/>
              <a:gd name="connsiteX4" fmla="*/ 1368685 w 2498385"/>
              <a:gd name="connsiteY4" fmla="*/ 112292 h 1340203"/>
              <a:gd name="connsiteX5" fmla="*/ 2349036 w 2498385"/>
              <a:gd name="connsiteY5" fmla="*/ 841539 h 1340203"/>
              <a:gd name="connsiteX6" fmla="*/ 2264430 w 2498385"/>
              <a:gd name="connsiteY6" fmla="*/ 855910 h 1340203"/>
              <a:gd name="connsiteX7" fmla="*/ 2418414 w 2498385"/>
              <a:gd name="connsiteY7" fmla="*/ 1098236 h 1340203"/>
              <a:gd name="connsiteX8" fmla="*/ 2498385 w 2498385"/>
              <a:gd name="connsiteY8" fmla="*/ 812507 h 1340203"/>
              <a:gd name="connsiteX9" fmla="*/ 2432271 w 2498385"/>
              <a:gd name="connsiteY9" fmla="*/ 832832 h 1340203"/>
              <a:gd name="connsiteX10" fmla="*/ 1145273 w 2498385"/>
              <a:gd name="connsiteY10" fmla="*/ 1836 h 1340203"/>
              <a:gd name="connsiteX11" fmla="*/ 85094 w 2498385"/>
              <a:gd name="connsiteY11" fmla="*/ 1093206 h 1340203"/>
              <a:gd name="connsiteX12" fmla="*/ 0 w 2498385"/>
              <a:gd name="connsiteY12" fmla="*/ 1101092 h 1340203"/>
              <a:gd name="connsiteX13" fmla="*/ 145422 w 2498385"/>
              <a:gd name="connsiteY13" fmla="*/ 1340203 h 1340203"/>
              <a:gd name="connsiteX0" fmla="*/ 145422 w 2498385"/>
              <a:gd name="connsiteY0" fmla="*/ 1366843 h 1366843"/>
              <a:gd name="connsiteX1" fmla="*/ 265233 w 2498385"/>
              <a:gd name="connsiteY1" fmla="*/ 1100780 h 1366843"/>
              <a:gd name="connsiteX2" fmla="*/ 168235 w 2498385"/>
              <a:gd name="connsiteY2" fmla="*/ 1110275 h 1366843"/>
              <a:gd name="connsiteX3" fmla="*/ 996508 w 2498385"/>
              <a:gd name="connsiteY3" fmla="*/ 175112 h 1366843"/>
              <a:gd name="connsiteX4" fmla="*/ 1368685 w 2498385"/>
              <a:gd name="connsiteY4" fmla="*/ 138932 h 1366843"/>
              <a:gd name="connsiteX5" fmla="*/ 2349036 w 2498385"/>
              <a:gd name="connsiteY5" fmla="*/ 868179 h 1366843"/>
              <a:gd name="connsiteX6" fmla="*/ 2264430 w 2498385"/>
              <a:gd name="connsiteY6" fmla="*/ 882550 h 1366843"/>
              <a:gd name="connsiteX7" fmla="*/ 2418414 w 2498385"/>
              <a:gd name="connsiteY7" fmla="*/ 1124876 h 1366843"/>
              <a:gd name="connsiteX8" fmla="*/ 2498385 w 2498385"/>
              <a:gd name="connsiteY8" fmla="*/ 839147 h 1366843"/>
              <a:gd name="connsiteX9" fmla="*/ 2432271 w 2498385"/>
              <a:gd name="connsiteY9" fmla="*/ 859472 h 1366843"/>
              <a:gd name="connsiteX10" fmla="*/ 1235048 w 2498385"/>
              <a:gd name="connsiteY10" fmla="*/ 1773 h 1366843"/>
              <a:gd name="connsiteX11" fmla="*/ 85094 w 2498385"/>
              <a:gd name="connsiteY11" fmla="*/ 1119846 h 1366843"/>
              <a:gd name="connsiteX12" fmla="*/ 0 w 2498385"/>
              <a:gd name="connsiteY12" fmla="*/ 1127732 h 1366843"/>
              <a:gd name="connsiteX13" fmla="*/ 145422 w 2498385"/>
              <a:gd name="connsiteY13" fmla="*/ 1366843 h 1366843"/>
              <a:gd name="connsiteX0" fmla="*/ 145422 w 2498385"/>
              <a:gd name="connsiteY0" fmla="*/ 1365397 h 1365397"/>
              <a:gd name="connsiteX1" fmla="*/ 265233 w 2498385"/>
              <a:gd name="connsiteY1" fmla="*/ 1099334 h 1365397"/>
              <a:gd name="connsiteX2" fmla="*/ 168235 w 2498385"/>
              <a:gd name="connsiteY2" fmla="*/ 1108829 h 1365397"/>
              <a:gd name="connsiteX3" fmla="*/ 996508 w 2498385"/>
              <a:gd name="connsiteY3" fmla="*/ 173666 h 1365397"/>
              <a:gd name="connsiteX4" fmla="*/ 1368685 w 2498385"/>
              <a:gd name="connsiteY4" fmla="*/ 137486 h 1365397"/>
              <a:gd name="connsiteX5" fmla="*/ 2349036 w 2498385"/>
              <a:gd name="connsiteY5" fmla="*/ 866733 h 1365397"/>
              <a:gd name="connsiteX6" fmla="*/ 2264430 w 2498385"/>
              <a:gd name="connsiteY6" fmla="*/ 881104 h 1365397"/>
              <a:gd name="connsiteX7" fmla="*/ 2418414 w 2498385"/>
              <a:gd name="connsiteY7" fmla="*/ 1123430 h 1365397"/>
              <a:gd name="connsiteX8" fmla="*/ 2498385 w 2498385"/>
              <a:gd name="connsiteY8" fmla="*/ 837701 h 1365397"/>
              <a:gd name="connsiteX9" fmla="*/ 2432271 w 2498385"/>
              <a:gd name="connsiteY9" fmla="*/ 858026 h 1365397"/>
              <a:gd name="connsiteX10" fmla="*/ 1235048 w 2498385"/>
              <a:gd name="connsiteY10" fmla="*/ 327 h 1365397"/>
              <a:gd name="connsiteX11" fmla="*/ 85094 w 2498385"/>
              <a:gd name="connsiteY11" fmla="*/ 1118400 h 1365397"/>
              <a:gd name="connsiteX12" fmla="*/ 0 w 2498385"/>
              <a:gd name="connsiteY12" fmla="*/ 1126286 h 1365397"/>
              <a:gd name="connsiteX13" fmla="*/ 145422 w 2498385"/>
              <a:gd name="connsiteY13" fmla="*/ 1365397 h 1365397"/>
              <a:gd name="connsiteX0" fmla="*/ 145422 w 2498385"/>
              <a:gd name="connsiteY0" fmla="*/ 1365509 h 1365509"/>
              <a:gd name="connsiteX1" fmla="*/ 265233 w 2498385"/>
              <a:gd name="connsiteY1" fmla="*/ 1099446 h 1365509"/>
              <a:gd name="connsiteX2" fmla="*/ 168235 w 2498385"/>
              <a:gd name="connsiteY2" fmla="*/ 1108941 h 1365509"/>
              <a:gd name="connsiteX3" fmla="*/ 996508 w 2498385"/>
              <a:gd name="connsiteY3" fmla="*/ 173778 h 1365509"/>
              <a:gd name="connsiteX4" fmla="*/ 1368685 w 2498385"/>
              <a:gd name="connsiteY4" fmla="*/ 137598 h 1365509"/>
              <a:gd name="connsiteX5" fmla="*/ 2349036 w 2498385"/>
              <a:gd name="connsiteY5" fmla="*/ 866845 h 1365509"/>
              <a:gd name="connsiteX6" fmla="*/ 2264430 w 2498385"/>
              <a:gd name="connsiteY6" fmla="*/ 881216 h 1365509"/>
              <a:gd name="connsiteX7" fmla="*/ 2418414 w 2498385"/>
              <a:gd name="connsiteY7" fmla="*/ 1123542 h 1365509"/>
              <a:gd name="connsiteX8" fmla="*/ 2498385 w 2498385"/>
              <a:gd name="connsiteY8" fmla="*/ 837813 h 1365509"/>
              <a:gd name="connsiteX9" fmla="*/ 2432271 w 2498385"/>
              <a:gd name="connsiteY9" fmla="*/ 858138 h 1365509"/>
              <a:gd name="connsiteX10" fmla="*/ 1235048 w 2498385"/>
              <a:gd name="connsiteY10" fmla="*/ 439 h 1365509"/>
              <a:gd name="connsiteX11" fmla="*/ 85094 w 2498385"/>
              <a:gd name="connsiteY11" fmla="*/ 1118512 h 1365509"/>
              <a:gd name="connsiteX12" fmla="*/ 0 w 2498385"/>
              <a:gd name="connsiteY12" fmla="*/ 1126398 h 1365509"/>
              <a:gd name="connsiteX13" fmla="*/ 145422 w 2498385"/>
              <a:gd name="connsiteY13" fmla="*/ 1365509 h 1365509"/>
              <a:gd name="connsiteX0" fmla="*/ 145422 w 2498385"/>
              <a:gd name="connsiteY0" fmla="*/ 1365789 h 1365789"/>
              <a:gd name="connsiteX1" fmla="*/ 265233 w 2498385"/>
              <a:gd name="connsiteY1" fmla="*/ 1099726 h 1365789"/>
              <a:gd name="connsiteX2" fmla="*/ 168235 w 2498385"/>
              <a:gd name="connsiteY2" fmla="*/ 1109221 h 1365789"/>
              <a:gd name="connsiteX3" fmla="*/ 996508 w 2498385"/>
              <a:gd name="connsiteY3" fmla="*/ 174058 h 1365789"/>
              <a:gd name="connsiteX4" fmla="*/ 1368685 w 2498385"/>
              <a:gd name="connsiteY4" fmla="*/ 137878 h 1365789"/>
              <a:gd name="connsiteX5" fmla="*/ 2349036 w 2498385"/>
              <a:gd name="connsiteY5" fmla="*/ 867125 h 1365789"/>
              <a:gd name="connsiteX6" fmla="*/ 2264430 w 2498385"/>
              <a:gd name="connsiteY6" fmla="*/ 881496 h 1365789"/>
              <a:gd name="connsiteX7" fmla="*/ 2418414 w 2498385"/>
              <a:gd name="connsiteY7" fmla="*/ 1123822 h 1365789"/>
              <a:gd name="connsiteX8" fmla="*/ 2498385 w 2498385"/>
              <a:gd name="connsiteY8" fmla="*/ 838093 h 1365789"/>
              <a:gd name="connsiteX9" fmla="*/ 2432271 w 2498385"/>
              <a:gd name="connsiteY9" fmla="*/ 858418 h 1365789"/>
              <a:gd name="connsiteX10" fmla="*/ 1235048 w 2498385"/>
              <a:gd name="connsiteY10" fmla="*/ 719 h 1365789"/>
              <a:gd name="connsiteX11" fmla="*/ 85094 w 2498385"/>
              <a:gd name="connsiteY11" fmla="*/ 1118792 h 1365789"/>
              <a:gd name="connsiteX12" fmla="*/ 0 w 2498385"/>
              <a:gd name="connsiteY12" fmla="*/ 1126678 h 1365789"/>
              <a:gd name="connsiteX13" fmla="*/ 145422 w 2498385"/>
              <a:gd name="connsiteY13" fmla="*/ 1365789 h 1365789"/>
              <a:gd name="connsiteX0" fmla="*/ 145422 w 2498385"/>
              <a:gd name="connsiteY0" fmla="*/ 1365863 h 1365863"/>
              <a:gd name="connsiteX1" fmla="*/ 265233 w 2498385"/>
              <a:gd name="connsiteY1" fmla="*/ 1099800 h 1365863"/>
              <a:gd name="connsiteX2" fmla="*/ 168235 w 2498385"/>
              <a:gd name="connsiteY2" fmla="*/ 1109295 h 1365863"/>
              <a:gd name="connsiteX3" fmla="*/ 996508 w 2498385"/>
              <a:gd name="connsiteY3" fmla="*/ 174132 h 1365863"/>
              <a:gd name="connsiteX4" fmla="*/ 1368685 w 2498385"/>
              <a:gd name="connsiteY4" fmla="*/ 137952 h 1365863"/>
              <a:gd name="connsiteX5" fmla="*/ 2349036 w 2498385"/>
              <a:gd name="connsiteY5" fmla="*/ 867199 h 1365863"/>
              <a:gd name="connsiteX6" fmla="*/ 2264430 w 2498385"/>
              <a:gd name="connsiteY6" fmla="*/ 881570 h 1365863"/>
              <a:gd name="connsiteX7" fmla="*/ 2418414 w 2498385"/>
              <a:gd name="connsiteY7" fmla="*/ 1123896 h 1365863"/>
              <a:gd name="connsiteX8" fmla="*/ 2498385 w 2498385"/>
              <a:gd name="connsiteY8" fmla="*/ 838167 h 1365863"/>
              <a:gd name="connsiteX9" fmla="*/ 2432271 w 2498385"/>
              <a:gd name="connsiteY9" fmla="*/ 858492 h 1365863"/>
              <a:gd name="connsiteX10" fmla="*/ 1235048 w 2498385"/>
              <a:gd name="connsiteY10" fmla="*/ 793 h 1365863"/>
              <a:gd name="connsiteX11" fmla="*/ 85094 w 2498385"/>
              <a:gd name="connsiteY11" fmla="*/ 1118866 h 1365863"/>
              <a:gd name="connsiteX12" fmla="*/ 0 w 2498385"/>
              <a:gd name="connsiteY12" fmla="*/ 1126752 h 1365863"/>
              <a:gd name="connsiteX13" fmla="*/ 145422 w 2498385"/>
              <a:gd name="connsiteY13" fmla="*/ 1365863 h 1365863"/>
              <a:gd name="connsiteX0" fmla="*/ 145422 w 2498385"/>
              <a:gd name="connsiteY0" fmla="*/ 1365378 h 1365378"/>
              <a:gd name="connsiteX1" fmla="*/ 265233 w 2498385"/>
              <a:gd name="connsiteY1" fmla="*/ 1099315 h 1365378"/>
              <a:gd name="connsiteX2" fmla="*/ 168235 w 2498385"/>
              <a:gd name="connsiteY2" fmla="*/ 1108810 h 1365378"/>
              <a:gd name="connsiteX3" fmla="*/ 996508 w 2498385"/>
              <a:gd name="connsiteY3" fmla="*/ 173647 h 1365378"/>
              <a:gd name="connsiteX4" fmla="*/ 1368685 w 2498385"/>
              <a:gd name="connsiteY4" fmla="*/ 137467 h 1365378"/>
              <a:gd name="connsiteX5" fmla="*/ 2349036 w 2498385"/>
              <a:gd name="connsiteY5" fmla="*/ 866714 h 1365378"/>
              <a:gd name="connsiteX6" fmla="*/ 2264430 w 2498385"/>
              <a:gd name="connsiteY6" fmla="*/ 881085 h 1365378"/>
              <a:gd name="connsiteX7" fmla="*/ 2418414 w 2498385"/>
              <a:gd name="connsiteY7" fmla="*/ 1123411 h 1365378"/>
              <a:gd name="connsiteX8" fmla="*/ 2498385 w 2498385"/>
              <a:gd name="connsiteY8" fmla="*/ 837682 h 1365378"/>
              <a:gd name="connsiteX9" fmla="*/ 2432271 w 2498385"/>
              <a:gd name="connsiteY9" fmla="*/ 858007 h 1365378"/>
              <a:gd name="connsiteX10" fmla="*/ 1235048 w 2498385"/>
              <a:gd name="connsiteY10" fmla="*/ 308 h 1365378"/>
              <a:gd name="connsiteX11" fmla="*/ 85094 w 2498385"/>
              <a:gd name="connsiteY11" fmla="*/ 1118381 h 1365378"/>
              <a:gd name="connsiteX12" fmla="*/ 0 w 2498385"/>
              <a:gd name="connsiteY12" fmla="*/ 1126267 h 1365378"/>
              <a:gd name="connsiteX13" fmla="*/ 145422 w 2498385"/>
              <a:gd name="connsiteY13" fmla="*/ 1365378 h 1365378"/>
              <a:gd name="connsiteX0" fmla="*/ 145422 w 2498385"/>
              <a:gd name="connsiteY0" fmla="*/ 1365392 h 1365392"/>
              <a:gd name="connsiteX1" fmla="*/ 265233 w 2498385"/>
              <a:gd name="connsiteY1" fmla="*/ 1099329 h 1365392"/>
              <a:gd name="connsiteX2" fmla="*/ 168235 w 2498385"/>
              <a:gd name="connsiteY2" fmla="*/ 1108824 h 1365392"/>
              <a:gd name="connsiteX3" fmla="*/ 996508 w 2498385"/>
              <a:gd name="connsiteY3" fmla="*/ 173661 h 1365392"/>
              <a:gd name="connsiteX4" fmla="*/ 1368685 w 2498385"/>
              <a:gd name="connsiteY4" fmla="*/ 137481 h 1365392"/>
              <a:gd name="connsiteX5" fmla="*/ 2349036 w 2498385"/>
              <a:gd name="connsiteY5" fmla="*/ 866728 h 1365392"/>
              <a:gd name="connsiteX6" fmla="*/ 2264430 w 2498385"/>
              <a:gd name="connsiteY6" fmla="*/ 881099 h 1365392"/>
              <a:gd name="connsiteX7" fmla="*/ 2418414 w 2498385"/>
              <a:gd name="connsiteY7" fmla="*/ 1123425 h 1365392"/>
              <a:gd name="connsiteX8" fmla="*/ 2498385 w 2498385"/>
              <a:gd name="connsiteY8" fmla="*/ 837696 h 1365392"/>
              <a:gd name="connsiteX9" fmla="*/ 2432271 w 2498385"/>
              <a:gd name="connsiteY9" fmla="*/ 858021 h 1365392"/>
              <a:gd name="connsiteX10" fmla="*/ 1235048 w 2498385"/>
              <a:gd name="connsiteY10" fmla="*/ 322 h 1365392"/>
              <a:gd name="connsiteX11" fmla="*/ 85094 w 2498385"/>
              <a:gd name="connsiteY11" fmla="*/ 1118395 h 1365392"/>
              <a:gd name="connsiteX12" fmla="*/ 0 w 2498385"/>
              <a:gd name="connsiteY12" fmla="*/ 1126281 h 1365392"/>
              <a:gd name="connsiteX13" fmla="*/ 145422 w 2498385"/>
              <a:gd name="connsiteY13" fmla="*/ 1365392 h 1365392"/>
              <a:gd name="connsiteX0" fmla="*/ 145422 w 2498385"/>
              <a:gd name="connsiteY0" fmla="*/ 1365394 h 1365394"/>
              <a:gd name="connsiteX1" fmla="*/ 265233 w 2498385"/>
              <a:gd name="connsiteY1" fmla="*/ 1099331 h 1365394"/>
              <a:gd name="connsiteX2" fmla="*/ 168235 w 2498385"/>
              <a:gd name="connsiteY2" fmla="*/ 1108826 h 1365394"/>
              <a:gd name="connsiteX3" fmla="*/ 996508 w 2498385"/>
              <a:gd name="connsiteY3" fmla="*/ 173663 h 1365394"/>
              <a:gd name="connsiteX4" fmla="*/ 1368685 w 2498385"/>
              <a:gd name="connsiteY4" fmla="*/ 137483 h 1365394"/>
              <a:gd name="connsiteX5" fmla="*/ 2349036 w 2498385"/>
              <a:gd name="connsiteY5" fmla="*/ 866730 h 1365394"/>
              <a:gd name="connsiteX6" fmla="*/ 2264430 w 2498385"/>
              <a:gd name="connsiteY6" fmla="*/ 881101 h 1365394"/>
              <a:gd name="connsiteX7" fmla="*/ 2418414 w 2498385"/>
              <a:gd name="connsiteY7" fmla="*/ 1123427 h 1365394"/>
              <a:gd name="connsiteX8" fmla="*/ 2498385 w 2498385"/>
              <a:gd name="connsiteY8" fmla="*/ 837698 h 1365394"/>
              <a:gd name="connsiteX9" fmla="*/ 2432271 w 2498385"/>
              <a:gd name="connsiteY9" fmla="*/ 858023 h 1365394"/>
              <a:gd name="connsiteX10" fmla="*/ 1235048 w 2498385"/>
              <a:gd name="connsiteY10" fmla="*/ 324 h 1365394"/>
              <a:gd name="connsiteX11" fmla="*/ 85094 w 2498385"/>
              <a:gd name="connsiteY11" fmla="*/ 1118397 h 1365394"/>
              <a:gd name="connsiteX12" fmla="*/ 0 w 2498385"/>
              <a:gd name="connsiteY12" fmla="*/ 1126283 h 1365394"/>
              <a:gd name="connsiteX13" fmla="*/ 145422 w 2498385"/>
              <a:gd name="connsiteY13" fmla="*/ 1365394 h 1365394"/>
              <a:gd name="connsiteX0" fmla="*/ 145422 w 2498385"/>
              <a:gd name="connsiteY0" fmla="*/ 1365393 h 1365393"/>
              <a:gd name="connsiteX1" fmla="*/ 265233 w 2498385"/>
              <a:gd name="connsiteY1" fmla="*/ 1099330 h 1365393"/>
              <a:gd name="connsiteX2" fmla="*/ 168235 w 2498385"/>
              <a:gd name="connsiteY2" fmla="*/ 1108825 h 1365393"/>
              <a:gd name="connsiteX3" fmla="*/ 996508 w 2498385"/>
              <a:gd name="connsiteY3" fmla="*/ 173662 h 1365393"/>
              <a:gd name="connsiteX4" fmla="*/ 1368685 w 2498385"/>
              <a:gd name="connsiteY4" fmla="*/ 137482 h 1365393"/>
              <a:gd name="connsiteX5" fmla="*/ 2349036 w 2498385"/>
              <a:gd name="connsiteY5" fmla="*/ 866729 h 1365393"/>
              <a:gd name="connsiteX6" fmla="*/ 2264430 w 2498385"/>
              <a:gd name="connsiteY6" fmla="*/ 881100 h 1365393"/>
              <a:gd name="connsiteX7" fmla="*/ 2418414 w 2498385"/>
              <a:gd name="connsiteY7" fmla="*/ 1123426 h 1365393"/>
              <a:gd name="connsiteX8" fmla="*/ 2498385 w 2498385"/>
              <a:gd name="connsiteY8" fmla="*/ 837697 h 1365393"/>
              <a:gd name="connsiteX9" fmla="*/ 2432271 w 2498385"/>
              <a:gd name="connsiteY9" fmla="*/ 858022 h 1365393"/>
              <a:gd name="connsiteX10" fmla="*/ 1235048 w 2498385"/>
              <a:gd name="connsiteY10" fmla="*/ 323 h 1365393"/>
              <a:gd name="connsiteX11" fmla="*/ 85094 w 2498385"/>
              <a:gd name="connsiteY11" fmla="*/ 1118396 h 1365393"/>
              <a:gd name="connsiteX12" fmla="*/ 0 w 2498385"/>
              <a:gd name="connsiteY12" fmla="*/ 1126282 h 1365393"/>
              <a:gd name="connsiteX13" fmla="*/ 145422 w 2498385"/>
              <a:gd name="connsiteY13" fmla="*/ 1365393 h 1365393"/>
              <a:gd name="connsiteX0" fmla="*/ 145422 w 2498385"/>
              <a:gd name="connsiteY0" fmla="*/ 1327520 h 1327520"/>
              <a:gd name="connsiteX1" fmla="*/ 265233 w 2498385"/>
              <a:gd name="connsiteY1" fmla="*/ 1061457 h 1327520"/>
              <a:gd name="connsiteX2" fmla="*/ 168235 w 2498385"/>
              <a:gd name="connsiteY2" fmla="*/ 1070952 h 1327520"/>
              <a:gd name="connsiteX3" fmla="*/ 996508 w 2498385"/>
              <a:gd name="connsiteY3" fmla="*/ 135789 h 1327520"/>
              <a:gd name="connsiteX4" fmla="*/ 1368685 w 2498385"/>
              <a:gd name="connsiteY4" fmla="*/ 99609 h 1327520"/>
              <a:gd name="connsiteX5" fmla="*/ 2349036 w 2498385"/>
              <a:gd name="connsiteY5" fmla="*/ 828856 h 1327520"/>
              <a:gd name="connsiteX6" fmla="*/ 2264430 w 2498385"/>
              <a:gd name="connsiteY6" fmla="*/ 843227 h 1327520"/>
              <a:gd name="connsiteX7" fmla="*/ 2418414 w 2498385"/>
              <a:gd name="connsiteY7" fmla="*/ 1085553 h 1327520"/>
              <a:gd name="connsiteX8" fmla="*/ 2498385 w 2498385"/>
              <a:gd name="connsiteY8" fmla="*/ 799824 h 1327520"/>
              <a:gd name="connsiteX9" fmla="*/ 2432271 w 2498385"/>
              <a:gd name="connsiteY9" fmla="*/ 820149 h 1327520"/>
              <a:gd name="connsiteX10" fmla="*/ 1206258 w 2498385"/>
              <a:gd name="connsiteY10" fmla="*/ 343 h 1327520"/>
              <a:gd name="connsiteX11" fmla="*/ 85094 w 2498385"/>
              <a:gd name="connsiteY11" fmla="*/ 1080523 h 1327520"/>
              <a:gd name="connsiteX12" fmla="*/ 0 w 2498385"/>
              <a:gd name="connsiteY12" fmla="*/ 1088409 h 1327520"/>
              <a:gd name="connsiteX13" fmla="*/ 145422 w 2498385"/>
              <a:gd name="connsiteY13" fmla="*/ 1327520 h 132752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996508 w 2498385"/>
              <a:gd name="connsiteY3" fmla="*/ 147559 h 1339290"/>
              <a:gd name="connsiteX4" fmla="*/ 1368685 w 2498385"/>
              <a:gd name="connsiteY4" fmla="*/ 111379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996508 w 2498385"/>
              <a:gd name="connsiteY3" fmla="*/ 147559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3737 w 2498385"/>
              <a:gd name="connsiteY4" fmla="*/ 121654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3737 w 2498385"/>
              <a:gd name="connsiteY4" fmla="*/ 121654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3737 w 2498385"/>
              <a:gd name="connsiteY4" fmla="*/ 121654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144 h 1339144"/>
              <a:gd name="connsiteX1" fmla="*/ 265233 w 2498385"/>
              <a:gd name="connsiteY1" fmla="*/ 1073081 h 1339144"/>
              <a:gd name="connsiteX2" fmla="*/ 168235 w 2498385"/>
              <a:gd name="connsiteY2" fmla="*/ 1082576 h 1339144"/>
              <a:gd name="connsiteX3" fmla="*/ 1101972 w 2498385"/>
              <a:gd name="connsiteY3" fmla="*/ 130377 h 1339144"/>
              <a:gd name="connsiteX4" fmla="*/ 1513737 w 2498385"/>
              <a:gd name="connsiteY4" fmla="*/ 121508 h 1339144"/>
              <a:gd name="connsiteX5" fmla="*/ 2349036 w 2498385"/>
              <a:gd name="connsiteY5" fmla="*/ 840480 h 1339144"/>
              <a:gd name="connsiteX6" fmla="*/ 2264430 w 2498385"/>
              <a:gd name="connsiteY6" fmla="*/ 854851 h 1339144"/>
              <a:gd name="connsiteX7" fmla="*/ 2418414 w 2498385"/>
              <a:gd name="connsiteY7" fmla="*/ 1097177 h 1339144"/>
              <a:gd name="connsiteX8" fmla="*/ 2498385 w 2498385"/>
              <a:gd name="connsiteY8" fmla="*/ 811448 h 1339144"/>
              <a:gd name="connsiteX9" fmla="*/ 2432271 w 2498385"/>
              <a:gd name="connsiteY9" fmla="*/ 831773 h 1339144"/>
              <a:gd name="connsiteX10" fmla="*/ 1307725 w 2498385"/>
              <a:gd name="connsiteY10" fmla="*/ 190 h 1339144"/>
              <a:gd name="connsiteX11" fmla="*/ 85094 w 2498385"/>
              <a:gd name="connsiteY11" fmla="*/ 1092147 h 1339144"/>
              <a:gd name="connsiteX12" fmla="*/ 0 w 2498385"/>
              <a:gd name="connsiteY12" fmla="*/ 1100033 h 1339144"/>
              <a:gd name="connsiteX13" fmla="*/ 145422 w 2498385"/>
              <a:gd name="connsiteY13" fmla="*/ 1339144 h 1339144"/>
              <a:gd name="connsiteX0" fmla="*/ 145422 w 2498385"/>
              <a:gd name="connsiteY0" fmla="*/ 1339549 h 1339549"/>
              <a:gd name="connsiteX1" fmla="*/ 265233 w 2498385"/>
              <a:gd name="connsiteY1" fmla="*/ 1073486 h 1339549"/>
              <a:gd name="connsiteX2" fmla="*/ 168235 w 2498385"/>
              <a:gd name="connsiteY2" fmla="*/ 1082981 h 1339549"/>
              <a:gd name="connsiteX3" fmla="*/ 1101972 w 2498385"/>
              <a:gd name="connsiteY3" fmla="*/ 130782 h 1339549"/>
              <a:gd name="connsiteX4" fmla="*/ 1513737 w 2498385"/>
              <a:gd name="connsiteY4" fmla="*/ 121913 h 1339549"/>
              <a:gd name="connsiteX5" fmla="*/ 2349036 w 2498385"/>
              <a:gd name="connsiteY5" fmla="*/ 840885 h 1339549"/>
              <a:gd name="connsiteX6" fmla="*/ 2264430 w 2498385"/>
              <a:gd name="connsiteY6" fmla="*/ 855256 h 1339549"/>
              <a:gd name="connsiteX7" fmla="*/ 2418414 w 2498385"/>
              <a:gd name="connsiteY7" fmla="*/ 1097582 h 1339549"/>
              <a:gd name="connsiteX8" fmla="*/ 2498385 w 2498385"/>
              <a:gd name="connsiteY8" fmla="*/ 811853 h 1339549"/>
              <a:gd name="connsiteX9" fmla="*/ 2432271 w 2498385"/>
              <a:gd name="connsiteY9" fmla="*/ 832178 h 1339549"/>
              <a:gd name="connsiteX10" fmla="*/ 1307725 w 2498385"/>
              <a:gd name="connsiteY10" fmla="*/ 595 h 1339549"/>
              <a:gd name="connsiteX11" fmla="*/ 85094 w 2498385"/>
              <a:gd name="connsiteY11" fmla="*/ 1092552 h 1339549"/>
              <a:gd name="connsiteX12" fmla="*/ 0 w 2498385"/>
              <a:gd name="connsiteY12" fmla="*/ 1100438 h 1339549"/>
              <a:gd name="connsiteX13" fmla="*/ 145422 w 2498385"/>
              <a:gd name="connsiteY13" fmla="*/ 1339549 h 1339549"/>
              <a:gd name="connsiteX0" fmla="*/ 145422 w 2498385"/>
              <a:gd name="connsiteY0" fmla="*/ 1324636 h 1324636"/>
              <a:gd name="connsiteX1" fmla="*/ 265233 w 2498385"/>
              <a:gd name="connsiteY1" fmla="*/ 1058573 h 1324636"/>
              <a:gd name="connsiteX2" fmla="*/ 168235 w 2498385"/>
              <a:gd name="connsiteY2" fmla="*/ 1068068 h 1324636"/>
              <a:gd name="connsiteX3" fmla="*/ 1101972 w 2498385"/>
              <a:gd name="connsiteY3" fmla="*/ 115869 h 1324636"/>
              <a:gd name="connsiteX4" fmla="*/ 1513737 w 2498385"/>
              <a:gd name="connsiteY4" fmla="*/ 107000 h 1324636"/>
              <a:gd name="connsiteX5" fmla="*/ 2349036 w 2498385"/>
              <a:gd name="connsiteY5" fmla="*/ 825972 h 1324636"/>
              <a:gd name="connsiteX6" fmla="*/ 2264430 w 2498385"/>
              <a:gd name="connsiteY6" fmla="*/ 840343 h 1324636"/>
              <a:gd name="connsiteX7" fmla="*/ 2418414 w 2498385"/>
              <a:gd name="connsiteY7" fmla="*/ 1082669 h 1324636"/>
              <a:gd name="connsiteX8" fmla="*/ 2498385 w 2498385"/>
              <a:gd name="connsiteY8" fmla="*/ 796940 h 1324636"/>
              <a:gd name="connsiteX9" fmla="*/ 2432271 w 2498385"/>
              <a:gd name="connsiteY9" fmla="*/ 817265 h 1324636"/>
              <a:gd name="connsiteX10" fmla="*/ 1308449 w 2498385"/>
              <a:gd name="connsiteY10" fmla="*/ 611 h 1324636"/>
              <a:gd name="connsiteX11" fmla="*/ 85094 w 2498385"/>
              <a:gd name="connsiteY11" fmla="*/ 1077639 h 1324636"/>
              <a:gd name="connsiteX12" fmla="*/ 0 w 2498385"/>
              <a:gd name="connsiteY12" fmla="*/ 1085525 h 1324636"/>
              <a:gd name="connsiteX13" fmla="*/ 145422 w 2498385"/>
              <a:gd name="connsiteY13" fmla="*/ 1324636 h 1324636"/>
              <a:gd name="connsiteX0" fmla="*/ 145422 w 2498385"/>
              <a:gd name="connsiteY0" fmla="*/ 1349495 h 1349495"/>
              <a:gd name="connsiteX1" fmla="*/ 265233 w 2498385"/>
              <a:gd name="connsiteY1" fmla="*/ 1083432 h 1349495"/>
              <a:gd name="connsiteX2" fmla="*/ 168235 w 2498385"/>
              <a:gd name="connsiteY2" fmla="*/ 1092927 h 1349495"/>
              <a:gd name="connsiteX3" fmla="*/ 1101972 w 2498385"/>
              <a:gd name="connsiteY3" fmla="*/ 140728 h 1349495"/>
              <a:gd name="connsiteX4" fmla="*/ 1513737 w 2498385"/>
              <a:gd name="connsiteY4" fmla="*/ 131859 h 1349495"/>
              <a:gd name="connsiteX5" fmla="*/ 2349036 w 2498385"/>
              <a:gd name="connsiteY5" fmla="*/ 850831 h 1349495"/>
              <a:gd name="connsiteX6" fmla="*/ 2264430 w 2498385"/>
              <a:gd name="connsiteY6" fmla="*/ 865202 h 1349495"/>
              <a:gd name="connsiteX7" fmla="*/ 2418414 w 2498385"/>
              <a:gd name="connsiteY7" fmla="*/ 1107528 h 1349495"/>
              <a:gd name="connsiteX8" fmla="*/ 2498385 w 2498385"/>
              <a:gd name="connsiteY8" fmla="*/ 821799 h 1349495"/>
              <a:gd name="connsiteX9" fmla="*/ 2432271 w 2498385"/>
              <a:gd name="connsiteY9" fmla="*/ 842124 h 1349495"/>
              <a:gd name="connsiteX10" fmla="*/ 1307243 w 2498385"/>
              <a:gd name="connsiteY10" fmla="*/ 586 h 1349495"/>
              <a:gd name="connsiteX11" fmla="*/ 85094 w 2498385"/>
              <a:gd name="connsiteY11" fmla="*/ 1102498 h 1349495"/>
              <a:gd name="connsiteX12" fmla="*/ 0 w 2498385"/>
              <a:gd name="connsiteY12" fmla="*/ 1110384 h 1349495"/>
              <a:gd name="connsiteX13" fmla="*/ 145422 w 2498385"/>
              <a:gd name="connsiteY13" fmla="*/ 1349495 h 1349495"/>
              <a:gd name="connsiteX0" fmla="*/ 145422 w 2498385"/>
              <a:gd name="connsiteY0" fmla="*/ 1349495 h 1349495"/>
              <a:gd name="connsiteX1" fmla="*/ 265233 w 2498385"/>
              <a:gd name="connsiteY1" fmla="*/ 1083432 h 1349495"/>
              <a:gd name="connsiteX2" fmla="*/ 168235 w 2498385"/>
              <a:gd name="connsiteY2" fmla="*/ 1092927 h 1349495"/>
              <a:gd name="connsiteX3" fmla="*/ 1101972 w 2498385"/>
              <a:gd name="connsiteY3" fmla="*/ 140728 h 1349495"/>
              <a:gd name="connsiteX4" fmla="*/ 1513737 w 2498385"/>
              <a:gd name="connsiteY4" fmla="*/ 131859 h 1349495"/>
              <a:gd name="connsiteX5" fmla="*/ 2349036 w 2498385"/>
              <a:gd name="connsiteY5" fmla="*/ 850831 h 1349495"/>
              <a:gd name="connsiteX6" fmla="*/ 2264430 w 2498385"/>
              <a:gd name="connsiteY6" fmla="*/ 865202 h 1349495"/>
              <a:gd name="connsiteX7" fmla="*/ 2418414 w 2498385"/>
              <a:gd name="connsiteY7" fmla="*/ 1107528 h 1349495"/>
              <a:gd name="connsiteX8" fmla="*/ 2498385 w 2498385"/>
              <a:gd name="connsiteY8" fmla="*/ 821799 h 1349495"/>
              <a:gd name="connsiteX9" fmla="*/ 2432271 w 2498385"/>
              <a:gd name="connsiteY9" fmla="*/ 842124 h 1349495"/>
              <a:gd name="connsiteX10" fmla="*/ 1307243 w 2498385"/>
              <a:gd name="connsiteY10" fmla="*/ 586 h 1349495"/>
              <a:gd name="connsiteX11" fmla="*/ 85094 w 2498385"/>
              <a:gd name="connsiteY11" fmla="*/ 1102498 h 1349495"/>
              <a:gd name="connsiteX12" fmla="*/ 0 w 2498385"/>
              <a:gd name="connsiteY12" fmla="*/ 1110384 h 1349495"/>
              <a:gd name="connsiteX13" fmla="*/ 145422 w 2498385"/>
              <a:gd name="connsiteY13" fmla="*/ 1349495 h 1349495"/>
              <a:gd name="connsiteX0" fmla="*/ 145422 w 2498385"/>
              <a:gd name="connsiteY0" fmla="*/ 1349796 h 1349796"/>
              <a:gd name="connsiteX1" fmla="*/ 265233 w 2498385"/>
              <a:gd name="connsiteY1" fmla="*/ 1083733 h 1349796"/>
              <a:gd name="connsiteX2" fmla="*/ 168235 w 2498385"/>
              <a:gd name="connsiteY2" fmla="*/ 1093228 h 1349796"/>
              <a:gd name="connsiteX3" fmla="*/ 1101972 w 2498385"/>
              <a:gd name="connsiteY3" fmla="*/ 141029 h 1349796"/>
              <a:gd name="connsiteX4" fmla="*/ 1513737 w 2498385"/>
              <a:gd name="connsiteY4" fmla="*/ 132160 h 1349796"/>
              <a:gd name="connsiteX5" fmla="*/ 2349036 w 2498385"/>
              <a:gd name="connsiteY5" fmla="*/ 851132 h 1349796"/>
              <a:gd name="connsiteX6" fmla="*/ 2264430 w 2498385"/>
              <a:gd name="connsiteY6" fmla="*/ 865503 h 1349796"/>
              <a:gd name="connsiteX7" fmla="*/ 2418414 w 2498385"/>
              <a:gd name="connsiteY7" fmla="*/ 1107829 h 1349796"/>
              <a:gd name="connsiteX8" fmla="*/ 2498385 w 2498385"/>
              <a:gd name="connsiteY8" fmla="*/ 822100 h 1349796"/>
              <a:gd name="connsiteX9" fmla="*/ 2432271 w 2498385"/>
              <a:gd name="connsiteY9" fmla="*/ 842425 h 1349796"/>
              <a:gd name="connsiteX10" fmla="*/ 1307243 w 2498385"/>
              <a:gd name="connsiteY10" fmla="*/ 887 h 1349796"/>
              <a:gd name="connsiteX11" fmla="*/ 85094 w 2498385"/>
              <a:gd name="connsiteY11" fmla="*/ 1102799 h 1349796"/>
              <a:gd name="connsiteX12" fmla="*/ 0 w 2498385"/>
              <a:gd name="connsiteY12" fmla="*/ 1110685 h 1349796"/>
              <a:gd name="connsiteX13" fmla="*/ 145422 w 2498385"/>
              <a:gd name="connsiteY13" fmla="*/ 1349796 h 1349796"/>
              <a:gd name="connsiteX0" fmla="*/ 145422 w 2498385"/>
              <a:gd name="connsiteY0" fmla="*/ 1349783 h 1349783"/>
              <a:gd name="connsiteX1" fmla="*/ 265233 w 2498385"/>
              <a:gd name="connsiteY1" fmla="*/ 1083720 h 1349783"/>
              <a:gd name="connsiteX2" fmla="*/ 168235 w 2498385"/>
              <a:gd name="connsiteY2" fmla="*/ 1093215 h 1349783"/>
              <a:gd name="connsiteX3" fmla="*/ 1101972 w 2498385"/>
              <a:gd name="connsiteY3" fmla="*/ 141016 h 1349783"/>
              <a:gd name="connsiteX4" fmla="*/ 1513737 w 2498385"/>
              <a:gd name="connsiteY4" fmla="*/ 132147 h 1349783"/>
              <a:gd name="connsiteX5" fmla="*/ 2349036 w 2498385"/>
              <a:gd name="connsiteY5" fmla="*/ 851119 h 1349783"/>
              <a:gd name="connsiteX6" fmla="*/ 2264430 w 2498385"/>
              <a:gd name="connsiteY6" fmla="*/ 865490 h 1349783"/>
              <a:gd name="connsiteX7" fmla="*/ 2418414 w 2498385"/>
              <a:gd name="connsiteY7" fmla="*/ 1107816 h 1349783"/>
              <a:gd name="connsiteX8" fmla="*/ 2498385 w 2498385"/>
              <a:gd name="connsiteY8" fmla="*/ 822087 h 1349783"/>
              <a:gd name="connsiteX9" fmla="*/ 2432271 w 2498385"/>
              <a:gd name="connsiteY9" fmla="*/ 842412 h 1349783"/>
              <a:gd name="connsiteX10" fmla="*/ 1307243 w 2498385"/>
              <a:gd name="connsiteY10" fmla="*/ 874 h 1349783"/>
              <a:gd name="connsiteX11" fmla="*/ 85094 w 2498385"/>
              <a:gd name="connsiteY11" fmla="*/ 1102786 h 1349783"/>
              <a:gd name="connsiteX12" fmla="*/ 0 w 2498385"/>
              <a:gd name="connsiteY12" fmla="*/ 1110672 h 1349783"/>
              <a:gd name="connsiteX13" fmla="*/ 145422 w 2498385"/>
              <a:gd name="connsiteY13" fmla="*/ 1349783 h 1349783"/>
              <a:gd name="connsiteX0" fmla="*/ 145422 w 2498385"/>
              <a:gd name="connsiteY0" fmla="*/ 1349368 h 1349368"/>
              <a:gd name="connsiteX1" fmla="*/ 265233 w 2498385"/>
              <a:gd name="connsiteY1" fmla="*/ 1083305 h 1349368"/>
              <a:gd name="connsiteX2" fmla="*/ 168235 w 2498385"/>
              <a:gd name="connsiteY2" fmla="*/ 1092800 h 1349368"/>
              <a:gd name="connsiteX3" fmla="*/ 1101972 w 2498385"/>
              <a:gd name="connsiteY3" fmla="*/ 140601 h 1349368"/>
              <a:gd name="connsiteX4" fmla="*/ 1513737 w 2498385"/>
              <a:gd name="connsiteY4" fmla="*/ 131732 h 1349368"/>
              <a:gd name="connsiteX5" fmla="*/ 2349036 w 2498385"/>
              <a:gd name="connsiteY5" fmla="*/ 850704 h 1349368"/>
              <a:gd name="connsiteX6" fmla="*/ 2264430 w 2498385"/>
              <a:gd name="connsiteY6" fmla="*/ 865075 h 1349368"/>
              <a:gd name="connsiteX7" fmla="*/ 2418414 w 2498385"/>
              <a:gd name="connsiteY7" fmla="*/ 1107401 h 1349368"/>
              <a:gd name="connsiteX8" fmla="*/ 2498385 w 2498385"/>
              <a:gd name="connsiteY8" fmla="*/ 821672 h 1349368"/>
              <a:gd name="connsiteX9" fmla="*/ 2432271 w 2498385"/>
              <a:gd name="connsiteY9" fmla="*/ 841997 h 1349368"/>
              <a:gd name="connsiteX10" fmla="*/ 1307243 w 2498385"/>
              <a:gd name="connsiteY10" fmla="*/ 459 h 1349368"/>
              <a:gd name="connsiteX11" fmla="*/ 85094 w 2498385"/>
              <a:gd name="connsiteY11" fmla="*/ 1102371 h 1349368"/>
              <a:gd name="connsiteX12" fmla="*/ 0 w 2498385"/>
              <a:gd name="connsiteY12" fmla="*/ 1110257 h 1349368"/>
              <a:gd name="connsiteX13" fmla="*/ 145422 w 2498385"/>
              <a:gd name="connsiteY13" fmla="*/ 1349368 h 1349368"/>
              <a:gd name="connsiteX0" fmla="*/ 145422 w 2498385"/>
              <a:gd name="connsiteY0" fmla="*/ 1348984 h 1348984"/>
              <a:gd name="connsiteX1" fmla="*/ 265233 w 2498385"/>
              <a:gd name="connsiteY1" fmla="*/ 1082921 h 1348984"/>
              <a:gd name="connsiteX2" fmla="*/ 168235 w 2498385"/>
              <a:gd name="connsiteY2" fmla="*/ 1092416 h 1348984"/>
              <a:gd name="connsiteX3" fmla="*/ 1101972 w 2498385"/>
              <a:gd name="connsiteY3" fmla="*/ 140217 h 1348984"/>
              <a:gd name="connsiteX4" fmla="*/ 1513737 w 2498385"/>
              <a:gd name="connsiteY4" fmla="*/ 131348 h 1348984"/>
              <a:gd name="connsiteX5" fmla="*/ 2349036 w 2498385"/>
              <a:gd name="connsiteY5" fmla="*/ 850320 h 1348984"/>
              <a:gd name="connsiteX6" fmla="*/ 2264430 w 2498385"/>
              <a:gd name="connsiteY6" fmla="*/ 864691 h 1348984"/>
              <a:gd name="connsiteX7" fmla="*/ 2418414 w 2498385"/>
              <a:gd name="connsiteY7" fmla="*/ 1107017 h 1348984"/>
              <a:gd name="connsiteX8" fmla="*/ 2498385 w 2498385"/>
              <a:gd name="connsiteY8" fmla="*/ 821288 h 1348984"/>
              <a:gd name="connsiteX9" fmla="*/ 2432271 w 2498385"/>
              <a:gd name="connsiteY9" fmla="*/ 841613 h 1348984"/>
              <a:gd name="connsiteX10" fmla="*/ 1307243 w 2498385"/>
              <a:gd name="connsiteY10" fmla="*/ 75 h 1348984"/>
              <a:gd name="connsiteX11" fmla="*/ 85094 w 2498385"/>
              <a:gd name="connsiteY11" fmla="*/ 1101987 h 1348984"/>
              <a:gd name="connsiteX12" fmla="*/ 0 w 2498385"/>
              <a:gd name="connsiteY12" fmla="*/ 1109873 h 1348984"/>
              <a:gd name="connsiteX13" fmla="*/ 145422 w 2498385"/>
              <a:gd name="connsiteY13" fmla="*/ 1348984 h 1348984"/>
              <a:gd name="connsiteX0" fmla="*/ 145422 w 2498385"/>
              <a:gd name="connsiteY0" fmla="*/ 1348982 h 1348982"/>
              <a:gd name="connsiteX1" fmla="*/ 265233 w 2498385"/>
              <a:gd name="connsiteY1" fmla="*/ 1082919 h 1348982"/>
              <a:gd name="connsiteX2" fmla="*/ 168235 w 2498385"/>
              <a:gd name="connsiteY2" fmla="*/ 1092414 h 1348982"/>
              <a:gd name="connsiteX3" fmla="*/ 1101972 w 2498385"/>
              <a:gd name="connsiteY3" fmla="*/ 140215 h 1348982"/>
              <a:gd name="connsiteX4" fmla="*/ 1513737 w 2498385"/>
              <a:gd name="connsiteY4" fmla="*/ 131346 h 1348982"/>
              <a:gd name="connsiteX5" fmla="*/ 2349036 w 2498385"/>
              <a:gd name="connsiteY5" fmla="*/ 850318 h 1348982"/>
              <a:gd name="connsiteX6" fmla="*/ 2264430 w 2498385"/>
              <a:gd name="connsiteY6" fmla="*/ 864689 h 1348982"/>
              <a:gd name="connsiteX7" fmla="*/ 2418414 w 2498385"/>
              <a:gd name="connsiteY7" fmla="*/ 1107015 h 1348982"/>
              <a:gd name="connsiteX8" fmla="*/ 2498385 w 2498385"/>
              <a:gd name="connsiteY8" fmla="*/ 821286 h 1348982"/>
              <a:gd name="connsiteX9" fmla="*/ 2432271 w 2498385"/>
              <a:gd name="connsiteY9" fmla="*/ 841611 h 1348982"/>
              <a:gd name="connsiteX10" fmla="*/ 1307243 w 2498385"/>
              <a:gd name="connsiteY10" fmla="*/ 73 h 1348982"/>
              <a:gd name="connsiteX11" fmla="*/ 85094 w 2498385"/>
              <a:gd name="connsiteY11" fmla="*/ 1101985 h 1348982"/>
              <a:gd name="connsiteX12" fmla="*/ 0 w 2498385"/>
              <a:gd name="connsiteY12" fmla="*/ 1109871 h 1348982"/>
              <a:gd name="connsiteX13" fmla="*/ 145422 w 2498385"/>
              <a:gd name="connsiteY13" fmla="*/ 1348982 h 1348982"/>
              <a:gd name="connsiteX0" fmla="*/ 145422 w 2498385"/>
              <a:gd name="connsiteY0" fmla="*/ 1348983 h 1348983"/>
              <a:gd name="connsiteX1" fmla="*/ 265233 w 2498385"/>
              <a:gd name="connsiteY1" fmla="*/ 1082920 h 1348983"/>
              <a:gd name="connsiteX2" fmla="*/ 168235 w 2498385"/>
              <a:gd name="connsiteY2" fmla="*/ 1092415 h 1348983"/>
              <a:gd name="connsiteX3" fmla="*/ 1101972 w 2498385"/>
              <a:gd name="connsiteY3" fmla="*/ 140216 h 1348983"/>
              <a:gd name="connsiteX4" fmla="*/ 1513737 w 2498385"/>
              <a:gd name="connsiteY4" fmla="*/ 131347 h 1348983"/>
              <a:gd name="connsiteX5" fmla="*/ 2349036 w 2498385"/>
              <a:gd name="connsiteY5" fmla="*/ 850319 h 1348983"/>
              <a:gd name="connsiteX6" fmla="*/ 2264430 w 2498385"/>
              <a:gd name="connsiteY6" fmla="*/ 864690 h 1348983"/>
              <a:gd name="connsiteX7" fmla="*/ 2418414 w 2498385"/>
              <a:gd name="connsiteY7" fmla="*/ 1107016 h 1348983"/>
              <a:gd name="connsiteX8" fmla="*/ 2498385 w 2498385"/>
              <a:gd name="connsiteY8" fmla="*/ 821287 h 1348983"/>
              <a:gd name="connsiteX9" fmla="*/ 2432271 w 2498385"/>
              <a:gd name="connsiteY9" fmla="*/ 841612 h 1348983"/>
              <a:gd name="connsiteX10" fmla="*/ 1307243 w 2498385"/>
              <a:gd name="connsiteY10" fmla="*/ 74 h 1348983"/>
              <a:gd name="connsiteX11" fmla="*/ 85094 w 2498385"/>
              <a:gd name="connsiteY11" fmla="*/ 1101986 h 1348983"/>
              <a:gd name="connsiteX12" fmla="*/ 0 w 2498385"/>
              <a:gd name="connsiteY12" fmla="*/ 1109872 h 1348983"/>
              <a:gd name="connsiteX13" fmla="*/ 145422 w 2498385"/>
              <a:gd name="connsiteY13" fmla="*/ 1348983 h 1348983"/>
              <a:gd name="connsiteX0" fmla="*/ 145422 w 2498385"/>
              <a:gd name="connsiteY0" fmla="*/ 1348979 h 1348979"/>
              <a:gd name="connsiteX1" fmla="*/ 265233 w 2498385"/>
              <a:gd name="connsiteY1" fmla="*/ 1082916 h 1348979"/>
              <a:gd name="connsiteX2" fmla="*/ 168235 w 2498385"/>
              <a:gd name="connsiteY2" fmla="*/ 1092411 h 1348979"/>
              <a:gd name="connsiteX3" fmla="*/ 1101972 w 2498385"/>
              <a:gd name="connsiteY3" fmla="*/ 140212 h 1348979"/>
              <a:gd name="connsiteX4" fmla="*/ 1513737 w 2498385"/>
              <a:gd name="connsiteY4" fmla="*/ 131343 h 1348979"/>
              <a:gd name="connsiteX5" fmla="*/ 2349036 w 2498385"/>
              <a:gd name="connsiteY5" fmla="*/ 850315 h 1348979"/>
              <a:gd name="connsiteX6" fmla="*/ 2264430 w 2498385"/>
              <a:gd name="connsiteY6" fmla="*/ 864686 h 1348979"/>
              <a:gd name="connsiteX7" fmla="*/ 2418414 w 2498385"/>
              <a:gd name="connsiteY7" fmla="*/ 1107012 h 1348979"/>
              <a:gd name="connsiteX8" fmla="*/ 2498385 w 2498385"/>
              <a:gd name="connsiteY8" fmla="*/ 821283 h 1348979"/>
              <a:gd name="connsiteX9" fmla="*/ 2432271 w 2498385"/>
              <a:gd name="connsiteY9" fmla="*/ 841608 h 1348979"/>
              <a:gd name="connsiteX10" fmla="*/ 1307243 w 2498385"/>
              <a:gd name="connsiteY10" fmla="*/ 70 h 1348979"/>
              <a:gd name="connsiteX11" fmla="*/ 85094 w 2498385"/>
              <a:gd name="connsiteY11" fmla="*/ 1101982 h 1348979"/>
              <a:gd name="connsiteX12" fmla="*/ 0 w 2498385"/>
              <a:gd name="connsiteY12" fmla="*/ 1109868 h 1348979"/>
              <a:gd name="connsiteX13" fmla="*/ 145422 w 2498385"/>
              <a:gd name="connsiteY13" fmla="*/ 1348979 h 1348979"/>
              <a:gd name="connsiteX0" fmla="*/ 145422 w 2498385"/>
              <a:gd name="connsiteY0" fmla="*/ 1348979 h 1348979"/>
              <a:gd name="connsiteX1" fmla="*/ 265233 w 2498385"/>
              <a:gd name="connsiteY1" fmla="*/ 1082916 h 1348979"/>
              <a:gd name="connsiteX2" fmla="*/ 168235 w 2498385"/>
              <a:gd name="connsiteY2" fmla="*/ 1092411 h 1348979"/>
              <a:gd name="connsiteX3" fmla="*/ 1101972 w 2498385"/>
              <a:gd name="connsiteY3" fmla="*/ 140212 h 1348979"/>
              <a:gd name="connsiteX4" fmla="*/ 1513737 w 2498385"/>
              <a:gd name="connsiteY4" fmla="*/ 131343 h 1348979"/>
              <a:gd name="connsiteX5" fmla="*/ 2349036 w 2498385"/>
              <a:gd name="connsiteY5" fmla="*/ 850315 h 1348979"/>
              <a:gd name="connsiteX6" fmla="*/ 2264430 w 2498385"/>
              <a:gd name="connsiteY6" fmla="*/ 864686 h 1348979"/>
              <a:gd name="connsiteX7" fmla="*/ 2418414 w 2498385"/>
              <a:gd name="connsiteY7" fmla="*/ 1107012 h 1348979"/>
              <a:gd name="connsiteX8" fmla="*/ 2498385 w 2498385"/>
              <a:gd name="connsiteY8" fmla="*/ 821283 h 1348979"/>
              <a:gd name="connsiteX9" fmla="*/ 2432271 w 2498385"/>
              <a:gd name="connsiteY9" fmla="*/ 841608 h 1348979"/>
              <a:gd name="connsiteX10" fmla="*/ 1307243 w 2498385"/>
              <a:gd name="connsiteY10" fmla="*/ 70 h 1348979"/>
              <a:gd name="connsiteX11" fmla="*/ 85094 w 2498385"/>
              <a:gd name="connsiteY11" fmla="*/ 1101982 h 1348979"/>
              <a:gd name="connsiteX12" fmla="*/ 0 w 2498385"/>
              <a:gd name="connsiteY12" fmla="*/ 1109868 h 1348979"/>
              <a:gd name="connsiteX13" fmla="*/ 145422 w 2498385"/>
              <a:gd name="connsiteY13" fmla="*/ 1348979 h 134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98385" h="1348979">
                <a:moveTo>
                  <a:pt x="145422" y="1348979"/>
                </a:moveTo>
                <a:lnTo>
                  <a:pt x="265233" y="1082916"/>
                </a:lnTo>
                <a:lnTo>
                  <a:pt x="168235" y="1092411"/>
                </a:lnTo>
                <a:cubicBezTo>
                  <a:pt x="242124" y="661139"/>
                  <a:pt x="671163" y="286507"/>
                  <a:pt x="1101972" y="140212"/>
                </a:cubicBezTo>
                <a:cubicBezTo>
                  <a:pt x="1232191" y="117320"/>
                  <a:pt x="1292337" y="94414"/>
                  <a:pt x="1513737" y="131343"/>
                </a:cubicBezTo>
                <a:cubicBezTo>
                  <a:pt x="1589968" y="144058"/>
                  <a:pt x="2190696" y="435310"/>
                  <a:pt x="2349036" y="850315"/>
                </a:cubicBezTo>
                <a:lnTo>
                  <a:pt x="2264430" y="864686"/>
                </a:lnTo>
                <a:lnTo>
                  <a:pt x="2418414" y="1107012"/>
                </a:lnTo>
                <a:lnTo>
                  <a:pt x="2498385" y="821283"/>
                </a:lnTo>
                <a:lnTo>
                  <a:pt x="2432271" y="841608"/>
                </a:lnTo>
                <a:cubicBezTo>
                  <a:pt x="2312070" y="416571"/>
                  <a:pt x="1805288" y="-6259"/>
                  <a:pt x="1307243" y="70"/>
                </a:cubicBezTo>
                <a:cubicBezTo>
                  <a:pt x="808810" y="6404"/>
                  <a:pt x="127204" y="553355"/>
                  <a:pt x="85094" y="1101982"/>
                </a:cubicBezTo>
                <a:lnTo>
                  <a:pt x="0" y="1109868"/>
                </a:lnTo>
                <a:lnTo>
                  <a:pt x="145422" y="1348979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32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  <p:bldP spid="40" grpId="0" animBg="1"/>
      <p:bldP spid="4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5DABF969-7393-2046-B08F-E1C5D09ED4E4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16104E9-8036-194F-86BD-F77CE8367D2C}"/>
              </a:ext>
            </a:extLst>
          </p:cNvPr>
          <p:cNvSpPr txBox="1"/>
          <p:nvPr/>
        </p:nvSpPr>
        <p:spPr>
          <a:xfrm>
            <a:off x="1506054" y="278839"/>
            <a:ext cx="9503321" cy="1951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a)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toa </a:t>
            </a:r>
            <a:r>
              <a:rPr lang="en-US" sz="2800" dirty="0" err="1"/>
              <a:t>tàu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b) </a:t>
            </a:r>
            <a:r>
              <a:rPr lang="en-US" sz="2800" dirty="0" err="1"/>
              <a:t>Đổi</a:t>
            </a:r>
            <a:r>
              <a:rPr lang="en-US" sz="2800" dirty="0"/>
              <a:t> </a:t>
            </a:r>
            <a:r>
              <a:rPr lang="en-US" sz="2800" dirty="0" err="1"/>
              <a:t>chỗ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toa </a:t>
            </a:r>
            <a:r>
              <a:rPr lang="en-US" sz="2800" dirty="0" err="1"/>
              <a:t>tàu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ác</a:t>
            </a:r>
            <a:r>
              <a:rPr lang="en-US" sz="2800" dirty="0"/>
              <a:t> toa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.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B532743-8AC8-4641-B66F-4DF0203C91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6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82" y="2721864"/>
            <a:ext cx="10372693" cy="2599944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xmlns="" id="{A055B644-E68D-F440-A861-E2FC7492AB4D}"/>
              </a:ext>
            </a:extLst>
          </p:cNvPr>
          <p:cNvSpPr/>
          <p:nvPr/>
        </p:nvSpPr>
        <p:spPr>
          <a:xfrm>
            <a:off x="3273552" y="2615184"/>
            <a:ext cx="1664208" cy="19568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xmlns="" id="{43D6E86E-A81D-CE48-82E0-237FD3F1CC7D}"/>
              </a:ext>
            </a:extLst>
          </p:cNvPr>
          <p:cNvSpPr/>
          <p:nvPr/>
        </p:nvSpPr>
        <p:spPr>
          <a:xfrm rot="11129704" flipH="1">
            <a:off x="3956441" y="4925501"/>
            <a:ext cx="5214646" cy="1243465"/>
          </a:xfrm>
          <a:custGeom>
            <a:avLst/>
            <a:gdLst>
              <a:gd name="connsiteX0" fmla="*/ 213843 w 2709847"/>
              <a:gd name="connsiteY0" fmla="*/ 1358048 h 1358048"/>
              <a:gd name="connsiteX1" fmla="*/ 445489 w 2709847"/>
              <a:gd name="connsiteY1" fmla="*/ 1043051 h 1358048"/>
              <a:gd name="connsiteX2" fmla="*/ 264372 w 2709847"/>
              <a:gd name="connsiteY2" fmla="*/ 1063903 h 1358048"/>
              <a:gd name="connsiteX3" fmla="*/ 1092645 w 2709847"/>
              <a:gd name="connsiteY3" fmla="*/ 128740 h 1358048"/>
              <a:gd name="connsiteX4" fmla="*/ 1276161 w 2709847"/>
              <a:gd name="connsiteY4" fmla="*/ 81260 h 1358048"/>
              <a:gd name="connsiteX5" fmla="*/ 1464822 w 2709847"/>
              <a:gd name="connsiteY5" fmla="*/ 92560 h 1358048"/>
              <a:gd name="connsiteX6" fmla="*/ 2445173 w 2709847"/>
              <a:gd name="connsiteY6" fmla="*/ 821807 h 1358048"/>
              <a:gd name="connsiteX7" fmla="*/ 2263848 w 2709847"/>
              <a:gd name="connsiteY7" fmla="*/ 840774 h 1358048"/>
              <a:gd name="connsiteX8" fmla="*/ 2558356 w 2709847"/>
              <a:gd name="connsiteY8" fmla="*/ 1097966 h 1358048"/>
              <a:gd name="connsiteX9" fmla="*/ 2709847 w 2709847"/>
              <a:gd name="connsiteY9" fmla="*/ 794122 h 1358048"/>
              <a:gd name="connsiteX10" fmla="*/ 2528408 w 2709847"/>
              <a:gd name="connsiteY10" fmla="*/ 813100 h 1358048"/>
              <a:gd name="connsiteX11" fmla="*/ 1271793 w 2709847"/>
              <a:gd name="connsiteY11" fmla="*/ 491 h 1358048"/>
              <a:gd name="connsiteX12" fmla="*/ 1271984 w 2709847"/>
              <a:gd name="connsiteY12" fmla="*/ 13940 h 1358048"/>
              <a:gd name="connsiteX13" fmla="*/ 1269546 w 2709847"/>
              <a:gd name="connsiteY13" fmla="*/ 0 h 1358048"/>
              <a:gd name="connsiteX14" fmla="*/ 181231 w 2709847"/>
              <a:gd name="connsiteY14" fmla="*/ 1073474 h 1358048"/>
              <a:gd name="connsiteX15" fmla="*/ 0 w 2709847"/>
              <a:gd name="connsiteY15" fmla="*/ 1094339 h 1358048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71984 w 2709847"/>
              <a:gd name="connsiteY12" fmla="*/ 13558 h 1357666"/>
              <a:gd name="connsiteX13" fmla="*/ 1265820 w 2709847"/>
              <a:gd name="connsiteY13" fmla="*/ 9305 h 1357666"/>
              <a:gd name="connsiteX14" fmla="*/ 181231 w 2709847"/>
              <a:gd name="connsiteY14" fmla="*/ 1073092 h 1357666"/>
              <a:gd name="connsiteX15" fmla="*/ 0 w 2709847"/>
              <a:gd name="connsiteY15" fmla="*/ 1093957 h 1357666"/>
              <a:gd name="connsiteX16" fmla="*/ 213843 w 2709847"/>
              <a:gd name="connsiteY16" fmla="*/ 1357666 h 1357666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71984 w 2709847"/>
              <a:gd name="connsiteY12" fmla="*/ 13558 h 1357666"/>
              <a:gd name="connsiteX13" fmla="*/ 1256033 w 2709847"/>
              <a:gd name="connsiteY13" fmla="*/ 7063 h 1357666"/>
              <a:gd name="connsiteX14" fmla="*/ 181231 w 2709847"/>
              <a:gd name="connsiteY14" fmla="*/ 1073092 h 1357666"/>
              <a:gd name="connsiteX15" fmla="*/ 0 w 2709847"/>
              <a:gd name="connsiteY15" fmla="*/ 1093957 h 1357666"/>
              <a:gd name="connsiteX16" fmla="*/ 213843 w 2709847"/>
              <a:gd name="connsiteY16" fmla="*/ 1357666 h 1357666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71984 w 2709847"/>
              <a:gd name="connsiteY12" fmla="*/ 13558 h 1357666"/>
              <a:gd name="connsiteX13" fmla="*/ 1237072 w 2709847"/>
              <a:gd name="connsiteY13" fmla="*/ 8899 h 1357666"/>
              <a:gd name="connsiteX14" fmla="*/ 181231 w 2709847"/>
              <a:gd name="connsiteY14" fmla="*/ 1073092 h 1357666"/>
              <a:gd name="connsiteX15" fmla="*/ 0 w 2709847"/>
              <a:gd name="connsiteY15" fmla="*/ 1093957 h 1357666"/>
              <a:gd name="connsiteX16" fmla="*/ 213843 w 2709847"/>
              <a:gd name="connsiteY16" fmla="*/ 1357666 h 1357666"/>
              <a:gd name="connsiteX0" fmla="*/ 213843 w 2709847"/>
              <a:gd name="connsiteY0" fmla="*/ 1385572 h 1385572"/>
              <a:gd name="connsiteX1" fmla="*/ 445489 w 2709847"/>
              <a:gd name="connsiteY1" fmla="*/ 1070575 h 1385572"/>
              <a:gd name="connsiteX2" fmla="*/ 264372 w 2709847"/>
              <a:gd name="connsiteY2" fmla="*/ 1091427 h 1385572"/>
              <a:gd name="connsiteX3" fmla="*/ 1092645 w 2709847"/>
              <a:gd name="connsiteY3" fmla="*/ 156264 h 1385572"/>
              <a:gd name="connsiteX4" fmla="*/ 1276161 w 2709847"/>
              <a:gd name="connsiteY4" fmla="*/ 108784 h 1385572"/>
              <a:gd name="connsiteX5" fmla="*/ 1464822 w 2709847"/>
              <a:gd name="connsiteY5" fmla="*/ 120084 h 1385572"/>
              <a:gd name="connsiteX6" fmla="*/ 2445173 w 2709847"/>
              <a:gd name="connsiteY6" fmla="*/ 849331 h 1385572"/>
              <a:gd name="connsiteX7" fmla="*/ 2263848 w 2709847"/>
              <a:gd name="connsiteY7" fmla="*/ 868298 h 1385572"/>
              <a:gd name="connsiteX8" fmla="*/ 2558356 w 2709847"/>
              <a:gd name="connsiteY8" fmla="*/ 1125490 h 1385572"/>
              <a:gd name="connsiteX9" fmla="*/ 2709847 w 2709847"/>
              <a:gd name="connsiteY9" fmla="*/ 821646 h 1385572"/>
              <a:gd name="connsiteX10" fmla="*/ 2528408 w 2709847"/>
              <a:gd name="connsiteY10" fmla="*/ 840624 h 1385572"/>
              <a:gd name="connsiteX11" fmla="*/ 1271793 w 2709847"/>
              <a:gd name="connsiteY11" fmla="*/ 28015 h 1385572"/>
              <a:gd name="connsiteX12" fmla="*/ 1268008 w 2709847"/>
              <a:gd name="connsiteY12" fmla="*/ 381 h 1385572"/>
              <a:gd name="connsiteX13" fmla="*/ 1237072 w 2709847"/>
              <a:gd name="connsiteY13" fmla="*/ 36805 h 1385572"/>
              <a:gd name="connsiteX14" fmla="*/ 181231 w 2709847"/>
              <a:gd name="connsiteY14" fmla="*/ 1100998 h 1385572"/>
              <a:gd name="connsiteX15" fmla="*/ 0 w 2709847"/>
              <a:gd name="connsiteY15" fmla="*/ 1121863 h 1385572"/>
              <a:gd name="connsiteX16" fmla="*/ 213843 w 2709847"/>
              <a:gd name="connsiteY16" fmla="*/ 1385572 h 1385572"/>
              <a:gd name="connsiteX0" fmla="*/ 213843 w 2709847"/>
              <a:gd name="connsiteY0" fmla="*/ 1470683 h 1470683"/>
              <a:gd name="connsiteX1" fmla="*/ 445489 w 2709847"/>
              <a:gd name="connsiteY1" fmla="*/ 1155686 h 1470683"/>
              <a:gd name="connsiteX2" fmla="*/ 264372 w 2709847"/>
              <a:gd name="connsiteY2" fmla="*/ 1176538 h 1470683"/>
              <a:gd name="connsiteX3" fmla="*/ 1092645 w 2709847"/>
              <a:gd name="connsiteY3" fmla="*/ 241375 h 1470683"/>
              <a:gd name="connsiteX4" fmla="*/ 1276161 w 2709847"/>
              <a:gd name="connsiteY4" fmla="*/ 193895 h 1470683"/>
              <a:gd name="connsiteX5" fmla="*/ 1464822 w 2709847"/>
              <a:gd name="connsiteY5" fmla="*/ 205195 h 1470683"/>
              <a:gd name="connsiteX6" fmla="*/ 2445173 w 2709847"/>
              <a:gd name="connsiteY6" fmla="*/ 934442 h 1470683"/>
              <a:gd name="connsiteX7" fmla="*/ 2263848 w 2709847"/>
              <a:gd name="connsiteY7" fmla="*/ 953409 h 1470683"/>
              <a:gd name="connsiteX8" fmla="*/ 2558356 w 2709847"/>
              <a:gd name="connsiteY8" fmla="*/ 1210601 h 1470683"/>
              <a:gd name="connsiteX9" fmla="*/ 2709847 w 2709847"/>
              <a:gd name="connsiteY9" fmla="*/ 906757 h 1470683"/>
              <a:gd name="connsiteX10" fmla="*/ 2528408 w 2709847"/>
              <a:gd name="connsiteY10" fmla="*/ 925735 h 1470683"/>
              <a:gd name="connsiteX11" fmla="*/ 1271793 w 2709847"/>
              <a:gd name="connsiteY11" fmla="*/ 113126 h 1470683"/>
              <a:gd name="connsiteX12" fmla="*/ 1237072 w 2709847"/>
              <a:gd name="connsiteY12" fmla="*/ 121916 h 1470683"/>
              <a:gd name="connsiteX13" fmla="*/ 181231 w 2709847"/>
              <a:gd name="connsiteY13" fmla="*/ 1186109 h 1470683"/>
              <a:gd name="connsiteX14" fmla="*/ 0 w 2709847"/>
              <a:gd name="connsiteY14" fmla="*/ 1206974 h 1470683"/>
              <a:gd name="connsiteX15" fmla="*/ 213843 w 2709847"/>
              <a:gd name="connsiteY15" fmla="*/ 1470683 h 1470683"/>
              <a:gd name="connsiteX0" fmla="*/ 213843 w 2709847"/>
              <a:gd name="connsiteY0" fmla="*/ 1428910 h 1428910"/>
              <a:gd name="connsiteX1" fmla="*/ 445489 w 2709847"/>
              <a:gd name="connsiteY1" fmla="*/ 1113913 h 1428910"/>
              <a:gd name="connsiteX2" fmla="*/ 264372 w 2709847"/>
              <a:gd name="connsiteY2" fmla="*/ 1134765 h 1428910"/>
              <a:gd name="connsiteX3" fmla="*/ 1092645 w 2709847"/>
              <a:gd name="connsiteY3" fmla="*/ 199602 h 1428910"/>
              <a:gd name="connsiteX4" fmla="*/ 1276161 w 2709847"/>
              <a:gd name="connsiteY4" fmla="*/ 152122 h 1428910"/>
              <a:gd name="connsiteX5" fmla="*/ 1464822 w 2709847"/>
              <a:gd name="connsiteY5" fmla="*/ 163422 h 1428910"/>
              <a:gd name="connsiteX6" fmla="*/ 2445173 w 2709847"/>
              <a:gd name="connsiteY6" fmla="*/ 892669 h 1428910"/>
              <a:gd name="connsiteX7" fmla="*/ 2263848 w 2709847"/>
              <a:gd name="connsiteY7" fmla="*/ 911636 h 1428910"/>
              <a:gd name="connsiteX8" fmla="*/ 2558356 w 2709847"/>
              <a:gd name="connsiteY8" fmla="*/ 1168828 h 1428910"/>
              <a:gd name="connsiteX9" fmla="*/ 2709847 w 2709847"/>
              <a:gd name="connsiteY9" fmla="*/ 864984 h 1428910"/>
              <a:gd name="connsiteX10" fmla="*/ 2528408 w 2709847"/>
              <a:gd name="connsiteY10" fmla="*/ 883962 h 1428910"/>
              <a:gd name="connsiteX11" fmla="*/ 1271793 w 2709847"/>
              <a:gd name="connsiteY11" fmla="*/ 71353 h 1428910"/>
              <a:gd name="connsiteX12" fmla="*/ 1237072 w 2709847"/>
              <a:gd name="connsiteY12" fmla="*/ 80143 h 1428910"/>
              <a:gd name="connsiteX13" fmla="*/ 181231 w 2709847"/>
              <a:gd name="connsiteY13" fmla="*/ 1144336 h 1428910"/>
              <a:gd name="connsiteX14" fmla="*/ 0 w 2709847"/>
              <a:gd name="connsiteY14" fmla="*/ 1165201 h 1428910"/>
              <a:gd name="connsiteX15" fmla="*/ 213843 w 2709847"/>
              <a:gd name="connsiteY15" fmla="*/ 1428910 h 1428910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37072 w 2709847"/>
              <a:gd name="connsiteY12" fmla="*/ 8899 h 1357666"/>
              <a:gd name="connsiteX13" fmla="*/ 181231 w 2709847"/>
              <a:gd name="connsiteY13" fmla="*/ 1073092 h 1357666"/>
              <a:gd name="connsiteX14" fmla="*/ 0 w 2709847"/>
              <a:gd name="connsiteY14" fmla="*/ 1093957 h 1357666"/>
              <a:gd name="connsiteX15" fmla="*/ 213843 w 2709847"/>
              <a:gd name="connsiteY15" fmla="*/ 1357666 h 1357666"/>
              <a:gd name="connsiteX0" fmla="*/ 213843 w 2709847"/>
              <a:gd name="connsiteY0" fmla="*/ 1361029 h 1361029"/>
              <a:gd name="connsiteX1" fmla="*/ 445489 w 2709847"/>
              <a:gd name="connsiteY1" fmla="*/ 1046032 h 1361029"/>
              <a:gd name="connsiteX2" fmla="*/ 264372 w 2709847"/>
              <a:gd name="connsiteY2" fmla="*/ 1066884 h 1361029"/>
              <a:gd name="connsiteX3" fmla="*/ 1092645 w 2709847"/>
              <a:gd name="connsiteY3" fmla="*/ 131721 h 1361029"/>
              <a:gd name="connsiteX4" fmla="*/ 1276161 w 2709847"/>
              <a:gd name="connsiteY4" fmla="*/ 84241 h 1361029"/>
              <a:gd name="connsiteX5" fmla="*/ 1464822 w 2709847"/>
              <a:gd name="connsiteY5" fmla="*/ 95541 h 1361029"/>
              <a:gd name="connsiteX6" fmla="*/ 2445173 w 2709847"/>
              <a:gd name="connsiteY6" fmla="*/ 824788 h 1361029"/>
              <a:gd name="connsiteX7" fmla="*/ 2263848 w 2709847"/>
              <a:gd name="connsiteY7" fmla="*/ 843755 h 1361029"/>
              <a:gd name="connsiteX8" fmla="*/ 2558356 w 2709847"/>
              <a:gd name="connsiteY8" fmla="*/ 1100947 h 1361029"/>
              <a:gd name="connsiteX9" fmla="*/ 2709847 w 2709847"/>
              <a:gd name="connsiteY9" fmla="*/ 797103 h 1361029"/>
              <a:gd name="connsiteX10" fmla="*/ 2528408 w 2709847"/>
              <a:gd name="connsiteY10" fmla="*/ 816081 h 1361029"/>
              <a:gd name="connsiteX11" fmla="*/ 1306555 w 2709847"/>
              <a:gd name="connsiteY11" fmla="*/ 107 h 1361029"/>
              <a:gd name="connsiteX12" fmla="*/ 1237072 w 2709847"/>
              <a:gd name="connsiteY12" fmla="*/ 12262 h 1361029"/>
              <a:gd name="connsiteX13" fmla="*/ 181231 w 2709847"/>
              <a:gd name="connsiteY13" fmla="*/ 1076455 h 1361029"/>
              <a:gd name="connsiteX14" fmla="*/ 0 w 2709847"/>
              <a:gd name="connsiteY14" fmla="*/ 1097320 h 1361029"/>
              <a:gd name="connsiteX15" fmla="*/ 213843 w 2709847"/>
              <a:gd name="connsiteY15" fmla="*/ 1361029 h 1361029"/>
              <a:gd name="connsiteX0" fmla="*/ 213843 w 2709847"/>
              <a:gd name="connsiteY0" fmla="*/ 1361029 h 1361029"/>
              <a:gd name="connsiteX1" fmla="*/ 445489 w 2709847"/>
              <a:gd name="connsiteY1" fmla="*/ 1046032 h 1361029"/>
              <a:gd name="connsiteX2" fmla="*/ 264372 w 2709847"/>
              <a:gd name="connsiteY2" fmla="*/ 1066884 h 1361029"/>
              <a:gd name="connsiteX3" fmla="*/ 1092645 w 2709847"/>
              <a:gd name="connsiteY3" fmla="*/ 131721 h 1361029"/>
              <a:gd name="connsiteX4" fmla="*/ 1276161 w 2709847"/>
              <a:gd name="connsiteY4" fmla="*/ 84241 h 1361029"/>
              <a:gd name="connsiteX5" fmla="*/ 1464822 w 2709847"/>
              <a:gd name="connsiteY5" fmla="*/ 95541 h 1361029"/>
              <a:gd name="connsiteX6" fmla="*/ 2445173 w 2709847"/>
              <a:gd name="connsiteY6" fmla="*/ 824788 h 1361029"/>
              <a:gd name="connsiteX7" fmla="*/ 2263848 w 2709847"/>
              <a:gd name="connsiteY7" fmla="*/ 843755 h 1361029"/>
              <a:gd name="connsiteX8" fmla="*/ 2558356 w 2709847"/>
              <a:gd name="connsiteY8" fmla="*/ 1100947 h 1361029"/>
              <a:gd name="connsiteX9" fmla="*/ 2709847 w 2709847"/>
              <a:gd name="connsiteY9" fmla="*/ 797103 h 1361029"/>
              <a:gd name="connsiteX10" fmla="*/ 2528408 w 2709847"/>
              <a:gd name="connsiteY10" fmla="*/ 816081 h 1361029"/>
              <a:gd name="connsiteX11" fmla="*/ 1306555 w 2709847"/>
              <a:gd name="connsiteY11" fmla="*/ 107 h 1361029"/>
              <a:gd name="connsiteX12" fmla="*/ 1237072 w 2709847"/>
              <a:gd name="connsiteY12" fmla="*/ 12262 h 1361029"/>
              <a:gd name="connsiteX13" fmla="*/ 181231 w 2709847"/>
              <a:gd name="connsiteY13" fmla="*/ 1076455 h 1361029"/>
              <a:gd name="connsiteX14" fmla="*/ 0 w 2709847"/>
              <a:gd name="connsiteY14" fmla="*/ 1097320 h 1361029"/>
              <a:gd name="connsiteX15" fmla="*/ 213843 w 2709847"/>
              <a:gd name="connsiteY15" fmla="*/ 1361029 h 1361029"/>
              <a:gd name="connsiteX0" fmla="*/ 213843 w 2709847"/>
              <a:gd name="connsiteY0" fmla="*/ 1361159 h 1361159"/>
              <a:gd name="connsiteX1" fmla="*/ 445489 w 2709847"/>
              <a:gd name="connsiteY1" fmla="*/ 1046162 h 1361159"/>
              <a:gd name="connsiteX2" fmla="*/ 264372 w 2709847"/>
              <a:gd name="connsiteY2" fmla="*/ 1067014 h 1361159"/>
              <a:gd name="connsiteX3" fmla="*/ 1092645 w 2709847"/>
              <a:gd name="connsiteY3" fmla="*/ 131851 h 1361159"/>
              <a:gd name="connsiteX4" fmla="*/ 1276161 w 2709847"/>
              <a:gd name="connsiteY4" fmla="*/ 84371 h 1361159"/>
              <a:gd name="connsiteX5" fmla="*/ 1464822 w 2709847"/>
              <a:gd name="connsiteY5" fmla="*/ 95671 h 1361159"/>
              <a:gd name="connsiteX6" fmla="*/ 2445173 w 2709847"/>
              <a:gd name="connsiteY6" fmla="*/ 824918 h 1361159"/>
              <a:gd name="connsiteX7" fmla="*/ 2263848 w 2709847"/>
              <a:gd name="connsiteY7" fmla="*/ 843885 h 1361159"/>
              <a:gd name="connsiteX8" fmla="*/ 2558356 w 2709847"/>
              <a:gd name="connsiteY8" fmla="*/ 1101077 h 1361159"/>
              <a:gd name="connsiteX9" fmla="*/ 2709847 w 2709847"/>
              <a:gd name="connsiteY9" fmla="*/ 797233 h 1361159"/>
              <a:gd name="connsiteX10" fmla="*/ 2528408 w 2709847"/>
              <a:gd name="connsiteY10" fmla="*/ 816211 h 1361159"/>
              <a:gd name="connsiteX11" fmla="*/ 1306555 w 2709847"/>
              <a:gd name="connsiteY11" fmla="*/ 237 h 1361159"/>
              <a:gd name="connsiteX12" fmla="*/ 1237072 w 2709847"/>
              <a:gd name="connsiteY12" fmla="*/ 12392 h 1361159"/>
              <a:gd name="connsiteX13" fmla="*/ 181231 w 2709847"/>
              <a:gd name="connsiteY13" fmla="*/ 1076585 h 1361159"/>
              <a:gd name="connsiteX14" fmla="*/ 0 w 2709847"/>
              <a:gd name="connsiteY14" fmla="*/ 1097450 h 1361159"/>
              <a:gd name="connsiteX15" fmla="*/ 213843 w 2709847"/>
              <a:gd name="connsiteY15" fmla="*/ 1361159 h 1361159"/>
              <a:gd name="connsiteX0" fmla="*/ 213843 w 2709847"/>
              <a:gd name="connsiteY0" fmla="*/ 1364828 h 1364828"/>
              <a:gd name="connsiteX1" fmla="*/ 445489 w 2709847"/>
              <a:gd name="connsiteY1" fmla="*/ 1049831 h 1364828"/>
              <a:gd name="connsiteX2" fmla="*/ 264372 w 2709847"/>
              <a:gd name="connsiteY2" fmla="*/ 1070683 h 1364828"/>
              <a:gd name="connsiteX3" fmla="*/ 1092645 w 2709847"/>
              <a:gd name="connsiteY3" fmla="*/ 135520 h 1364828"/>
              <a:gd name="connsiteX4" fmla="*/ 1276161 w 2709847"/>
              <a:gd name="connsiteY4" fmla="*/ 88040 h 1364828"/>
              <a:gd name="connsiteX5" fmla="*/ 1464822 w 2709847"/>
              <a:gd name="connsiteY5" fmla="*/ 99340 h 1364828"/>
              <a:gd name="connsiteX6" fmla="*/ 2445173 w 2709847"/>
              <a:gd name="connsiteY6" fmla="*/ 828587 h 1364828"/>
              <a:gd name="connsiteX7" fmla="*/ 2263848 w 2709847"/>
              <a:gd name="connsiteY7" fmla="*/ 847554 h 1364828"/>
              <a:gd name="connsiteX8" fmla="*/ 2558356 w 2709847"/>
              <a:gd name="connsiteY8" fmla="*/ 1104746 h 1364828"/>
              <a:gd name="connsiteX9" fmla="*/ 2709847 w 2709847"/>
              <a:gd name="connsiteY9" fmla="*/ 800902 h 1364828"/>
              <a:gd name="connsiteX10" fmla="*/ 2528408 w 2709847"/>
              <a:gd name="connsiteY10" fmla="*/ 819880 h 1364828"/>
              <a:gd name="connsiteX11" fmla="*/ 1344477 w 2709847"/>
              <a:gd name="connsiteY11" fmla="*/ 235 h 1364828"/>
              <a:gd name="connsiteX12" fmla="*/ 1237072 w 2709847"/>
              <a:gd name="connsiteY12" fmla="*/ 16061 h 1364828"/>
              <a:gd name="connsiteX13" fmla="*/ 181231 w 2709847"/>
              <a:gd name="connsiteY13" fmla="*/ 1080254 h 1364828"/>
              <a:gd name="connsiteX14" fmla="*/ 0 w 2709847"/>
              <a:gd name="connsiteY14" fmla="*/ 1101119 h 1364828"/>
              <a:gd name="connsiteX15" fmla="*/ 213843 w 2709847"/>
              <a:gd name="connsiteY15" fmla="*/ 1364828 h 1364828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37072 w 2709847"/>
              <a:gd name="connsiteY12" fmla="*/ 15826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36155 w 2709847"/>
              <a:gd name="connsiteY12" fmla="*/ 6345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58583 w 2709847"/>
              <a:gd name="connsiteY12" fmla="*/ 7364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39316 w 2709847"/>
              <a:gd name="connsiteY12" fmla="*/ 6040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5471 h 1365471"/>
              <a:gd name="connsiteX1" fmla="*/ 445489 w 2709847"/>
              <a:gd name="connsiteY1" fmla="*/ 1050474 h 1365471"/>
              <a:gd name="connsiteX2" fmla="*/ 264372 w 2709847"/>
              <a:gd name="connsiteY2" fmla="*/ 1071326 h 1365471"/>
              <a:gd name="connsiteX3" fmla="*/ 1092645 w 2709847"/>
              <a:gd name="connsiteY3" fmla="*/ 136163 h 1365471"/>
              <a:gd name="connsiteX4" fmla="*/ 1276161 w 2709847"/>
              <a:gd name="connsiteY4" fmla="*/ 88683 h 1365471"/>
              <a:gd name="connsiteX5" fmla="*/ 1464822 w 2709847"/>
              <a:gd name="connsiteY5" fmla="*/ 99983 h 1365471"/>
              <a:gd name="connsiteX6" fmla="*/ 2445173 w 2709847"/>
              <a:gd name="connsiteY6" fmla="*/ 829230 h 1365471"/>
              <a:gd name="connsiteX7" fmla="*/ 2263848 w 2709847"/>
              <a:gd name="connsiteY7" fmla="*/ 848197 h 1365471"/>
              <a:gd name="connsiteX8" fmla="*/ 2558356 w 2709847"/>
              <a:gd name="connsiteY8" fmla="*/ 1105389 h 1365471"/>
              <a:gd name="connsiteX9" fmla="*/ 2709847 w 2709847"/>
              <a:gd name="connsiteY9" fmla="*/ 801545 h 1365471"/>
              <a:gd name="connsiteX10" fmla="*/ 2528408 w 2709847"/>
              <a:gd name="connsiteY10" fmla="*/ 820523 h 1365471"/>
              <a:gd name="connsiteX11" fmla="*/ 1344477 w 2709847"/>
              <a:gd name="connsiteY11" fmla="*/ 878 h 1365471"/>
              <a:gd name="connsiteX12" fmla="*/ 1239316 w 2709847"/>
              <a:gd name="connsiteY12" fmla="*/ 6918 h 1365471"/>
              <a:gd name="connsiteX13" fmla="*/ 181231 w 2709847"/>
              <a:gd name="connsiteY13" fmla="*/ 1080897 h 1365471"/>
              <a:gd name="connsiteX14" fmla="*/ 0 w 2709847"/>
              <a:gd name="connsiteY14" fmla="*/ 1101762 h 1365471"/>
              <a:gd name="connsiteX15" fmla="*/ 213843 w 2709847"/>
              <a:gd name="connsiteY15" fmla="*/ 1365471 h 1365471"/>
              <a:gd name="connsiteX0" fmla="*/ 213843 w 2709847"/>
              <a:gd name="connsiteY0" fmla="*/ 1365471 h 1365471"/>
              <a:gd name="connsiteX1" fmla="*/ 445489 w 2709847"/>
              <a:gd name="connsiteY1" fmla="*/ 1050474 h 1365471"/>
              <a:gd name="connsiteX2" fmla="*/ 264372 w 2709847"/>
              <a:gd name="connsiteY2" fmla="*/ 1071326 h 1365471"/>
              <a:gd name="connsiteX3" fmla="*/ 1092645 w 2709847"/>
              <a:gd name="connsiteY3" fmla="*/ 136163 h 1365471"/>
              <a:gd name="connsiteX4" fmla="*/ 1276161 w 2709847"/>
              <a:gd name="connsiteY4" fmla="*/ 88683 h 1365471"/>
              <a:gd name="connsiteX5" fmla="*/ 1464822 w 2709847"/>
              <a:gd name="connsiteY5" fmla="*/ 99983 h 1365471"/>
              <a:gd name="connsiteX6" fmla="*/ 2445173 w 2709847"/>
              <a:gd name="connsiteY6" fmla="*/ 829230 h 1365471"/>
              <a:gd name="connsiteX7" fmla="*/ 2263848 w 2709847"/>
              <a:gd name="connsiteY7" fmla="*/ 848197 h 1365471"/>
              <a:gd name="connsiteX8" fmla="*/ 2558356 w 2709847"/>
              <a:gd name="connsiteY8" fmla="*/ 1105389 h 1365471"/>
              <a:gd name="connsiteX9" fmla="*/ 2709847 w 2709847"/>
              <a:gd name="connsiteY9" fmla="*/ 801545 h 1365471"/>
              <a:gd name="connsiteX10" fmla="*/ 2528408 w 2709847"/>
              <a:gd name="connsiteY10" fmla="*/ 820523 h 1365471"/>
              <a:gd name="connsiteX11" fmla="*/ 1344477 w 2709847"/>
              <a:gd name="connsiteY11" fmla="*/ 878 h 1365471"/>
              <a:gd name="connsiteX12" fmla="*/ 1239316 w 2709847"/>
              <a:gd name="connsiteY12" fmla="*/ 6918 h 1365471"/>
              <a:gd name="connsiteX13" fmla="*/ 181231 w 2709847"/>
              <a:gd name="connsiteY13" fmla="*/ 1080897 h 1365471"/>
              <a:gd name="connsiteX14" fmla="*/ 0 w 2709847"/>
              <a:gd name="connsiteY14" fmla="*/ 1101762 h 1365471"/>
              <a:gd name="connsiteX15" fmla="*/ 213843 w 2709847"/>
              <a:gd name="connsiteY15" fmla="*/ 1365471 h 1365471"/>
              <a:gd name="connsiteX0" fmla="*/ 117706 w 2613710"/>
              <a:gd name="connsiteY0" fmla="*/ 1365471 h 1365471"/>
              <a:gd name="connsiteX1" fmla="*/ 349352 w 2613710"/>
              <a:gd name="connsiteY1" fmla="*/ 1050474 h 1365471"/>
              <a:gd name="connsiteX2" fmla="*/ 168235 w 2613710"/>
              <a:gd name="connsiteY2" fmla="*/ 1071326 h 1365471"/>
              <a:gd name="connsiteX3" fmla="*/ 996508 w 2613710"/>
              <a:gd name="connsiteY3" fmla="*/ 136163 h 1365471"/>
              <a:gd name="connsiteX4" fmla="*/ 1180024 w 2613710"/>
              <a:gd name="connsiteY4" fmla="*/ 88683 h 1365471"/>
              <a:gd name="connsiteX5" fmla="*/ 1368685 w 2613710"/>
              <a:gd name="connsiteY5" fmla="*/ 99983 h 1365471"/>
              <a:gd name="connsiteX6" fmla="*/ 2349036 w 2613710"/>
              <a:gd name="connsiteY6" fmla="*/ 829230 h 1365471"/>
              <a:gd name="connsiteX7" fmla="*/ 2167711 w 2613710"/>
              <a:gd name="connsiteY7" fmla="*/ 848197 h 1365471"/>
              <a:gd name="connsiteX8" fmla="*/ 2462219 w 2613710"/>
              <a:gd name="connsiteY8" fmla="*/ 1105389 h 1365471"/>
              <a:gd name="connsiteX9" fmla="*/ 2613710 w 2613710"/>
              <a:gd name="connsiteY9" fmla="*/ 801545 h 1365471"/>
              <a:gd name="connsiteX10" fmla="*/ 2432271 w 2613710"/>
              <a:gd name="connsiteY10" fmla="*/ 820523 h 1365471"/>
              <a:gd name="connsiteX11" fmla="*/ 1248340 w 2613710"/>
              <a:gd name="connsiteY11" fmla="*/ 878 h 1365471"/>
              <a:gd name="connsiteX12" fmla="*/ 1143179 w 2613710"/>
              <a:gd name="connsiteY12" fmla="*/ 6918 h 1365471"/>
              <a:gd name="connsiteX13" fmla="*/ 85094 w 2613710"/>
              <a:gd name="connsiteY13" fmla="*/ 1080897 h 1365471"/>
              <a:gd name="connsiteX14" fmla="*/ 0 w 2613710"/>
              <a:gd name="connsiteY14" fmla="*/ 1088783 h 1365471"/>
              <a:gd name="connsiteX15" fmla="*/ 117706 w 2613710"/>
              <a:gd name="connsiteY15" fmla="*/ 1365471 h 1365471"/>
              <a:gd name="connsiteX0" fmla="*/ 117706 w 2613710"/>
              <a:gd name="connsiteY0" fmla="*/ 1365471 h 1365471"/>
              <a:gd name="connsiteX1" fmla="*/ 265233 w 2613710"/>
              <a:gd name="connsiteY1" fmla="*/ 1061831 h 1365471"/>
              <a:gd name="connsiteX2" fmla="*/ 168235 w 2613710"/>
              <a:gd name="connsiteY2" fmla="*/ 1071326 h 1365471"/>
              <a:gd name="connsiteX3" fmla="*/ 996508 w 2613710"/>
              <a:gd name="connsiteY3" fmla="*/ 136163 h 1365471"/>
              <a:gd name="connsiteX4" fmla="*/ 1180024 w 2613710"/>
              <a:gd name="connsiteY4" fmla="*/ 88683 h 1365471"/>
              <a:gd name="connsiteX5" fmla="*/ 1368685 w 2613710"/>
              <a:gd name="connsiteY5" fmla="*/ 99983 h 1365471"/>
              <a:gd name="connsiteX6" fmla="*/ 2349036 w 2613710"/>
              <a:gd name="connsiteY6" fmla="*/ 829230 h 1365471"/>
              <a:gd name="connsiteX7" fmla="*/ 2167711 w 2613710"/>
              <a:gd name="connsiteY7" fmla="*/ 848197 h 1365471"/>
              <a:gd name="connsiteX8" fmla="*/ 2462219 w 2613710"/>
              <a:gd name="connsiteY8" fmla="*/ 1105389 h 1365471"/>
              <a:gd name="connsiteX9" fmla="*/ 2613710 w 2613710"/>
              <a:gd name="connsiteY9" fmla="*/ 801545 h 1365471"/>
              <a:gd name="connsiteX10" fmla="*/ 2432271 w 2613710"/>
              <a:gd name="connsiteY10" fmla="*/ 820523 h 1365471"/>
              <a:gd name="connsiteX11" fmla="*/ 1248340 w 2613710"/>
              <a:gd name="connsiteY11" fmla="*/ 878 h 1365471"/>
              <a:gd name="connsiteX12" fmla="*/ 1143179 w 2613710"/>
              <a:gd name="connsiteY12" fmla="*/ 6918 h 1365471"/>
              <a:gd name="connsiteX13" fmla="*/ 85094 w 2613710"/>
              <a:gd name="connsiteY13" fmla="*/ 1080897 h 1365471"/>
              <a:gd name="connsiteX14" fmla="*/ 0 w 2613710"/>
              <a:gd name="connsiteY14" fmla="*/ 1088783 h 1365471"/>
              <a:gd name="connsiteX15" fmla="*/ 117706 w 2613710"/>
              <a:gd name="connsiteY15" fmla="*/ 1365471 h 1365471"/>
              <a:gd name="connsiteX0" fmla="*/ 145422 w 2613710"/>
              <a:gd name="connsiteY0" fmla="*/ 1327894 h 1327894"/>
              <a:gd name="connsiteX1" fmla="*/ 265233 w 2613710"/>
              <a:gd name="connsiteY1" fmla="*/ 1061831 h 1327894"/>
              <a:gd name="connsiteX2" fmla="*/ 168235 w 2613710"/>
              <a:gd name="connsiteY2" fmla="*/ 1071326 h 1327894"/>
              <a:gd name="connsiteX3" fmla="*/ 996508 w 2613710"/>
              <a:gd name="connsiteY3" fmla="*/ 136163 h 1327894"/>
              <a:gd name="connsiteX4" fmla="*/ 1180024 w 2613710"/>
              <a:gd name="connsiteY4" fmla="*/ 88683 h 1327894"/>
              <a:gd name="connsiteX5" fmla="*/ 1368685 w 2613710"/>
              <a:gd name="connsiteY5" fmla="*/ 99983 h 1327894"/>
              <a:gd name="connsiteX6" fmla="*/ 2349036 w 2613710"/>
              <a:gd name="connsiteY6" fmla="*/ 829230 h 1327894"/>
              <a:gd name="connsiteX7" fmla="*/ 2167711 w 2613710"/>
              <a:gd name="connsiteY7" fmla="*/ 848197 h 1327894"/>
              <a:gd name="connsiteX8" fmla="*/ 2462219 w 2613710"/>
              <a:gd name="connsiteY8" fmla="*/ 1105389 h 1327894"/>
              <a:gd name="connsiteX9" fmla="*/ 2613710 w 2613710"/>
              <a:gd name="connsiteY9" fmla="*/ 801545 h 1327894"/>
              <a:gd name="connsiteX10" fmla="*/ 2432271 w 2613710"/>
              <a:gd name="connsiteY10" fmla="*/ 820523 h 1327894"/>
              <a:gd name="connsiteX11" fmla="*/ 1248340 w 2613710"/>
              <a:gd name="connsiteY11" fmla="*/ 878 h 1327894"/>
              <a:gd name="connsiteX12" fmla="*/ 1143179 w 2613710"/>
              <a:gd name="connsiteY12" fmla="*/ 6918 h 1327894"/>
              <a:gd name="connsiteX13" fmla="*/ 85094 w 2613710"/>
              <a:gd name="connsiteY13" fmla="*/ 1080897 h 1327894"/>
              <a:gd name="connsiteX14" fmla="*/ 0 w 2613710"/>
              <a:gd name="connsiteY14" fmla="*/ 1088783 h 1327894"/>
              <a:gd name="connsiteX15" fmla="*/ 145422 w 2613710"/>
              <a:gd name="connsiteY15" fmla="*/ 1327894 h 1327894"/>
              <a:gd name="connsiteX0" fmla="*/ 145422 w 2613710"/>
              <a:gd name="connsiteY0" fmla="*/ 1327894 h 1327894"/>
              <a:gd name="connsiteX1" fmla="*/ 265233 w 2613710"/>
              <a:gd name="connsiteY1" fmla="*/ 1061831 h 1327894"/>
              <a:gd name="connsiteX2" fmla="*/ 168235 w 2613710"/>
              <a:gd name="connsiteY2" fmla="*/ 1071326 h 1327894"/>
              <a:gd name="connsiteX3" fmla="*/ 996508 w 2613710"/>
              <a:gd name="connsiteY3" fmla="*/ 136163 h 1327894"/>
              <a:gd name="connsiteX4" fmla="*/ 1180024 w 2613710"/>
              <a:gd name="connsiteY4" fmla="*/ 88683 h 1327894"/>
              <a:gd name="connsiteX5" fmla="*/ 1368685 w 2613710"/>
              <a:gd name="connsiteY5" fmla="*/ 99983 h 1327894"/>
              <a:gd name="connsiteX6" fmla="*/ 2349036 w 2613710"/>
              <a:gd name="connsiteY6" fmla="*/ 829230 h 1327894"/>
              <a:gd name="connsiteX7" fmla="*/ 2253576 w 2613710"/>
              <a:gd name="connsiteY7" fmla="*/ 861982 h 1327894"/>
              <a:gd name="connsiteX8" fmla="*/ 2462219 w 2613710"/>
              <a:gd name="connsiteY8" fmla="*/ 1105389 h 1327894"/>
              <a:gd name="connsiteX9" fmla="*/ 2613710 w 2613710"/>
              <a:gd name="connsiteY9" fmla="*/ 801545 h 1327894"/>
              <a:gd name="connsiteX10" fmla="*/ 2432271 w 2613710"/>
              <a:gd name="connsiteY10" fmla="*/ 820523 h 1327894"/>
              <a:gd name="connsiteX11" fmla="*/ 1248340 w 2613710"/>
              <a:gd name="connsiteY11" fmla="*/ 878 h 1327894"/>
              <a:gd name="connsiteX12" fmla="*/ 1143179 w 2613710"/>
              <a:gd name="connsiteY12" fmla="*/ 6918 h 1327894"/>
              <a:gd name="connsiteX13" fmla="*/ 85094 w 2613710"/>
              <a:gd name="connsiteY13" fmla="*/ 1080897 h 1327894"/>
              <a:gd name="connsiteX14" fmla="*/ 0 w 2613710"/>
              <a:gd name="connsiteY14" fmla="*/ 1088783 h 1327894"/>
              <a:gd name="connsiteX15" fmla="*/ 145422 w 2613710"/>
              <a:gd name="connsiteY15" fmla="*/ 1327894 h 1327894"/>
              <a:gd name="connsiteX0" fmla="*/ 145422 w 2546453"/>
              <a:gd name="connsiteY0" fmla="*/ 1327894 h 1327894"/>
              <a:gd name="connsiteX1" fmla="*/ 265233 w 2546453"/>
              <a:gd name="connsiteY1" fmla="*/ 1061831 h 1327894"/>
              <a:gd name="connsiteX2" fmla="*/ 168235 w 2546453"/>
              <a:gd name="connsiteY2" fmla="*/ 1071326 h 1327894"/>
              <a:gd name="connsiteX3" fmla="*/ 996508 w 2546453"/>
              <a:gd name="connsiteY3" fmla="*/ 136163 h 1327894"/>
              <a:gd name="connsiteX4" fmla="*/ 1180024 w 2546453"/>
              <a:gd name="connsiteY4" fmla="*/ 88683 h 1327894"/>
              <a:gd name="connsiteX5" fmla="*/ 1368685 w 2546453"/>
              <a:gd name="connsiteY5" fmla="*/ 99983 h 1327894"/>
              <a:gd name="connsiteX6" fmla="*/ 2349036 w 2546453"/>
              <a:gd name="connsiteY6" fmla="*/ 829230 h 1327894"/>
              <a:gd name="connsiteX7" fmla="*/ 2253576 w 2546453"/>
              <a:gd name="connsiteY7" fmla="*/ 861982 h 1327894"/>
              <a:gd name="connsiteX8" fmla="*/ 2462219 w 2546453"/>
              <a:gd name="connsiteY8" fmla="*/ 1105389 h 1327894"/>
              <a:gd name="connsiteX9" fmla="*/ 2546453 w 2546453"/>
              <a:gd name="connsiteY9" fmla="*/ 793708 h 1327894"/>
              <a:gd name="connsiteX10" fmla="*/ 2432271 w 2546453"/>
              <a:gd name="connsiteY10" fmla="*/ 820523 h 1327894"/>
              <a:gd name="connsiteX11" fmla="*/ 1248340 w 2546453"/>
              <a:gd name="connsiteY11" fmla="*/ 878 h 1327894"/>
              <a:gd name="connsiteX12" fmla="*/ 1143179 w 2546453"/>
              <a:gd name="connsiteY12" fmla="*/ 6918 h 1327894"/>
              <a:gd name="connsiteX13" fmla="*/ 85094 w 2546453"/>
              <a:gd name="connsiteY13" fmla="*/ 1080897 h 1327894"/>
              <a:gd name="connsiteX14" fmla="*/ 0 w 2546453"/>
              <a:gd name="connsiteY14" fmla="*/ 1088783 h 1327894"/>
              <a:gd name="connsiteX15" fmla="*/ 145422 w 2546453"/>
              <a:gd name="connsiteY15" fmla="*/ 1327894 h 1327894"/>
              <a:gd name="connsiteX0" fmla="*/ 145422 w 2546453"/>
              <a:gd name="connsiteY0" fmla="*/ 1327894 h 1327894"/>
              <a:gd name="connsiteX1" fmla="*/ 265233 w 2546453"/>
              <a:gd name="connsiteY1" fmla="*/ 1061831 h 1327894"/>
              <a:gd name="connsiteX2" fmla="*/ 168235 w 2546453"/>
              <a:gd name="connsiteY2" fmla="*/ 1071326 h 1327894"/>
              <a:gd name="connsiteX3" fmla="*/ 996508 w 2546453"/>
              <a:gd name="connsiteY3" fmla="*/ 136163 h 1327894"/>
              <a:gd name="connsiteX4" fmla="*/ 1180024 w 2546453"/>
              <a:gd name="connsiteY4" fmla="*/ 88683 h 1327894"/>
              <a:gd name="connsiteX5" fmla="*/ 1368685 w 2546453"/>
              <a:gd name="connsiteY5" fmla="*/ 99983 h 1327894"/>
              <a:gd name="connsiteX6" fmla="*/ 2349036 w 2546453"/>
              <a:gd name="connsiteY6" fmla="*/ 829230 h 1327894"/>
              <a:gd name="connsiteX7" fmla="*/ 2253576 w 2546453"/>
              <a:gd name="connsiteY7" fmla="*/ 861982 h 1327894"/>
              <a:gd name="connsiteX8" fmla="*/ 2418414 w 2546453"/>
              <a:gd name="connsiteY8" fmla="*/ 1085927 h 1327894"/>
              <a:gd name="connsiteX9" fmla="*/ 2546453 w 2546453"/>
              <a:gd name="connsiteY9" fmla="*/ 793708 h 1327894"/>
              <a:gd name="connsiteX10" fmla="*/ 2432271 w 2546453"/>
              <a:gd name="connsiteY10" fmla="*/ 820523 h 1327894"/>
              <a:gd name="connsiteX11" fmla="*/ 1248340 w 2546453"/>
              <a:gd name="connsiteY11" fmla="*/ 878 h 1327894"/>
              <a:gd name="connsiteX12" fmla="*/ 1143179 w 2546453"/>
              <a:gd name="connsiteY12" fmla="*/ 6918 h 1327894"/>
              <a:gd name="connsiteX13" fmla="*/ 85094 w 2546453"/>
              <a:gd name="connsiteY13" fmla="*/ 1080897 h 1327894"/>
              <a:gd name="connsiteX14" fmla="*/ 0 w 2546453"/>
              <a:gd name="connsiteY14" fmla="*/ 1088783 h 1327894"/>
              <a:gd name="connsiteX15" fmla="*/ 145422 w 2546453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53576 w 2523000"/>
              <a:gd name="connsiteY7" fmla="*/ 861982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63849 w 2523000"/>
              <a:gd name="connsiteY7" fmla="*/ 835219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46987 w 2523000"/>
              <a:gd name="connsiteY7" fmla="*/ 854414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64430 w 2523000"/>
              <a:gd name="connsiteY7" fmla="*/ 843601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180024 w 2498385"/>
              <a:gd name="connsiteY4" fmla="*/ 88683 h 1327894"/>
              <a:gd name="connsiteX5" fmla="*/ 1368685 w 2498385"/>
              <a:gd name="connsiteY5" fmla="*/ 99983 h 1327894"/>
              <a:gd name="connsiteX6" fmla="*/ 2349036 w 2498385"/>
              <a:gd name="connsiteY6" fmla="*/ 829230 h 1327894"/>
              <a:gd name="connsiteX7" fmla="*/ 2264430 w 2498385"/>
              <a:gd name="connsiteY7" fmla="*/ 843601 h 1327894"/>
              <a:gd name="connsiteX8" fmla="*/ 2418414 w 2498385"/>
              <a:gd name="connsiteY8" fmla="*/ 1085927 h 1327894"/>
              <a:gd name="connsiteX9" fmla="*/ 2498385 w 2498385"/>
              <a:gd name="connsiteY9" fmla="*/ 800198 h 1327894"/>
              <a:gd name="connsiteX10" fmla="*/ 2432271 w 2498385"/>
              <a:gd name="connsiteY10" fmla="*/ 820523 h 1327894"/>
              <a:gd name="connsiteX11" fmla="*/ 1248340 w 2498385"/>
              <a:gd name="connsiteY11" fmla="*/ 878 h 1327894"/>
              <a:gd name="connsiteX12" fmla="*/ 1143179 w 2498385"/>
              <a:gd name="connsiteY12" fmla="*/ 6918 h 1327894"/>
              <a:gd name="connsiteX13" fmla="*/ 85094 w 2498385"/>
              <a:gd name="connsiteY13" fmla="*/ 1080897 h 1327894"/>
              <a:gd name="connsiteX14" fmla="*/ 0 w 2498385"/>
              <a:gd name="connsiteY14" fmla="*/ 1088783 h 1327894"/>
              <a:gd name="connsiteX15" fmla="*/ 145422 w 2498385"/>
              <a:gd name="connsiteY15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34269 h 1334269"/>
              <a:gd name="connsiteX1" fmla="*/ 265233 w 2498385"/>
              <a:gd name="connsiteY1" fmla="*/ 1068206 h 1334269"/>
              <a:gd name="connsiteX2" fmla="*/ 168235 w 2498385"/>
              <a:gd name="connsiteY2" fmla="*/ 1077701 h 1334269"/>
              <a:gd name="connsiteX3" fmla="*/ 996508 w 2498385"/>
              <a:gd name="connsiteY3" fmla="*/ 142538 h 1334269"/>
              <a:gd name="connsiteX4" fmla="*/ 1368685 w 2498385"/>
              <a:gd name="connsiteY4" fmla="*/ 106358 h 1334269"/>
              <a:gd name="connsiteX5" fmla="*/ 2349036 w 2498385"/>
              <a:gd name="connsiteY5" fmla="*/ 835605 h 1334269"/>
              <a:gd name="connsiteX6" fmla="*/ 2264430 w 2498385"/>
              <a:gd name="connsiteY6" fmla="*/ 849976 h 1334269"/>
              <a:gd name="connsiteX7" fmla="*/ 2418414 w 2498385"/>
              <a:gd name="connsiteY7" fmla="*/ 1092302 h 1334269"/>
              <a:gd name="connsiteX8" fmla="*/ 2498385 w 2498385"/>
              <a:gd name="connsiteY8" fmla="*/ 806573 h 1334269"/>
              <a:gd name="connsiteX9" fmla="*/ 2432271 w 2498385"/>
              <a:gd name="connsiteY9" fmla="*/ 826898 h 1334269"/>
              <a:gd name="connsiteX10" fmla="*/ 1248340 w 2498385"/>
              <a:gd name="connsiteY10" fmla="*/ 7253 h 1334269"/>
              <a:gd name="connsiteX11" fmla="*/ 1143179 w 2498385"/>
              <a:gd name="connsiteY11" fmla="*/ 13293 h 1334269"/>
              <a:gd name="connsiteX12" fmla="*/ 85094 w 2498385"/>
              <a:gd name="connsiteY12" fmla="*/ 1087272 h 1334269"/>
              <a:gd name="connsiteX13" fmla="*/ 0 w 2498385"/>
              <a:gd name="connsiteY13" fmla="*/ 1095158 h 1334269"/>
              <a:gd name="connsiteX14" fmla="*/ 145422 w 2498385"/>
              <a:gd name="connsiteY14" fmla="*/ 1334269 h 1334269"/>
              <a:gd name="connsiteX0" fmla="*/ 145422 w 2498385"/>
              <a:gd name="connsiteY0" fmla="*/ 1334269 h 1334269"/>
              <a:gd name="connsiteX1" fmla="*/ 265233 w 2498385"/>
              <a:gd name="connsiteY1" fmla="*/ 1068206 h 1334269"/>
              <a:gd name="connsiteX2" fmla="*/ 168235 w 2498385"/>
              <a:gd name="connsiteY2" fmla="*/ 1077701 h 1334269"/>
              <a:gd name="connsiteX3" fmla="*/ 996508 w 2498385"/>
              <a:gd name="connsiteY3" fmla="*/ 142538 h 1334269"/>
              <a:gd name="connsiteX4" fmla="*/ 1368685 w 2498385"/>
              <a:gd name="connsiteY4" fmla="*/ 106358 h 1334269"/>
              <a:gd name="connsiteX5" fmla="*/ 2349036 w 2498385"/>
              <a:gd name="connsiteY5" fmla="*/ 835605 h 1334269"/>
              <a:gd name="connsiteX6" fmla="*/ 2264430 w 2498385"/>
              <a:gd name="connsiteY6" fmla="*/ 849976 h 1334269"/>
              <a:gd name="connsiteX7" fmla="*/ 2418414 w 2498385"/>
              <a:gd name="connsiteY7" fmla="*/ 1092302 h 1334269"/>
              <a:gd name="connsiteX8" fmla="*/ 2498385 w 2498385"/>
              <a:gd name="connsiteY8" fmla="*/ 806573 h 1334269"/>
              <a:gd name="connsiteX9" fmla="*/ 2432271 w 2498385"/>
              <a:gd name="connsiteY9" fmla="*/ 826898 h 1334269"/>
              <a:gd name="connsiteX10" fmla="*/ 1248340 w 2498385"/>
              <a:gd name="connsiteY10" fmla="*/ 7253 h 1334269"/>
              <a:gd name="connsiteX11" fmla="*/ 1143179 w 2498385"/>
              <a:gd name="connsiteY11" fmla="*/ 13293 h 1334269"/>
              <a:gd name="connsiteX12" fmla="*/ 85094 w 2498385"/>
              <a:gd name="connsiteY12" fmla="*/ 1087272 h 1334269"/>
              <a:gd name="connsiteX13" fmla="*/ 0 w 2498385"/>
              <a:gd name="connsiteY13" fmla="*/ 1095158 h 1334269"/>
              <a:gd name="connsiteX14" fmla="*/ 145422 w 2498385"/>
              <a:gd name="connsiteY14" fmla="*/ 1334269 h 1334269"/>
              <a:gd name="connsiteX0" fmla="*/ 145422 w 2498385"/>
              <a:gd name="connsiteY0" fmla="*/ 1338366 h 1338366"/>
              <a:gd name="connsiteX1" fmla="*/ 265233 w 2498385"/>
              <a:gd name="connsiteY1" fmla="*/ 1072303 h 1338366"/>
              <a:gd name="connsiteX2" fmla="*/ 168235 w 2498385"/>
              <a:gd name="connsiteY2" fmla="*/ 1081798 h 1338366"/>
              <a:gd name="connsiteX3" fmla="*/ 996508 w 2498385"/>
              <a:gd name="connsiteY3" fmla="*/ 146635 h 1338366"/>
              <a:gd name="connsiteX4" fmla="*/ 1368685 w 2498385"/>
              <a:gd name="connsiteY4" fmla="*/ 110455 h 1338366"/>
              <a:gd name="connsiteX5" fmla="*/ 2349036 w 2498385"/>
              <a:gd name="connsiteY5" fmla="*/ 839702 h 1338366"/>
              <a:gd name="connsiteX6" fmla="*/ 2264430 w 2498385"/>
              <a:gd name="connsiteY6" fmla="*/ 854073 h 1338366"/>
              <a:gd name="connsiteX7" fmla="*/ 2418414 w 2498385"/>
              <a:gd name="connsiteY7" fmla="*/ 1096399 h 1338366"/>
              <a:gd name="connsiteX8" fmla="*/ 2498385 w 2498385"/>
              <a:gd name="connsiteY8" fmla="*/ 810670 h 1338366"/>
              <a:gd name="connsiteX9" fmla="*/ 2432271 w 2498385"/>
              <a:gd name="connsiteY9" fmla="*/ 830995 h 1338366"/>
              <a:gd name="connsiteX10" fmla="*/ 1248340 w 2498385"/>
              <a:gd name="connsiteY10" fmla="*/ 11350 h 1338366"/>
              <a:gd name="connsiteX11" fmla="*/ 1145273 w 2498385"/>
              <a:gd name="connsiteY11" fmla="*/ -1 h 1338366"/>
              <a:gd name="connsiteX12" fmla="*/ 85094 w 2498385"/>
              <a:gd name="connsiteY12" fmla="*/ 1091369 h 1338366"/>
              <a:gd name="connsiteX13" fmla="*/ 0 w 2498385"/>
              <a:gd name="connsiteY13" fmla="*/ 1099255 h 1338366"/>
              <a:gd name="connsiteX14" fmla="*/ 145422 w 2498385"/>
              <a:gd name="connsiteY14" fmla="*/ 1338366 h 1338366"/>
              <a:gd name="connsiteX0" fmla="*/ 145422 w 2498385"/>
              <a:gd name="connsiteY0" fmla="*/ 1418641 h 1418641"/>
              <a:gd name="connsiteX1" fmla="*/ 265233 w 2498385"/>
              <a:gd name="connsiteY1" fmla="*/ 1152578 h 1418641"/>
              <a:gd name="connsiteX2" fmla="*/ 168235 w 2498385"/>
              <a:gd name="connsiteY2" fmla="*/ 1162073 h 1418641"/>
              <a:gd name="connsiteX3" fmla="*/ 996508 w 2498385"/>
              <a:gd name="connsiteY3" fmla="*/ 226910 h 1418641"/>
              <a:gd name="connsiteX4" fmla="*/ 1368685 w 2498385"/>
              <a:gd name="connsiteY4" fmla="*/ 190730 h 1418641"/>
              <a:gd name="connsiteX5" fmla="*/ 2349036 w 2498385"/>
              <a:gd name="connsiteY5" fmla="*/ 919977 h 1418641"/>
              <a:gd name="connsiteX6" fmla="*/ 2264430 w 2498385"/>
              <a:gd name="connsiteY6" fmla="*/ 934348 h 1418641"/>
              <a:gd name="connsiteX7" fmla="*/ 2418414 w 2498385"/>
              <a:gd name="connsiteY7" fmla="*/ 1176674 h 1418641"/>
              <a:gd name="connsiteX8" fmla="*/ 2498385 w 2498385"/>
              <a:gd name="connsiteY8" fmla="*/ 890945 h 1418641"/>
              <a:gd name="connsiteX9" fmla="*/ 2432271 w 2498385"/>
              <a:gd name="connsiteY9" fmla="*/ 911270 h 1418641"/>
              <a:gd name="connsiteX10" fmla="*/ 1353757 w 2498385"/>
              <a:gd name="connsiteY10" fmla="*/ 84577 h 1418641"/>
              <a:gd name="connsiteX11" fmla="*/ 1145273 w 2498385"/>
              <a:gd name="connsiteY11" fmla="*/ 80274 h 1418641"/>
              <a:gd name="connsiteX12" fmla="*/ 85094 w 2498385"/>
              <a:gd name="connsiteY12" fmla="*/ 1171644 h 1418641"/>
              <a:gd name="connsiteX13" fmla="*/ 0 w 2498385"/>
              <a:gd name="connsiteY13" fmla="*/ 1179530 h 1418641"/>
              <a:gd name="connsiteX14" fmla="*/ 145422 w 2498385"/>
              <a:gd name="connsiteY14" fmla="*/ 1418641 h 1418641"/>
              <a:gd name="connsiteX0" fmla="*/ 145422 w 2498385"/>
              <a:gd name="connsiteY0" fmla="*/ 1341209 h 1341209"/>
              <a:gd name="connsiteX1" fmla="*/ 265233 w 2498385"/>
              <a:gd name="connsiteY1" fmla="*/ 1075146 h 1341209"/>
              <a:gd name="connsiteX2" fmla="*/ 168235 w 2498385"/>
              <a:gd name="connsiteY2" fmla="*/ 1084641 h 1341209"/>
              <a:gd name="connsiteX3" fmla="*/ 996508 w 2498385"/>
              <a:gd name="connsiteY3" fmla="*/ 149478 h 1341209"/>
              <a:gd name="connsiteX4" fmla="*/ 1368685 w 2498385"/>
              <a:gd name="connsiteY4" fmla="*/ 113298 h 1341209"/>
              <a:gd name="connsiteX5" fmla="*/ 2349036 w 2498385"/>
              <a:gd name="connsiteY5" fmla="*/ 842545 h 1341209"/>
              <a:gd name="connsiteX6" fmla="*/ 2264430 w 2498385"/>
              <a:gd name="connsiteY6" fmla="*/ 856916 h 1341209"/>
              <a:gd name="connsiteX7" fmla="*/ 2418414 w 2498385"/>
              <a:gd name="connsiteY7" fmla="*/ 1099242 h 1341209"/>
              <a:gd name="connsiteX8" fmla="*/ 2498385 w 2498385"/>
              <a:gd name="connsiteY8" fmla="*/ 813513 h 1341209"/>
              <a:gd name="connsiteX9" fmla="*/ 2432271 w 2498385"/>
              <a:gd name="connsiteY9" fmla="*/ 833838 h 1341209"/>
              <a:gd name="connsiteX10" fmla="*/ 1353757 w 2498385"/>
              <a:gd name="connsiteY10" fmla="*/ 7145 h 1341209"/>
              <a:gd name="connsiteX11" fmla="*/ 1145273 w 2498385"/>
              <a:gd name="connsiteY11" fmla="*/ 2842 h 1341209"/>
              <a:gd name="connsiteX12" fmla="*/ 85094 w 2498385"/>
              <a:gd name="connsiteY12" fmla="*/ 1094212 h 1341209"/>
              <a:gd name="connsiteX13" fmla="*/ 0 w 2498385"/>
              <a:gd name="connsiteY13" fmla="*/ 1102098 h 1341209"/>
              <a:gd name="connsiteX14" fmla="*/ 145422 w 2498385"/>
              <a:gd name="connsiteY14" fmla="*/ 1341209 h 1341209"/>
              <a:gd name="connsiteX0" fmla="*/ 145422 w 2498385"/>
              <a:gd name="connsiteY0" fmla="*/ 1344459 h 1344459"/>
              <a:gd name="connsiteX1" fmla="*/ 265233 w 2498385"/>
              <a:gd name="connsiteY1" fmla="*/ 1078396 h 1344459"/>
              <a:gd name="connsiteX2" fmla="*/ 168235 w 2498385"/>
              <a:gd name="connsiteY2" fmla="*/ 1087891 h 1344459"/>
              <a:gd name="connsiteX3" fmla="*/ 996508 w 2498385"/>
              <a:gd name="connsiteY3" fmla="*/ 152728 h 1344459"/>
              <a:gd name="connsiteX4" fmla="*/ 1368685 w 2498385"/>
              <a:gd name="connsiteY4" fmla="*/ 116548 h 1344459"/>
              <a:gd name="connsiteX5" fmla="*/ 2349036 w 2498385"/>
              <a:gd name="connsiteY5" fmla="*/ 845795 h 1344459"/>
              <a:gd name="connsiteX6" fmla="*/ 2264430 w 2498385"/>
              <a:gd name="connsiteY6" fmla="*/ 860166 h 1344459"/>
              <a:gd name="connsiteX7" fmla="*/ 2418414 w 2498385"/>
              <a:gd name="connsiteY7" fmla="*/ 1102492 h 1344459"/>
              <a:gd name="connsiteX8" fmla="*/ 2498385 w 2498385"/>
              <a:gd name="connsiteY8" fmla="*/ 816763 h 1344459"/>
              <a:gd name="connsiteX9" fmla="*/ 2432271 w 2498385"/>
              <a:gd name="connsiteY9" fmla="*/ 837088 h 1344459"/>
              <a:gd name="connsiteX10" fmla="*/ 1353757 w 2498385"/>
              <a:gd name="connsiteY10" fmla="*/ 10395 h 1344459"/>
              <a:gd name="connsiteX11" fmla="*/ 1145273 w 2498385"/>
              <a:gd name="connsiteY11" fmla="*/ 6092 h 1344459"/>
              <a:gd name="connsiteX12" fmla="*/ 85094 w 2498385"/>
              <a:gd name="connsiteY12" fmla="*/ 1097462 h 1344459"/>
              <a:gd name="connsiteX13" fmla="*/ 0 w 2498385"/>
              <a:gd name="connsiteY13" fmla="*/ 1105348 h 1344459"/>
              <a:gd name="connsiteX14" fmla="*/ 145422 w 2498385"/>
              <a:gd name="connsiteY14" fmla="*/ 1344459 h 1344459"/>
              <a:gd name="connsiteX0" fmla="*/ 145422 w 2498385"/>
              <a:gd name="connsiteY0" fmla="*/ 1341209 h 1341209"/>
              <a:gd name="connsiteX1" fmla="*/ 265233 w 2498385"/>
              <a:gd name="connsiteY1" fmla="*/ 1075146 h 1341209"/>
              <a:gd name="connsiteX2" fmla="*/ 168235 w 2498385"/>
              <a:gd name="connsiteY2" fmla="*/ 1084641 h 1341209"/>
              <a:gd name="connsiteX3" fmla="*/ 996508 w 2498385"/>
              <a:gd name="connsiteY3" fmla="*/ 149478 h 1341209"/>
              <a:gd name="connsiteX4" fmla="*/ 1368685 w 2498385"/>
              <a:gd name="connsiteY4" fmla="*/ 113298 h 1341209"/>
              <a:gd name="connsiteX5" fmla="*/ 2349036 w 2498385"/>
              <a:gd name="connsiteY5" fmla="*/ 842545 h 1341209"/>
              <a:gd name="connsiteX6" fmla="*/ 2264430 w 2498385"/>
              <a:gd name="connsiteY6" fmla="*/ 856916 h 1341209"/>
              <a:gd name="connsiteX7" fmla="*/ 2418414 w 2498385"/>
              <a:gd name="connsiteY7" fmla="*/ 1099242 h 1341209"/>
              <a:gd name="connsiteX8" fmla="*/ 2498385 w 2498385"/>
              <a:gd name="connsiteY8" fmla="*/ 813513 h 1341209"/>
              <a:gd name="connsiteX9" fmla="*/ 2432271 w 2498385"/>
              <a:gd name="connsiteY9" fmla="*/ 833838 h 1341209"/>
              <a:gd name="connsiteX10" fmla="*/ 1353757 w 2498385"/>
              <a:gd name="connsiteY10" fmla="*/ 7145 h 1341209"/>
              <a:gd name="connsiteX11" fmla="*/ 1145273 w 2498385"/>
              <a:gd name="connsiteY11" fmla="*/ 2842 h 1341209"/>
              <a:gd name="connsiteX12" fmla="*/ 85094 w 2498385"/>
              <a:gd name="connsiteY12" fmla="*/ 1094212 h 1341209"/>
              <a:gd name="connsiteX13" fmla="*/ 0 w 2498385"/>
              <a:gd name="connsiteY13" fmla="*/ 1102098 h 1341209"/>
              <a:gd name="connsiteX14" fmla="*/ 145422 w 2498385"/>
              <a:gd name="connsiteY14" fmla="*/ 1341209 h 1341209"/>
              <a:gd name="connsiteX0" fmla="*/ 145422 w 2498385"/>
              <a:gd name="connsiteY0" fmla="*/ 1351037 h 1351037"/>
              <a:gd name="connsiteX1" fmla="*/ 265233 w 2498385"/>
              <a:gd name="connsiteY1" fmla="*/ 1084974 h 1351037"/>
              <a:gd name="connsiteX2" fmla="*/ 168235 w 2498385"/>
              <a:gd name="connsiteY2" fmla="*/ 1094469 h 1351037"/>
              <a:gd name="connsiteX3" fmla="*/ 996508 w 2498385"/>
              <a:gd name="connsiteY3" fmla="*/ 159306 h 1351037"/>
              <a:gd name="connsiteX4" fmla="*/ 1368685 w 2498385"/>
              <a:gd name="connsiteY4" fmla="*/ 123126 h 1351037"/>
              <a:gd name="connsiteX5" fmla="*/ 2349036 w 2498385"/>
              <a:gd name="connsiteY5" fmla="*/ 852373 h 1351037"/>
              <a:gd name="connsiteX6" fmla="*/ 2264430 w 2498385"/>
              <a:gd name="connsiteY6" fmla="*/ 866744 h 1351037"/>
              <a:gd name="connsiteX7" fmla="*/ 2418414 w 2498385"/>
              <a:gd name="connsiteY7" fmla="*/ 1109070 h 1351037"/>
              <a:gd name="connsiteX8" fmla="*/ 2498385 w 2498385"/>
              <a:gd name="connsiteY8" fmla="*/ 823341 h 1351037"/>
              <a:gd name="connsiteX9" fmla="*/ 2432271 w 2498385"/>
              <a:gd name="connsiteY9" fmla="*/ 843666 h 1351037"/>
              <a:gd name="connsiteX10" fmla="*/ 1353757 w 2498385"/>
              <a:gd name="connsiteY10" fmla="*/ 16973 h 1351037"/>
              <a:gd name="connsiteX11" fmla="*/ 1145273 w 2498385"/>
              <a:gd name="connsiteY11" fmla="*/ 12670 h 1351037"/>
              <a:gd name="connsiteX12" fmla="*/ 85094 w 2498385"/>
              <a:gd name="connsiteY12" fmla="*/ 1104040 h 1351037"/>
              <a:gd name="connsiteX13" fmla="*/ 0 w 2498385"/>
              <a:gd name="connsiteY13" fmla="*/ 1111926 h 1351037"/>
              <a:gd name="connsiteX14" fmla="*/ 145422 w 2498385"/>
              <a:gd name="connsiteY14" fmla="*/ 1351037 h 1351037"/>
              <a:gd name="connsiteX0" fmla="*/ 145422 w 2498385"/>
              <a:gd name="connsiteY0" fmla="*/ 1340203 h 1340203"/>
              <a:gd name="connsiteX1" fmla="*/ 265233 w 2498385"/>
              <a:gd name="connsiteY1" fmla="*/ 1074140 h 1340203"/>
              <a:gd name="connsiteX2" fmla="*/ 168235 w 2498385"/>
              <a:gd name="connsiteY2" fmla="*/ 1083635 h 1340203"/>
              <a:gd name="connsiteX3" fmla="*/ 996508 w 2498385"/>
              <a:gd name="connsiteY3" fmla="*/ 148472 h 1340203"/>
              <a:gd name="connsiteX4" fmla="*/ 1368685 w 2498385"/>
              <a:gd name="connsiteY4" fmla="*/ 112292 h 1340203"/>
              <a:gd name="connsiteX5" fmla="*/ 2349036 w 2498385"/>
              <a:gd name="connsiteY5" fmla="*/ 841539 h 1340203"/>
              <a:gd name="connsiteX6" fmla="*/ 2264430 w 2498385"/>
              <a:gd name="connsiteY6" fmla="*/ 855910 h 1340203"/>
              <a:gd name="connsiteX7" fmla="*/ 2418414 w 2498385"/>
              <a:gd name="connsiteY7" fmla="*/ 1098236 h 1340203"/>
              <a:gd name="connsiteX8" fmla="*/ 2498385 w 2498385"/>
              <a:gd name="connsiteY8" fmla="*/ 812507 h 1340203"/>
              <a:gd name="connsiteX9" fmla="*/ 2432271 w 2498385"/>
              <a:gd name="connsiteY9" fmla="*/ 832832 h 1340203"/>
              <a:gd name="connsiteX10" fmla="*/ 1145273 w 2498385"/>
              <a:gd name="connsiteY10" fmla="*/ 1836 h 1340203"/>
              <a:gd name="connsiteX11" fmla="*/ 85094 w 2498385"/>
              <a:gd name="connsiteY11" fmla="*/ 1093206 h 1340203"/>
              <a:gd name="connsiteX12" fmla="*/ 0 w 2498385"/>
              <a:gd name="connsiteY12" fmla="*/ 1101092 h 1340203"/>
              <a:gd name="connsiteX13" fmla="*/ 145422 w 2498385"/>
              <a:gd name="connsiteY13" fmla="*/ 1340203 h 1340203"/>
              <a:gd name="connsiteX0" fmla="*/ 145422 w 2498385"/>
              <a:gd name="connsiteY0" fmla="*/ 1366843 h 1366843"/>
              <a:gd name="connsiteX1" fmla="*/ 265233 w 2498385"/>
              <a:gd name="connsiteY1" fmla="*/ 1100780 h 1366843"/>
              <a:gd name="connsiteX2" fmla="*/ 168235 w 2498385"/>
              <a:gd name="connsiteY2" fmla="*/ 1110275 h 1366843"/>
              <a:gd name="connsiteX3" fmla="*/ 996508 w 2498385"/>
              <a:gd name="connsiteY3" fmla="*/ 175112 h 1366843"/>
              <a:gd name="connsiteX4" fmla="*/ 1368685 w 2498385"/>
              <a:gd name="connsiteY4" fmla="*/ 138932 h 1366843"/>
              <a:gd name="connsiteX5" fmla="*/ 2349036 w 2498385"/>
              <a:gd name="connsiteY5" fmla="*/ 868179 h 1366843"/>
              <a:gd name="connsiteX6" fmla="*/ 2264430 w 2498385"/>
              <a:gd name="connsiteY6" fmla="*/ 882550 h 1366843"/>
              <a:gd name="connsiteX7" fmla="*/ 2418414 w 2498385"/>
              <a:gd name="connsiteY7" fmla="*/ 1124876 h 1366843"/>
              <a:gd name="connsiteX8" fmla="*/ 2498385 w 2498385"/>
              <a:gd name="connsiteY8" fmla="*/ 839147 h 1366843"/>
              <a:gd name="connsiteX9" fmla="*/ 2432271 w 2498385"/>
              <a:gd name="connsiteY9" fmla="*/ 859472 h 1366843"/>
              <a:gd name="connsiteX10" fmla="*/ 1235048 w 2498385"/>
              <a:gd name="connsiteY10" fmla="*/ 1773 h 1366843"/>
              <a:gd name="connsiteX11" fmla="*/ 85094 w 2498385"/>
              <a:gd name="connsiteY11" fmla="*/ 1119846 h 1366843"/>
              <a:gd name="connsiteX12" fmla="*/ 0 w 2498385"/>
              <a:gd name="connsiteY12" fmla="*/ 1127732 h 1366843"/>
              <a:gd name="connsiteX13" fmla="*/ 145422 w 2498385"/>
              <a:gd name="connsiteY13" fmla="*/ 1366843 h 1366843"/>
              <a:gd name="connsiteX0" fmla="*/ 145422 w 2498385"/>
              <a:gd name="connsiteY0" fmla="*/ 1365397 h 1365397"/>
              <a:gd name="connsiteX1" fmla="*/ 265233 w 2498385"/>
              <a:gd name="connsiteY1" fmla="*/ 1099334 h 1365397"/>
              <a:gd name="connsiteX2" fmla="*/ 168235 w 2498385"/>
              <a:gd name="connsiteY2" fmla="*/ 1108829 h 1365397"/>
              <a:gd name="connsiteX3" fmla="*/ 996508 w 2498385"/>
              <a:gd name="connsiteY3" fmla="*/ 173666 h 1365397"/>
              <a:gd name="connsiteX4" fmla="*/ 1368685 w 2498385"/>
              <a:gd name="connsiteY4" fmla="*/ 137486 h 1365397"/>
              <a:gd name="connsiteX5" fmla="*/ 2349036 w 2498385"/>
              <a:gd name="connsiteY5" fmla="*/ 866733 h 1365397"/>
              <a:gd name="connsiteX6" fmla="*/ 2264430 w 2498385"/>
              <a:gd name="connsiteY6" fmla="*/ 881104 h 1365397"/>
              <a:gd name="connsiteX7" fmla="*/ 2418414 w 2498385"/>
              <a:gd name="connsiteY7" fmla="*/ 1123430 h 1365397"/>
              <a:gd name="connsiteX8" fmla="*/ 2498385 w 2498385"/>
              <a:gd name="connsiteY8" fmla="*/ 837701 h 1365397"/>
              <a:gd name="connsiteX9" fmla="*/ 2432271 w 2498385"/>
              <a:gd name="connsiteY9" fmla="*/ 858026 h 1365397"/>
              <a:gd name="connsiteX10" fmla="*/ 1235048 w 2498385"/>
              <a:gd name="connsiteY10" fmla="*/ 327 h 1365397"/>
              <a:gd name="connsiteX11" fmla="*/ 85094 w 2498385"/>
              <a:gd name="connsiteY11" fmla="*/ 1118400 h 1365397"/>
              <a:gd name="connsiteX12" fmla="*/ 0 w 2498385"/>
              <a:gd name="connsiteY12" fmla="*/ 1126286 h 1365397"/>
              <a:gd name="connsiteX13" fmla="*/ 145422 w 2498385"/>
              <a:gd name="connsiteY13" fmla="*/ 1365397 h 1365397"/>
              <a:gd name="connsiteX0" fmla="*/ 145422 w 2498385"/>
              <a:gd name="connsiteY0" fmla="*/ 1365509 h 1365509"/>
              <a:gd name="connsiteX1" fmla="*/ 265233 w 2498385"/>
              <a:gd name="connsiteY1" fmla="*/ 1099446 h 1365509"/>
              <a:gd name="connsiteX2" fmla="*/ 168235 w 2498385"/>
              <a:gd name="connsiteY2" fmla="*/ 1108941 h 1365509"/>
              <a:gd name="connsiteX3" fmla="*/ 996508 w 2498385"/>
              <a:gd name="connsiteY3" fmla="*/ 173778 h 1365509"/>
              <a:gd name="connsiteX4" fmla="*/ 1368685 w 2498385"/>
              <a:gd name="connsiteY4" fmla="*/ 137598 h 1365509"/>
              <a:gd name="connsiteX5" fmla="*/ 2349036 w 2498385"/>
              <a:gd name="connsiteY5" fmla="*/ 866845 h 1365509"/>
              <a:gd name="connsiteX6" fmla="*/ 2264430 w 2498385"/>
              <a:gd name="connsiteY6" fmla="*/ 881216 h 1365509"/>
              <a:gd name="connsiteX7" fmla="*/ 2418414 w 2498385"/>
              <a:gd name="connsiteY7" fmla="*/ 1123542 h 1365509"/>
              <a:gd name="connsiteX8" fmla="*/ 2498385 w 2498385"/>
              <a:gd name="connsiteY8" fmla="*/ 837813 h 1365509"/>
              <a:gd name="connsiteX9" fmla="*/ 2432271 w 2498385"/>
              <a:gd name="connsiteY9" fmla="*/ 858138 h 1365509"/>
              <a:gd name="connsiteX10" fmla="*/ 1235048 w 2498385"/>
              <a:gd name="connsiteY10" fmla="*/ 439 h 1365509"/>
              <a:gd name="connsiteX11" fmla="*/ 85094 w 2498385"/>
              <a:gd name="connsiteY11" fmla="*/ 1118512 h 1365509"/>
              <a:gd name="connsiteX12" fmla="*/ 0 w 2498385"/>
              <a:gd name="connsiteY12" fmla="*/ 1126398 h 1365509"/>
              <a:gd name="connsiteX13" fmla="*/ 145422 w 2498385"/>
              <a:gd name="connsiteY13" fmla="*/ 1365509 h 1365509"/>
              <a:gd name="connsiteX0" fmla="*/ 145422 w 2498385"/>
              <a:gd name="connsiteY0" fmla="*/ 1365789 h 1365789"/>
              <a:gd name="connsiteX1" fmla="*/ 265233 w 2498385"/>
              <a:gd name="connsiteY1" fmla="*/ 1099726 h 1365789"/>
              <a:gd name="connsiteX2" fmla="*/ 168235 w 2498385"/>
              <a:gd name="connsiteY2" fmla="*/ 1109221 h 1365789"/>
              <a:gd name="connsiteX3" fmla="*/ 996508 w 2498385"/>
              <a:gd name="connsiteY3" fmla="*/ 174058 h 1365789"/>
              <a:gd name="connsiteX4" fmla="*/ 1368685 w 2498385"/>
              <a:gd name="connsiteY4" fmla="*/ 137878 h 1365789"/>
              <a:gd name="connsiteX5" fmla="*/ 2349036 w 2498385"/>
              <a:gd name="connsiteY5" fmla="*/ 867125 h 1365789"/>
              <a:gd name="connsiteX6" fmla="*/ 2264430 w 2498385"/>
              <a:gd name="connsiteY6" fmla="*/ 881496 h 1365789"/>
              <a:gd name="connsiteX7" fmla="*/ 2418414 w 2498385"/>
              <a:gd name="connsiteY7" fmla="*/ 1123822 h 1365789"/>
              <a:gd name="connsiteX8" fmla="*/ 2498385 w 2498385"/>
              <a:gd name="connsiteY8" fmla="*/ 838093 h 1365789"/>
              <a:gd name="connsiteX9" fmla="*/ 2432271 w 2498385"/>
              <a:gd name="connsiteY9" fmla="*/ 858418 h 1365789"/>
              <a:gd name="connsiteX10" fmla="*/ 1235048 w 2498385"/>
              <a:gd name="connsiteY10" fmla="*/ 719 h 1365789"/>
              <a:gd name="connsiteX11" fmla="*/ 85094 w 2498385"/>
              <a:gd name="connsiteY11" fmla="*/ 1118792 h 1365789"/>
              <a:gd name="connsiteX12" fmla="*/ 0 w 2498385"/>
              <a:gd name="connsiteY12" fmla="*/ 1126678 h 1365789"/>
              <a:gd name="connsiteX13" fmla="*/ 145422 w 2498385"/>
              <a:gd name="connsiteY13" fmla="*/ 1365789 h 1365789"/>
              <a:gd name="connsiteX0" fmla="*/ 145422 w 2498385"/>
              <a:gd name="connsiteY0" fmla="*/ 1365863 h 1365863"/>
              <a:gd name="connsiteX1" fmla="*/ 265233 w 2498385"/>
              <a:gd name="connsiteY1" fmla="*/ 1099800 h 1365863"/>
              <a:gd name="connsiteX2" fmla="*/ 168235 w 2498385"/>
              <a:gd name="connsiteY2" fmla="*/ 1109295 h 1365863"/>
              <a:gd name="connsiteX3" fmla="*/ 996508 w 2498385"/>
              <a:gd name="connsiteY3" fmla="*/ 174132 h 1365863"/>
              <a:gd name="connsiteX4" fmla="*/ 1368685 w 2498385"/>
              <a:gd name="connsiteY4" fmla="*/ 137952 h 1365863"/>
              <a:gd name="connsiteX5" fmla="*/ 2349036 w 2498385"/>
              <a:gd name="connsiteY5" fmla="*/ 867199 h 1365863"/>
              <a:gd name="connsiteX6" fmla="*/ 2264430 w 2498385"/>
              <a:gd name="connsiteY6" fmla="*/ 881570 h 1365863"/>
              <a:gd name="connsiteX7" fmla="*/ 2418414 w 2498385"/>
              <a:gd name="connsiteY7" fmla="*/ 1123896 h 1365863"/>
              <a:gd name="connsiteX8" fmla="*/ 2498385 w 2498385"/>
              <a:gd name="connsiteY8" fmla="*/ 838167 h 1365863"/>
              <a:gd name="connsiteX9" fmla="*/ 2432271 w 2498385"/>
              <a:gd name="connsiteY9" fmla="*/ 858492 h 1365863"/>
              <a:gd name="connsiteX10" fmla="*/ 1235048 w 2498385"/>
              <a:gd name="connsiteY10" fmla="*/ 793 h 1365863"/>
              <a:gd name="connsiteX11" fmla="*/ 85094 w 2498385"/>
              <a:gd name="connsiteY11" fmla="*/ 1118866 h 1365863"/>
              <a:gd name="connsiteX12" fmla="*/ 0 w 2498385"/>
              <a:gd name="connsiteY12" fmla="*/ 1126752 h 1365863"/>
              <a:gd name="connsiteX13" fmla="*/ 145422 w 2498385"/>
              <a:gd name="connsiteY13" fmla="*/ 1365863 h 1365863"/>
              <a:gd name="connsiteX0" fmla="*/ 145422 w 2498385"/>
              <a:gd name="connsiteY0" fmla="*/ 1365378 h 1365378"/>
              <a:gd name="connsiteX1" fmla="*/ 265233 w 2498385"/>
              <a:gd name="connsiteY1" fmla="*/ 1099315 h 1365378"/>
              <a:gd name="connsiteX2" fmla="*/ 168235 w 2498385"/>
              <a:gd name="connsiteY2" fmla="*/ 1108810 h 1365378"/>
              <a:gd name="connsiteX3" fmla="*/ 996508 w 2498385"/>
              <a:gd name="connsiteY3" fmla="*/ 173647 h 1365378"/>
              <a:gd name="connsiteX4" fmla="*/ 1368685 w 2498385"/>
              <a:gd name="connsiteY4" fmla="*/ 137467 h 1365378"/>
              <a:gd name="connsiteX5" fmla="*/ 2349036 w 2498385"/>
              <a:gd name="connsiteY5" fmla="*/ 866714 h 1365378"/>
              <a:gd name="connsiteX6" fmla="*/ 2264430 w 2498385"/>
              <a:gd name="connsiteY6" fmla="*/ 881085 h 1365378"/>
              <a:gd name="connsiteX7" fmla="*/ 2418414 w 2498385"/>
              <a:gd name="connsiteY7" fmla="*/ 1123411 h 1365378"/>
              <a:gd name="connsiteX8" fmla="*/ 2498385 w 2498385"/>
              <a:gd name="connsiteY8" fmla="*/ 837682 h 1365378"/>
              <a:gd name="connsiteX9" fmla="*/ 2432271 w 2498385"/>
              <a:gd name="connsiteY9" fmla="*/ 858007 h 1365378"/>
              <a:gd name="connsiteX10" fmla="*/ 1235048 w 2498385"/>
              <a:gd name="connsiteY10" fmla="*/ 308 h 1365378"/>
              <a:gd name="connsiteX11" fmla="*/ 85094 w 2498385"/>
              <a:gd name="connsiteY11" fmla="*/ 1118381 h 1365378"/>
              <a:gd name="connsiteX12" fmla="*/ 0 w 2498385"/>
              <a:gd name="connsiteY12" fmla="*/ 1126267 h 1365378"/>
              <a:gd name="connsiteX13" fmla="*/ 145422 w 2498385"/>
              <a:gd name="connsiteY13" fmla="*/ 1365378 h 1365378"/>
              <a:gd name="connsiteX0" fmla="*/ 145422 w 2498385"/>
              <a:gd name="connsiteY0" fmla="*/ 1365392 h 1365392"/>
              <a:gd name="connsiteX1" fmla="*/ 265233 w 2498385"/>
              <a:gd name="connsiteY1" fmla="*/ 1099329 h 1365392"/>
              <a:gd name="connsiteX2" fmla="*/ 168235 w 2498385"/>
              <a:gd name="connsiteY2" fmla="*/ 1108824 h 1365392"/>
              <a:gd name="connsiteX3" fmla="*/ 996508 w 2498385"/>
              <a:gd name="connsiteY3" fmla="*/ 173661 h 1365392"/>
              <a:gd name="connsiteX4" fmla="*/ 1368685 w 2498385"/>
              <a:gd name="connsiteY4" fmla="*/ 137481 h 1365392"/>
              <a:gd name="connsiteX5" fmla="*/ 2349036 w 2498385"/>
              <a:gd name="connsiteY5" fmla="*/ 866728 h 1365392"/>
              <a:gd name="connsiteX6" fmla="*/ 2264430 w 2498385"/>
              <a:gd name="connsiteY6" fmla="*/ 881099 h 1365392"/>
              <a:gd name="connsiteX7" fmla="*/ 2418414 w 2498385"/>
              <a:gd name="connsiteY7" fmla="*/ 1123425 h 1365392"/>
              <a:gd name="connsiteX8" fmla="*/ 2498385 w 2498385"/>
              <a:gd name="connsiteY8" fmla="*/ 837696 h 1365392"/>
              <a:gd name="connsiteX9" fmla="*/ 2432271 w 2498385"/>
              <a:gd name="connsiteY9" fmla="*/ 858021 h 1365392"/>
              <a:gd name="connsiteX10" fmla="*/ 1235048 w 2498385"/>
              <a:gd name="connsiteY10" fmla="*/ 322 h 1365392"/>
              <a:gd name="connsiteX11" fmla="*/ 85094 w 2498385"/>
              <a:gd name="connsiteY11" fmla="*/ 1118395 h 1365392"/>
              <a:gd name="connsiteX12" fmla="*/ 0 w 2498385"/>
              <a:gd name="connsiteY12" fmla="*/ 1126281 h 1365392"/>
              <a:gd name="connsiteX13" fmla="*/ 145422 w 2498385"/>
              <a:gd name="connsiteY13" fmla="*/ 1365392 h 1365392"/>
              <a:gd name="connsiteX0" fmla="*/ 145422 w 2498385"/>
              <a:gd name="connsiteY0" fmla="*/ 1365394 h 1365394"/>
              <a:gd name="connsiteX1" fmla="*/ 265233 w 2498385"/>
              <a:gd name="connsiteY1" fmla="*/ 1099331 h 1365394"/>
              <a:gd name="connsiteX2" fmla="*/ 168235 w 2498385"/>
              <a:gd name="connsiteY2" fmla="*/ 1108826 h 1365394"/>
              <a:gd name="connsiteX3" fmla="*/ 996508 w 2498385"/>
              <a:gd name="connsiteY3" fmla="*/ 173663 h 1365394"/>
              <a:gd name="connsiteX4" fmla="*/ 1368685 w 2498385"/>
              <a:gd name="connsiteY4" fmla="*/ 137483 h 1365394"/>
              <a:gd name="connsiteX5" fmla="*/ 2349036 w 2498385"/>
              <a:gd name="connsiteY5" fmla="*/ 866730 h 1365394"/>
              <a:gd name="connsiteX6" fmla="*/ 2264430 w 2498385"/>
              <a:gd name="connsiteY6" fmla="*/ 881101 h 1365394"/>
              <a:gd name="connsiteX7" fmla="*/ 2418414 w 2498385"/>
              <a:gd name="connsiteY7" fmla="*/ 1123427 h 1365394"/>
              <a:gd name="connsiteX8" fmla="*/ 2498385 w 2498385"/>
              <a:gd name="connsiteY8" fmla="*/ 837698 h 1365394"/>
              <a:gd name="connsiteX9" fmla="*/ 2432271 w 2498385"/>
              <a:gd name="connsiteY9" fmla="*/ 858023 h 1365394"/>
              <a:gd name="connsiteX10" fmla="*/ 1235048 w 2498385"/>
              <a:gd name="connsiteY10" fmla="*/ 324 h 1365394"/>
              <a:gd name="connsiteX11" fmla="*/ 85094 w 2498385"/>
              <a:gd name="connsiteY11" fmla="*/ 1118397 h 1365394"/>
              <a:gd name="connsiteX12" fmla="*/ 0 w 2498385"/>
              <a:gd name="connsiteY12" fmla="*/ 1126283 h 1365394"/>
              <a:gd name="connsiteX13" fmla="*/ 145422 w 2498385"/>
              <a:gd name="connsiteY13" fmla="*/ 1365394 h 1365394"/>
              <a:gd name="connsiteX0" fmla="*/ 145422 w 2498385"/>
              <a:gd name="connsiteY0" fmla="*/ 1365393 h 1365393"/>
              <a:gd name="connsiteX1" fmla="*/ 265233 w 2498385"/>
              <a:gd name="connsiteY1" fmla="*/ 1099330 h 1365393"/>
              <a:gd name="connsiteX2" fmla="*/ 168235 w 2498385"/>
              <a:gd name="connsiteY2" fmla="*/ 1108825 h 1365393"/>
              <a:gd name="connsiteX3" fmla="*/ 996508 w 2498385"/>
              <a:gd name="connsiteY3" fmla="*/ 173662 h 1365393"/>
              <a:gd name="connsiteX4" fmla="*/ 1368685 w 2498385"/>
              <a:gd name="connsiteY4" fmla="*/ 137482 h 1365393"/>
              <a:gd name="connsiteX5" fmla="*/ 2349036 w 2498385"/>
              <a:gd name="connsiteY5" fmla="*/ 866729 h 1365393"/>
              <a:gd name="connsiteX6" fmla="*/ 2264430 w 2498385"/>
              <a:gd name="connsiteY6" fmla="*/ 881100 h 1365393"/>
              <a:gd name="connsiteX7" fmla="*/ 2418414 w 2498385"/>
              <a:gd name="connsiteY7" fmla="*/ 1123426 h 1365393"/>
              <a:gd name="connsiteX8" fmla="*/ 2498385 w 2498385"/>
              <a:gd name="connsiteY8" fmla="*/ 837697 h 1365393"/>
              <a:gd name="connsiteX9" fmla="*/ 2432271 w 2498385"/>
              <a:gd name="connsiteY9" fmla="*/ 858022 h 1365393"/>
              <a:gd name="connsiteX10" fmla="*/ 1235048 w 2498385"/>
              <a:gd name="connsiteY10" fmla="*/ 323 h 1365393"/>
              <a:gd name="connsiteX11" fmla="*/ 85094 w 2498385"/>
              <a:gd name="connsiteY11" fmla="*/ 1118396 h 1365393"/>
              <a:gd name="connsiteX12" fmla="*/ 0 w 2498385"/>
              <a:gd name="connsiteY12" fmla="*/ 1126282 h 1365393"/>
              <a:gd name="connsiteX13" fmla="*/ 145422 w 2498385"/>
              <a:gd name="connsiteY13" fmla="*/ 1365393 h 1365393"/>
              <a:gd name="connsiteX0" fmla="*/ 145422 w 2498385"/>
              <a:gd name="connsiteY0" fmla="*/ 1327520 h 1327520"/>
              <a:gd name="connsiteX1" fmla="*/ 265233 w 2498385"/>
              <a:gd name="connsiteY1" fmla="*/ 1061457 h 1327520"/>
              <a:gd name="connsiteX2" fmla="*/ 168235 w 2498385"/>
              <a:gd name="connsiteY2" fmla="*/ 1070952 h 1327520"/>
              <a:gd name="connsiteX3" fmla="*/ 996508 w 2498385"/>
              <a:gd name="connsiteY3" fmla="*/ 135789 h 1327520"/>
              <a:gd name="connsiteX4" fmla="*/ 1368685 w 2498385"/>
              <a:gd name="connsiteY4" fmla="*/ 99609 h 1327520"/>
              <a:gd name="connsiteX5" fmla="*/ 2349036 w 2498385"/>
              <a:gd name="connsiteY5" fmla="*/ 828856 h 1327520"/>
              <a:gd name="connsiteX6" fmla="*/ 2264430 w 2498385"/>
              <a:gd name="connsiteY6" fmla="*/ 843227 h 1327520"/>
              <a:gd name="connsiteX7" fmla="*/ 2418414 w 2498385"/>
              <a:gd name="connsiteY7" fmla="*/ 1085553 h 1327520"/>
              <a:gd name="connsiteX8" fmla="*/ 2498385 w 2498385"/>
              <a:gd name="connsiteY8" fmla="*/ 799824 h 1327520"/>
              <a:gd name="connsiteX9" fmla="*/ 2432271 w 2498385"/>
              <a:gd name="connsiteY9" fmla="*/ 820149 h 1327520"/>
              <a:gd name="connsiteX10" fmla="*/ 1206258 w 2498385"/>
              <a:gd name="connsiteY10" fmla="*/ 343 h 1327520"/>
              <a:gd name="connsiteX11" fmla="*/ 85094 w 2498385"/>
              <a:gd name="connsiteY11" fmla="*/ 1080523 h 1327520"/>
              <a:gd name="connsiteX12" fmla="*/ 0 w 2498385"/>
              <a:gd name="connsiteY12" fmla="*/ 1088409 h 1327520"/>
              <a:gd name="connsiteX13" fmla="*/ 145422 w 2498385"/>
              <a:gd name="connsiteY13" fmla="*/ 1327520 h 132752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996508 w 2498385"/>
              <a:gd name="connsiteY3" fmla="*/ 147559 h 1339290"/>
              <a:gd name="connsiteX4" fmla="*/ 1368685 w 2498385"/>
              <a:gd name="connsiteY4" fmla="*/ 111379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996508 w 2498385"/>
              <a:gd name="connsiteY3" fmla="*/ 147559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3737 w 2498385"/>
              <a:gd name="connsiteY4" fmla="*/ 121654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3737 w 2498385"/>
              <a:gd name="connsiteY4" fmla="*/ 121654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3737 w 2498385"/>
              <a:gd name="connsiteY4" fmla="*/ 121654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144 h 1339144"/>
              <a:gd name="connsiteX1" fmla="*/ 265233 w 2498385"/>
              <a:gd name="connsiteY1" fmla="*/ 1073081 h 1339144"/>
              <a:gd name="connsiteX2" fmla="*/ 168235 w 2498385"/>
              <a:gd name="connsiteY2" fmla="*/ 1082576 h 1339144"/>
              <a:gd name="connsiteX3" fmla="*/ 1101972 w 2498385"/>
              <a:gd name="connsiteY3" fmla="*/ 130377 h 1339144"/>
              <a:gd name="connsiteX4" fmla="*/ 1513737 w 2498385"/>
              <a:gd name="connsiteY4" fmla="*/ 121508 h 1339144"/>
              <a:gd name="connsiteX5" fmla="*/ 2349036 w 2498385"/>
              <a:gd name="connsiteY5" fmla="*/ 840480 h 1339144"/>
              <a:gd name="connsiteX6" fmla="*/ 2264430 w 2498385"/>
              <a:gd name="connsiteY6" fmla="*/ 854851 h 1339144"/>
              <a:gd name="connsiteX7" fmla="*/ 2418414 w 2498385"/>
              <a:gd name="connsiteY7" fmla="*/ 1097177 h 1339144"/>
              <a:gd name="connsiteX8" fmla="*/ 2498385 w 2498385"/>
              <a:gd name="connsiteY8" fmla="*/ 811448 h 1339144"/>
              <a:gd name="connsiteX9" fmla="*/ 2432271 w 2498385"/>
              <a:gd name="connsiteY9" fmla="*/ 831773 h 1339144"/>
              <a:gd name="connsiteX10" fmla="*/ 1307725 w 2498385"/>
              <a:gd name="connsiteY10" fmla="*/ 190 h 1339144"/>
              <a:gd name="connsiteX11" fmla="*/ 85094 w 2498385"/>
              <a:gd name="connsiteY11" fmla="*/ 1092147 h 1339144"/>
              <a:gd name="connsiteX12" fmla="*/ 0 w 2498385"/>
              <a:gd name="connsiteY12" fmla="*/ 1100033 h 1339144"/>
              <a:gd name="connsiteX13" fmla="*/ 145422 w 2498385"/>
              <a:gd name="connsiteY13" fmla="*/ 1339144 h 1339144"/>
              <a:gd name="connsiteX0" fmla="*/ 145422 w 2498385"/>
              <a:gd name="connsiteY0" fmla="*/ 1339549 h 1339549"/>
              <a:gd name="connsiteX1" fmla="*/ 265233 w 2498385"/>
              <a:gd name="connsiteY1" fmla="*/ 1073486 h 1339549"/>
              <a:gd name="connsiteX2" fmla="*/ 168235 w 2498385"/>
              <a:gd name="connsiteY2" fmla="*/ 1082981 h 1339549"/>
              <a:gd name="connsiteX3" fmla="*/ 1101972 w 2498385"/>
              <a:gd name="connsiteY3" fmla="*/ 130782 h 1339549"/>
              <a:gd name="connsiteX4" fmla="*/ 1513737 w 2498385"/>
              <a:gd name="connsiteY4" fmla="*/ 121913 h 1339549"/>
              <a:gd name="connsiteX5" fmla="*/ 2349036 w 2498385"/>
              <a:gd name="connsiteY5" fmla="*/ 840885 h 1339549"/>
              <a:gd name="connsiteX6" fmla="*/ 2264430 w 2498385"/>
              <a:gd name="connsiteY6" fmla="*/ 855256 h 1339549"/>
              <a:gd name="connsiteX7" fmla="*/ 2418414 w 2498385"/>
              <a:gd name="connsiteY7" fmla="*/ 1097582 h 1339549"/>
              <a:gd name="connsiteX8" fmla="*/ 2498385 w 2498385"/>
              <a:gd name="connsiteY8" fmla="*/ 811853 h 1339549"/>
              <a:gd name="connsiteX9" fmla="*/ 2432271 w 2498385"/>
              <a:gd name="connsiteY9" fmla="*/ 832178 h 1339549"/>
              <a:gd name="connsiteX10" fmla="*/ 1307725 w 2498385"/>
              <a:gd name="connsiteY10" fmla="*/ 595 h 1339549"/>
              <a:gd name="connsiteX11" fmla="*/ 85094 w 2498385"/>
              <a:gd name="connsiteY11" fmla="*/ 1092552 h 1339549"/>
              <a:gd name="connsiteX12" fmla="*/ 0 w 2498385"/>
              <a:gd name="connsiteY12" fmla="*/ 1100438 h 1339549"/>
              <a:gd name="connsiteX13" fmla="*/ 145422 w 2498385"/>
              <a:gd name="connsiteY13" fmla="*/ 1339549 h 1339549"/>
              <a:gd name="connsiteX0" fmla="*/ 145422 w 2498385"/>
              <a:gd name="connsiteY0" fmla="*/ 1324636 h 1324636"/>
              <a:gd name="connsiteX1" fmla="*/ 265233 w 2498385"/>
              <a:gd name="connsiteY1" fmla="*/ 1058573 h 1324636"/>
              <a:gd name="connsiteX2" fmla="*/ 168235 w 2498385"/>
              <a:gd name="connsiteY2" fmla="*/ 1068068 h 1324636"/>
              <a:gd name="connsiteX3" fmla="*/ 1101972 w 2498385"/>
              <a:gd name="connsiteY3" fmla="*/ 115869 h 1324636"/>
              <a:gd name="connsiteX4" fmla="*/ 1513737 w 2498385"/>
              <a:gd name="connsiteY4" fmla="*/ 107000 h 1324636"/>
              <a:gd name="connsiteX5" fmla="*/ 2349036 w 2498385"/>
              <a:gd name="connsiteY5" fmla="*/ 825972 h 1324636"/>
              <a:gd name="connsiteX6" fmla="*/ 2264430 w 2498385"/>
              <a:gd name="connsiteY6" fmla="*/ 840343 h 1324636"/>
              <a:gd name="connsiteX7" fmla="*/ 2418414 w 2498385"/>
              <a:gd name="connsiteY7" fmla="*/ 1082669 h 1324636"/>
              <a:gd name="connsiteX8" fmla="*/ 2498385 w 2498385"/>
              <a:gd name="connsiteY8" fmla="*/ 796940 h 1324636"/>
              <a:gd name="connsiteX9" fmla="*/ 2432271 w 2498385"/>
              <a:gd name="connsiteY9" fmla="*/ 817265 h 1324636"/>
              <a:gd name="connsiteX10" fmla="*/ 1308449 w 2498385"/>
              <a:gd name="connsiteY10" fmla="*/ 611 h 1324636"/>
              <a:gd name="connsiteX11" fmla="*/ 85094 w 2498385"/>
              <a:gd name="connsiteY11" fmla="*/ 1077639 h 1324636"/>
              <a:gd name="connsiteX12" fmla="*/ 0 w 2498385"/>
              <a:gd name="connsiteY12" fmla="*/ 1085525 h 1324636"/>
              <a:gd name="connsiteX13" fmla="*/ 145422 w 2498385"/>
              <a:gd name="connsiteY13" fmla="*/ 1324636 h 1324636"/>
              <a:gd name="connsiteX0" fmla="*/ 145422 w 2498385"/>
              <a:gd name="connsiteY0" fmla="*/ 1349495 h 1349495"/>
              <a:gd name="connsiteX1" fmla="*/ 265233 w 2498385"/>
              <a:gd name="connsiteY1" fmla="*/ 1083432 h 1349495"/>
              <a:gd name="connsiteX2" fmla="*/ 168235 w 2498385"/>
              <a:gd name="connsiteY2" fmla="*/ 1092927 h 1349495"/>
              <a:gd name="connsiteX3" fmla="*/ 1101972 w 2498385"/>
              <a:gd name="connsiteY3" fmla="*/ 140728 h 1349495"/>
              <a:gd name="connsiteX4" fmla="*/ 1513737 w 2498385"/>
              <a:gd name="connsiteY4" fmla="*/ 131859 h 1349495"/>
              <a:gd name="connsiteX5" fmla="*/ 2349036 w 2498385"/>
              <a:gd name="connsiteY5" fmla="*/ 850831 h 1349495"/>
              <a:gd name="connsiteX6" fmla="*/ 2264430 w 2498385"/>
              <a:gd name="connsiteY6" fmla="*/ 865202 h 1349495"/>
              <a:gd name="connsiteX7" fmla="*/ 2418414 w 2498385"/>
              <a:gd name="connsiteY7" fmla="*/ 1107528 h 1349495"/>
              <a:gd name="connsiteX8" fmla="*/ 2498385 w 2498385"/>
              <a:gd name="connsiteY8" fmla="*/ 821799 h 1349495"/>
              <a:gd name="connsiteX9" fmla="*/ 2432271 w 2498385"/>
              <a:gd name="connsiteY9" fmla="*/ 842124 h 1349495"/>
              <a:gd name="connsiteX10" fmla="*/ 1307243 w 2498385"/>
              <a:gd name="connsiteY10" fmla="*/ 586 h 1349495"/>
              <a:gd name="connsiteX11" fmla="*/ 85094 w 2498385"/>
              <a:gd name="connsiteY11" fmla="*/ 1102498 h 1349495"/>
              <a:gd name="connsiteX12" fmla="*/ 0 w 2498385"/>
              <a:gd name="connsiteY12" fmla="*/ 1110384 h 1349495"/>
              <a:gd name="connsiteX13" fmla="*/ 145422 w 2498385"/>
              <a:gd name="connsiteY13" fmla="*/ 1349495 h 1349495"/>
              <a:gd name="connsiteX0" fmla="*/ 145422 w 2498385"/>
              <a:gd name="connsiteY0" fmla="*/ 1349495 h 1349495"/>
              <a:gd name="connsiteX1" fmla="*/ 265233 w 2498385"/>
              <a:gd name="connsiteY1" fmla="*/ 1083432 h 1349495"/>
              <a:gd name="connsiteX2" fmla="*/ 168235 w 2498385"/>
              <a:gd name="connsiteY2" fmla="*/ 1092927 h 1349495"/>
              <a:gd name="connsiteX3" fmla="*/ 1101972 w 2498385"/>
              <a:gd name="connsiteY3" fmla="*/ 140728 h 1349495"/>
              <a:gd name="connsiteX4" fmla="*/ 1513737 w 2498385"/>
              <a:gd name="connsiteY4" fmla="*/ 131859 h 1349495"/>
              <a:gd name="connsiteX5" fmla="*/ 2349036 w 2498385"/>
              <a:gd name="connsiteY5" fmla="*/ 850831 h 1349495"/>
              <a:gd name="connsiteX6" fmla="*/ 2264430 w 2498385"/>
              <a:gd name="connsiteY6" fmla="*/ 865202 h 1349495"/>
              <a:gd name="connsiteX7" fmla="*/ 2418414 w 2498385"/>
              <a:gd name="connsiteY7" fmla="*/ 1107528 h 1349495"/>
              <a:gd name="connsiteX8" fmla="*/ 2498385 w 2498385"/>
              <a:gd name="connsiteY8" fmla="*/ 821799 h 1349495"/>
              <a:gd name="connsiteX9" fmla="*/ 2432271 w 2498385"/>
              <a:gd name="connsiteY9" fmla="*/ 842124 h 1349495"/>
              <a:gd name="connsiteX10" fmla="*/ 1307243 w 2498385"/>
              <a:gd name="connsiteY10" fmla="*/ 586 h 1349495"/>
              <a:gd name="connsiteX11" fmla="*/ 85094 w 2498385"/>
              <a:gd name="connsiteY11" fmla="*/ 1102498 h 1349495"/>
              <a:gd name="connsiteX12" fmla="*/ 0 w 2498385"/>
              <a:gd name="connsiteY12" fmla="*/ 1110384 h 1349495"/>
              <a:gd name="connsiteX13" fmla="*/ 145422 w 2498385"/>
              <a:gd name="connsiteY13" fmla="*/ 1349495 h 1349495"/>
              <a:gd name="connsiteX0" fmla="*/ 145422 w 2498385"/>
              <a:gd name="connsiteY0" fmla="*/ 1349796 h 1349796"/>
              <a:gd name="connsiteX1" fmla="*/ 265233 w 2498385"/>
              <a:gd name="connsiteY1" fmla="*/ 1083733 h 1349796"/>
              <a:gd name="connsiteX2" fmla="*/ 168235 w 2498385"/>
              <a:gd name="connsiteY2" fmla="*/ 1093228 h 1349796"/>
              <a:gd name="connsiteX3" fmla="*/ 1101972 w 2498385"/>
              <a:gd name="connsiteY3" fmla="*/ 141029 h 1349796"/>
              <a:gd name="connsiteX4" fmla="*/ 1513737 w 2498385"/>
              <a:gd name="connsiteY4" fmla="*/ 132160 h 1349796"/>
              <a:gd name="connsiteX5" fmla="*/ 2349036 w 2498385"/>
              <a:gd name="connsiteY5" fmla="*/ 851132 h 1349796"/>
              <a:gd name="connsiteX6" fmla="*/ 2264430 w 2498385"/>
              <a:gd name="connsiteY6" fmla="*/ 865503 h 1349796"/>
              <a:gd name="connsiteX7" fmla="*/ 2418414 w 2498385"/>
              <a:gd name="connsiteY7" fmla="*/ 1107829 h 1349796"/>
              <a:gd name="connsiteX8" fmla="*/ 2498385 w 2498385"/>
              <a:gd name="connsiteY8" fmla="*/ 822100 h 1349796"/>
              <a:gd name="connsiteX9" fmla="*/ 2432271 w 2498385"/>
              <a:gd name="connsiteY9" fmla="*/ 842425 h 1349796"/>
              <a:gd name="connsiteX10" fmla="*/ 1307243 w 2498385"/>
              <a:gd name="connsiteY10" fmla="*/ 887 h 1349796"/>
              <a:gd name="connsiteX11" fmla="*/ 85094 w 2498385"/>
              <a:gd name="connsiteY11" fmla="*/ 1102799 h 1349796"/>
              <a:gd name="connsiteX12" fmla="*/ 0 w 2498385"/>
              <a:gd name="connsiteY12" fmla="*/ 1110685 h 1349796"/>
              <a:gd name="connsiteX13" fmla="*/ 145422 w 2498385"/>
              <a:gd name="connsiteY13" fmla="*/ 1349796 h 1349796"/>
              <a:gd name="connsiteX0" fmla="*/ 145422 w 2498385"/>
              <a:gd name="connsiteY0" fmla="*/ 1349783 h 1349783"/>
              <a:gd name="connsiteX1" fmla="*/ 265233 w 2498385"/>
              <a:gd name="connsiteY1" fmla="*/ 1083720 h 1349783"/>
              <a:gd name="connsiteX2" fmla="*/ 168235 w 2498385"/>
              <a:gd name="connsiteY2" fmla="*/ 1093215 h 1349783"/>
              <a:gd name="connsiteX3" fmla="*/ 1101972 w 2498385"/>
              <a:gd name="connsiteY3" fmla="*/ 141016 h 1349783"/>
              <a:gd name="connsiteX4" fmla="*/ 1513737 w 2498385"/>
              <a:gd name="connsiteY4" fmla="*/ 132147 h 1349783"/>
              <a:gd name="connsiteX5" fmla="*/ 2349036 w 2498385"/>
              <a:gd name="connsiteY5" fmla="*/ 851119 h 1349783"/>
              <a:gd name="connsiteX6" fmla="*/ 2264430 w 2498385"/>
              <a:gd name="connsiteY6" fmla="*/ 865490 h 1349783"/>
              <a:gd name="connsiteX7" fmla="*/ 2418414 w 2498385"/>
              <a:gd name="connsiteY7" fmla="*/ 1107816 h 1349783"/>
              <a:gd name="connsiteX8" fmla="*/ 2498385 w 2498385"/>
              <a:gd name="connsiteY8" fmla="*/ 822087 h 1349783"/>
              <a:gd name="connsiteX9" fmla="*/ 2432271 w 2498385"/>
              <a:gd name="connsiteY9" fmla="*/ 842412 h 1349783"/>
              <a:gd name="connsiteX10" fmla="*/ 1307243 w 2498385"/>
              <a:gd name="connsiteY10" fmla="*/ 874 h 1349783"/>
              <a:gd name="connsiteX11" fmla="*/ 85094 w 2498385"/>
              <a:gd name="connsiteY11" fmla="*/ 1102786 h 1349783"/>
              <a:gd name="connsiteX12" fmla="*/ 0 w 2498385"/>
              <a:gd name="connsiteY12" fmla="*/ 1110672 h 1349783"/>
              <a:gd name="connsiteX13" fmla="*/ 145422 w 2498385"/>
              <a:gd name="connsiteY13" fmla="*/ 1349783 h 1349783"/>
              <a:gd name="connsiteX0" fmla="*/ 145422 w 2498385"/>
              <a:gd name="connsiteY0" fmla="*/ 1349368 h 1349368"/>
              <a:gd name="connsiteX1" fmla="*/ 265233 w 2498385"/>
              <a:gd name="connsiteY1" fmla="*/ 1083305 h 1349368"/>
              <a:gd name="connsiteX2" fmla="*/ 168235 w 2498385"/>
              <a:gd name="connsiteY2" fmla="*/ 1092800 h 1349368"/>
              <a:gd name="connsiteX3" fmla="*/ 1101972 w 2498385"/>
              <a:gd name="connsiteY3" fmla="*/ 140601 h 1349368"/>
              <a:gd name="connsiteX4" fmla="*/ 1513737 w 2498385"/>
              <a:gd name="connsiteY4" fmla="*/ 131732 h 1349368"/>
              <a:gd name="connsiteX5" fmla="*/ 2349036 w 2498385"/>
              <a:gd name="connsiteY5" fmla="*/ 850704 h 1349368"/>
              <a:gd name="connsiteX6" fmla="*/ 2264430 w 2498385"/>
              <a:gd name="connsiteY6" fmla="*/ 865075 h 1349368"/>
              <a:gd name="connsiteX7" fmla="*/ 2418414 w 2498385"/>
              <a:gd name="connsiteY7" fmla="*/ 1107401 h 1349368"/>
              <a:gd name="connsiteX8" fmla="*/ 2498385 w 2498385"/>
              <a:gd name="connsiteY8" fmla="*/ 821672 h 1349368"/>
              <a:gd name="connsiteX9" fmla="*/ 2432271 w 2498385"/>
              <a:gd name="connsiteY9" fmla="*/ 841997 h 1349368"/>
              <a:gd name="connsiteX10" fmla="*/ 1307243 w 2498385"/>
              <a:gd name="connsiteY10" fmla="*/ 459 h 1349368"/>
              <a:gd name="connsiteX11" fmla="*/ 85094 w 2498385"/>
              <a:gd name="connsiteY11" fmla="*/ 1102371 h 1349368"/>
              <a:gd name="connsiteX12" fmla="*/ 0 w 2498385"/>
              <a:gd name="connsiteY12" fmla="*/ 1110257 h 1349368"/>
              <a:gd name="connsiteX13" fmla="*/ 145422 w 2498385"/>
              <a:gd name="connsiteY13" fmla="*/ 1349368 h 1349368"/>
              <a:gd name="connsiteX0" fmla="*/ 145422 w 2498385"/>
              <a:gd name="connsiteY0" fmla="*/ 1348984 h 1348984"/>
              <a:gd name="connsiteX1" fmla="*/ 265233 w 2498385"/>
              <a:gd name="connsiteY1" fmla="*/ 1082921 h 1348984"/>
              <a:gd name="connsiteX2" fmla="*/ 168235 w 2498385"/>
              <a:gd name="connsiteY2" fmla="*/ 1092416 h 1348984"/>
              <a:gd name="connsiteX3" fmla="*/ 1101972 w 2498385"/>
              <a:gd name="connsiteY3" fmla="*/ 140217 h 1348984"/>
              <a:gd name="connsiteX4" fmla="*/ 1513737 w 2498385"/>
              <a:gd name="connsiteY4" fmla="*/ 131348 h 1348984"/>
              <a:gd name="connsiteX5" fmla="*/ 2349036 w 2498385"/>
              <a:gd name="connsiteY5" fmla="*/ 850320 h 1348984"/>
              <a:gd name="connsiteX6" fmla="*/ 2264430 w 2498385"/>
              <a:gd name="connsiteY6" fmla="*/ 864691 h 1348984"/>
              <a:gd name="connsiteX7" fmla="*/ 2418414 w 2498385"/>
              <a:gd name="connsiteY7" fmla="*/ 1107017 h 1348984"/>
              <a:gd name="connsiteX8" fmla="*/ 2498385 w 2498385"/>
              <a:gd name="connsiteY8" fmla="*/ 821288 h 1348984"/>
              <a:gd name="connsiteX9" fmla="*/ 2432271 w 2498385"/>
              <a:gd name="connsiteY9" fmla="*/ 841613 h 1348984"/>
              <a:gd name="connsiteX10" fmla="*/ 1307243 w 2498385"/>
              <a:gd name="connsiteY10" fmla="*/ 75 h 1348984"/>
              <a:gd name="connsiteX11" fmla="*/ 85094 w 2498385"/>
              <a:gd name="connsiteY11" fmla="*/ 1101987 h 1348984"/>
              <a:gd name="connsiteX12" fmla="*/ 0 w 2498385"/>
              <a:gd name="connsiteY12" fmla="*/ 1109873 h 1348984"/>
              <a:gd name="connsiteX13" fmla="*/ 145422 w 2498385"/>
              <a:gd name="connsiteY13" fmla="*/ 1348984 h 1348984"/>
              <a:gd name="connsiteX0" fmla="*/ 145422 w 2498385"/>
              <a:gd name="connsiteY0" fmla="*/ 1348982 h 1348982"/>
              <a:gd name="connsiteX1" fmla="*/ 265233 w 2498385"/>
              <a:gd name="connsiteY1" fmla="*/ 1082919 h 1348982"/>
              <a:gd name="connsiteX2" fmla="*/ 168235 w 2498385"/>
              <a:gd name="connsiteY2" fmla="*/ 1092414 h 1348982"/>
              <a:gd name="connsiteX3" fmla="*/ 1101972 w 2498385"/>
              <a:gd name="connsiteY3" fmla="*/ 140215 h 1348982"/>
              <a:gd name="connsiteX4" fmla="*/ 1513737 w 2498385"/>
              <a:gd name="connsiteY4" fmla="*/ 131346 h 1348982"/>
              <a:gd name="connsiteX5" fmla="*/ 2349036 w 2498385"/>
              <a:gd name="connsiteY5" fmla="*/ 850318 h 1348982"/>
              <a:gd name="connsiteX6" fmla="*/ 2264430 w 2498385"/>
              <a:gd name="connsiteY6" fmla="*/ 864689 h 1348982"/>
              <a:gd name="connsiteX7" fmla="*/ 2418414 w 2498385"/>
              <a:gd name="connsiteY7" fmla="*/ 1107015 h 1348982"/>
              <a:gd name="connsiteX8" fmla="*/ 2498385 w 2498385"/>
              <a:gd name="connsiteY8" fmla="*/ 821286 h 1348982"/>
              <a:gd name="connsiteX9" fmla="*/ 2432271 w 2498385"/>
              <a:gd name="connsiteY9" fmla="*/ 841611 h 1348982"/>
              <a:gd name="connsiteX10" fmla="*/ 1307243 w 2498385"/>
              <a:gd name="connsiteY10" fmla="*/ 73 h 1348982"/>
              <a:gd name="connsiteX11" fmla="*/ 85094 w 2498385"/>
              <a:gd name="connsiteY11" fmla="*/ 1101985 h 1348982"/>
              <a:gd name="connsiteX12" fmla="*/ 0 w 2498385"/>
              <a:gd name="connsiteY12" fmla="*/ 1109871 h 1348982"/>
              <a:gd name="connsiteX13" fmla="*/ 145422 w 2498385"/>
              <a:gd name="connsiteY13" fmla="*/ 1348982 h 1348982"/>
              <a:gd name="connsiteX0" fmla="*/ 145422 w 2498385"/>
              <a:gd name="connsiteY0" fmla="*/ 1348983 h 1348983"/>
              <a:gd name="connsiteX1" fmla="*/ 265233 w 2498385"/>
              <a:gd name="connsiteY1" fmla="*/ 1082920 h 1348983"/>
              <a:gd name="connsiteX2" fmla="*/ 168235 w 2498385"/>
              <a:gd name="connsiteY2" fmla="*/ 1092415 h 1348983"/>
              <a:gd name="connsiteX3" fmla="*/ 1101972 w 2498385"/>
              <a:gd name="connsiteY3" fmla="*/ 140216 h 1348983"/>
              <a:gd name="connsiteX4" fmla="*/ 1513737 w 2498385"/>
              <a:gd name="connsiteY4" fmla="*/ 131347 h 1348983"/>
              <a:gd name="connsiteX5" fmla="*/ 2349036 w 2498385"/>
              <a:gd name="connsiteY5" fmla="*/ 850319 h 1348983"/>
              <a:gd name="connsiteX6" fmla="*/ 2264430 w 2498385"/>
              <a:gd name="connsiteY6" fmla="*/ 864690 h 1348983"/>
              <a:gd name="connsiteX7" fmla="*/ 2418414 w 2498385"/>
              <a:gd name="connsiteY7" fmla="*/ 1107016 h 1348983"/>
              <a:gd name="connsiteX8" fmla="*/ 2498385 w 2498385"/>
              <a:gd name="connsiteY8" fmla="*/ 821287 h 1348983"/>
              <a:gd name="connsiteX9" fmla="*/ 2432271 w 2498385"/>
              <a:gd name="connsiteY9" fmla="*/ 841612 h 1348983"/>
              <a:gd name="connsiteX10" fmla="*/ 1307243 w 2498385"/>
              <a:gd name="connsiteY10" fmla="*/ 74 h 1348983"/>
              <a:gd name="connsiteX11" fmla="*/ 85094 w 2498385"/>
              <a:gd name="connsiteY11" fmla="*/ 1101986 h 1348983"/>
              <a:gd name="connsiteX12" fmla="*/ 0 w 2498385"/>
              <a:gd name="connsiteY12" fmla="*/ 1109872 h 1348983"/>
              <a:gd name="connsiteX13" fmla="*/ 145422 w 2498385"/>
              <a:gd name="connsiteY13" fmla="*/ 1348983 h 1348983"/>
              <a:gd name="connsiteX0" fmla="*/ 145422 w 2498385"/>
              <a:gd name="connsiteY0" fmla="*/ 1348979 h 1348979"/>
              <a:gd name="connsiteX1" fmla="*/ 265233 w 2498385"/>
              <a:gd name="connsiteY1" fmla="*/ 1082916 h 1348979"/>
              <a:gd name="connsiteX2" fmla="*/ 168235 w 2498385"/>
              <a:gd name="connsiteY2" fmla="*/ 1092411 h 1348979"/>
              <a:gd name="connsiteX3" fmla="*/ 1101972 w 2498385"/>
              <a:gd name="connsiteY3" fmla="*/ 140212 h 1348979"/>
              <a:gd name="connsiteX4" fmla="*/ 1513737 w 2498385"/>
              <a:gd name="connsiteY4" fmla="*/ 131343 h 1348979"/>
              <a:gd name="connsiteX5" fmla="*/ 2349036 w 2498385"/>
              <a:gd name="connsiteY5" fmla="*/ 850315 h 1348979"/>
              <a:gd name="connsiteX6" fmla="*/ 2264430 w 2498385"/>
              <a:gd name="connsiteY6" fmla="*/ 864686 h 1348979"/>
              <a:gd name="connsiteX7" fmla="*/ 2418414 w 2498385"/>
              <a:gd name="connsiteY7" fmla="*/ 1107012 h 1348979"/>
              <a:gd name="connsiteX8" fmla="*/ 2498385 w 2498385"/>
              <a:gd name="connsiteY8" fmla="*/ 821283 h 1348979"/>
              <a:gd name="connsiteX9" fmla="*/ 2432271 w 2498385"/>
              <a:gd name="connsiteY9" fmla="*/ 841608 h 1348979"/>
              <a:gd name="connsiteX10" fmla="*/ 1307243 w 2498385"/>
              <a:gd name="connsiteY10" fmla="*/ 70 h 1348979"/>
              <a:gd name="connsiteX11" fmla="*/ 85094 w 2498385"/>
              <a:gd name="connsiteY11" fmla="*/ 1101982 h 1348979"/>
              <a:gd name="connsiteX12" fmla="*/ 0 w 2498385"/>
              <a:gd name="connsiteY12" fmla="*/ 1109868 h 1348979"/>
              <a:gd name="connsiteX13" fmla="*/ 145422 w 2498385"/>
              <a:gd name="connsiteY13" fmla="*/ 1348979 h 1348979"/>
              <a:gd name="connsiteX0" fmla="*/ 145422 w 2498385"/>
              <a:gd name="connsiteY0" fmla="*/ 1348979 h 1348979"/>
              <a:gd name="connsiteX1" fmla="*/ 265233 w 2498385"/>
              <a:gd name="connsiteY1" fmla="*/ 1082916 h 1348979"/>
              <a:gd name="connsiteX2" fmla="*/ 168235 w 2498385"/>
              <a:gd name="connsiteY2" fmla="*/ 1092411 h 1348979"/>
              <a:gd name="connsiteX3" fmla="*/ 1101972 w 2498385"/>
              <a:gd name="connsiteY3" fmla="*/ 140212 h 1348979"/>
              <a:gd name="connsiteX4" fmla="*/ 1513737 w 2498385"/>
              <a:gd name="connsiteY4" fmla="*/ 131343 h 1348979"/>
              <a:gd name="connsiteX5" fmla="*/ 2349036 w 2498385"/>
              <a:gd name="connsiteY5" fmla="*/ 850315 h 1348979"/>
              <a:gd name="connsiteX6" fmla="*/ 2264430 w 2498385"/>
              <a:gd name="connsiteY6" fmla="*/ 864686 h 1348979"/>
              <a:gd name="connsiteX7" fmla="*/ 2418414 w 2498385"/>
              <a:gd name="connsiteY7" fmla="*/ 1107012 h 1348979"/>
              <a:gd name="connsiteX8" fmla="*/ 2498385 w 2498385"/>
              <a:gd name="connsiteY8" fmla="*/ 821283 h 1348979"/>
              <a:gd name="connsiteX9" fmla="*/ 2432271 w 2498385"/>
              <a:gd name="connsiteY9" fmla="*/ 841608 h 1348979"/>
              <a:gd name="connsiteX10" fmla="*/ 1307243 w 2498385"/>
              <a:gd name="connsiteY10" fmla="*/ 70 h 1348979"/>
              <a:gd name="connsiteX11" fmla="*/ 85094 w 2498385"/>
              <a:gd name="connsiteY11" fmla="*/ 1101982 h 1348979"/>
              <a:gd name="connsiteX12" fmla="*/ 0 w 2498385"/>
              <a:gd name="connsiteY12" fmla="*/ 1109868 h 1348979"/>
              <a:gd name="connsiteX13" fmla="*/ 145422 w 2498385"/>
              <a:gd name="connsiteY13" fmla="*/ 1348979 h 134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98385" h="1348979">
                <a:moveTo>
                  <a:pt x="145422" y="1348979"/>
                </a:moveTo>
                <a:lnTo>
                  <a:pt x="265233" y="1082916"/>
                </a:lnTo>
                <a:lnTo>
                  <a:pt x="168235" y="1092411"/>
                </a:lnTo>
                <a:cubicBezTo>
                  <a:pt x="242124" y="661139"/>
                  <a:pt x="671163" y="286507"/>
                  <a:pt x="1101972" y="140212"/>
                </a:cubicBezTo>
                <a:cubicBezTo>
                  <a:pt x="1232191" y="117320"/>
                  <a:pt x="1292337" y="94414"/>
                  <a:pt x="1513737" y="131343"/>
                </a:cubicBezTo>
                <a:cubicBezTo>
                  <a:pt x="1589968" y="144058"/>
                  <a:pt x="2190696" y="435310"/>
                  <a:pt x="2349036" y="850315"/>
                </a:cubicBezTo>
                <a:lnTo>
                  <a:pt x="2264430" y="864686"/>
                </a:lnTo>
                <a:lnTo>
                  <a:pt x="2418414" y="1107012"/>
                </a:lnTo>
                <a:lnTo>
                  <a:pt x="2498385" y="821283"/>
                </a:lnTo>
                <a:lnTo>
                  <a:pt x="2432271" y="841608"/>
                </a:lnTo>
                <a:cubicBezTo>
                  <a:pt x="2312070" y="416571"/>
                  <a:pt x="1805288" y="-6259"/>
                  <a:pt x="1307243" y="70"/>
                </a:cubicBezTo>
                <a:cubicBezTo>
                  <a:pt x="808810" y="6404"/>
                  <a:pt x="127204" y="553355"/>
                  <a:pt x="85094" y="1101982"/>
                </a:cubicBezTo>
                <a:lnTo>
                  <a:pt x="0" y="1109868"/>
                </a:lnTo>
                <a:lnTo>
                  <a:pt x="145422" y="1348979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4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7" grpId="0" animBg="1"/>
      <p:bldP spid="17" grpId="1" animBg="1"/>
      <p:bldP spid="17" grpId="2" animBg="1"/>
      <p:bldP spid="18" grpId="0" animBg="1"/>
      <p:bldP spid="1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7CC2ABDE-7C65-2844-8F27-5617C5794048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A42B58B-81C7-5345-8CF7-486189D08F27}"/>
              </a:ext>
            </a:extLst>
          </p:cNvPr>
          <p:cNvSpPr txBox="1"/>
          <p:nvPr/>
        </p:nvSpPr>
        <p:spPr>
          <a:xfrm>
            <a:off x="1506054" y="278839"/>
            <a:ext cx="9503321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gấu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cân</a:t>
            </a:r>
            <a:r>
              <a:rPr lang="en-US" sz="2800" dirty="0"/>
              <a:t> </a:t>
            </a:r>
            <a:r>
              <a:rPr lang="en-US" sz="2800" dirty="0" err="1"/>
              <a:t>nặng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: 480 kg, 400 kg </a:t>
            </a:r>
            <a:r>
              <a:rPr lang="en-US" sz="2800" dirty="0" err="1"/>
              <a:t>và</a:t>
            </a:r>
            <a:r>
              <a:rPr lang="en-US" sz="2800" dirty="0"/>
              <a:t> 540kg.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Dựa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,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cân</a:t>
            </a:r>
            <a:r>
              <a:rPr lang="en-US" sz="2800" dirty="0"/>
              <a:t> </a:t>
            </a:r>
            <a:r>
              <a:rPr lang="en-US" sz="2800" dirty="0" err="1"/>
              <a:t>nặng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gấu</a:t>
            </a:r>
            <a:r>
              <a:rPr lang="en-US" sz="2800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323CFC7-4C5F-A448-8564-823217870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82" y="1647233"/>
            <a:ext cx="10397044" cy="22329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D02382D-3E5A-FF47-BD9D-DE6CB6062C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022" t="-2526" r="33142" b="42561"/>
          <a:stretch/>
        </p:blipFill>
        <p:spPr>
          <a:xfrm>
            <a:off x="5532664" y="3880155"/>
            <a:ext cx="1126671" cy="13389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1573EC2-CE27-564D-A871-FD2DC27675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85" r="84479" b="40035"/>
          <a:stretch/>
        </p:blipFill>
        <p:spPr>
          <a:xfrm>
            <a:off x="8150678" y="3880154"/>
            <a:ext cx="1126671" cy="13389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77060DF-CCDC-BB44-A168-7F10DC13439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125" b="77679" l="88591" r="97315">
                        <a14:foregroundMark x1="91563" y1="36607" x2="91179" y2="28571"/>
                        <a14:foregroundMark x1="91179" y1="61161" x2="91467" y2="62054"/>
                        <a14:foregroundMark x1="91371" y1="77679" x2="91371" y2="77679"/>
                      </a14:backgroundRemoval>
                    </a14:imgEffect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581" t="22212" r="1583" b="17823"/>
          <a:stretch/>
        </p:blipFill>
        <p:spPr>
          <a:xfrm flipH="1">
            <a:off x="3077451" y="3880154"/>
            <a:ext cx="1126671" cy="13389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34BD888-0F81-F54C-83A6-7022D0079640}"/>
              </a:ext>
            </a:extLst>
          </p:cNvPr>
          <p:cNvSpPr txBox="1"/>
          <p:nvPr/>
        </p:nvSpPr>
        <p:spPr>
          <a:xfrm>
            <a:off x="7088253" y="4112778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6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6C8C596-6C61-3245-85D3-1711A937C989}"/>
              </a:ext>
            </a:extLst>
          </p:cNvPr>
          <p:cNvSpPr txBox="1"/>
          <p:nvPr/>
        </p:nvSpPr>
        <p:spPr>
          <a:xfrm>
            <a:off x="4551639" y="4107502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6000" dirty="0">
                <a:solidFill>
                  <a:srgbClr val="FF0000"/>
                </a:solidFill>
              </a:rPr>
              <a:t>&lt;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0A16D98D-43DA-AF43-BBA5-406D67FBBD30}"/>
              </a:ext>
            </a:extLst>
          </p:cNvPr>
          <p:cNvGrpSpPr/>
          <p:nvPr/>
        </p:nvGrpSpPr>
        <p:grpSpPr>
          <a:xfrm>
            <a:off x="5347808" y="5449405"/>
            <a:ext cx="1819813" cy="895368"/>
            <a:chOff x="7921929" y="4098709"/>
            <a:chExt cx="1819813" cy="89536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86CC3E05-CACD-7442-A25B-70E10264C6CE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820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 b="1" dirty="0">
                  <a:solidFill>
                    <a:schemeClr val="accent5">
                      <a:lumMod val="75000"/>
                    </a:schemeClr>
                  </a:solidFill>
                </a:rPr>
                <a:t>480 kg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xmlns="" id="{81EE5DEF-A92C-7C44-AD87-5F35EEDE919F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EED3DE5B-8918-6A40-B422-463F8562FD43}"/>
              </a:ext>
            </a:extLst>
          </p:cNvPr>
          <p:cNvGrpSpPr/>
          <p:nvPr/>
        </p:nvGrpSpPr>
        <p:grpSpPr>
          <a:xfrm>
            <a:off x="8023275" y="5449405"/>
            <a:ext cx="1819813" cy="895368"/>
            <a:chOff x="7921929" y="4098709"/>
            <a:chExt cx="1819813" cy="89536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DD057F0A-5EDC-7F46-9FF3-55178B806C47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820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 b="1" dirty="0">
                  <a:solidFill>
                    <a:schemeClr val="accent5">
                      <a:lumMod val="75000"/>
                    </a:schemeClr>
                  </a:solidFill>
                </a:rPr>
                <a:t>540 kg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xmlns="" id="{9B96A43B-781E-ED4F-9DE1-AAE97B2C392F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5E4B4A18-A363-F84E-A4ED-8771892DA8D4}"/>
              </a:ext>
            </a:extLst>
          </p:cNvPr>
          <p:cNvGrpSpPr/>
          <p:nvPr/>
        </p:nvGrpSpPr>
        <p:grpSpPr>
          <a:xfrm>
            <a:off x="2650664" y="5412058"/>
            <a:ext cx="1819813" cy="895368"/>
            <a:chOff x="7921929" y="4098709"/>
            <a:chExt cx="1819813" cy="89536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05D80A75-9AFE-074E-A16E-046490F91A00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820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 b="1" dirty="0">
                  <a:solidFill>
                    <a:schemeClr val="accent5">
                      <a:lumMod val="75000"/>
                    </a:schemeClr>
                  </a:solidFill>
                </a:rPr>
                <a:t>400 kg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xmlns="" id="{18F6DF8D-6B06-A64A-A306-6015692267CE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325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</TotalTime>
  <Words>244</Words>
  <Application>Microsoft Office PowerPoint</Application>
  <PresentationFormat>Widescreen</PresentationFormat>
  <Paragraphs>42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 7</cp:lastModifiedBy>
  <cp:revision>140</cp:revision>
  <dcterms:created xsi:type="dcterms:W3CDTF">2021-06-02T01:34:28Z</dcterms:created>
  <dcterms:modified xsi:type="dcterms:W3CDTF">2023-03-05T12:34:33Z</dcterms:modified>
</cp:coreProperties>
</file>