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80" r:id="rId3"/>
    <p:sldId id="282" r:id="rId4"/>
    <p:sldId id="307" r:id="rId5"/>
    <p:sldId id="304" r:id="rId6"/>
    <p:sldId id="303" r:id="rId7"/>
    <p:sldId id="284" r:id="rId8"/>
    <p:sldId id="286" r:id="rId9"/>
    <p:sldId id="287" r:id="rId10"/>
    <p:sldId id="288" r:id="rId11"/>
    <p:sldId id="289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8" d="100"/>
          <a:sy n="68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08815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Khi trang sách mở ra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75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tên 2 tác giả của những cuốn sách em đã học</a:t>
            </a:r>
            <a:endParaRPr lang="en-US" sz="32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 rối đổi kẹo.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Thùy Dương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84716"/>
            <a:ext cx="3370148" cy="52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</a:t>
            </a:r>
            <a:r>
              <a:rPr lang="en-US" sz="28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 </a:t>
            </a:r>
            <a:r>
              <a:rPr lang="en-US" sz="28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 Box 1"/>
          <p:cNvSpPr txBox="1"/>
          <p:nvPr/>
        </p:nvSpPr>
        <p:spPr>
          <a:xfrm>
            <a:off x="2891090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Dao có mài mới sắc, người có học mới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152" y="234705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Hay học thì sang, hay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àm thì có.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5678" y="3032600"/>
            <a:ext cx="773003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từng trang, từng trang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Giấy trắng sờ mát rượi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Thơm tho mùi giấy mới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ắn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ót bàn tay xinh.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76506" y="1880651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031115" y="314674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705170" y="2472789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861109" y="4618988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031115" y="4605536"/>
            <a:ext cx="26604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7" grpId="0"/>
      <p:bldP spid="18" grpId="0"/>
      <p:bldP spid="19" grpId="0" animBg="1"/>
      <p:bldP spid="1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trong ngoặc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9" y="4723497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31138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(gắn/gắng):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743" y="2536294"/>
            <a:ext cx="393495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(nắn/nắng):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1922" y="3357389"/>
            <a:ext cx="3002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(vần/vầng):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921" y="4157690"/>
            <a:ext cx="33196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(vân/vâng):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1731898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bó, cố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sức.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0330" y="2536293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uốn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nót.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38939" y="3374086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thơ,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trăng,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trán.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76261" y="4157690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gỗ,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lời,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tay.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379800" y="2680116"/>
            <a:ext cx="75252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765793" y="1860422"/>
            <a:ext cx="780656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701877" y="1861772"/>
            <a:ext cx="938073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802540" y="1854084"/>
            <a:ext cx="938073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546449" y="2672328"/>
            <a:ext cx="911816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206137" y="3474082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271576" y="3490779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173997" y="4274383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791344" y="4330909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702373" y="4292492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765793" y="3490779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271576" y="2672328"/>
            <a:ext cx="76107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7962D2-C49E-1ABC-F453-793E9400DF55}"/>
              </a:ext>
            </a:extLst>
          </p:cNvPr>
          <p:cNvSpPr txBox="1"/>
          <p:nvPr/>
        </p:nvSpPr>
        <p:spPr>
          <a:xfrm>
            <a:off x="3573194" y="492369"/>
            <a:ext cx="685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YÊU CẦU CẦN ĐẠT</a:t>
            </a:r>
            <a:endParaRPr lang="en-US" sz="40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CB319-3E98-60F3-105C-640E61D06D36}"/>
              </a:ext>
            </a:extLst>
          </p:cNvPr>
          <p:cNvSpPr txBox="1"/>
          <p:nvPr/>
        </p:nvSpPr>
        <p:spPr>
          <a:xfrm>
            <a:off x="849359" y="1678556"/>
            <a:ext cx="10367890" cy="434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Nghe - viết 2 khổ thơ cuối trong bài thơ Khi trang sách mở ra. Biết viết hoa tên người.</a:t>
            </a:r>
            <a:endParaRPr lang="en-US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Phân biệt l/n, các vần ăn/ăng, ân/âng.</a:t>
            </a:r>
            <a:endParaRPr lang="en-US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3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Nghe viết đúng chính tả khi viết các văn bản khác.</a:t>
            </a:r>
            <a:endParaRPr lang="en-US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Viết đúng </a:t>
            </a:r>
            <a:r>
              <a:rPr lang="pl-PL" sz="3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cỡ chữ</a:t>
            </a:r>
            <a:r>
              <a:rPr lang="vi-VN" sz="3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trình bày đẹp</a:t>
            </a:r>
            <a:r>
              <a:rPr lang="pl-PL" sz="3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3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quý trọng thời gian, yêu lao động.</a:t>
            </a:r>
            <a:endParaRPr lang="en-US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934255"/>
            <a:ext cx="10612055" cy="483206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12" y="0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581" y="241413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còn có lửa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giấy chẳng cháy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có ao sâu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giấy không hề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66646" y="241413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không nói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em nghe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 gì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 dào nh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sóng võ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chân trời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639512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477547" y="1388973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trang sách mở 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352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sách, giấy, ướt, sóng vỗ,...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4280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75793" y="477448"/>
            <a:ext cx="3774841" cy="768270"/>
            <a:chOff x="693241" y="945059"/>
            <a:chExt cx="4147108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41471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6206" y="1148841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Ǉrang sá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jở ǟa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3684" y="466663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297" y="2245221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Tǟang sá</a:t>
            </a:r>
            <a:r>
              <a:rPr lang="el-GR" sz="3400" b="1" dirty="0">
                <a:latin typeface="HP001 4 hàng" pitchFamily="34" charset="0"/>
              </a:rPr>
              <a:t>ε </a:t>
            </a:r>
            <a:r>
              <a:rPr lang="lt-LT" sz="3400" b="1" dirty="0">
                <a:latin typeface="HP001 4 hàng" pitchFamily="34" charset="0"/>
              </a:rPr>
              <a:t>cŜ có lửa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8297" y="4266159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Mà giấy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Ǘˉ Ŕė.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8084" y="2913009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Mà giấy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lt-LT" sz="3400" b="1" dirty="0">
                <a:latin typeface="HP001 4 hàng" pitchFamily="34" charset="0"/>
              </a:rPr>
              <a:t>ẳng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lt-LT" sz="3400" b="1" dirty="0">
                <a:latin typeface="HP001 4 hàng" pitchFamily="34" charset="0"/>
              </a:rPr>
              <a:t>áy đâu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4617" y="358702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Tǟang sá</a:t>
            </a:r>
            <a:r>
              <a:rPr lang="el-GR" sz="3400" b="1" dirty="0">
                <a:latin typeface="HP001 4 hàng" pitchFamily="34" charset="0"/>
              </a:rPr>
              <a:t>ε </a:t>
            </a:r>
            <a:r>
              <a:rPr lang="lt-LT" sz="3400" b="1" dirty="0">
                <a:latin typeface="HP001 4 hàng" pitchFamily="34" charset="0"/>
              </a:rPr>
              <a:t>có ao sâu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0192" y="580429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MŎ εân ǇrƟ đang đi.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1231" y="380156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Tǟang sáε δŪg wĀ đưϑ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9160" y="4478682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Sao em wΉ; đΗϛu gì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9160" y="5139821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Dạt dào ηư sŗg võ</a:t>
            </a:r>
          </a:p>
        </p:txBody>
      </p:sp>
    </p:spTree>
    <p:extLst>
      <p:ext uri="{BB962C8B-B14F-4D97-AF65-F5344CB8AC3E}">
        <p14:creationId xmlns:p14="http://schemas.microsoft.com/office/powerpoint/2010/main" val="6538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tên 2 tác giả của những cuốn sách em đã học</a:t>
            </a:r>
            <a:endParaRPr lang="en-US" sz="32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50529"/>
            <a:ext cx="3614971" cy="5162805"/>
          </a:xfrm>
          <a:prstGeom prst="rect">
            <a:avLst/>
          </a:prstGeom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36689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 Mèn phiêu lưu kí.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 Hoài.</a:t>
            </a:r>
          </a:p>
          <a:p>
            <a:endParaRPr lang="en-US" sz="32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tên 2 tác giả của những cuốn sách em đã học</a:t>
            </a:r>
            <a:endParaRPr lang="en-US" sz="32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82" y="1075535"/>
            <a:ext cx="3285105" cy="5017251"/>
          </a:xfrm>
          <a:prstGeom prst="rect">
            <a:avLst/>
          </a:prstGeom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Góc sân và khoảng trời.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 Đăng Khoa.</a:t>
            </a:r>
          </a:p>
          <a:p>
            <a:endParaRPr lang="en-US" sz="32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tên 2 tác giả của những cuốn sách em đã học</a:t>
            </a:r>
            <a:endParaRPr lang="en-US" sz="32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 sinh nhật.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Thị Thanh Bình.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124673"/>
            <a:ext cx="3341098" cy="5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774</Words>
  <Application>Microsoft Office PowerPoint</Application>
  <PresentationFormat>Widescreen</PresentationFormat>
  <Paragraphs>99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Kim Quỳnh</cp:lastModifiedBy>
  <cp:revision>152</cp:revision>
  <dcterms:created xsi:type="dcterms:W3CDTF">2021-06-02T14:23:54Z</dcterms:created>
  <dcterms:modified xsi:type="dcterms:W3CDTF">2023-10-21T16:40:56Z</dcterms:modified>
</cp:coreProperties>
</file>