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33"/>
    <a:srgbClr val="FF9999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80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7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7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8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jp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6" y="2027541"/>
            <a:ext cx="6699183" cy="2018183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5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8" y="228863"/>
              <a:ext cx="1846681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95589" y="144392"/>
            <a:ext cx="637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LÀM QUEN VỚI KHỐI LƯỢNG</a:t>
            </a:r>
          </a:p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DUNG TÍCH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9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28947" y="2726853"/>
            <a:ext cx="410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</a:rPr>
              <a:t>KI – LÔ - GAM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94560" y="4176954"/>
            <a:ext cx="9077905" cy="1772987"/>
            <a:chOff x="2109507" y="3963491"/>
            <a:chExt cx="9077905" cy="1772986"/>
          </a:xfrm>
        </p:grpSpPr>
        <p:sp>
          <p:nvSpPr>
            <p:cNvPr id="5" name="Flowchart: Terminator 4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2: Ki – </a:t>
              </a:r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lô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- gam</a:t>
              </a:r>
            </a:p>
          </p:txBody>
        </p:sp>
        <p:grpSp>
          <p:nvGrpSpPr>
            <p:cNvPr id="20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28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9637538" y="2962277"/>
            <a:ext cx="2419679" cy="29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91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17815"/>
            <a:ext cx="54247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78756" y="1961634"/>
            <a:ext cx="4057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3" y="2782669"/>
            <a:ext cx="623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đơn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vị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đo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khối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lượng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ki-lô-gam,cách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đọc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viết</a:t>
            </a:r>
            <a:r>
              <a:rPr lang="en-US" sz="22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2" y="3495473"/>
            <a:ext cx="5918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so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sánh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đo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ki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lô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gam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để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vật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nặng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nhẹ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sz="22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1584" y="4291678"/>
            <a:ext cx="6096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sz="22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sz="22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vào</a:t>
            </a:r>
            <a:r>
              <a:rPr lang="en-US" sz="22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tình</a:t>
            </a:r>
            <a:r>
              <a:rPr lang="en-US" sz="22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huống</a:t>
            </a:r>
            <a:r>
              <a:rPr lang="en-US" sz="22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tế</a:t>
            </a:r>
            <a:r>
              <a:rPr lang="en-US" sz="22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4" y="3424945"/>
            <a:ext cx="54247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4" y="4144005"/>
            <a:ext cx="54247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6283" y="4959495"/>
            <a:ext cx="6096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sz="2200" b="1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sz="2200" b="1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sz="2200" b="1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sz="2200" b="1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r>
              <a:rPr lang="en-US" sz="2200" b="1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4879912"/>
            <a:ext cx="54247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72222" l="29271" r="68750">
                        <a14:foregroundMark x1="40729" y1="44815" x2="40729" y2="44815"/>
                        <a14:foregroundMark x1="40729" y1="41111" x2="40208" y2="50185"/>
                        <a14:foregroundMark x1="33125" y1="42222" x2="33125" y2="42222"/>
                      </a14:backgroundRemoval>
                    </a14:imgEffect>
                  </a14:imgLayer>
                </a14:imgProps>
              </a:ext>
            </a:extLst>
          </a:blip>
          <a:srcRect l="29583" t="27037" r="31042" b="28334"/>
          <a:stretch/>
        </p:blipFill>
        <p:spPr>
          <a:xfrm>
            <a:off x="3316306" y="1236199"/>
            <a:ext cx="6000751" cy="3825875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188365" y="5383872"/>
            <a:ext cx="72005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2848" y="2293664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4" name="Text Box 1"/>
          <p:cNvSpPr txBox="1"/>
          <p:nvPr/>
        </p:nvSpPr>
        <p:spPr>
          <a:xfrm>
            <a:off x="4654757" y="647562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092" y="2207309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8415465" y="1911519"/>
            <a:ext cx="2771419" cy="3329551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4654757" y="647562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97711" y="2203368"/>
            <a:ext cx="5607587" cy="31468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3" b="39537" l="43333" r="47188">
                        <a14:foregroundMark x1="46042" y1="35463" x2="46198" y2="39167"/>
                        <a14:foregroundMark x1="44479" y1="33796" x2="45313" y2="33796"/>
                        <a14:foregroundMark x1="45260" y1="33796" x2="46198" y2="35370"/>
                        <a14:foregroundMark x1="46094" y1="37315" x2="46042" y2="39074"/>
                        <a14:foregroundMark x1="46042" y1="39074" x2="43646" y2="38889"/>
                        <a14:foregroundMark x1="43646" y1="38889" x2="43646" y2="34630"/>
                        <a14:foregroundMark x1="43646" y1="34630" x2="44688" y2="33611"/>
                      </a14:backgroundRemoval>
                    </a14:imgEffect>
                  </a14:imgLayer>
                </a14:imgProps>
              </a:ext>
            </a:extLst>
          </a:blip>
          <a:srcRect l="42895" t="32573" r="52631" b="59630"/>
          <a:stretch/>
        </p:blipFill>
        <p:spPr>
          <a:xfrm>
            <a:off x="4855990" y="3101926"/>
            <a:ext cx="1371556" cy="13446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8913" y="242474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3410" y="448193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5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2" grpId="1"/>
      <p:bldP spid="13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656" y="923238"/>
            <a:ext cx="2360182" cy="953820"/>
          </a:xfrm>
          <a:prstGeom prst="rect">
            <a:avLst/>
          </a:prstGeom>
        </p:spPr>
      </p:pic>
      <p:grpSp>
        <p:nvGrpSpPr>
          <p:cNvPr id="7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Text Box 1"/>
          <p:cNvSpPr txBox="1"/>
          <p:nvPr/>
        </p:nvSpPr>
        <p:spPr>
          <a:xfrm>
            <a:off x="4654757" y="647562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7760" t="38611" r="15989" b="26945"/>
          <a:stretch/>
        </p:blipFill>
        <p:spPr>
          <a:xfrm>
            <a:off x="1042990" y="2061790"/>
            <a:ext cx="9801223" cy="286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613630" y="4870793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sữa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36723" y="4930482"/>
            <a:ext cx="403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kg.</a:t>
            </a:r>
          </a:p>
        </p:txBody>
      </p:sp>
    </p:spTree>
    <p:extLst>
      <p:ext uri="{BB962C8B-B14F-4D97-AF65-F5344CB8AC3E}">
        <p14:creationId xmlns:p14="http://schemas.microsoft.com/office/powerpoint/2010/main" val="3620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17" t="17015" r="17157" b="26690"/>
          <a:stretch/>
        </p:blipFill>
        <p:spPr>
          <a:xfrm>
            <a:off x="7386454" y="1337023"/>
            <a:ext cx="4083247" cy="4501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34" y="857251"/>
            <a:ext cx="2551876" cy="947269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7" y="1982680"/>
            <a:ext cx="1482915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– 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645" y="4590866"/>
            <a:ext cx="626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646" y="5315127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78214" y="4463329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78214" y="517737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9118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73486" y="446332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73486" y="518656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8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648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2600" y="109468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278" y="1186297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704" b="75741" l="24688" r="77292">
                        <a14:foregroundMark x1="71979" y1="75556" x2="75469" y2="75556"/>
                        <a14:foregroundMark x1="75313" y1="75741" x2="77292" y2="75093"/>
                        <a14:foregroundMark x1="67188" y1="63519" x2="71042" y2="61296"/>
                        <a14:foregroundMark x1="69063" y1="65463" x2="69063" y2="65463"/>
                        <a14:foregroundMark x1="66875" y1="63426" x2="70885" y2="73333"/>
                        <a14:foregroundMark x1="43229" y1="67130" x2="51146" y2="66667"/>
                        <a14:foregroundMark x1="38021" y1="63611" x2="38229" y2="71111"/>
                        <a14:foregroundMark x1="26198" y1="64537" x2="30312" y2="68704"/>
                      </a14:backgroundRemoval>
                    </a14:imgEffect>
                  </a14:imgLayer>
                </a14:imgProps>
              </a:ext>
            </a:extLst>
          </a:blip>
          <a:srcRect l="24366" t="58800" r="22333" b="23956"/>
          <a:stretch/>
        </p:blipFill>
        <p:spPr>
          <a:xfrm>
            <a:off x="857354" y="2451811"/>
            <a:ext cx="10839319" cy="2100300"/>
          </a:xfrm>
          <a:prstGeom prst="rect">
            <a:avLst/>
          </a:prstGeom>
        </p:spPr>
      </p:pic>
      <p:sp>
        <p:nvSpPr>
          <p:cNvPr id="13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61" y="856698"/>
            <a:ext cx="1644496" cy="12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04" b="41389" l="21146" r="47865"/>
                    </a14:imgEffect>
                  </a14:imgLayer>
                </a14:imgProps>
              </a:ext>
            </a:extLst>
          </a:blip>
          <a:srcRect l="21036" t="20296" r="52114" b="56213"/>
          <a:stretch/>
        </p:blipFill>
        <p:spPr>
          <a:xfrm>
            <a:off x="1004710" y="1363535"/>
            <a:ext cx="3289231" cy="161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19" b="68889" l="33854" r="64583"/>
                    </a14:imgEffect>
                  </a14:imgLayer>
                </a14:imgProps>
              </a:ext>
            </a:extLst>
          </a:blip>
          <a:srcRect l="33403" t="42659" r="34673" b="28588"/>
          <a:stretch/>
        </p:blipFill>
        <p:spPr>
          <a:xfrm>
            <a:off x="3861935" y="2184712"/>
            <a:ext cx="4022575" cy="2037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82543" y="1479932"/>
            <a:ext cx="3285879" cy="1904289"/>
            <a:chOff x="5593976" y="995084"/>
            <a:chExt cx="5199530" cy="2393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093" b="44444" l="49896" r="80000"/>
                      </a14:imgEffect>
                    </a14:imgLayer>
                  </a14:imgProps>
                </a:ext>
              </a:extLst>
            </a:blip>
            <a:srcRect l="50105" t="20296" r="19240" b="54616"/>
            <a:stretch/>
          </p:blipFill>
          <p:spPr>
            <a:xfrm>
              <a:off x="5593976" y="995084"/>
              <a:ext cx="5199530" cy="2393576"/>
            </a:xfrm>
            <a:prstGeom prst="rect">
              <a:avLst/>
            </a:prstGeom>
          </p:spPr>
        </p:pic>
        <p:sp>
          <p:nvSpPr>
            <p:cNvPr id="7" name="Cube 6"/>
            <p:cNvSpPr/>
            <p:nvPr/>
          </p:nvSpPr>
          <p:spPr>
            <a:xfrm>
              <a:off x="5862918" y="995084"/>
              <a:ext cx="1900517" cy="1030939"/>
            </a:xfrm>
            <a:prstGeom prst="cube">
              <a:avLst>
                <a:gd name="adj" fmla="val 26302"/>
              </a:avLst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6305" y="1357732"/>
              <a:ext cx="788894" cy="65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4381" y="865103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8982" y="4058729"/>
            <a:ext cx="55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41277" y="4058729"/>
            <a:ext cx="1018153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239" y="5338932"/>
            <a:ext cx="122215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7287" y="4557247"/>
            <a:ext cx="12221543" cy="634199"/>
            <a:chOff x="177286" y="5210388"/>
            <a:chExt cx="12221543" cy="634199"/>
          </a:xfrm>
        </p:grpSpPr>
        <p:sp>
          <p:nvSpPr>
            <p:cNvPr id="11" name="TextBox 10"/>
            <p:cNvSpPr txBox="1"/>
            <p:nvPr/>
          </p:nvSpPr>
          <p:spPr>
            <a:xfrm>
              <a:off x="177286" y="5295037"/>
              <a:ext cx="122215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A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B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88843" y="5267072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2082" y="5240743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800054" y="5210388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888843" y="4620868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137" y="911545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92082" y="4587600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800054" y="4576636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388982" y="5988299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C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Flowchart: Terminator 29"/>
          <p:cNvSpPr/>
          <p:nvPr/>
        </p:nvSpPr>
        <p:spPr>
          <a:xfrm>
            <a:off x="6175387" y="5969356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0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  <p:bldP spid="19" grpId="0"/>
      <p:bldP spid="22" grpId="0" animBg="1"/>
      <p:bldP spid="24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3296046" y="1002640"/>
            <a:ext cx="5500191" cy="77046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rộng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7055" y="2002498"/>
            <a:ext cx="9934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Tùng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Mai. Mai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Hà</a:t>
            </a:r>
            <a:r>
              <a:rPr lang="en-US" sz="3200" b="1" dirty="0"/>
              <a:t>. </a:t>
            </a:r>
            <a:r>
              <a:rPr lang="en-US" sz="3200" b="1" dirty="0" err="1"/>
              <a:t>Hà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Nam.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Hỏi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3426673" y="3566767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Tùng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3426673" y="4564713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Nam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60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426</Words>
  <Application>Microsoft Office PowerPoint</Application>
  <PresentationFormat>Widescreen</PresentationFormat>
  <Paragraphs>69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42</cp:revision>
  <dcterms:created xsi:type="dcterms:W3CDTF">2021-06-03T14:58:56Z</dcterms:created>
  <dcterms:modified xsi:type="dcterms:W3CDTF">2023-10-21T16:52:35Z</dcterms:modified>
</cp:coreProperties>
</file>