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9" r:id="rId3"/>
    <p:sldId id="302" r:id="rId4"/>
    <p:sldId id="292" r:id="rId5"/>
    <p:sldId id="374" r:id="rId6"/>
    <p:sldId id="366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  <p:sldId id="315" r:id="rId17"/>
    <p:sldId id="372" r:id="rId18"/>
    <p:sldId id="371" r:id="rId19"/>
    <p:sldId id="331" r:id="rId20"/>
    <p:sldId id="295" r:id="rId21"/>
    <p:sldId id="329" r:id="rId22"/>
    <p:sldId id="34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82174" autoAdjust="0"/>
  </p:normalViewPr>
  <p:slideViewPr>
    <p:cSldViewPr snapToGrid="0">
      <p:cViewPr varScale="1">
        <p:scale>
          <a:sx n="60" d="100"/>
          <a:sy n="60" d="100"/>
        </p:scale>
        <p:origin x="13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51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students review the family members vocabulary.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identify the words and numbers on the pictures.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 them say the vocabulary first.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Correct their pronunciation if needed.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 class to look at the number in each box and say a family member word.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what they can see in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point to the picture and say the family words and spell the names.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Remind them of the key structure: “This is my…” to introduce family members.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Point and say.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1. Draw your family. Point and say.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 picture of the garden and draw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and say about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students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0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Look and say.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in front of the class.</a:t>
            </a: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to look at the flashcards.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them use the structure: “This is my… .” to introduce family members.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 them with their pronunciation and grammar (if any).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6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77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3809"/>
            <a:ext cx="9743394" cy="5980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7072" y="3063361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6401"/>
            <a:ext cx="9677400" cy="599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2948" y="3822603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Draw your family.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5A445C-0075-9CF8-A0F1-36A7BBFF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01" y="1353719"/>
            <a:ext cx="9895114" cy="46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9" y="355599"/>
            <a:ext cx="9637232" cy="6045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6980" y="299830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39" y="1603533"/>
            <a:ext cx="9555376" cy="46527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461290" y="461322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49266" y="3034193"/>
            <a:ext cx="212059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85A51-E84D-BF75-1541-068F1F68773E}"/>
              </a:ext>
            </a:extLst>
          </p:cNvPr>
          <p:cNvSpPr txBox="1"/>
          <p:nvPr/>
        </p:nvSpPr>
        <p:spPr>
          <a:xfrm>
            <a:off x="597702" y="3057310"/>
            <a:ext cx="336469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This is my…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50DD9-53ED-DE12-B2BE-39C09BAB52AF}"/>
              </a:ext>
            </a:extLst>
          </p:cNvPr>
          <p:cNvSpPr txBox="1"/>
          <p:nvPr/>
        </p:nvSpPr>
        <p:spPr>
          <a:xfrm>
            <a:off x="4649358" y="349356"/>
            <a:ext cx="581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80B4-3BD1-DE0E-DAA9-CE812510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46" y="1239702"/>
            <a:ext cx="5392904" cy="498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B3DF3-2B3D-33C5-31A3-9397C06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1" y="1266809"/>
            <a:ext cx="5392906" cy="49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6CD54-F36C-846E-E478-789CCD5A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7" y="1239670"/>
            <a:ext cx="5392905" cy="49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8278F-74BE-CE55-B792-64F86E4D9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97" y="1185371"/>
            <a:ext cx="5392906" cy="498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BE27-1023-C7E6-CB82-D166920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17" y="1212530"/>
            <a:ext cx="5392904" cy="49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B0268-8D6F-82E7-E29A-4E7968B1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45" y="1239702"/>
            <a:ext cx="5392905" cy="498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18842-368E-C8FB-E1AA-58F89B45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2" y="1239698"/>
            <a:ext cx="5392906" cy="4982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4BF99-5AE8-0D4F-AC5E-3A7CA8A4F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912" y="1239695"/>
            <a:ext cx="5392906" cy="498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D7BA6-E8BF-2C55-0167-38D69DF1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22" y="1239694"/>
            <a:ext cx="5392905" cy="49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16EC4-175D-B3F9-B0ED-790BEBD4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97" y="1239693"/>
            <a:ext cx="5392906" cy="498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80D54-420F-AF15-A61A-5D302C7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77" y="1239688"/>
            <a:ext cx="5392904" cy="4982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FC189C-40BE-E724-1392-B1CA2B71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79" y="1239687"/>
            <a:ext cx="5392906" cy="4982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5FE100-7D18-8BD6-4DDB-90FBC651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23" y="1239686"/>
            <a:ext cx="5392905" cy="498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0BEA9-D93E-0BD7-FE0B-15650C5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1" y="1239685"/>
            <a:ext cx="5392906" cy="4982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5BAB7-14AB-1335-65F7-A6499817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03" y="1239688"/>
            <a:ext cx="5392904" cy="4982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B4287A-6EFE-2753-DFEE-746961C17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20" y="1293918"/>
            <a:ext cx="5392906" cy="498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39EEC-8FB9-7F01-E160-A742B4601744}"/>
              </a:ext>
            </a:extLst>
          </p:cNvPr>
          <p:cNvSpPr/>
          <p:nvPr/>
        </p:nvSpPr>
        <p:spPr>
          <a:xfrm>
            <a:off x="3186836" y="1009267"/>
            <a:ext cx="5818321" cy="5294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4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father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brother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sister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This is my </a:t>
            </a:r>
            <a:r>
              <a:rPr lang="en-US" sz="3600" i="1" dirty="0" smtClean="0">
                <a:solidFill>
                  <a:srgbClr val="0070C0"/>
                </a:solidFill>
              </a:rPr>
              <a:t>(father).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Hello, Lucy.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Alfie.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structures;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16.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lesson: Unit 2 – Lesson 2 – Page 27.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their family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members, using the target language.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father, mother, brother, sister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This is my </a:t>
            </a:r>
            <a:r>
              <a:rPr lang="en-US" sz="3600" i="1" dirty="0" smtClean="0">
                <a:solidFill>
                  <a:srgbClr val="0070C0"/>
                </a:solidFill>
              </a:rPr>
              <a:t>(father).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	Hello, Lucy.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Hello, Alfie.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BA360A41-7E85-2EB7-D377-A6348442D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53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6B2856-6D4E-5CFD-CACE-8729C1AA7F82}"/>
              </a:ext>
            </a:extLst>
          </p:cNvPr>
          <p:cNvSpPr txBox="1"/>
          <p:nvPr/>
        </p:nvSpPr>
        <p:spPr>
          <a:xfrm>
            <a:off x="950124" y="362939"/>
            <a:ext cx="1074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numbers and say the family members.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9A228-04CA-5A42-503E-C3E47B4FDA8C}"/>
              </a:ext>
            </a:extLst>
          </p:cNvPr>
          <p:cNvGrpSpPr/>
          <p:nvPr/>
        </p:nvGrpSpPr>
        <p:grpSpPr>
          <a:xfrm>
            <a:off x="1187776" y="1395167"/>
            <a:ext cx="9629785" cy="4889910"/>
            <a:chOff x="1187776" y="1395167"/>
            <a:chExt cx="9629785" cy="48899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DB5BE8-FA11-4712-C608-B89F922E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4439" y="1547097"/>
              <a:ext cx="2283162" cy="2109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3CAC8F-DD7F-2A1E-05F3-046ADC98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4439" y="4175783"/>
              <a:ext cx="2283162" cy="21092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EFEDEC-B1B1-65AB-26F4-1BBEE3D4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4399" y="1547096"/>
              <a:ext cx="2283162" cy="21092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565380-BEDB-6209-0029-B5E1117F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4399" y="4180549"/>
              <a:ext cx="2283162" cy="2104528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3BFE683-20D6-4A6F-DEE1-AEA772356F3D}"/>
                </a:ext>
              </a:extLst>
            </p:cNvPr>
            <p:cNvSpPr/>
            <p:nvPr/>
          </p:nvSpPr>
          <p:spPr>
            <a:xfrm>
              <a:off x="1187777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4D7A195-ABF9-76F8-8F6E-603EABB4F7CB}"/>
                </a:ext>
              </a:extLst>
            </p:cNvPr>
            <p:cNvSpPr/>
            <p:nvPr/>
          </p:nvSpPr>
          <p:spPr>
            <a:xfrm>
              <a:off x="8275161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E102222-D63C-7221-2C37-1D15D40BAB0B}"/>
                </a:ext>
              </a:extLst>
            </p:cNvPr>
            <p:cNvSpPr/>
            <p:nvPr/>
          </p:nvSpPr>
          <p:spPr>
            <a:xfrm>
              <a:off x="1187776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8C0607D-CDF9-EA87-B9E8-D182DD25CF66}"/>
                </a:ext>
              </a:extLst>
            </p:cNvPr>
            <p:cNvSpPr/>
            <p:nvPr/>
          </p:nvSpPr>
          <p:spPr>
            <a:xfrm>
              <a:off x="8275161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20" name="Heptagon 19">
            <a:extLst>
              <a:ext uri="{FF2B5EF4-FFF2-40B4-BE49-F238E27FC236}">
                <a16:creationId xmlns:a16="http://schemas.microsoft.com/office/drawing/2014/main" id="{47D515BD-AC5C-7CC3-F353-2AB7DD2B6E72}"/>
              </a:ext>
            </a:extLst>
          </p:cNvPr>
          <p:cNvSpPr/>
          <p:nvPr/>
        </p:nvSpPr>
        <p:spPr>
          <a:xfrm>
            <a:off x="4884655" y="2454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39" name="Heptagon 38">
            <a:extLst>
              <a:ext uri="{FF2B5EF4-FFF2-40B4-BE49-F238E27FC236}">
                <a16:creationId xmlns:a16="http://schemas.microsoft.com/office/drawing/2014/main" id="{E2EBD414-380F-3A9A-FABD-6EC32E28ACE3}"/>
              </a:ext>
            </a:extLst>
          </p:cNvPr>
          <p:cNvSpPr/>
          <p:nvPr/>
        </p:nvSpPr>
        <p:spPr>
          <a:xfrm>
            <a:off x="4884654" y="2454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41" name="Heptagon 40">
            <a:extLst>
              <a:ext uri="{FF2B5EF4-FFF2-40B4-BE49-F238E27FC236}">
                <a16:creationId xmlns:a16="http://schemas.microsoft.com/office/drawing/2014/main" id="{A54DB34D-8DA8-ED5A-CFD3-C4C8041349A2}"/>
              </a:ext>
            </a:extLst>
          </p:cNvPr>
          <p:cNvSpPr/>
          <p:nvPr/>
        </p:nvSpPr>
        <p:spPr>
          <a:xfrm>
            <a:off x="4884654" y="2454471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7530F90C-3F9E-2ABF-8030-CBCC788F5E31}"/>
              </a:ext>
            </a:extLst>
          </p:cNvPr>
          <p:cNvSpPr/>
          <p:nvPr/>
        </p:nvSpPr>
        <p:spPr>
          <a:xfrm>
            <a:off x="4890151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43" name="Heptagon 42">
            <a:extLst>
              <a:ext uri="{FF2B5EF4-FFF2-40B4-BE49-F238E27FC236}">
                <a16:creationId xmlns:a16="http://schemas.microsoft.com/office/drawing/2014/main" id="{335ED1FB-42DD-F612-3C2D-27E3F3F85071}"/>
              </a:ext>
            </a:extLst>
          </p:cNvPr>
          <p:cNvSpPr/>
          <p:nvPr/>
        </p:nvSpPr>
        <p:spPr>
          <a:xfrm>
            <a:off x="4879157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F4211C46-A26E-DB67-A202-30913AA502BF}"/>
              </a:ext>
            </a:extLst>
          </p:cNvPr>
          <p:cNvSpPr/>
          <p:nvPr/>
        </p:nvSpPr>
        <p:spPr>
          <a:xfrm>
            <a:off x="4879156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6E84A02B-9FDA-8610-E27F-F7ACE43552BF}"/>
              </a:ext>
            </a:extLst>
          </p:cNvPr>
          <p:cNvSpPr/>
          <p:nvPr/>
        </p:nvSpPr>
        <p:spPr>
          <a:xfrm>
            <a:off x="4879155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EFCDAB00-D1FA-FDD9-ACAA-1B08807C9A79}"/>
              </a:ext>
            </a:extLst>
          </p:cNvPr>
          <p:cNvSpPr/>
          <p:nvPr/>
        </p:nvSpPr>
        <p:spPr>
          <a:xfrm>
            <a:off x="4868160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F096462-AC52-7479-8363-9D35A51E55AA}"/>
              </a:ext>
            </a:extLst>
          </p:cNvPr>
          <p:cNvSpPr/>
          <p:nvPr/>
        </p:nvSpPr>
        <p:spPr>
          <a:xfrm>
            <a:off x="4876407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245848B8-9778-D879-0D86-76391CBD2517}"/>
              </a:ext>
            </a:extLst>
          </p:cNvPr>
          <p:cNvSpPr/>
          <p:nvPr/>
        </p:nvSpPr>
        <p:spPr>
          <a:xfrm>
            <a:off x="4892902" y="245796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5F205C53-9EAE-F9C8-A316-62051EA5DA3A}"/>
              </a:ext>
            </a:extLst>
          </p:cNvPr>
          <p:cNvSpPr/>
          <p:nvPr/>
        </p:nvSpPr>
        <p:spPr>
          <a:xfrm>
            <a:off x="4893294" y="24509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0DB889FE-D7D3-8610-BE1B-F00DEE6B51AE}"/>
              </a:ext>
            </a:extLst>
          </p:cNvPr>
          <p:cNvSpPr/>
          <p:nvPr/>
        </p:nvSpPr>
        <p:spPr>
          <a:xfrm>
            <a:off x="4867768" y="245795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8F0E9099-A0CB-86B0-57B3-86A66C429EEB}"/>
              </a:ext>
            </a:extLst>
          </p:cNvPr>
          <p:cNvSpPr/>
          <p:nvPr/>
        </p:nvSpPr>
        <p:spPr>
          <a:xfrm>
            <a:off x="4876015" y="2457949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B1F8F18F-00E8-45F5-3236-EFE25778E34F}"/>
              </a:ext>
            </a:extLst>
          </p:cNvPr>
          <p:cNvSpPr/>
          <p:nvPr/>
        </p:nvSpPr>
        <p:spPr>
          <a:xfrm>
            <a:off x="4884262" y="2443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41BCB67D-FD46-2945-783A-F07E4C56C0A9}"/>
              </a:ext>
            </a:extLst>
          </p:cNvPr>
          <p:cNvSpPr/>
          <p:nvPr/>
        </p:nvSpPr>
        <p:spPr>
          <a:xfrm>
            <a:off x="4867767" y="24404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CEA3059A-C822-43D5-4353-46E11D5010EE}"/>
              </a:ext>
            </a:extLst>
          </p:cNvPr>
          <p:cNvSpPr/>
          <p:nvPr/>
        </p:nvSpPr>
        <p:spPr>
          <a:xfrm>
            <a:off x="4885837" y="242301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1299447C-42EA-FD58-46AD-07457C0F7B6F}"/>
              </a:ext>
            </a:extLst>
          </p:cNvPr>
          <p:cNvSpPr/>
          <p:nvPr/>
        </p:nvSpPr>
        <p:spPr>
          <a:xfrm>
            <a:off x="4895257" y="2443978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78C977CD-3054-891F-138F-0456C0C056A2}"/>
              </a:ext>
            </a:extLst>
          </p:cNvPr>
          <p:cNvSpPr/>
          <p:nvPr/>
        </p:nvSpPr>
        <p:spPr>
          <a:xfrm>
            <a:off x="4887794" y="2447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4A33705A-3933-32D1-0594-D2BDFD247498}"/>
              </a:ext>
            </a:extLst>
          </p:cNvPr>
          <p:cNvSpPr/>
          <p:nvPr/>
        </p:nvSpPr>
        <p:spPr>
          <a:xfrm>
            <a:off x="4888382" y="2447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02C55912-E6EA-CC3B-ECD3-B4DE7863AE4B}"/>
              </a:ext>
            </a:extLst>
          </p:cNvPr>
          <p:cNvSpPr/>
          <p:nvPr/>
        </p:nvSpPr>
        <p:spPr>
          <a:xfrm>
            <a:off x="4867367" y="241601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DA69A68A-BABD-B34B-BCEC-87903E35B8F5}"/>
              </a:ext>
            </a:extLst>
          </p:cNvPr>
          <p:cNvSpPr/>
          <p:nvPr/>
        </p:nvSpPr>
        <p:spPr>
          <a:xfrm>
            <a:off x="4855977" y="243698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30408033-AAED-6C7D-051F-5A3E2014E079}"/>
              </a:ext>
            </a:extLst>
          </p:cNvPr>
          <p:cNvSpPr/>
          <p:nvPr/>
        </p:nvSpPr>
        <p:spPr>
          <a:xfrm>
            <a:off x="4869324" y="244397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8" name="Heptagon 87">
            <a:extLst>
              <a:ext uri="{FF2B5EF4-FFF2-40B4-BE49-F238E27FC236}">
                <a16:creationId xmlns:a16="http://schemas.microsoft.com/office/drawing/2014/main" id="{84221B1F-6AFE-CBFA-DBA2-29BA8DF729C7}"/>
              </a:ext>
            </a:extLst>
          </p:cNvPr>
          <p:cNvSpPr/>
          <p:nvPr/>
        </p:nvSpPr>
        <p:spPr>
          <a:xfrm>
            <a:off x="4895257" y="245793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9" name="Heptagon 88">
            <a:extLst>
              <a:ext uri="{FF2B5EF4-FFF2-40B4-BE49-F238E27FC236}">
                <a16:creationId xmlns:a16="http://schemas.microsoft.com/office/drawing/2014/main" id="{F2FB4393-5242-B5FB-3F23-A781450B679D}"/>
              </a:ext>
            </a:extLst>
          </p:cNvPr>
          <p:cNvSpPr/>
          <p:nvPr/>
        </p:nvSpPr>
        <p:spPr>
          <a:xfrm>
            <a:off x="4876794" y="2436984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90" name="Heptagon 89">
            <a:extLst>
              <a:ext uri="{FF2B5EF4-FFF2-40B4-BE49-F238E27FC236}">
                <a16:creationId xmlns:a16="http://schemas.microsoft.com/office/drawing/2014/main" id="{8B1A755E-1B5A-20EC-2E54-E65D6F725F7F}"/>
              </a:ext>
            </a:extLst>
          </p:cNvPr>
          <p:cNvSpPr/>
          <p:nvPr/>
        </p:nvSpPr>
        <p:spPr>
          <a:xfrm>
            <a:off x="4877386" y="2436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91" name="Heptagon 90">
            <a:extLst>
              <a:ext uri="{FF2B5EF4-FFF2-40B4-BE49-F238E27FC236}">
                <a16:creationId xmlns:a16="http://schemas.microsoft.com/office/drawing/2014/main" id="{FE057FC0-937C-12B9-5746-BF16F6639BEA}"/>
              </a:ext>
            </a:extLst>
          </p:cNvPr>
          <p:cNvSpPr/>
          <p:nvPr/>
        </p:nvSpPr>
        <p:spPr>
          <a:xfrm>
            <a:off x="4876993" y="245790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92" name="Heptagon 91">
            <a:extLst>
              <a:ext uri="{FF2B5EF4-FFF2-40B4-BE49-F238E27FC236}">
                <a16:creationId xmlns:a16="http://schemas.microsoft.com/office/drawing/2014/main" id="{4A7B2451-515C-EBE4-FD23-E2AFC16267CB}"/>
              </a:ext>
            </a:extLst>
          </p:cNvPr>
          <p:cNvSpPr/>
          <p:nvPr/>
        </p:nvSpPr>
        <p:spPr>
          <a:xfrm>
            <a:off x="4888088" y="245786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93" name="Heptagon 92">
            <a:extLst>
              <a:ext uri="{FF2B5EF4-FFF2-40B4-BE49-F238E27FC236}">
                <a16:creationId xmlns:a16="http://schemas.microsoft.com/office/drawing/2014/main" id="{32B4E5F4-933F-88A8-32BA-B0307C5593B3}"/>
              </a:ext>
            </a:extLst>
          </p:cNvPr>
          <p:cNvSpPr/>
          <p:nvPr/>
        </p:nvSpPr>
        <p:spPr>
          <a:xfrm>
            <a:off x="4658013" y="2305857"/>
            <a:ext cx="2818615" cy="2707849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5704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1" grpId="0" animBg="1"/>
      <p:bldP spid="42" grpId="0" animBg="1"/>
      <p:bldP spid="43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406400"/>
            <a:ext cx="10287000" cy="599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647D0D-56F0-BF8B-017B-2E7DF6C059D1}"/>
              </a:ext>
            </a:extLst>
          </p:cNvPr>
          <p:cNvGrpSpPr/>
          <p:nvPr/>
        </p:nvGrpSpPr>
        <p:grpSpPr>
          <a:xfrm>
            <a:off x="2213442" y="903456"/>
            <a:ext cx="7955969" cy="5310175"/>
            <a:chOff x="2345417" y="903456"/>
            <a:chExt cx="7955969" cy="5310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26A56E-A760-A8E0-5D16-1E2DB44FE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5417" y="1549787"/>
              <a:ext cx="7955969" cy="4663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5DC82-767C-74C6-3F9D-58DE977FA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3148" y="903456"/>
              <a:ext cx="2400508" cy="56392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7828</TotalTime>
  <Words>616</Words>
  <Application>Microsoft Office PowerPoint</Application>
  <PresentationFormat>Widescreen</PresentationFormat>
  <Paragraphs>143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143</cp:revision>
  <dcterms:created xsi:type="dcterms:W3CDTF">2020-12-08T03:17:05Z</dcterms:created>
  <dcterms:modified xsi:type="dcterms:W3CDTF">2023-08-09T15:41:23Z</dcterms:modified>
</cp:coreProperties>
</file>