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9"/>
  </p:notesMasterIdLst>
  <p:sldIdLst>
    <p:sldId id="300" r:id="rId3"/>
    <p:sldId id="348" r:id="rId4"/>
    <p:sldId id="302" r:id="rId5"/>
    <p:sldId id="292" r:id="rId6"/>
    <p:sldId id="257" r:id="rId7"/>
    <p:sldId id="262" r:id="rId8"/>
    <p:sldId id="304" r:id="rId9"/>
    <p:sldId id="305" r:id="rId10"/>
    <p:sldId id="367" r:id="rId11"/>
    <p:sldId id="334" r:id="rId12"/>
    <p:sldId id="333" r:id="rId13"/>
    <p:sldId id="338" r:id="rId14"/>
    <p:sldId id="368" r:id="rId15"/>
    <p:sldId id="336" r:id="rId16"/>
    <p:sldId id="369" r:id="rId17"/>
    <p:sldId id="374" r:id="rId18"/>
    <p:sldId id="379" r:id="rId19"/>
    <p:sldId id="377" r:id="rId20"/>
    <p:sldId id="376" r:id="rId21"/>
    <p:sldId id="371" r:id="rId22"/>
    <p:sldId id="370" r:id="rId23"/>
    <p:sldId id="383" r:id="rId24"/>
    <p:sldId id="382" r:id="rId25"/>
    <p:sldId id="384" r:id="rId26"/>
    <p:sldId id="345" r:id="rId27"/>
    <p:sldId id="375" r:id="rId28"/>
    <p:sldId id="315" r:id="rId29"/>
    <p:sldId id="380" r:id="rId30"/>
    <p:sldId id="385" r:id="rId31"/>
    <p:sldId id="386" r:id="rId32"/>
    <p:sldId id="387" r:id="rId33"/>
    <p:sldId id="373" r:id="rId34"/>
    <p:sldId id="331" r:id="rId35"/>
    <p:sldId id="295" r:id="rId36"/>
    <p:sldId id="329" r:id="rId37"/>
    <p:sldId id="33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971E"/>
    <a:srgbClr val="EF9A26"/>
    <a:srgbClr val="FFA60C"/>
    <a:srgbClr val="FF9B00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3"/>
    <p:restoredTop sz="94637"/>
  </p:normalViewPr>
  <p:slideViewPr>
    <p:cSldViewPr snapToGrid="0">
      <p:cViewPr varScale="1">
        <p:scale>
          <a:sx n="69" d="100"/>
          <a:sy n="69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12B1681E-18F7-3AB6-3C8C-0A1D300C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EE7F0-4E86-4588-9717-FD3F5132A99C}" type="datetimeFigureOut">
              <a:rPr lang="es-ES"/>
              <a:pPr>
                <a:defRPr/>
              </a:pPr>
              <a:t>09/08/2023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9357F81-8D9D-9FD7-F352-CF4809FA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ABDC9E9-3D8C-25ED-D1EA-57E152F2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75180-BEFC-46F3-9329-547D4BE863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24594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BA74678-01A6-A265-DA9B-C8A35C1F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10DD4-D214-450E-9386-76BA0B2A7C45}" type="datetimeFigureOut">
              <a:rPr lang="es-ES"/>
              <a:pPr>
                <a:defRPr/>
              </a:pPr>
              <a:t>09/08/2023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5D24C3B0-0D06-5201-EB51-B7CB0A76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52A74E8C-D110-A9FF-6B03-7DDF6D41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8E075-72CC-48FE-80A3-BB7CB85524F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9993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08/09/2023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0.png"/><Relationship Id="rId5" Type="http://schemas.microsoft.com/office/2007/relationships/media" Target="../media/media7.mp3"/><Relationship Id="rId10" Type="http://schemas.openxmlformats.org/officeDocument/2006/relationships/image" Target="../media/image8.png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eduhome.com.vn/DHALesson?idGrade=3&amp;idSubject=1&amp;idSeries=119&amp;idTheme=1068&amp;IdLevel=2&amp;idThemeServer=70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ngimg.com/download/9090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25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4" y="544992"/>
            <a:ext cx="9469511" cy="5883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3416" y="410095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2036"/>
            <a:ext cx="9393382" cy="61126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49043" y="640600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3866916" y="3681189"/>
            <a:ext cx="12186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i="1" dirty="0">
                <a:solidFill>
                  <a:schemeClr val="bg1"/>
                </a:solidFill>
              </a:rPr>
              <a:t>/</a:t>
            </a:r>
            <a:r>
              <a:rPr lang="en-US" sz="6600" i="1" dirty="0" err="1">
                <a:solidFill>
                  <a:srgbClr val="FF0000"/>
                </a:solidFill>
              </a:rPr>
              <a:t>ʌ</a:t>
            </a:r>
            <a:r>
              <a:rPr lang="en-US" sz="6600" i="1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ther.mp3" descr="mother.mp3">
            <a:hlinkClick r:id="" action="ppaction://media"/>
            <a:extLst>
              <a:ext uri="{FF2B5EF4-FFF2-40B4-BE49-F238E27FC236}">
                <a16:creationId xmlns:a16="http://schemas.microsoft.com/office/drawing/2014/main" id="{8054B133-341A-227C-A3EF-2851A78492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09147" y="4334572"/>
            <a:ext cx="812800" cy="812800"/>
          </a:xfrm>
          <a:prstGeom prst="rect">
            <a:avLst/>
          </a:prstGeom>
        </p:spPr>
      </p:pic>
      <p:pic>
        <p:nvPicPr>
          <p:cNvPr id="8" name="brother.mp3" descr="brother.mp3">
            <a:hlinkClick r:id="" action="ppaction://media"/>
            <a:extLst>
              <a:ext uri="{FF2B5EF4-FFF2-40B4-BE49-F238E27FC236}">
                <a16:creationId xmlns:a16="http://schemas.microsoft.com/office/drawing/2014/main" id="{FB4534A0-8C83-349D-45CC-F24FFE8162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1525" y="4098689"/>
            <a:ext cx="812800" cy="812800"/>
          </a:xfrm>
          <a:prstGeom prst="rect">
            <a:avLst/>
          </a:prstGeom>
        </p:spPr>
      </p:pic>
      <p:pic>
        <p:nvPicPr>
          <p:cNvPr id="2" name="CD1-TRACK 37.mp3" descr="CD1-TRACK 37.mp3">
            <a:hlinkClick r:id="" action="ppaction://media"/>
            <a:extLst>
              <a:ext uri="{FF2B5EF4-FFF2-40B4-BE49-F238E27FC236}">
                <a16:creationId xmlns:a16="http://schemas.microsoft.com/office/drawing/2014/main" id="{D50B03F9-9512-82EB-3279-4639C88D35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1000" y="821709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92F11-6F5B-AE07-B39C-5E0F14EC18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3" y="338211"/>
            <a:ext cx="6299200" cy="1562100"/>
          </a:xfrm>
          <a:prstGeom prst="rect">
            <a:avLst/>
          </a:prstGeom>
        </p:spPr>
      </p:pic>
      <p:pic>
        <p:nvPicPr>
          <p:cNvPr id="4" name="Picture 3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04F6865A-308F-AF07-D58E-91CB7E59D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77" y="1890705"/>
            <a:ext cx="3297691" cy="3020784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F4AC8E3-0CE6-3B07-C4B7-0874B041AEA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49" y="1979706"/>
            <a:ext cx="3425997" cy="3066067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8045611" y="530568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mother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3019444" y="524960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brother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3512626" y="585042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3138164" y="5900746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572094" y="5858840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8304915" y="595294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94295" y="858777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8" y="424873"/>
            <a:ext cx="9649691" cy="59759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59094" y="3835729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548DCB3-388D-3B75-CCE7-245DF829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"/>
          <a:stretch/>
        </p:blipFill>
        <p:spPr>
          <a:xfrm>
            <a:off x="153229" y="354776"/>
            <a:ext cx="6841338" cy="2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.mp4" descr="chant.mp4">
            <a:hlinkClick r:id="" action="ppaction://media"/>
            <a:extLst>
              <a:ext uri="{FF2B5EF4-FFF2-40B4-BE49-F238E27FC236}">
                <a16:creationId xmlns:a16="http://schemas.microsoft.com/office/drawing/2014/main" id="{7519471D-4BC9-DA4E-C0DD-C824DF67E6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" y="454898"/>
            <a:ext cx="9681517" cy="59736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867838" y="2104341"/>
            <a:ext cx="105925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000" b="1" dirty="0">
                <a:solidFill>
                  <a:srgbClr val="00B0F0"/>
                </a:solidFill>
              </a:rPr>
              <a:t>.</a:t>
            </a:r>
            <a:endParaRPr lang="en-VN" sz="40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19" y="1416009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/>
          <a:stretch/>
        </p:blipFill>
        <p:spPr>
          <a:xfrm>
            <a:off x="6873777" y="1083312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177513" y="158247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1104488" y="398286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658894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Does Alfie know Tom’s family?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686446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48076" y="672670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89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39.mp3" descr="CD1-TRACK 39.mp3">
            <a:hlinkClick r:id="" action="ppaction://media"/>
            <a:extLst>
              <a:ext uri="{FF2B5EF4-FFF2-40B4-BE49-F238E27FC236}">
                <a16:creationId xmlns:a16="http://schemas.microsoft.com/office/drawing/2014/main" id="{7F49DC46-6276-6261-3969-F0D5F292A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3400" y="443057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6B04A3-FF2C-B22C-D1EF-30F01DD03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719" y="1818941"/>
            <a:ext cx="4070985" cy="4700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C6571E-5007-2BF6-AF4A-1843BEFBA4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/>
          <a:stretch/>
        </p:blipFill>
        <p:spPr>
          <a:xfrm>
            <a:off x="6873777" y="1064650"/>
            <a:ext cx="3980269" cy="47001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1021898" y="1931408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909930" y="4246227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385489" y="93654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6385489" y="3364762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A1F1A7E-982B-10A5-13C6-42E68F24DE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8" y="613800"/>
            <a:ext cx="5118100" cy="901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4" name="CD1-TRACK 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1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18895" y="5389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-TRACK 40.mp3" descr="CD1-TRACK 40.mp3">
            <a:hlinkClick r:id="" action="ppaction://media"/>
            <a:extLst>
              <a:ext uri="{FF2B5EF4-FFF2-40B4-BE49-F238E27FC236}">
                <a16:creationId xmlns:a16="http://schemas.microsoft.com/office/drawing/2014/main" id="{022C56BA-643D-6C6E-AF3E-3B5C7928D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89500" y="598134"/>
            <a:ext cx="812800" cy="81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/>
          <a:stretch/>
        </p:blipFill>
        <p:spPr>
          <a:xfrm>
            <a:off x="658090" y="1435781"/>
            <a:ext cx="5136078" cy="484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34" y="1327060"/>
            <a:ext cx="5325633" cy="5057677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08A3416-E0F2-52DA-8FBA-9DC20F255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3" y="509233"/>
            <a:ext cx="5292162" cy="1079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CD1-TRACK 4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1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2202" y="5981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3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CCE59-8178-760F-00F1-5BE52637FF57}"/>
              </a:ext>
            </a:extLst>
          </p:cNvPr>
          <p:cNvSpPr txBox="1"/>
          <p:nvPr/>
        </p:nvSpPr>
        <p:spPr>
          <a:xfrm>
            <a:off x="819397" y="1995055"/>
            <a:ext cx="971401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Tom: Alfie, this is my (2)________, Ben.</a:t>
            </a:r>
          </a:p>
          <a:p>
            <a:endParaRPr lang="en-VN" sz="4000" dirty="0"/>
          </a:p>
          <a:p>
            <a:r>
              <a:rPr lang="en-VN" sz="4000" dirty="0"/>
              <a:t>Alfie: Hello, Ben.</a:t>
            </a:r>
          </a:p>
          <a:p>
            <a:endParaRPr lang="en-VN" sz="4000" dirty="0"/>
          </a:p>
          <a:p>
            <a:r>
              <a:rPr lang="en-VN" sz="4000" dirty="0"/>
              <a:t>Ben:  Hi, Alfie.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F690E4-C512-219E-1FF1-214D88C463F9}"/>
              </a:ext>
            </a:extLst>
          </p:cNvPr>
          <p:cNvSpPr txBox="1"/>
          <p:nvPr/>
        </p:nvSpPr>
        <p:spPr>
          <a:xfrm>
            <a:off x="6096000" y="2018806"/>
            <a:ext cx="2005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72D09E0-EDA8-7F91-F27E-9D9D620B234D}"/>
              </a:ext>
            </a:extLst>
          </p:cNvPr>
          <p:cNvSpPr txBox="1"/>
          <p:nvPr/>
        </p:nvSpPr>
        <p:spPr>
          <a:xfrm>
            <a:off x="650776" y="1937279"/>
            <a:ext cx="9714016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Tom: OK, Alfie, this is my (3)________. </a:t>
            </a:r>
          </a:p>
          <a:p>
            <a:endParaRPr lang="en-VN" sz="4000" dirty="0"/>
          </a:p>
          <a:p>
            <a:r>
              <a:rPr lang="en-VN" sz="4000" dirty="0"/>
              <a:t>Mrs. Brown: Hello, Alfie.</a:t>
            </a:r>
          </a:p>
          <a:p>
            <a:endParaRPr lang="en-VN" sz="4000" dirty="0"/>
          </a:p>
          <a:p>
            <a:r>
              <a:rPr lang="en-VN" sz="4000" dirty="0"/>
              <a:t>Alfie :  Hello.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07D35A-78B1-B8B0-CE21-62E3434A6A19}"/>
              </a:ext>
            </a:extLst>
          </p:cNvPr>
          <p:cNvSpPr txBox="1"/>
          <p:nvPr/>
        </p:nvSpPr>
        <p:spPr>
          <a:xfrm>
            <a:off x="6742279" y="1950755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mother</a:t>
            </a:r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D6ACE36-C203-0633-6CA7-FAC52EBCBC8A}"/>
              </a:ext>
            </a:extLst>
          </p:cNvPr>
          <p:cNvSpPr txBox="1"/>
          <p:nvPr/>
        </p:nvSpPr>
        <p:spPr>
          <a:xfrm>
            <a:off x="564780" y="2716545"/>
            <a:ext cx="9714016" cy="1938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VN" sz="4000" dirty="0"/>
              <a:t>Alfie: Oh! And who is this? (4)_______! </a:t>
            </a:r>
          </a:p>
          <a:p>
            <a:endParaRPr lang="en-VN" sz="4000" dirty="0"/>
          </a:p>
          <a:p>
            <a:r>
              <a:rPr lang="en-VN" sz="4000" dirty="0"/>
              <a:t>Tom:  Haha! Oh, Alfie. That’s Ziggy.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5A082-5E8F-F527-FF1D-0C5BFF3468B3}"/>
              </a:ext>
            </a:extLst>
          </p:cNvPr>
          <p:cNvSpPr txBox="1"/>
          <p:nvPr/>
        </p:nvSpPr>
        <p:spPr>
          <a:xfrm>
            <a:off x="7117342" y="2725516"/>
            <a:ext cx="1156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409806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2" y="347331"/>
            <a:ext cx="9494012" cy="59841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775" y="2877764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B05FB2-5E30-1B15-7883-D7FA213295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"/>
          <a:stretch/>
        </p:blipFill>
        <p:spPr>
          <a:xfrm>
            <a:off x="658090" y="1435781"/>
            <a:ext cx="5136078" cy="484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7F80C-DA23-926E-FFB3-E4A54775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25" y="1327059"/>
            <a:ext cx="5325633" cy="5057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7AC10-F095-5D8E-1049-3B028A0D075A}"/>
              </a:ext>
            </a:extLst>
          </p:cNvPr>
          <p:cNvSpPr txBox="1"/>
          <p:nvPr/>
        </p:nvSpPr>
        <p:spPr>
          <a:xfrm>
            <a:off x="3572041" y="4323775"/>
            <a:ext cx="113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brother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38BE-0B0A-058D-26FD-270066EB1113}"/>
              </a:ext>
            </a:extLst>
          </p:cNvPr>
          <p:cNvSpPr txBox="1"/>
          <p:nvPr/>
        </p:nvSpPr>
        <p:spPr>
          <a:xfrm>
            <a:off x="10081510" y="1694370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04C6A-D882-350F-A172-F253D3D5B60C}"/>
              </a:ext>
            </a:extLst>
          </p:cNvPr>
          <p:cNvSpPr txBox="1"/>
          <p:nvPr/>
        </p:nvSpPr>
        <p:spPr>
          <a:xfrm>
            <a:off x="10278795" y="4390610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  <a:cs typeface="Aharoni" panose="02010803020104030203" pitchFamily="2" charset="-79"/>
              </a:rPr>
              <a:t>Hello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671167C-C647-DE3A-E64D-069511719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6" y="379575"/>
            <a:ext cx="7099300" cy="100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70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694" y="1586205"/>
            <a:ext cx="9524393" cy="453028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</p:spTree>
    <p:extLst>
      <p:ext uri="{BB962C8B-B14F-4D97-AF65-F5344CB8AC3E}">
        <p14:creationId xmlns:p14="http://schemas.microsoft.com/office/powerpoint/2010/main" val="219043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:a16="http://schemas.microsoft.com/office/drawing/2014/main" id="{C50ABF06-86BF-558E-8735-078E4A357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9573" y="1336391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A7D7F1-A58F-6F6B-32AF-10713AC28C47}"/>
              </a:ext>
            </a:extLst>
          </p:cNvPr>
          <p:cNvSpPr/>
          <p:nvPr/>
        </p:nvSpPr>
        <p:spPr>
          <a:xfrm>
            <a:off x="137697" y="441932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19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60722209-4845-9306-DB9F-5B680D09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1" y="1188682"/>
            <a:ext cx="4912921" cy="8628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CB73F5F-BFDD-407C-FF2E-4F6299DD4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6146"/>
            <a:ext cx="12192000" cy="32531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17040A-BE3E-8889-C4E3-1F13198385FA}"/>
              </a:ext>
            </a:extLst>
          </p:cNvPr>
          <p:cNvSpPr txBox="1"/>
          <p:nvPr/>
        </p:nvSpPr>
        <p:spPr>
          <a:xfrm>
            <a:off x="1867956" y="664730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D4BB45-9394-03A8-33C1-2FFE6277B7E9}"/>
              </a:ext>
            </a:extLst>
          </p:cNvPr>
          <p:cNvSpPr txBox="1"/>
          <p:nvPr/>
        </p:nvSpPr>
        <p:spPr>
          <a:xfrm>
            <a:off x="7537548" y="46628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A3731B-CD44-202A-07B9-99BFA3CA68F2}"/>
              </a:ext>
            </a:extLst>
          </p:cNvPr>
          <p:cNvSpPr txBox="1"/>
          <p:nvPr/>
        </p:nvSpPr>
        <p:spPr>
          <a:xfrm>
            <a:off x="10796920" y="46866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1DDDD9-FDA5-E6D7-F5B5-18DF52E4F637}"/>
              </a:ext>
            </a:extLst>
          </p:cNvPr>
          <p:cNvSpPr txBox="1"/>
          <p:nvPr/>
        </p:nvSpPr>
        <p:spPr>
          <a:xfrm>
            <a:off x="4270731" y="46788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38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family members.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i="1" dirty="0">
                <a:solidFill>
                  <a:srgbClr val="00B050"/>
                </a:solidFill>
              </a:rPr>
              <a:t>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B050"/>
                </a:solidFill>
              </a:rPr>
              <a:t>/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This is my (</a:t>
            </a:r>
            <a:r>
              <a:rPr lang="en-US" sz="3600" dirty="0">
                <a:solidFill>
                  <a:srgbClr val="FF0000"/>
                </a:solidFill>
              </a:rPr>
              <a:t>father</a:t>
            </a:r>
            <a:r>
              <a:rPr lang="en-US" sz="3600" dirty="0">
                <a:solidFill>
                  <a:srgbClr val="00B050"/>
                </a:solidFill>
              </a:rPr>
              <a:t>).</a:t>
            </a:r>
          </a:p>
          <a:p>
            <a:r>
              <a:rPr lang="en-US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		  </a:t>
            </a:r>
            <a:r>
              <a:rPr lang="en-US" sz="3600" i="1" dirty="0">
                <a:solidFill>
                  <a:srgbClr val="00B050"/>
                </a:solidFill>
              </a:rPr>
              <a:t>Hello, I’m Alfie.</a:t>
            </a:r>
          </a:p>
          <a:p>
            <a:r>
              <a:rPr lang="en-US" sz="3600" i="1" dirty="0">
                <a:solidFill>
                  <a:srgbClr val="00B050"/>
                </a:solidFill>
              </a:rPr>
              <a:t>                    Hello Alfie.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46793DC8-E59A-5813-23E5-8DF0F1E69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9" y="1282637"/>
            <a:ext cx="11728862" cy="5187022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8E88AAD-9AFE-B96F-7935-36025C381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9" y="388341"/>
            <a:ext cx="3889169" cy="891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329983-AA94-930D-594B-B0A145B9BD56}"/>
              </a:ext>
            </a:extLst>
          </p:cNvPr>
          <p:cNvSpPr txBox="1"/>
          <p:nvPr/>
        </p:nvSpPr>
        <p:spPr>
          <a:xfrm>
            <a:off x="7493330" y="2618511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61FF1-AFDB-1CDD-9002-23B1FE5B2125}"/>
              </a:ext>
            </a:extLst>
          </p:cNvPr>
          <p:cNvSpPr txBox="1"/>
          <p:nvPr/>
        </p:nvSpPr>
        <p:spPr>
          <a:xfrm>
            <a:off x="7253845" y="433845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mother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FE8C9-FBF7-7DFB-B1F6-69E0919B11FF}"/>
              </a:ext>
            </a:extLst>
          </p:cNvPr>
          <p:cNvSpPr txBox="1"/>
          <p:nvPr/>
        </p:nvSpPr>
        <p:spPr>
          <a:xfrm>
            <a:off x="7493329" y="5575363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3442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tter&#10;&#10;Description automatically generated">
            <a:extLst>
              <a:ext uri="{FF2B5EF4-FFF2-40B4-BE49-F238E27FC236}">
                <a16:creationId xmlns:a16="http://schemas.microsoft.com/office/drawing/2014/main" id="{21833FA9-FB67-5B88-7121-177F40184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3198"/>
            <a:ext cx="12192000" cy="53516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F314F-205D-BF68-1513-1D92D8E9D920}"/>
              </a:ext>
            </a:extLst>
          </p:cNvPr>
          <p:cNvSpPr txBox="1"/>
          <p:nvPr/>
        </p:nvSpPr>
        <p:spPr>
          <a:xfrm>
            <a:off x="7220197" y="866899"/>
            <a:ext cx="1186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sister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416DD-BF30-1211-8E5C-9D3A24022124}"/>
              </a:ext>
            </a:extLst>
          </p:cNvPr>
          <p:cNvSpPr txBox="1"/>
          <p:nvPr/>
        </p:nvSpPr>
        <p:spPr>
          <a:xfrm>
            <a:off x="7207569" y="2168155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DD910-6634-30C0-D9E3-EC52B523AA9D}"/>
              </a:ext>
            </a:extLst>
          </p:cNvPr>
          <p:cNvSpPr txBox="1"/>
          <p:nvPr/>
        </p:nvSpPr>
        <p:spPr>
          <a:xfrm>
            <a:off x="7207569" y="3834075"/>
            <a:ext cx="160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brother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C1792-9D0E-6652-53E5-25788D0F352C}"/>
              </a:ext>
            </a:extLst>
          </p:cNvPr>
          <p:cNvSpPr txBox="1"/>
          <p:nvPr/>
        </p:nvSpPr>
        <p:spPr>
          <a:xfrm>
            <a:off x="7466938" y="4482265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Ben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E507-F38C-9CB0-8502-BE088890AA05}"/>
              </a:ext>
            </a:extLst>
          </p:cNvPr>
          <p:cNvSpPr txBox="1"/>
          <p:nvPr/>
        </p:nvSpPr>
        <p:spPr>
          <a:xfrm>
            <a:off x="7403637" y="511517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Alfie</a:t>
            </a:r>
          </a:p>
        </p:txBody>
      </p:sp>
    </p:spTree>
    <p:extLst>
      <p:ext uri="{BB962C8B-B14F-4D97-AF65-F5344CB8AC3E}">
        <p14:creationId xmlns:p14="http://schemas.microsoft.com/office/powerpoint/2010/main" val="419072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497302" y="629864"/>
            <a:ext cx="2911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b="1" dirty="0">
                <a:solidFill>
                  <a:srgbClr val="00B050"/>
                </a:solidFill>
                <a:latin typeface="+mj-lt"/>
              </a:rPr>
              <a:t>Let’s draw.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535943" y="177130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your family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535943" y="2700619"/>
            <a:ext cx="3705858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s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535943" y="3919898"/>
            <a:ext cx="4922623" cy="1147402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Tell your partner about your family</a:t>
            </a:r>
          </a:p>
        </p:txBody>
      </p:sp>
      <p:pic>
        <p:nvPicPr>
          <p:cNvPr id="4" name="Picture 3" descr="A picture containing picture frame&#10;&#10;Description automatically generated">
            <a:extLst>
              <a:ext uri="{FF2B5EF4-FFF2-40B4-BE49-F238E27FC236}">
                <a16:creationId xmlns:a16="http://schemas.microsoft.com/office/drawing/2014/main" id="{2912760C-774E-9C6B-66EB-932FDA399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58566" y="854438"/>
            <a:ext cx="6512376" cy="475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  /</a:t>
            </a:r>
            <a:r>
              <a:rPr lang="en-US" sz="3600" i="1" dirty="0" err="1">
                <a:solidFill>
                  <a:srgbClr val="FF0000"/>
                </a:solidFill>
              </a:rPr>
              <a:t>ʌ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This is my (</a:t>
            </a:r>
            <a:r>
              <a:rPr lang="en-US" sz="3600" i="1" dirty="0">
                <a:solidFill>
                  <a:srgbClr val="FF0000"/>
                </a:solidFill>
              </a:rPr>
              <a:t>father</a:t>
            </a:r>
            <a:r>
              <a:rPr lang="en-US" sz="3600" i="1" dirty="0">
                <a:solidFill>
                  <a:srgbClr val="0070C0"/>
                </a:solidFill>
              </a:rPr>
              <a:t>).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Hello,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Hello Alfie.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19 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</a:t>
            </a:r>
            <a:r>
              <a:rPr lang="en-US" sz="3600" i="1" dirty="0" smtClean="0">
                <a:solidFill>
                  <a:srgbClr val="0070C0"/>
                </a:solidFill>
              </a:rPr>
              <a:t>the exercises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</a:rPr>
              <a:t>page 17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26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</a:t>
            </a:r>
            <a:r>
              <a:rPr lang="en-US" sz="3600" b="1" i="1" dirty="0" smtClean="0">
                <a:solidFill>
                  <a:srgbClr val="0070C0"/>
                </a:solidFill>
              </a:rPr>
              <a:t>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CA828C5-0B73-AF19-4FF2-83D8D7E41B8B}"/>
              </a:ext>
            </a:extLst>
          </p:cNvPr>
          <p:cNvSpPr/>
          <p:nvPr/>
        </p:nvSpPr>
        <p:spPr>
          <a:xfrm>
            <a:off x="5738813" y="4214814"/>
            <a:ext cx="1071562" cy="242887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2 Nube">
            <a:extLst>
              <a:ext uri="{FF2B5EF4-FFF2-40B4-BE49-F238E27FC236}">
                <a16:creationId xmlns:a16="http://schemas.microsoft.com/office/drawing/2014/main" id="{2C5744FA-0994-A026-DFD4-4715BC737EE8}"/>
              </a:ext>
            </a:extLst>
          </p:cNvPr>
          <p:cNvSpPr/>
          <p:nvPr/>
        </p:nvSpPr>
        <p:spPr>
          <a:xfrm rot="11127288">
            <a:off x="3146426" y="282575"/>
            <a:ext cx="6143625" cy="4357688"/>
          </a:xfrm>
          <a:prstGeom prst="cloud">
            <a:avLst/>
          </a:prstGeom>
          <a:solidFill>
            <a:srgbClr val="92D05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31D3E17D-5973-1160-D222-0E03586485E2}"/>
              </a:ext>
            </a:extLst>
          </p:cNvPr>
          <p:cNvSpPr/>
          <p:nvPr/>
        </p:nvSpPr>
        <p:spPr>
          <a:xfrm>
            <a:off x="1666876" y="4359670"/>
            <a:ext cx="892971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9600" b="1" dirty="0">
                <a:ln w="7620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FAMILY      GAME</a:t>
            </a:r>
          </a:p>
        </p:txBody>
      </p:sp>
      <p:pic>
        <p:nvPicPr>
          <p:cNvPr id="6" name="Picture 5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8FF0A2D3-4D68-6554-117E-3FD2237D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684" y="1270946"/>
            <a:ext cx="1371468" cy="1227384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75CAB00-FB3F-792B-1454-DFFDFBA481C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984" y="1270946"/>
            <a:ext cx="1403510" cy="1227384"/>
          </a:xfrm>
          <a:prstGeom prst="rect">
            <a:avLst/>
          </a:prstGeom>
        </p:spPr>
      </p:pic>
      <p:pic>
        <p:nvPicPr>
          <p:cNvPr id="10" name="Picture 9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94BFDCC-726B-A292-C24B-7DFFDA68D89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9" y="2739053"/>
            <a:ext cx="1371468" cy="1227384"/>
          </a:xfrm>
          <a:prstGeom prst="rect">
            <a:avLst/>
          </a:prstGeom>
        </p:spPr>
      </p:pic>
      <p:pic>
        <p:nvPicPr>
          <p:cNvPr id="12" name="Picture 11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5575AEF9-2CE3-58CC-CFAD-9EEE3E774B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6EEBE"/>
              </a:clrFrom>
              <a:clrTo>
                <a:srgbClr val="E6E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93" y="2739053"/>
            <a:ext cx="1344520" cy="1227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7D889-0C62-6180-618E-FE9855C86B38}"/>
              </a:ext>
            </a:extLst>
          </p:cNvPr>
          <p:cNvSpPr txBox="1"/>
          <p:nvPr/>
        </p:nvSpPr>
        <p:spPr>
          <a:xfrm>
            <a:off x="109269" y="1645811"/>
            <a:ext cx="31879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i="1" dirty="0">
                <a:solidFill>
                  <a:srgbClr val="FF0000"/>
                </a:solidFill>
              </a:rPr>
              <a:t>How to play?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Read the questions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Look at the pictures</a:t>
            </a:r>
          </a:p>
          <a:p>
            <a:pPr marL="285750" indent="-285750">
              <a:buFontTx/>
              <a:buChar char="-"/>
            </a:pPr>
            <a:r>
              <a:rPr lang="en-VN" sz="2000" i="1" dirty="0"/>
              <a:t>Click to choose the correct answers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48" y="4440387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54" y="3084751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D1-TRACK 35 (mp3cut.net) (2)">
            <a:hlinkClick r:id="" action="ppaction://media"/>
            <a:extLst>
              <a:ext uri="{FF2B5EF4-FFF2-40B4-BE49-F238E27FC236}">
                <a16:creationId xmlns:a16="http://schemas.microsoft.com/office/drawing/2014/main" id="{F7A03191-1AD3-8954-F3A3-943664ACD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5295" y="2931796"/>
            <a:ext cx="406400" cy="406400"/>
          </a:xfrm>
          <a:prstGeom prst="rect">
            <a:avLst/>
          </a:prstGeom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6064" y="1714501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+mj-lt"/>
              </a:rPr>
              <a:t>mother</a:t>
            </a:r>
            <a:endParaRPr lang="es-ES" sz="36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603547" y="3035858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father</a:t>
            </a:r>
            <a:endParaRPr lang="es-ES" sz="3600" b="1" dirty="0">
              <a:solidFill>
                <a:prstClr val="white"/>
              </a:solidFill>
              <a:latin typeface="Calibri 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616836" y="4339873"/>
            <a:ext cx="3286125" cy="1071563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brother</a:t>
            </a:r>
            <a:endParaRPr lang="es-ES" sz="3600" b="1" dirty="0">
              <a:solidFill>
                <a:prstClr val="white"/>
              </a:solidFill>
              <a:latin typeface="Calibri 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68570" y="167955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Who </a:t>
            </a:r>
            <a:r>
              <a:rPr lang="es-ES" sz="8000" b="1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is</a:t>
            </a: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r>
              <a:rPr lang="es-ES" sz="8000" b="1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this</a:t>
            </a:r>
            <a:r>
              <a:rPr lang="es-ES" sz="80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?</a:t>
            </a:r>
          </a:p>
        </p:txBody>
      </p:sp>
      <p:pic>
        <p:nvPicPr>
          <p:cNvPr id="10" name="Picture 9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B0E151B1-D113-83CE-2F0B-D0238D4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309" y="2089500"/>
            <a:ext cx="3158533" cy="2893311"/>
          </a:xfrm>
          <a:prstGeom prst="rect">
            <a:avLst/>
          </a:prstGeom>
          <a:solidFill>
            <a:schemeClr val="bg1"/>
          </a:solidFill>
          <a:ln w="349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88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D1-TRACK 35 (mp3cut.net) (1)">
            <a:hlinkClick r:id="" action="ppaction://media"/>
            <a:extLst>
              <a:ext uri="{FF2B5EF4-FFF2-40B4-BE49-F238E27FC236}">
                <a16:creationId xmlns:a16="http://schemas.microsoft.com/office/drawing/2014/main" id="{D957CFBC-BC80-B020-83E9-CAFB3D061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3040" y="3186724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48" y="3203576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4" y="4320023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3713" y="1724970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"/>
              </a:rPr>
              <a:t>sister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96063" y="302773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mother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603547" y="434096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22033" y="170333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15" name="Picture 1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578887EE-DECF-99F2-AACB-B691BDA5520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74" y="2018920"/>
            <a:ext cx="3620177" cy="3239847"/>
          </a:xfrm>
          <a:prstGeom prst="rect">
            <a:avLst/>
          </a:prstGeom>
          <a:ln w="3492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00381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68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1-TRACK 35 (mp3cut.net)">
            <a:hlinkClick r:id="" action="ppaction://media"/>
            <a:extLst>
              <a:ext uri="{FF2B5EF4-FFF2-40B4-BE49-F238E27FC236}">
                <a16:creationId xmlns:a16="http://schemas.microsoft.com/office/drawing/2014/main" id="{6C420074-43AA-EF74-8DF2-FB127D895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1239" y="3022600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083" y="1724868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54" y="3084751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519" y="4257500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72323" y="1575147"/>
            <a:ext cx="3286125" cy="107156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solidFill>
                  <a:prstClr val="white"/>
                </a:solidFill>
                <a:latin typeface="Calibri"/>
              </a:rPr>
              <a:t>father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72322" y="2915999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mo</a:t>
            </a: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572322" y="425685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68570" y="83605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3964B2D-3893-6E91-9CF1-76B7F159F1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DCE9A4"/>
              </a:clrFrom>
              <a:clrTo>
                <a:srgbClr val="DCE9A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71" y="1836044"/>
            <a:ext cx="3665537" cy="3400223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25613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8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72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-TRACK 35 (mp3cut.net) (3)">
            <a:hlinkClick r:id="" action="ppaction://media"/>
            <a:extLst>
              <a:ext uri="{FF2B5EF4-FFF2-40B4-BE49-F238E27FC236}">
                <a16:creationId xmlns:a16="http://schemas.microsoft.com/office/drawing/2014/main" id="{DD5F013F-4DE5-3E7C-DC01-081828FFD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8569" y="3000376"/>
            <a:ext cx="406400" cy="406400"/>
          </a:xfrm>
          <a:prstGeom prst="rect">
            <a:avLst/>
          </a:prstGeom>
        </p:spPr>
      </p:pic>
      <p:pic>
        <p:nvPicPr>
          <p:cNvPr id="14" name="6 Imagen" descr="HAPPYFACE PNG.png">
            <a:extLst>
              <a:ext uri="{FF2B5EF4-FFF2-40B4-BE49-F238E27FC236}">
                <a16:creationId xmlns:a16="http://schemas.microsoft.com/office/drawing/2014/main" id="{464E3DBD-B3C9-8980-A134-A54996044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248" y="3203576"/>
            <a:ext cx="912527" cy="8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8 Imagen" descr="SADFACE PNG.png">
            <a:extLst>
              <a:ext uri="{FF2B5EF4-FFF2-40B4-BE49-F238E27FC236}">
                <a16:creationId xmlns:a16="http://schemas.microsoft.com/office/drawing/2014/main" id="{92E41D00-7F8B-120C-EA99-20498B302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4" y="4320023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8 Imagen" descr="SADFACE PNG.png">
            <a:extLst>
              <a:ext uri="{FF2B5EF4-FFF2-40B4-BE49-F238E27FC236}">
                <a16:creationId xmlns:a16="http://schemas.microsoft.com/office/drawing/2014/main" id="{E5861FEB-C979-B20A-139F-95CDFC335D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982" y="1798876"/>
            <a:ext cx="917256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 redondeado">
            <a:extLst>
              <a:ext uri="{FF2B5EF4-FFF2-40B4-BE49-F238E27FC236}">
                <a16:creationId xmlns:a16="http://schemas.microsoft.com/office/drawing/2014/main" id="{B114C31F-13CD-97FB-E54B-40F72067A5A4}"/>
              </a:ext>
            </a:extLst>
          </p:cNvPr>
          <p:cNvSpPr/>
          <p:nvPr/>
        </p:nvSpPr>
        <p:spPr>
          <a:xfrm>
            <a:off x="6596061" y="1649484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"/>
              </a:rPr>
              <a:t>father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19C45464-A515-A736-FB10-38537DD4E614}"/>
              </a:ext>
            </a:extLst>
          </p:cNvPr>
          <p:cNvSpPr/>
          <p:nvPr/>
        </p:nvSpPr>
        <p:spPr>
          <a:xfrm>
            <a:off x="6596063" y="3027731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600" b="1" dirty="0" err="1">
                <a:solidFill>
                  <a:prstClr val="white"/>
                </a:solidFill>
                <a:latin typeface="Calibri "/>
              </a:rPr>
              <a:t>sis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ter</a:t>
            </a:r>
          </a:p>
        </p:txBody>
      </p:sp>
      <p:sp>
        <p:nvSpPr>
          <p:cNvPr id="7" name="6 Rectángulo redondeado">
            <a:extLst>
              <a:ext uri="{FF2B5EF4-FFF2-40B4-BE49-F238E27FC236}">
                <a16:creationId xmlns:a16="http://schemas.microsoft.com/office/drawing/2014/main" id="{B8EA64A9-4382-99CE-0647-59FA16504B61}"/>
              </a:ext>
            </a:extLst>
          </p:cNvPr>
          <p:cNvSpPr/>
          <p:nvPr/>
        </p:nvSpPr>
        <p:spPr>
          <a:xfrm>
            <a:off x="6596062" y="4320023"/>
            <a:ext cx="3286125" cy="1071563"/>
          </a:xfrm>
          <a:prstGeom prst="round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brother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C04AE318-31FE-8F12-AE89-E41B9A387C3D}"/>
              </a:ext>
            </a:extLst>
          </p:cNvPr>
          <p:cNvSpPr/>
          <p:nvPr/>
        </p:nvSpPr>
        <p:spPr>
          <a:xfrm>
            <a:off x="3322033" y="169538"/>
            <a:ext cx="5383205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Who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8000" b="1" i="0" u="none" strike="noStrike" kern="1200" cap="none" spc="0" normalizeH="0" baseline="0" noProof="0" dirty="0" err="1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" sz="8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FADAFEC-83D2-E220-FA1A-229A7017F5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6EEBE"/>
              </a:clrFrom>
              <a:clrTo>
                <a:srgbClr val="E6EE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867" y="2185265"/>
            <a:ext cx="3565673" cy="3255028"/>
          </a:xfrm>
          <a:prstGeom prst="rect">
            <a:avLst/>
          </a:prstGeom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529949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6740</TotalTime>
  <Words>393</Words>
  <Application>Microsoft Office PowerPoint</Application>
  <PresentationFormat>Widescreen</PresentationFormat>
  <Paragraphs>130</Paragraphs>
  <Slides>36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Aharoni</vt:lpstr>
      <vt:lpstr>APPLE CHANCERY</vt:lpstr>
      <vt:lpstr>Arial</vt:lpstr>
      <vt:lpstr>Calibri</vt:lpstr>
      <vt:lpstr>Calibri 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156</cp:revision>
  <dcterms:created xsi:type="dcterms:W3CDTF">2020-12-08T03:17:05Z</dcterms:created>
  <dcterms:modified xsi:type="dcterms:W3CDTF">2023-08-09T15:36:08Z</dcterms:modified>
</cp:coreProperties>
</file>