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8" r:id="rId11"/>
    <p:sldId id="269" r:id="rId12"/>
    <p:sldId id="276" r:id="rId13"/>
    <p:sldId id="270" r:id="rId14"/>
    <p:sldId id="272" r:id="rId15"/>
    <p:sldId id="27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81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44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1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AAD58-145B-4441-B4AB-C3EAD0A0C2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84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4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F0BA7-9939-4C29-A6E4-F456A77892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audio" Target="../media/media1.mp3"/><Relationship Id="rId21" Type="http://schemas.openxmlformats.org/officeDocument/2006/relationships/image" Target="../media/image12.png"/><Relationship Id="rId7" Type="http://schemas.openxmlformats.org/officeDocument/2006/relationships/notesSlide" Target="../notesSlides/notesSlide1.xml"/><Relationship Id="rId12" Type="http://schemas.openxmlformats.org/officeDocument/2006/relationships/slide" Target="slide2.xml"/><Relationship Id="rId17" Type="http://schemas.openxmlformats.org/officeDocument/2006/relationships/slide" Target="slide3.xml"/><Relationship Id="rId25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.wdp"/><Relationship Id="rId24" Type="http://schemas.openxmlformats.org/officeDocument/2006/relationships/slide" Target="slide5.xml"/><Relationship Id="rId5" Type="http://schemas.microsoft.com/office/2007/relationships/media" Target="../media/media2.mp3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audio" Target="NULL" TargetMode="External"/><Relationship Id="rId9" Type="http://schemas.openxmlformats.org/officeDocument/2006/relationships/slide" Target="slide4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3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5.xml"/><Relationship Id="rId7" Type="http://schemas.openxmlformats.org/officeDocument/2006/relationships/audio" Target="../media/audio2.wav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" Target="slide1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" Target="slide1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slide" Target="slide1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2.png"/><Relationship Id="rId5" Type="http://schemas.openxmlformats.org/officeDocument/2006/relationships/tags" Target="../tags/tag10.xml"/><Relationship Id="rId10" Type="http://schemas.openxmlformats.org/officeDocument/2006/relationships/image" Target="../media/image21.png"/><Relationship Id="rId4" Type="http://schemas.openxmlformats.org/officeDocument/2006/relationships/tags" Target="../tags/tag9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4.xml"/><Relationship Id="rId7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4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-14287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0887" y="1371600"/>
            <a:ext cx="889781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902" y="2057400"/>
            <a:ext cx="35221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829502" y="2362200"/>
            <a:ext cx="999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902" y="1905000"/>
            <a:ext cx="3524250" cy="18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10502" y="4419600"/>
            <a:ext cx="3810000" cy="201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30102" y="4572000"/>
            <a:ext cx="348327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553901" y="2133600"/>
            <a:ext cx="115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9502" y="44958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902" y="4648200"/>
            <a:ext cx="799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87102" y="2667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906702" y="25146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87102" y="5257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906702" y="510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1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Box 54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5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" name="TextBox 56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Rectangle 58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Rectangle 60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" name="TextBox 63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 animBg="1"/>
      <p:bldP spid="60" grpId="0"/>
      <p:bldP spid="60" grpId="1"/>
      <p:bldP spid="61" grpId="0" animBg="1"/>
      <p:bldP spid="62" grpId="0"/>
      <p:bldP spid="62" grpId="1"/>
      <p:bldP spid="64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494764"/>
            <a:ext cx="12191999" cy="1363236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6435" y="319464"/>
            <a:ext cx="2514600" cy="99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8035" y="1224614"/>
            <a:ext cx="457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Box 33"/>
          <p:cNvSpPr txBox="1"/>
          <p:nvPr/>
        </p:nvSpPr>
        <p:spPr>
          <a:xfrm>
            <a:off x="2070835" y="16818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04235" y="3815414"/>
            <a:ext cx="5029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Box 35"/>
          <p:cNvSpPr txBox="1"/>
          <p:nvPr/>
        </p:nvSpPr>
        <p:spPr>
          <a:xfrm>
            <a:off x="2070835" y="366301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52635" y="2215214"/>
            <a:ext cx="77364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014435" y="2291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862035" y="2291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66835" y="4577414"/>
            <a:ext cx="6858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166835" y="4577414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005035" y="4348814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TextBox 42"/>
          <p:cNvSpPr txBox="1"/>
          <p:nvPr/>
        </p:nvSpPr>
        <p:spPr>
          <a:xfrm>
            <a:off x="7862035" y="23676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14435" y="4501214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8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 animBg="1"/>
      <p:bldP spid="39" grpId="0"/>
      <p:bldP spid="39" grpId="1"/>
      <p:bldP spid="40" grpId="0" animBg="1"/>
      <p:bldP spid="41" grpId="0"/>
      <p:bldP spid="41" grpId="1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9209" y="151893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325" y="26765"/>
            <a:ext cx="282892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7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753534"/>
              </p:ext>
            </p:extLst>
          </p:nvPr>
        </p:nvGraphicFramePr>
        <p:xfrm>
          <a:off x="1549668" y="453736"/>
          <a:ext cx="9144000" cy="59563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9668" y="1609436"/>
            <a:ext cx="2133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9668" y="25238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9668" y="3514436"/>
            <a:ext cx="213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9668" y="4581236"/>
            <a:ext cx="198119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49668" y="5594603"/>
            <a:ext cx="2057401" cy="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868" y="1685636"/>
            <a:ext cx="2057400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7868" y="2523836"/>
            <a:ext cx="20574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868" y="3514436"/>
            <a:ext cx="2057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97868" y="4505036"/>
            <a:ext cx="2057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97868" y="5495636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3835668" y="1533237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5668" y="24476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35668" y="3514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35668" y="44288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35668" y="5419436"/>
            <a:ext cx="1066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1468" y="1533236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31468" y="24476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1468" y="3514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31468" y="44288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1468" y="5419435"/>
            <a:ext cx="1143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2468" y="1457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02468" y="2523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02468" y="3514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02468" y="44288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02468" y="54194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74468" y="15332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74468" y="2600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474468" y="3590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74468" y="45050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74468" y="5495636"/>
            <a:ext cx="121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7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Bai 22- Tiết 1"/>
  <p:tag name="ISPRING_ULTRA_SCORM_COURSE_ID" val="AAB4F4AB-4179-4BB8-9DFF-BE8CAC13D06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.\uFFFDs\uFFFD{72F2CC8C-58C9-4692-925C-21C1910ED377}&quot;,&quot;C:\\Users\\genji\\OneDrive\\Máy tính\\BAI DANG THU VI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ai 22- Tiết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D6CBF5-EB5D-42B7-8049-817454B863BB}: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46EF27-2233-439B-A38D-39BBB7891377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834566-E136-46CD-8082-96C7BEF7C245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B59343-897D-4D35-854A-8D88F3803D13}:26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4294F-9DC0-4CBD-9802-E0BDBCB8BE8F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7F7AB2-7BEC-4596-A5A4-A69FAD93C9FB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7873C-2F81-4866-B385-99C99845C602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BA4DA6-3C55-41A2-9C4D-32C364A835B0}:2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170A72-DDDF-447E-8022-3A28E1EFCE8A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16E884-9D19-4BE5-918F-766D1348F43F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E647EE-6E71-4C04-A746-F362ED7586E1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7091B3-39C6-40DD-83E9-59C64A2B8F77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2B1AB7-0381-4DCF-A5B0-38BF1BD32154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54DF99-C0DA-4FF4-9E88-E2FCC9F4C8A8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137</Words>
  <Application>Microsoft Office PowerPoint</Application>
  <PresentationFormat>Widescreen</PresentationFormat>
  <Paragraphs>78</Paragraphs>
  <Slides>14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Coiny</vt:lpstr>
      <vt:lpstr>SVN-Fiolex Girls</vt:lpstr>
      <vt:lpstr>Times New Roman</vt:lpstr>
      <vt:lpstr>字魂59号-创粗黑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22- Tiết 1</dc:title>
  <dc:creator>thao</dc:creator>
  <cp:lastModifiedBy>minh đức phạm</cp:lastModifiedBy>
  <cp:revision>13</cp:revision>
  <dcterms:created xsi:type="dcterms:W3CDTF">2021-11-23T13:18:58Z</dcterms:created>
  <dcterms:modified xsi:type="dcterms:W3CDTF">2024-01-11T04:46:29Z</dcterms:modified>
</cp:coreProperties>
</file>